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3d2012621_0_1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3d2012621_0_1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d2012621_0_1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3d2012621_0_1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d2012621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d2012621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3d2012621_0_1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3d2012621_0_1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d2012621_0_1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d2012621_0_1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3d2012621_0_1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3d2012621_0_1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3d2012621_0_1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3d2012621_0_1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3d2012621_0_1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3d2012621_0_1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3d2012621_0_1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3d2012621_0_1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3d2012621_0_1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3d2012621_0_1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MprToXlrBCBU59B_31w00-P5-a3wOBsv/view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kresadlo-ok.cz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YZbwe440xxaGaj1WI6L94aAyVXp5W6ao/view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NanhODq3-eDtwfrPpDQHKEDPl8bLApSZ/view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d71CW8_rrknrnSiCdIG2Rxk9fSoAQQTM/view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ExBiqRPtEkuFd_yRJJpKYOlP21wclw2K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4294967295" type="ctrTitle"/>
          </p:nvPr>
        </p:nvSpPr>
        <p:spPr>
          <a:xfrm>
            <a:off x="635950" y="0"/>
            <a:ext cx="5037600" cy="37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/>
              <a:t>Ocenění dobrovolníků Křesadlo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/>
              <a:t>v Olomouckém kraji 2018</a:t>
            </a:r>
            <a:endParaRPr sz="4800"/>
          </a:p>
        </p:txBody>
      </p:sp>
      <p:sp>
        <p:nvSpPr>
          <p:cNvPr id="64" name="Google Shape;64;p13"/>
          <p:cNvSpPr txBox="1"/>
          <p:nvPr>
            <p:ph idx="4294967295" type="subTitle"/>
          </p:nvPr>
        </p:nvSpPr>
        <p:spPr>
          <a:xfrm>
            <a:off x="1680300" y="4093775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ThLic. Michal Umlauf, Maltézská pomoc, o. p. s.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47462" l="14059" r="59568" t="16824"/>
          <a:stretch/>
        </p:blipFill>
        <p:spPr>
          <a:xfrm>
            <a:off x="5621450" y="0"/>
            <a:ext cx="3427850" cy="371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 title="Pavlína Boxanová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3138" y="315100"/>
            <a:ext cx="6017725" cy="45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Stručné shrnutí k nominování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87900" y="1489825"/>
            <a:ext cx="83682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nominační formuláře na </a:t>
            </a:r>
            <a:r>
              <a:rPr b="1" lang="cs" u="sng">
                <a:solidFill>
                  <a:schemeClr val="hlink"/>
                </a:solidFill>
                <a:hlinkClick r:id="rId3"/>
              </a:rPr>
              <a:t>www.kresadlo-ok.cz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odeslat v elektronické i vytištěné podobě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uzávěrka nominací je </a:t>
            </a:r>
            <a:r>
              <a:rPr b="1" lang="cs"/>
              <a:t>31. 10. 2018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výběr oceněných provádí nezávislá komise (zástupce Ol. kraje, měst, médií, neziskového sektoru, Univerzity Palackého)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vybraní dobrovolníci budou informováni a následně natočen jejich krátký medailonek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slavnostní předávání proběhne v předvánočním čase v Arcibiskupském paláci (zváni jsou nominovaní i ocenění)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prosba o další šíření a nominování!!!</a:t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4">
            <a:alphaModFix/>
          </a:blip>
          <a:srcRect b="47462" l="14059" r="59568" t="16824"/>
          <a:stretch/>
        </p:blipFill>
        <p:spPr>
          <a:xfrm>
            <a:off x="7134725" y="0"/>
            <a:ext cx="1914576" cy="207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1446" l="24186" r="24484" t="7578"/>
          <a:stretch/>
        </p:blipFill>
        <p:spPr>
          <a:xfrm>
            <a:off x="2795425" y="65175"/>
            <a:ext cx="3545875" cy="50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Důvody oceňování dobrovolníků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6806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zlepšení povědomí o hodnotě a důležitosti dobrovolnictví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vyzvednutí nezištné pomoci a přínosu dobrovolnictví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podpora vnímání dobrovolnictví jako něčeho normálního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podpora občanské angažovanosti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podpora rozvoje zdravé solidární společnosti a překonávání bariér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symbolické poděkování všem, kteří pomáhají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47462" l="14059" r="59568" t="16824"/>
          <a:stretch/>
        </p:blipFill>
        <p:spPr>
          <a:xfrm>
            <a:off x="6910525" y="0"/>
            <a:ext cx="2138774" cy="231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6147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Historie udílení Křesadla v Olomouckém kraji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2011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 Dobrovolnické sekce UNO s cílem podpořit rozvoj dobrovolnické služby v Ol. kraji a hledat možnosti ocenění dobrovolníků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hledání podpory Ol. kraje a měst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příprava a realizace prvního oceňování Křesadlo v Ol. kraji, udíleno 8 křesadel (42 nominovaných)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ke Křesadlu se připojuje také krajské ocenění GOAL (spolupráce s partnerským regionem GRADD v Kentucky)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47462" l="14059" r="59568" t="16824"/>
          <a:stretch/>
        </p:blipFill>
        <p:spPr>
          <a:xfrm>
            <a:off x="7674049" y="0"/>
            <a:ext cx="1375251" cy="14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title="vaclav_sagl_adra.wm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1138" y="463600"/>
            <a:ext cx="5621725" cy="42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 title="libuse_fridrichova_domov_pro_seniory.wm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963" y="577450"/>
            <a:ext cx="5318075" cy="39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87900" y="458025"/>
            <a:ext cx="6147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Historie udílení Křesadla v Olomouckém kraji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2012 - 2017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postupné zlepšování povědomí o možnosti ocenit dobrovolníky cenou Křesadlo v celém kraji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daném období přicházelo v průměru 30-45 nominací ročně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ustálil se počet 8 udílených Křesadel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oceňování 2012 proběhlo v chrámu sv. Mořice v Olomouci, následující ročníky v Arcibiskupském paláci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47462" l="14059" r="59568" t="16824"/>
          <a:stretch/>
        </p:blipFill>
        <p:spPr>
          <a:xfrm>
            <a:off x="7674049" y="0"/>
            <a:ext cx="1375251" cy="14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 title="Machů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5475" y="279350"/>
            <a:ext cx="6113050" cy="45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 title="Kristina Hrozová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3975" y="645738"/>
            <a:ext cx="5136050" cy="38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