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718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71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36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745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642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200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098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333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97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67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69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05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57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66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63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6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01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10FA3-33B7-4A03-93EB-DFDFD004EF06}" type="datetimeFigureOut">
              <a:rPr lang="cs-CZ" smtClean="0"/>
              <a:pPr/>
              <a:t>16.9.2015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974EC3-8E6C-47A8-B381-214E4B2CB2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17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427168" cy="1563179"/>
          </a:xfrm>
        </p:spPr>
        <p:txBody>
          <a:bodyPr>
            <a:normAutofit fontScale="90000"/>
          </a:bodyPr>
          <a:lstStyle/>
          <a:p>
            <a:pPr algn="l"/>
            <a:r>
              <a:rPr lang="cs-CZ" sz="3100" b="1" dirty="0"/>
              <a:t>Sociální vyloučení v Olomouckém kraji </a:t>
            </a:r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dirty="0" smtClean="0"/>
              <a:t>Poznatky z výzkumu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5517232"/>
            <a:ext cx="5826719" cy="1096899"/>
          </a:xfrm>
        </p:spPr>
        <p:txBody>
          <a:bodyPr/>
          <a:lstStyle/>
          <a:p>
            <a:pPr algn="l"/>
            <a:r>
              <a:rPr lang="cs-CZ" dirty="0" smtClean="0"/>
              <a:t>Mgr. Vladislava Závrská; Bc. Martin </a:t>
            </a:r>
            <a:r>
              <a:rPr lang="cs-CZ" dirty="0" err="1" smtClean="0"/>
              <a:t>Šmoldas</a:t>
            </a:r>
            <a:r>
              <a:rPr lang="cs-CZ" dirty="0" smtClean="0"/>
              <a:t>, Dis.</a:t>
            </a:r>
            <a:endParaRPr lang="cs-CZ" dirty="0"/>
          </a:p>
        </p:txBody>
      </p:sp>
      <p:pic>
        <p:nvPicPr>
          <p:cNvPr id="9" name="Obrázek 8" descr="kraj_olomouck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85451" y="1884461"/>
            <a:ext cx="2731368" cy="332480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 smtClean="0">
                <a:latin typeface="+mn-lt"/>
              </a:rPr>
              <a:t>Dynamika migrace a variabilita sociálního vyloučení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b="1" dirty="0" smtClean="0"/>
          </a:p>
          <a:p>
            <a:r>
              <a:rPr lang="cs-CZ" sz="2400" b="1" dirty="0" smtClean="0"/>
              <a:t>Vysoká dynamika migračního pohybu </a:t>
            </a:r>
          </a:p>
          <a:p>
            <a:pPr lvl="1"/>
            <a:r>
              <a:rPr lang="cs-CZ" sz="2200" dirty="0" smtClean="0"/>
              <a:t>problematické popsání prostorově 		ohraničené lokality</a:t>
            </a:r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r>
              <a:rPr lang="cs-CZ" sz="2400" b="1" dirty="0" smtClean="0"/>
              <a:t>Skupiny osob ohrožených sociálním vyloučením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Bydlení a migrace – současná situace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Migrace</a:t>
            </a:r>
          </a:p>
          <a:p>
            <a:pPr lvl="3"/>
            <a:r>
              <a:rPr lang="cs-CZ" sz="1900" dirty="0" smtClean="0"/>
              <a:t>Rozptyl</a:t>
            </a:r>
          </a:p>
          <a:p>
            <a:pPr lvl="3"/>
            <a:endParaRPr lang="cs-CZ" sz="1900" dirty="0" smtClean="0"/>
          </a:p>
          <a:p>
            <a:pPr lvl="3"/>
            <a:r>
              <a:rPr lang="cs-CZ" sz="1900" dirty="0" smtClean="0"/>
              <a:t>Zmenšování lokalit</a:t>
            </a:r>
          </a:p>
          <a:p>
            <a:pPr lvl="3"/>
            <a:endParaRPr lang="cs-CZ" sz="1900" dirty="0" smtClean="0"/>
          </a:p>
          <a:p>
            <a:pPr lvl="3"/>
            <a:r>
              <a:rPr lang="cs-CZ" sz="1900" dirty="0" smtClean="0"/>
              <a:t>Proměnlivost a cykličnost</a:t>
            </a:r>
          </a:p>
          <a:p>
            <a:pPr lvl="1">
              <a:buNone/>
            </a:pPr>
            <a:endParaRPr lang="cs-CZ" dirty="0" smtClean="0"/>
          </a:p>
          <a:p>
            <a:r>
              <a:rPr lang="cs-CZ" sz="2800" b="1" dirty="0" smtClean="0"/>
              <a:t>Sociálně vyloučení</a:t>
            </a:r>
          </a:p>
          <a:p>
            <a:pPr lvl="3"/>
            <a:r>
              <a:rPr lang="cs-CZ" sz="1900" dirty="0" smtClean="0"/>
              <a:t>Nejistota</a:t>
            </a:r>
          </a:p>
          <a:p>
            <a:pPr lvl="3"/>
            <a:endParaRPr lang="cs-CZ" sz="1900" dirty="0" smtClean="0"/>
          </a:p>
          <a:p>
            <a:pPr lvl="3"/>
            <a:r>
              <a:rPr lang="cs-CZ" sz="1900" dirty="0" smtClean="0"/>
              <a:t>„</a:t>
            </a:r>
            <a:r>
              <a:rPr lang="cs-CZ" sz="1900" dirty="0" err="1" smtClean="0"/>
              <a:t>Nomádství</a:t>
            </a:r>
            <a:r>
              <a:rPr lang="cs-CZ" sz="1900" dirty="0" smtClean="0"/>
              <a:t>“</a:t>
            </a:r>
          </a:p>
          <a:p>
            <a:pPr lvl="1"/>
            <a:endParaRPr lang="cs-CZ" dirty="0" smtClean="0"/>
          </a:p>
          <a:p>
            <a:pPr lvl="1">
              <a:buFont typeface="Wingdings" pitchFamily="2" charset="2"/>
              <a:buChar char="q"/>
            </a:pPr>
            <a:endParaRPr lang="cs-CZ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Bydlení a migrace – současná situace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 smtClean="0"/>
              <a:t>Obce</a:t>
            </a:r>
            <a:endParaRPr lang="cs-CZ" sz="4400" b="1" dirty="0" smtClean="0"/>
          </a:p>
          <a:p>
            <a:pPr lvl="2"/>
            <a:r>
              <a:rPr lang="cs-CZ" sz="2400" dirty="0" smtClean="0"/>
              <a:t>Nepřehlednost</a:t>
            </a:r>
            <a:endParaRPr lang="cs-CZ" sz="2400" dirty="0"/>
          </a:p>
          <a:p>
            <a:pPr lvl="2"/>
            <a:r>
              <a:rPr lang="cs-CZ" sz="2400" dirty="0" smtClean="0"/>
              <a:t>Nemožnost ovlivnit situaci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/>
          <a:lstStyle/>
          <a:p>
            <a:r>
              <a:rPr lang="cs-CZ" b="1" dirty="0" err="1" smtClean="0"/>
              <a:t>Absorbční</a:t>
            </a:r>
            <a:r>
              <a:rPr lang="cs-CZ" b="1" dirty="0" smtClean="0"/>
              <a:t> kapacity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8" y="1844824"/>
            <a:ext cx="6347714" cy="3880773"/>
          </a:xfrm>
        </p:spPr>
        <p:txBody>
          <a:bodyPr>
            <a:noAutofit/>
          </a:bodyPr>
          <a:lstStyle/>
          <a:p>
            <a:r>
              <a:rPr lang="cs-CZ" sz="2400" b="1" dirty="0" smtClean="0"/>
              <a:t>Ubytovny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Bytové domy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Jednotlivé byty a nebytové prostory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Rodinné domy v osobním vlastnictví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Příbuzní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b="1" dirty="0" smtClean="0"/>
              <a:t>Rozdílné přístupy obcí k řešení problému sociálního vyloučení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i="1" dirty="0" smtClean="0"/>
          </a:p>
          <a:p>
            <a:endParaRPr lang="cs-CZ" i="1" dirty="0"/>
          </a:p>
          <a:p>
            <a:r>
              <a:rPr lang="cs-CZ" sz="2400" b="1" dirty="0" smtClean="0"/>
              <a:t>Popírání existence problému</a:t>
            </a:r>
          </a:p>
          <a:p>
            <a:endParaRPr lang="cs-CZ" sz="2400" b="1" dirty="0" smtClean="0"/>
          </a:p>
          <a:p>
            <a:pPr lvl="0"/>
            <a:r>
              <a:rPr lang="cs-CZ" sz="2400" b="1" dirty="0" smtClean="0"/>
              <a:t>Zaměření na řešení problému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Závěrečné shrnutí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410</TotalTime>
  <Words>87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Faseta</vt:lpstr>
      <vt:lpstr>Sociální vyloučení v Olomouckém kraji  Poznatky z výzkumu </vt:lpstr>
      <vt:lpstr>Dynamika migrace a variabilita sociálního vyloučení </vt:lpstr>
      <vt:lpstr>Bydlení a migrace – současná situace</vt:lpstr>
      <vt:lpstr>Bydlení a migrace – současná situace</vt:lpstr>
      <vt:lpstr>Absorbční kapacity</vt:lpstr>
      <vt:lpstr>Rozdílné přístupy obcí k řešení problému sociálního vyloučení</vt:lpstr>
      <vt:lpstr>Závěrečné shrnutí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vyloučení v Olomouckém kraji</dc:title>
  <dc:creator>PC</dc:creator>
  <cp:lastModifiedBy>Vladislava Závrská</cp:lastModifiedBy>
  <cp:revision>48</cp:revision>
  <dcterms:created xsi:type="dcterms:W3CDTF">2015-09-15T10:33:04Z</dcterms:created>
  <dcterms:modified xsi:type="dcterms:W3CDTF">2015-09-16T07:13:51Z</dcterms:modified>
</cp:coreProperties>
</file>