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5" r:id="rId1"/>
  </p:sldMasterIdLst>
  <p:notesMasterIdLst>
    <p:notesMasterId r:id="rId11"/>
  </p:notesMasterIdLst>
  <p:sldIdLst>
    <p:sldId id="256" r:id="rId2"/>
    <p:sldId id="267" r:id="rId3"/>
    <p:sldId id="268" r:id="rId4"/>
    <p:sldId id="300" r:id="rId5"/>
    <p:sldId id="259" r:id="rId6"/>
    <p:sldId id="299" r:id="rId7"/>
    <p:sldId id="298" r:id="rId8"/>
    <p:sldId id="297" r:id="rId9"/>
    <p:sldId id="302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Wingdings 3" panose="05040102010807070707" pitchFamily="18" charset="2"/>
      <p:regular r:id="rId16"/>
    </p:embeddedFont>
    <p:embeddedFont>
      <p:font typeface="Lucida Sans Unicode" panose="020B0602030504020204" pitchFamily="34" charset="0"/>
      <p:regular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  <p:embeddedFont>
      <p:font typeface="Wingdings 2" panose="05020102010507070707" pitchFamily="18" charset="2"/>
      <p:regular r:id="rId22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0856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DC52B-8E64-4E68-A766-CD932A2571FC}" type="datetimeFigureOut">
              <a:rPr lang="cs-CZ" smtClean="0"/>
              <a:pPr/>
              <a:t>23. 9. 2014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23D13-B46E-43CF-A863-8738A15953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553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23D13-B46E-43CF-A863-8738A15953B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914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>
          <a:xfrm>
            <a:off x="6727032" y="6070981"/>
            <a:ext cx="1920240" cy="7027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BD8123-D038-4C16-B6F0-E3EA7F354732}" type="datetimeFigureOut">
              <a:rPr lang="cs-CZ" smtClean="0"/>
              <a:pPr/>
              <a:t>23. 9. 2014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956AF7-739F-4FDA-A855-99C9E6203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26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070981"/>
            <a:ext cx="1920240" cy="7027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BD8123-D038-4C16-B6F0-E3EA7F354732}" type="datetimeFigureOut">
              <a:rPr lang="cs-CZ" smtClean="0"/>
              <a:pPr/>
              <a:t>23. 9. 2014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956AF7-739F-4FDA-A855-99C9E6203F9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33104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727032" y="6070981"/>
            <a:ext cx="1920240" cy="702723"/>
          </a:xfrm>
          <a:prstGeom prst="rect">
            <a:avLst/>
          </a:prstGeom>
        </p:spPr>
        <p:txBody>
          <a:bodyPr/>
          <a:lstStyle>
            <a:extLst/>
          </a:lstStyle>
          <a:p>
            <a:fld id="{77BD8123-D038-4C16-B6F0-E3EA7F354732}" type="datetimeFigureOut">
              <a:rPr lang="cs-CZ" smtClean="0"/>
              <a:pPr/>
              <a:t>23. 9. 2014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A2956AF7-739F-4FDA-A855-99C9E6203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658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727032" y="6070981"/>
            <a:ext cx="1920240" cy="702723"/>
          </a:xfrm>
          <a:prstGeom prst="rect">
            <a:avLst/>
          </a:prstGeom>
        </p:spPr>
        <p:txBody>
          <a:bodyPr/>
          <a:lstStyle>
            <a:extLst/>
          </a:lstStyle>
          <a:p>
            <a:fld id="{77BD8123-D038-4C16-B6F0-E3EA7F354732}" type="datetimeFigureOut">
              <a:rPr lang="cs-CZ" smtClean="0"/>
              <a:pPr/>
              <a:t>23. 9. 2014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A2956AF7-739F-4FDA-A855-99C9E6203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913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493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dirty="0" smtClean="0"/>
              <a:t>Kliknutím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kumimoji="0" lang="cs-CZ" dirty="0" smtClean="0"/>
              <a:t>Kliknutím lze upravit styl.</a:t>
            </a:r>
            <a:endParaRPr kumimoji="0" lang="en-US" dirty="0"/>
          </a:p>
        </p:txBody>
      </p:sp>
      <p:pic>
        <p:nvPicPr>
          <p:cNvPr id="8" name="Zástupný symbol pro obsah 3" descr="TREND_černobí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8040" y="6007291"/>
            <a:ext cx="1268760" cy="563893"/>
          </a:xfrm>
          <a:prstGeom prst="rect">
            <a:avLst/>
          </a:prstGeom>
        </p:spPr>
      </p:pic>
      <p:pic>
        <p:nvPicPr>
          <p:cNvPr id="5" name="Zástupný symbol pro obsah 3" descr="TREND_černobíl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18040" y="6007291"/>
            <a:ext cx="1268760" cy="56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89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727032" y="6070981"/>
            <a:ext cx="1920240" cy="702723"/>
          </a:xfrm>
          <a:prstGeom prst="rect">
            <a:avLst/>
          </a:prstGeom>
        </p:spPr>
        <p:txBody>
          <a:bodyPr/>
          <a:lstStyle>
            <a:extLst/>
          </a:lstStyle>
          <a:p>
            <a:fld id="{77BD8123-D038-4C16-B6F0-E3EA7F354732}" type="datetimeFigureOut">
              <a:rPr lang="cs-CZ" smtClean="0"/>
              <a:pPr/>
              <a:t>23. 9. 2014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A2956AF7-739F-4FDA-A855-99C9E6203F9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73012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9500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6727032" y="6070981"/>
            <a:ext cx="1920240" cy="702723"/>
          </a:xfrm>
          <a:prstGeom prst="rect">
            <a:avLst/>
          </a:prstGeom>
        </p:spPr>
        <p:txBody>
          <a:bodyPr/>
          <a:lstStyle>
            <a:extLst/>
          </a:lstStyle>
          <a:p>
            <a:fld id="{77BD8123-D038-4C16-B6F0-E3EA7F354732}" type="datetimeFigureOut">
              <a:rPr lang="cs-CZ" smtClean="0"/>
              <a:pPr/>
              <a:t>23. 9. 2014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A2956AF7-739F-4FDA-A855-99C9E6203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193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727032" y="6070981"/>
            <a:ext cx="1920240" cy="702723"/>
          </a:xfrm>
          <a:prstGeom prst="rect">
            <a:avLst/>
          </a:prstGeom>
        </p:spPr>
        <p:txBody>
          <a:bodyPr/>
          <a:lstStyle>
            <a:extLst/>
          </a:lstStyle>
          <a:p>
            <a:fld id="{77BD8123-D038-4C16-B6F0-E3EA7F354732}" type="datetimeFigureOut">
              <a:rPr lang="cs-CZ" smtClean="0"/>
              <a:pPr/>
              <a:t>23. 9. 2014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A2956AF7-739F-4FDA-A855-99C9E6203F9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27468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163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073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77BD8123-D038-4C16-B6F0-E3EA7F354732}" type="datetimeFigureOut">
              <a:rPr lang="cs-CZ" smtClean="0"/>
              <a:pPr/>
              <a:t>23. 9. 2014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A2956AF7-739F-4FDA-A855-99C9E6203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136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pic>
        <p:nvPicPr>
          <p:cNvPr id="11" name="Zástupný symbol pro obsah 3" descr="TREND_černobíle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415525" y="6007291"/>
            <a:ext cx="1268760" cy="563893"/>
          </a:xfrm>
          <a:prstGeom prst="rect">
            <a:avLst/>
          </a:prstGeom>
        </p:spPr>
      </p:pic>
      <p:pic>
        <p:nvPicPr>
          <p:cNvPr id="10" name="Zástupný symbol pro obsah 3" descr="TREND_černobíle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7415525" y="6007291"/>
            <a:ext cx="1268760" cy="56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1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72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2376264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Spolek Trend vozíčkářů Olomouc</a:t>
            </a:r>
            <a:b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259632" y="342900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Ing. Jiří </a:t>
            </a:r>
            <a:r>
              <a:rPr lang="cs-CZ" dirty="0" err="1" smtClean="0"/>
              <a:t>Kukuczka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Manager</a:t>
            </a:r>
            <a:r>
              <a:rPr lang="cs-CZ" dirty="0" smtClean="0"/>
              <a:t> sociálního podnikání</a:t>
            </a: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70818"/>
            <a:ext cx="8229600" cy="4525963"/>
          </a:xfrm>
        </p:spPr>
        <p:txBody>
          <a:bodyPr/>
          <a:lstStyle/>
          <a:p>
            <a:pPr lvl="1">
              <a:buNone/>
            </a:pPr>
            <a:endParaRPr lang="cs-CZ" dirty="0">
              <a:sym typeface="Wingdings" pitchFamily="2" charset="2"/>
            </a:endParaRPr>
          </a:p>
          <a:p>
            <a:pPr algn="just">
              <a:buNone/>
            </a:pPr>
            <a:r>
              <a:rPr lang="cs-CZ" dirty="0" smtClean="0">
                <a:sym typeface="Wingdings" pitchFamily="2" charset="2"/>
              </a:rPr>
              <a:t>	Zahájení činnosti sociálního podnikání</a:t>
            </a:r>
            <a:br>
              <a:rPr lang="cs-CZ" dirty="0" smtClean="0">
                <a:sym typeface="Wingdings" pitchFamily="2" charset="2"/>
              </a:rPr>
            </a:br>
            <a:r>
              <a:rPr lang="cs-CZ" dirty="0" smtClean="0">
                <a:sym typeface="Wingdings" pitchFamily="2" charset="2"/>
              </a:rPr>
              <a:t>u Spolku Trend vozíčkářů Olomouc, který </a:t>
            </a:r>
            <a:br>
              <a:rPr lang="cs-CZ" dirty="0" smtClean="0">
                <a:sym typeface="Wingdings" pitchFamily="2" charset="2"/>
              </a:rPr>
            </a:br>
            <a:r>
              <a:rPr lang="cs-CZ" dirty="0" smtClean="0">
                <a:sym typeface="Wingdings" pitchFamily="2" charset="2"/>
              </a:rPr>
              <a:t>v letošním roce oslavil 20- té výročí svého založení </a:t>
            </a:r>
          </a:p>
          <a:p>
            <a:pPr lvl="1" algn="ctr">
              <a:buNone/>
            </a:pPr>
            <a:endParaRPr lang="cs-CZ" dirty="0" smtClean="0">
              <a:sym typeface="Wingdings" pitchFamily="2" charset="2"/>
            </a:endParaRPr>
          </a:p>
          <a:p>
            <a:pPr lvl="1" algn="ctr">
              <a:buNone/>
            </a:pPr>
            <a:endParaRPr lang="cs-CZ" dirty="0">
              <a:sym typeface="Wingdings" pitchFamily="2" charset="2"/>
            </a:endParaRPr>
          </a:p>
          <a:p>
            <a:pPr lvl="1" algn="ctr">
              <a:buNone/>
            </a:pPr>
            <a:r>
              <a:rPr lang="cs-CZ" sz="3600" dirty="0" smtClean="0">
                <a:sym typeface="Wingdings" pitchFamily="2" charset="2"/>
              </a:rPr>
              <a:t>Rok   2009</a:t>
            </a:r>
          </a:p>
          <a:p>
            <a:pPr lvl="1">
              <a:buNone/>
            </a:pPr>
            <a:endParaRPr lang="cs-CZ" dirty="0" smtClean="0">
              <a:sym typeface="Wingdings" pitchFamily="2" charset="2"/>
            </a:endParaRPr>
          </a:p>
          <a:p>
            <a:pPr lvl="1">
              <a:buNone/>
            </a:pPr>
            <a:endParaRPr lang="cs-CZ" dirty="0" smtClean="0">
              <a:sym typeface="Wingdings" pitchFamily="2" charset="2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Sociální podnikání 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8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Zpracování papírových dokumentů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do </a:t>
            </a:r>
            <a:r>
              <a:rPr lang="cs-CZ" dirty="0" smtClean="0"/>
              <a:t>elektronické podoby</a:t>
            </a:r>
          </a:p>
          <a:p>
            <a:endParaRPr lang="cs-CZ" dirty="0"/>
          </a:p>
          <a:p>
            <a:r>
              <a:rPr lang="cs-CZ" dirty="0" smtClean="0"/>
              <a:t>Digitalizace archivů</a:t>
            </a:r>
          </a:p>
          <a:p>
            <a:r>
              <a:rPr lang="cs-CZ" dirty="0" smtClean="0"/>
              <a:t>Digitalizace historických kronik</a:t>
            </a:r>
          </a:p>
          <a:p>
            <a:r>
              <a:rPr lang="cs-CZ" dirty="0" smtClean="0"/>
              <a:t>Digitalizace historického materiálu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Pracoviště digitalizace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/>
    </mc:Choice>
    <mc:Fallback xmlns=""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87624" y="1196752"/>
            <a:ext cx="676875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Dále v rámci digitalizace zabezpečujeme</a:t>
            </a:r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Tisk a výroba knižních kopií  obecních kronik - replik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Tisk kalendářů pro obecní úřady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Tisk propagačních materiálů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Prodej tonerů a inkoustů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Kroužkovou vazbu a výseky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32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104456" cy="295304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6632"/>
            <a:ext cx="4638835" cy="383364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18" y="2773981"/>
            <a:ext cx="4156258" cy="302894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89040"/>
            <a:ext cx="3240360" cy="2366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3608" y="692696"/>
            <a:ext cx="7200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V červenci jsme zahájili ve spolupráci se společností</a:t>
            </a:r>
          </a:p>
          <a:p>
            <a:endParaRPr lang="cs-CZ" sz="4000" dirty="0"/>
          </a:p>
          <a:p>
            <a:pPr algn="ctr"/>
            <a:r>
              <a:rPr lang="cs-CZ" sz="4000" dirty="0" smtClean="0"/>
              <a:t>SITA CZ a.s.</a:t>
            </a:r>
          </a:p>
          <a:p>
            <a:pPr algn="ctr"/>
            <a:r>
              <a:rPr lang="cs-CZ" sz="2400" dirty="0" smtClean="0"/>
              <a:t>Divize Olomouc</a:t>
            </a:r>
            <a:endParaRPr lang="cs-CZ" sz="2400" dirty="0"/>
          </a:p>
          <a:p>
            <a:endParaRPr lang="cs-CZ" sz="4000" dirty="0" smtClean="0"/>
          </a:p>
          <a:p>
            <a:pPr algn="ctr"/>
            <a:r>
              <a:rPr lang="cs-CZ" sz="4000" dirty="0" smtClean="0"/>
              <a:t>Skartaci</a:t>
            </a:r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7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764704"/>
            <a:ext cx="828092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Podílíme na digitalizaci stavebního archivu STATUTÁRNÍHO MĚSTA OLOMOUC</a:t>
            </a:r>
          </a:p>
          <a:p>
            <a:endParaRPr lang="cs-CZ" sz="4000" dirty="0"/>
          </a:p>
          <a:p>
            <a:pPr algn="ctr"/>
            <a:r>
              <a:rPr lang="cs-CZ" sz="4000" dirty="0" smtClean="0"/>
              <a:t>ve spolupráci s firmou </a:t>
            </a:r>
          </a:p>
          <a:p>
            <a:endParaRPr lang="cs-CZ" sz="4000" dirty="0"/>
          </a:p>
          <a:p>
            <a:pPr algn="ctr"/>
            <a:r>
              <a:rPr lang="cs-CZ" sz="4000" dirty="0" err="1" smtClean="0"/>
              <a:t>Elsyst</a:t>
            </a:r>
            <a:r>
              <a:rPr lang="cs-CZ" sz="4000" dirty="0" smtClean="0"/>
              <a:t> </a:t>
            </a:r>
            <a:r>
              <a:rPr lang="cs-CZ" sz="4000" dirty="0" err="1" smtClean="0"/>
              <a:t>Engineering</a:t>
            </a:r>
            <a:endParaRPr lang="cs-CZ" sz="4000" dirty="0" smtClean="0"/>
          </a:p>
          <a:p>
            <a:endParaRPr lang="cs-CZ" sz="4000" dirty="0"/>
          </a:p>
          <a:p>
            <a:pPr algn="ctr"/>
            <a:endParaRPr lang="cs-CZ" sz="2400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007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67544" y="404664"/>
            <a:ext cx="84249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Call Centrum</a:t>
            </a:r>
          </a:p>
          <a:p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Sjednávání schůzek pro obchodní partnery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Prodej tonerů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Nabídka vlastních služeb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cs-CZ" sz="2800" dirty="0" smtClean="0"/>
              <a:t>Digitalizace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cs-CZ" sz="2800" dirty="0"/>
              <a:t>Výroba replik historických kronik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cs-CZ" sz="2800" dirty="0" smtClean="0"/>
              <a:t>Nabídka tisku propagačních materiálů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Pracoviště veřejných zakázek</a:t>
            </a:r>
          </a:p>
          <a:p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190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2492896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Děkuji za pozornost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30965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Oranžová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3277</TotalTime>
  <Words>106</Words>
  <Application>Microsoft Office PowerPoint</Application>
  <PresentationFormat>Předvádění na obrazovce (4:3)</PresentationFormat>
  <Paragraphs>48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7" baseType="lpstr">
      <vt:lpstr>Wingdings</vt:lpstr>
      <vt:lpstr>Calibri</vt:lpstr>
      <vt:lpstr>Wingdings 3</vt:lpstr>
      <vt:lpstr>Arial</vt:lpstr>
      <vt:lpstr>Lucida Sans Unicode</vt:lpstr>
      <vt:lpstr>Verdana</vt:lpstr>
      <vt:lpstr>Wingdings 2</vt:lpstr>
      <vt:lpstr>Shluk</vt:lpstr>
      <vt:lpstr>Spolek Trend vozíčkářů Olomouc </vt:lpstr>
      <vt:lpstr>Sociální podnikání </vt:lpstr>
      <vt:lpstr>Pracoviště digitalizace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Spolek Trend vozíčkářů Olomouc</dc:title>
  <dc:creator>Tomáš</dc:creator>
  <cp:lastModifiedBy>Jirka</cp:lastModifiedBy>
  <cp:revision>259</cp:revision>
  <dcterms:created xsi:type="dcterms:W3CDTF">2013-12-03T06:46:10Z</dcterms:created>
  <dcterms:modified xsi:type="dcterms:W3CDTF">2014-09-23T08:11:41Z</dcterms:modified>
</cp:coreProperties>
</file>