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61" r:id="rId4"/>
    <p:sldId id="258" r:id="rId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16.06.2026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" sz="4800" dirty="0"/>
              <a:t>Krajská hospodářská komora Olomouckého kraje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17. června 2026</a:t>
            </a:r>
          </a:p>
          <a:p>
            <a:pPr rtl="0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Mgr. Jitka Janečková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moťková</a:t>
            </a:r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DD14598C-6687-5C27-918E-9331D3104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2" y="262537"/>
            <a:ext cx="3961905" cy="14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F7912-1979-8DF5-9BC1-4604474E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Pět institucí, jeden směr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2A5E8F-AFCF-98A5-3E2E-ACE1F326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F2F52B-EF36-4385-B68C-26B683FC6FB0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7A6E74-1F7D-5DFD-1CFB-AA9080ADA524}"/>
              </a:ext>
            </a:extLst>
          </p:cNvPr>
          <p:cNvSpPr txBox="1"/>
          <p:nvPr/>
        </p:nvSpPr>
        <p:spPr>
          <a:xfrm>
            <a:off x="1097279" y="1948071"/>
            <a:ext cx="101140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3200" b="1" dirty="0"/>
              <a:t>Krajská hospodářská komora Olomouckého kraje </a:t>
            </a:r>
            <a:r>
              <a:rPr lang="cs-CZ" sz="3200" dirty="0"/>
              <a:t>zastupuje podnikatele a firmy v celém regionu. </a:t>
            </a:r>
          </a:p>
          <a:p>
            <a:pPr>
              <a:buNone/>
            </a:pPr>
            <a:r>
              <a:rPr lang="cs-CZ" sz="3200" dirty="0"/>
              <a:t>Členské komory:</a:t>
            </a:r>
          </a:p>
          <a:p>
            <a:r>
              <a:rPr lang="cs-CZ" sz="3200" b="1" dirty="0"/>
              <a:t>OHK Prostějov</a:t>
            </a:r>
          </a:p>
          <a:p>
            <a:r>
              <a:rPr lang="cs-CZ" sz="3200" b="1" dirty="0"/>
              <a:t>OHK Přerov </a:t>
            </a:r>
          </a:p>
          <a:p>
            <a:r>
              <a:rPr lang="cs-CZ" sz="3200" b="1" dirty="0"/>
              <a:t>OHK Šumperk </a:t>
            </a:r>
          </a:p>
          <a:p>
            <a:r>
              <a:rPr lang="cs-CZ" sz="3200" b="1" dirty="0"/>
              <a:t>OHK Jeseník </a:t>
            </a:r>
          </a:p>
          <a:p>
            <a:pPr>
              <a:buNone/>
            </a:pPr>
            <a:r>
              <a:rPr lang="cs-CZ" sz="3200" b="1" dirty="0"/>
              <a:t>Společný cíl:</a:t>
            </a:r>
            <a:r>
              <a:rPr lang="cs-CZ" sz="3200" dirty="0"/>
              <a:t> pomáhat firmám, propojovat podnikatele a zlepšovat podmínky pro podnikání</a:t>
            </a:r>
            <a:r>
              <a:rPr lang="cs-CZ" dirty="0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5632F43-3145-3DED-0E28-9805782A6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2" y="-150931"/>
            <a:ext cx="3961905" cy="14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4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11C27-1BAC-150D-A242-87FBF49D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Co krajská komora také nabízí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206CDF-E228-0AF2-2827-DC607C61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F2F52B-EF36-4385-B68C-26B683FC6FB0}" type="datetime1">
              <a:rPr lang="cs-CZ" smtClean="0"/>
              <a:t>16.06.2026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0D2C82-5435-4EB4-6A43-D2F307369E9D}"/>
              </a:ext>
            </a:extLst>
          </p:cNvPr>
          <p:cNvSpPr txBox="1"/>
          <p:nvPr/>
        </p:nvSpPr>
        <p:spPr>
          <a:xfrm>
            <a:off x="1288112" y="4393818"/>
            <a:ext cx="9962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8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D2DF52-629B-3C18-05F4-F0EAC4ADF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638"/>
            <a:ext cx="3961905" cy="143492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C90BFC0-4240-165E-62BF-AF1DF39F5F09}"/>
              </a:ext>
            </a:extLst>
          </p:cNvPr>
          <p:cNvSpPr txBox="1"/>
          <p:nvPr/>
        </p:nvSpPr>
        <p:spPr>
          <a:xfrm>
            <a:off x="1192696" y="1455810"/>
            <a:ext cx="99629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800" b="1" dirty="0"/>
          </a:p>
          <a:p>
            <a:r>
              <a:rPr lang="cs-CZ" sz="2800" b="1" dirty="0"/>
              <a:t>Konference o zaměstnanosti a rozvoji regionu </a:t>
            </a:r>
          </a:p>
          <a:p>
            <a:r>
              <a:rPr lang="cs-CZ" sz="2800" b="1" dirty="0"/>
              <a:t>Olomoucký kraj na křižovatce</a:t>
            </a:r>
          </a:p>
          <a:p>
            <a:r>
              <a:rPr lang="cs-CZ" sz="2800" b="1" dirty="0"/>
              <a:t>Burza práce a vzdělávání </a:t>
            </a:r>
          </a:p>
          <a:p>
            <a:r>
              <a:rPr lang="cs-CZ" sz="2800" b="1" dirty="0"/>
              <a:t>Krajský exportní specialista, exportní semináře, spolupráce MZV</a:t>
            </a:r>
          </a:p>
          <a:p>
            <a:r>
              <a:rPr lang="cs-CZ" sz="2800" b="1" dirty="0"/>
              <a:t>Mýtný systém</a:t>
            </a:r>
          </a:p>
          <a:p>
            <a:r>
              <a:rPr lang="cs-CZ" sz="2800" b="1" dirty="0"/>
              <a:t>Služby exportérům – ATA karnety, certifikáty o původu zboží</a:t>
            </a:r>
          </a:p>
          <a:p>
            <a:r>
              <a:rPr lang="cs-CZ" sz="2800" b="1" dirty="0"/>
              <a:t>Czech Point</a:t>
            </a:r>
          </a:p>
          <a:p>
            <a:r>
              <a:rPr lang="cs-CZ" sz="2800" b="1" dirty="0"/>
              <a:t>Spolupráce s VŠ, SŠ, projekt pro lídrovské kompetence</a:t>
            </a:r>
          </a:p>
          <a:p>
            <a:r>
              <a:rPr lang="cs-CZ" sz="2800" b="1" dirty="0"/>
              <a:t>Zastupování zájmů podnikatelů, networking, poradenství.</a:t>
            </a:r>
          </a:p>
          <a:p>
            <a:r>
              <a:rPr lang="cs-CZ" sz="2800" b="1" dirty="0"/>
              <a:t>Spolupráce s klíčovými aktéry v regionu i mimo něj</a:t>
            </a:r>
          </a:p>
        </p:txBody>
      </p:sp>
    </p:spTree>
    <p:extLst>
      <p:ext uri="{BB962C8B-B14F-4D97-AF65-F5344CB8AC3E}">
        <p14:creationId xmlns:p14="http://schemas.microsoft.com/office/powerpoint/2010/main" val="42651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 fontScale="90000"/>
          </a:bodyPr>
          <a:lstStyle/>
          <a:p>
            <a:pPr lvl="0"/>
            <a:br>
              <a:rPr lang="cs-CZ" sz="4800" b="1" dirty="0"/>
            </a:br>
            <a:br>
              <a:rPr lang="cs-CZ" sz="4800" b="1" dirty="0"/>
            </a:br>
            <a:r>
              <a:rPr lang="cs-CZ" sz="4800" b="1" dirty="0"/>
              <a:t>„Nejlepší způsob, jak předpovědět budoucnost, je vytvořit ji.“</a:t>
            </a:r>
            <a:br>
              <a:rPr lang="cs-CZ" sz="4800" dirty="0"/>
            </a:br>
            <a:endParaRPr lang="cs" sz="4800" i="1" dirty="0">
              <a:solidFill>
                <a:srgbClr val="FFFFFF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 fontScale="92500"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							Peter </a:t>
            </a:r>
            <a:r>
              <a:rPr lang="cs-CZ" sz="3200" dirty="0" err="1">
                <a:solidFill>
                  <a:srgbClr val="FF0000"/>
                </a:solidFill>
              </a:rPr>
              <a:t>Drucker</a:t>
            </a:r>
            <a:r>
              <a:rPr lang="cs-CZ" sz="3200" dirty="0"/>
              <a:t> 				</a:t>
            </a:r>
            <a:r>
              <a:rPr lang="cs-CZ" sz="1400" dirty="0">
                <a:solidFill>
                  <a:srgbClr val="FF0000"/>
                </a:solidFill>
              </a:rPr>
              <a:t>r</a:t>
            </a:r>
            <a:r>
              <a:rPr lang="cs-CZ" sz="1600" dirty="0">
                <a:solidFill>
                  <a:srgbClr val="FF0000"/>
                </a:solidFill>
              </a:rPr>
              <a:t>akousko-americký ekonom, spisovatel, konzultant</a:t>
            </a:r>
            <a:endParaRPr lang="cs" sz="1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C63F45-153C-6C8C-390F-5C52B6508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1" y="41491"/>
            <a:ext cx="3961905" cy="14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{A4C9D259-7C4C-446E-82F1-861D215AAA2F}TFf0a5ceae-4542-492d-822e-d65a94fb0e1eb93c9645_win32-1d590bb91d6c</Template>
  <TotalTime>41</TotalTime>
  <Words>163</Words>
  <Application>Microsoft Office PowerPoint</Application>
  <PresentationFormat>Širokoúhlá obrazovka</PresentationFormat>
  <Paragraphs>27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Bookman Old Style</vt:lpstr>
      <vt:lpstr>Calibri</vt:lpstr>
      <vt:lpstr>Franklin Gothic Book</vt:lpstr>
      <vt:lpstr>1_RetrospectVTI</vt:lpstr>
      <vt:lpstr>Krajská hospodářská komora Olomouckého kraje</vt:lpstr>
      <vt:lpstr>Pět institucí, jeden směr</vt:lpstr>
      <vt:lpstr> Co krajská komora také nabízí</vt:lpstr>
      <vt:lpstr>  „Nejlepší způsob, jak předpovědět budoucnost, je vytvořit ji.“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navratilova@khkok.cz</dc:creator>
  <cp:lastModifiedBy>Mastík Jiří</cp:lastModifiedBy>
  <cp:revision>20</cp:revision>
  <dcterms:created xsi:type="dcterms:W3CDTF">2026-06-15T17:47:41Z</dcterms:created>
  <dcterms:modified xsi:type="dcterms:W3CDTF">2026-06-16T08:07:25Z</dcterms:modified>
</cp:coreProperties>
</file>