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Lst>
  <p:notesMasterIdLst>
    <p:notesMasterId r:id="rId31"/>
  </p:notesMasterIdLst>
  <p:sldIdLst>
    <p:sldId id="256" r:id="rId6"/>
    <p:sldId id="257" r:id="rId7"/>
    <p:sldId id="262" r:id="rId8"/>
    <p:sldId id="761" r:id="rId9"/>
    <p:sldId id="760" r:id="rId10"/>
    <p:sldId id="278" r:id="rId11"/>
    <p:sldId id="946" r:id="rId12"/>
    <p:sldId id="947" r:id="rId13"/>
    <p:sldId id="483" r:id="rId14"/>
    <p:sldId id="484" r:id="rId15"/>
    <p:sldId id="493" r:id="rId16"/>
    <p:sldId id="534" r:id="rId17"/>
    <p:sldId id="320" r:id="rId18"/>
    <p:sldId id="861" r:id="rId19"/>
    <p:sldId id="317" r:id="rId20"/>
    <p:sldId id="532" r:id="rId21"/>
    <p:sldId id="452" r:id="rId22"/>
    <p:sldId id="948" r:id="rId23"/>
    <p:sldId id="259" r:id="rId24"/>
    <p:sldId id="260" r:id="rId25"/>
    <p:sldId id="261" r:id="rId26"/>
    <p:sldId id="949" r:id="rId27"/>
    <p:sldId id="289" r:id="rId28"/>
    <p:sldId id="516" r:id="rId29"/>
    <p:sldId id="378"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61A66B2-A1BB-45CF-B06E-929EC3AEA447}">
          <p14:sldIdLst>
            <p14:sldId id="256"/>
            <p14:sldId id="257"/>
            <p14:sldId id="262"/>
            <p14:sldId id="761"/>
            <p14:sldId id="760"/>
            <p14:sldId id="278"/>
            <p14:sldId id="946"/>
            <p14:sldId id="947"/>
            <p14:sldId id="483"/>
            <p14:sldId id="484"/>
            <p14:sldId id="493"/>
            <p14:sldId id="534"/>
            <p14:sldId id="320"/>
            <p14:sldId id="861"/>
            <p14:sldId id="317"/>
            <p14:sldId id="532"/>
            <p14:sldId id="452"/>
            <p14:sldId id="948"/>
            <p14:sldId id="259"/>
            <p14:sldId id="260"/>
            <p14:sldId id="261"/>
            <p14:sldId id="949"/>
            <p14:sldId id="289"/>
            <p14:sldId id="516"/>
            <p14:sldId id="3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5B7B36-E980-A40C-882F-20D9EE656488}" name="Hanka Bartoňková" initials="HB" userId="9cfec0ec5fed8bb6" providerId="Windows Live"/>
  <p188:author id="{C5F7CCFF-587E-ABD7-ECBD-D10B2A5F8486}" name="Hana Bartoňková│ICOK" initials="HB" userId="S::bartonkova@inovaceok.cz::7943222e-214a-4f3c-b328-4c48412c98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7F2"/>
    <a:srgbClr val="ECB21F"/>
    <a:srgbClr val="EEB400"/>
    <a:srgbClr val="5950D4"/>
    <a:srgbClr val="E22E6B"/>
    <a:srgbClr val="F6E6B7"/>
    <a:srgbClr val="F4D0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94521" autoAdjust="0"/>
  </p:normalViewPr>
  <p:slideViewPr>
    <p:cSldViewPr snapToGrid="0">
      <p:cViewPr varScale="1">
        <p:scale>
          <a:sx n="78" d="100"/>
          <a:sy n="78" d="100"/>
        </p:scale>
        <p:origin x="878"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4FA4CF-1CF5-47D9-80E8-1FB2A072D37E}"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cs-CZ"/>
        </a:p>
      </dgm:t>
    </dgm:pt>
    <dgm:pt modelId="{B4E04A2E-A74A-4FF5-B37E-836FFF94DD25}">
      <dgm:prSet phldrT="[Text]"/>
      <dgm:spPr/>
      <dgm:t>
        <a:bodyPr/>
        <a:lstStyle/>
        <a:p>
          <a:pPr algn="ctr"/>
          <a:r>
            <a:rPr lang="cs-CZ"/>
            <a:t>RIS jako znalostní báze</a:t>
          </a:r>
        </a:p>
      </dgm:t>
    </dgm:pt>
    <dgm:pt modelId="{C3C7A078-0539-46FD-9037-371EE8636303}" type="parTrans" cxnId="{A569644B-C3CC-42C2-B473-B767C97515C6}">
      <dgm:prSet/>
      <dgm:spPr/>
      <dgm:t>
        <a:bodyPr/>
        <a:lstStyle/>
        <a:p>
          <a:endParaRPr lang="cs-CZ"/>
        </a:p>
      </dgm:t>
    </dgm:pt>
    <dgm:pt modelId="{5BC9314D-303C-4091-B231-6B505AEE9C97}" type="sibTrans" cxnId="{A569644B-C3CC-42C2-B473-B767C97515C6}">
      <dgm:prSet/>
      <dgm:spPr/>
      <dgm:t>
        <a:bodyPr/>
        <a:lstStyle/>
        <a:p>
          <a:endParaRPr lang="cs-CZ"/>
        </a:p>
      </dgm:t>
    </dgm:pt>
    <dgm:pt modelId="{BADF20D1-CAC4-4833-A477-35A5D15CDC21}" type="pres">
      <dgm:prSet presAssocID="{384FA4CF-1CF5-47D9-80E8-1FB2A072D37E}" presName="linear" presStyleCnt="0">
        <dgm:presLayoutVars>
          <dgm:animLvl val="lvl"/>
          <dgm:resizeHandles val="exact"/>
        </dgm:presLayoutVars>
      </dgm:prSet>
      <dgm:spPr/>
    </dgm:pt>
    <dgm:pt modelId="{5CB61C8A-2F56-4977-B3D2-50F1974D6E5F}" type="pres">
      <dgm:prSet presAssocID="{B4E04A2E-A74A-4FF5-B37E-836FFF94DD25}" presName="parentText" presStyleLbl="node1" presStyleIdx="0" presStyleCnt="1" custScaleY="43867" custLinFactY="81924" custLinFactNeighborX="-887" custLinFactNeighborY="100000">
        <dgm:presLayoutVars>
          <dgm:chMax val="0"/>
          <dgm:bulletEnabled val="1"/>
        </dgm:presLayoutVars>
      </dgm:prSet>
      <dgm:spPr/>
    </dgm:pt>
  </dgm:ptLst>
  <dgm:cxnLst>
    <dgm:cxn modelId="{64075416-5FF5-4431-B950-C3835512AB35}" type="presOf" srcId="{384FA4CF-1CF5-47D9-80E8-1FB2A072D37E}" destId="{BADF20D1-CAC4-4833-A477-35A5D15CDC21}" srcOrd="0" destOrd="0" presId="urn:microsoft.com/office/officeart/2005/8/layout/vList2"/>
    <dgm:cxn modelId="{A569644B-C3CC-42C2-B473-B767C97515C6}" srcId="{384FA4CF-1CF5-47D9-80E8-1FB2A072D37E}" destId="{B4E04A2E-A74A-4FF5-B37E-836FFF94DD25}" srcOrd="0" destOrd="0" parTransId="{C3C7A078-0539-46FD-9037-371EE8636303}" sibTransId="{5BC9314D-303C-4091-B231-6B505AEE9C97}"/>
    <dgm:cxn modelId="{D1006BB9-5C21-4A24-8147-437B2785CBE4}" type="presOf" srcId="{B4E04A2E-A74A-4FF5-B37E-836FFF94DD25}" destId="{5CB61C8A-2F56-4977-B3D2-50F1974D6E5F}" srcOrd="0" destOrd="0" presId="urn:microsoft.com/office/officeart/2005/8/layout/vList2"/>
    <dgm:cxn modelId="{DC1DF80F-2D28-46C1-A13E-95E1A964F8AD}" type="presParOf" srcId="{BADF20D1-CAC4-4833-A477-35A5D15CDC21}" destId="{5CB61C8A-2F56-4977-B3D2-50F1974D6E5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E7725-4A39-4878-AD4C-7C7986E87E9D}" type="doc">
      <dgm:prSet loTypeId="urn:microsoft.com/office/officeart/2005/8/layout/chevron1" loCatId="process" qsTypeId="urn:microsoft.com/office/officeart/2005/8/quickstyle/simple1" qsCatId="simple" csTypeId="urn:microsoft.com/office/officeart/2005/8/colors/accent4_2" csCatId="accent4" phldr="1"/>
      <dgm:spPr/>
    </dgm:pt>
    <dgm:pt modelId="{F815AF22-BBB1-4A78-BCF7-ED3A06F58017}">
      <dgm:prSet phldrT="[Text]"/>
      <dgm:spPr/>
      <dgm:t>
        <a:bodyPr/>
        <a:lstStyle/>
        <a:p>
          <a:r>
            <a:rPr lang="cs-CZ"/>
            <a:t>Nápad</a:t>
          </a:r>
        </a:p>
      </dgm:t>
    </dgm:pt>
    <dgm:pt modelId="{B2B404D7-B4E2-45E8-84FF-E811E96589C1}" type="parTrans" cxnId="{776B2AB0-E968-4ED2-A1BE-97B775F955AE}">
      <dgm:prSet/>
      <dgm:spPr/>
      <dgm:t>
        <a:bodyPr/>
        <a:lstStyle/>
        <a:p>
          <a:endParaRPr lang="cs-CZ"/>
        </a:p>
      </dgm:t>
    </dgm:pt>
    <dgm:pt modelId="{2FF943AB-17FD-4788-8532-6EE49F22DF53}" type="sibTrans" cxnId="{776B2AB0-E968-4ED2-A1BE-97B775F955AE}">
      <dgm:prSet/>
      <dgm:spPr/>
      <dgm:t>
        <a:bodyPr/>
        <a:lstStyle/>
        <a:p>
          <a:endParaRPr lang="cs-CZ"/>
        </a:p>
      </dgm:t>
    </dgm:pt>
    <dgm:pt modelId="{F231B51F-7D9C-4769-8C7D-BEB42A6051B0}">
      <dgm:prSet phldrT="[Text]"/>
      <dgm:spPr/>
      <dgm:t>
        <a:bodyPr/>
        <a:lstStyle/>
        <a:p>
          <a:r>
            <a:rPr lang="cs-CZ" dirty="0"/>
            <a:t>Pre-seed/ seed</a:t>
          </a:r>
        </a:p>
      </dgm:t>
    </dgm:pt>
    <dgm:pt modelId="{5951A27E-2651-4146-A7DC-03A8B2DD7DC5}" type="parTrans" cxnId="{C5F8B508-BF5D-4D7B-8CFF-CD4EDA70BCFE}">
      <dgm:prSet/>
      <dgm:spPr/>
      <dgm:t>
        <a:bodyPr/>
        <a:lstStyle/>
        <a:p>
          <a:endParaRPr lang="cs-CZ"/>
        </a:p>
      </dgm:t>
    </dgm:pt>
    <dgm:pt modelId="{FE2DF9E7-B537-4D34-A6A8-B33D56616F9E}" type="sibTrans" cxnId="{C5F8B508-BF5D-4D7B-8CFF-CD4EDA70BCFE}">
      <dgm:prSet/>
      <dgm:spPr/>
      <dgm:t>
        <a:bodyPr/>
        <a:lstStyle/>
        <a:p>
          <a:endParaRPr lang="cs-CZ"/>
        </a:p>
      </dgm:t>
    </dgm:pt>
    <dgm:pt modelId="{3370EEBB-EB19-416A-86C8-EE695AFDE9CD}">
      <dgm:prSet phldrT="[Text]"/>
      <dgm:spPr/>
      <dgm:t>
        <a:bodyPr/>
        <a:lstStyle/>
        <a:p>
          <a:r>
            <a:rPr lang="cs-CZ"/>
            <a:t>Zralá firma</a:t>
          </a:r>
        </a:p>
      </dgm:t>
    </dgm:pt>
    <dgm:pt modelId="{730F1463-9BC2-4E3D-9056-345054034D4A}" type="parTrans" cxnId="{BF764207-2A23-46B5-BC54-121646717BA2}">
      <dgm:prSet/>
      <dgm:spPr/>
      <dgm:t>
        <a:bodyPr/>
        <a:lstStyle/>
        <a:p>
          <a:endParaRPr lang="cs-CZ"/>
        </a:p>
      </dgm:t>
    </dgm:pt>
    <dgm:pt modelId="{E9EC99D3-A116-40A4-8ED6-15BB42342783}" type="sibTrans" cxnId="{BF764207-2A23-46B5-BC54-121646717BA2}">
      <dgm:prSet/>
      <dgm:spPr/>
      <dgm:t>
        <a:bodyPr/>
        <a:lstStyle/>
        <a:p>
          <a:endParaRPr lang="cs-CZ"/>
        </a:p>
      </dgm:t>
    </dgm:pt>
    <dgm:pt modelId="{32B9148C-21FD-4ED6-A740-AD5B3CEC3A9C}" type="pres">
      <dgm:prSet presAssocID="{3F8E7725-4A39-4878-AD4C-7C7986E87E9D}" presName="Name0" presStyleCnt="0">
        <dgm:presLayoutVars>
          <dgm:dir/>
          <dgm:animLvl val="lvl"/>
          <dgm:resizeHandles val="exact"/>
        </dgm:presLayoutVars>
      </dgm:prSet>
      <dgm:spPr/>
    </dgm:pt>
    <dgm:pt modelId="{8AEC6721-6F0F-4D7F-9A23-B83874CFCB65}" type="pres">
      <dgm:prSet presAssocID="{F815AF22-BBB1-4A78-BCF7-ED3A06F58017}" presName="parTxOnly" presStyleLbl="node1" presStyleIdx="0" presStyleCnt="3" custScaleX="2000000" custScaleY="2000000" custLinFactY="-400000" custLinFactNeighborX="-52470" custLinFactNeighborY="-466655">
        <dgm:presLayoutVars>
          <dgm:chMax val="0"/>
          <dgm:chPref val="0"/>
          <dgm:bulletEnabled val="1"/>
        </dgm:presLayoutVars>
      </dgm:prSet>
      <dgm:spPr/>
    </dgm:pt>
    <dgm:pt modelId="{0FAC9CF5-3F86-43BD-8DE5-E128A37385AB}" type="pres">
      <dgm:prSet presAssocID="{2FF943AB-17FD-4788-8532-6EE49F22DF53}" presName="parTxOnlySpace" presStyleCnt="0"/>
      <dgm:spPr/>
    </dgm:pt>
    <dgm:pt modelId="{E59E0943-DEEB-4E7D-B453-74CC760291F2}" type="pres">
      <dgm:prSet presAssocID="{F231B51F-7D9C-4769-8C7D-BEB42A6051B0}" presName="parTxOnly" presStyleLbl="node1" presStyleIdx="1" presStyleCnt="3" custScaleX="2000000" custScaleY="2000000" custLinFactY="-400000" custLinFactNeighborX="-52470" custLinFactNeighborY="-466655">
        <dgm:presLayoutVars>
          <dgm:chMax val="0"/>
          <dgm:chPref val="0"/>
          <dgm:bulletEnabled val="1"/>
        </dgm:presLayoutVars>
      </dgm:prSet>
      <dgm:spPr/>
    </dgm:pt>
    <dgm:pt modelId="{04E17BFA-289E-4126-88D9-9B09D081872E}" type="pres">
      <dgm:prSet presAssocID="{FE2DF9E7-B537-4D34-A6A8-B33D56616F9E}" presName="parTxOnlySpace" presStyleCnt="0"/>
      <dgm:spPr/>
    </dgm:pt>
    <dgm:pt modelId="{95856BCE-E57B-4B41-A414-E52A9A38EAF4}" type="pres">
      <dgm:prSet presAssocID="{3370EEBB-EB19-416A-86C8-EE695AFDE9CD}" presName="parTxOnly" presStyleLbl="node1" presStyleIdx="2" presStyleCnt="3" custScaleX="2000000" custScaleY="2000000" custLinFactY="-400000" custLinFactNeighborX="-52475" custLinFactNeighborY="-466655">
        <dgm:presLayoutVars>
          <dgm:chMax val="0"/>
          <dgm:chPref val="0"/>
          <dgm:bulletEnabled val="1"/>
        </dgm:presLayoutVars>
      </dgm:prSet>
      <dgm:spPr/>
    </dgm:pt>
  </dgm:ptLst>
  <dgm:cxnLst>
    <dgm:cxn modelId="{8BDC6601-7FB3-4B21-BE26-7CA975ABDC5A}" type="presOf" srcId="{F231B51F-7D9C-4769-8C7D-BEB42A6051B0}" destId="{E59E0943-DEEB-4E7D-B453-74CC760291F2}" srcOrd="0" destOrd="0" presId="urn:microsoft.com/office/officeart/2005/8/layout/chevron1"/>
    <dgm:cxn modelId="{BF764207-2A23-46B5-BC54-121646717BA2}" srcId="{3F8E7725-4A39-4878-AD4C-7C7986E87E9D}" destId="{3370EEBB-EB19-416A-86C8-EE695AFDE9CD}" srcOrd="2" destOrd="0" parTransId="{730F1463-9BC2-4E3D-9056-345054034D4A}" sibTransId="{E9EC99D3-A116-40A4-8ED6-15BB42342783}"/>
    <dgm:cxn modelId="{C5F8B508-BF5D-4D7B-8CFF-CD4EDA70BCFE}" srcId="{3F8E7725-4A39-4878-AD4C-7C7986E87E9D}" destId="{F231B51F-7D9C-4769-8C7D-BEB42A6051B0}" srcOrd="1" destOrd="0" parTransId="{5951A27E-2651-4146-A7DC-03A8B2DD7DC5}" sibTransId="{FE2DF9E7-B537-4D34-A6A8-B33D56616F9E}"/>
    <dgm:cxn modelId="{40D3DF5D-4F1A-4A73-88F2-E479CF9BBC90}" type="presOf" srcId="{F815AF22-BBB1-4A78-BCF7-ED3A06F58017}" destId="{8AEC6721-6F0F-4D7F-9A23-B83874CFCB65}" srcOrd="0" destOrd="0" presId="urn:microsoft.com/office/officeart/2005/8/layout/chevron1"/>
    <dgm:cxn modelId="{B6C30065-5250-4D04-8BF9-EDED8CC5FAD8}" type="presOf" srcId="{3F8E7725-4A39-4878-AD4C-7C7986E87E9D}" destId="{32B9148C-21FD-4ED6-A740-AD5B3CEC3A9C}" srcOrd="0" destOrd="0" presId="urn:microsoft.com/office/officeart/2005/8/layout/chevron1"/>
    <dgm:cxn modelId="{F3EB02AF-ACF0-46FC-B911-13AD66396A83}" type="presOf" srcId="{3370EEBB-EB19-416A-86C8-EE695AFDE9CD}" destId="{95856BCE-E57B-4B41-A414-E52A9A38EAF4}" srcOrd="0" destOrd="0" presId="urn:microsoft.com/office/officeart/2005/8/layout/chevron1"/>
    <dgm:cxn modelId="{776B2AB0-E968-4ED2-A1BE-97B775F955AE}" srcId="{3F8E7725-4A39-4878-AD4C-7C7986E87E9D}" destId="{F815AF22-BBB1-4A78-BCF7-ED3A06F58017}" srcOrd="0" destOrd="0" parTransId="{B2B404D7-B4E2-45E8-84FF-E811E96589C1}" sibTransId="{2FF943AB-17FD-4788-8532-6EE49F22DF53}"/>
    <dgm:cxn modelId="{98715729-B900-4E66-A730-8671482B910E}" type="presParOf" srcId="{32B9148C-21FD-4ED6-A740-AD5B3CEC3A9C}" destId="{8AEC6721-6F0F-4D7F-9A23-B83874CFCB65}" srcOrd="0" destOrd="0" presId="urn:microsoft.com/office/officeart/2005/8/layout/chevron1"/>
    <dgm:cxn modelId="{F1D4B068-B6D9-436D-B963-53C8E6344512}" type="presParOf" srcId="{32B9148C-21FD-4ED6-A740-AD5B3CEC3A9C}" destId="{0FAC9CF5-3F86-43BD-8DE5-E128A37385AB}" srcOrd="1" destOrd="0" presId="urn:microsoft.com/office/officeart/2005/8/layout/chevron1"/>
    <dgm:cxn modelId="{187A0D9C-1E1F-4925-887F-1AA202A8D24D}" type="presParOf" srcId="{32B9148C-21FD-4ED6-A740-AD5B3CEC3A9C}" destId="{E59E0943-DEEB-4E7D-B453-74CC760291F2}" srcOrd="2" destOrd="0" presId="urn:microsoft.com/office/officeart/2005/8/layout/chevron1"/>
    <dgm:cxn modelId="{DA669294-FAA9-42B7-9CE9-7F17FDAB35EE}" type="presParOf" srcId="{32B9148C-21FD-4ED6-A740-AD5B3CEC3A9C}" destId="{04E17BFA-289E-4126-88D9-9B09D081872E}" srcOrd="3" destOrd="0" presId="urn:microsoft.com/office/officeart/2005/8/layout/chevron1"/>
    <dgm:cxn modelId="{4B9F0F2E-973A-4F18-BC15-0B2EE22B2B81}" type="presParOf" srcId="{32B9148C-21FD-4ED6-A740-AD5B3CEC3A9C}" destId="{95856BCE-E57B-4B41-A414-E52A9A38EAF4}"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61C8A-2F56-4977-B3D2-50F1974D6E5F}">
      <dsp:nvSpPr>
        <dsp:cNvPr id="0" name=""/>
        <dsp:cNvSpPr/>
      </dsp:nvSpPr>
      <dsp:spPr>
        <a:xfrm>
          <a:off x="0" y="4290003"/>
          <a:ext cx="10508123" cy="673375"/>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a:t>RIS jako znalostní báze</a:t>
          </a:r>
        </a:p>
      </dsp:txBody>
      <dsp:txXfrm>
        <a:off x="32871" y="4322874"/>
        <a:ext cx="10442381" cy="607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C6721-6F0F-4D7F-9A23-B83874CFCB65}">
      <dsp:nvSpPr>
        <dsp:cNvPr id="0" name=""/>
        <dsp:cNvSpPr/>
      </dsp:nvSpPr>
      <dsp:spPr>
        <a:xfrm>
          <a:off x="0" y="1471246"/>
          <a:ext cx="3316325" cy="132653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cs-CZ" sz="3400" kern="1200"/>
            <a:t>Nápad</a:t>
          </a:r>
        </a:p>
      </dsp:txBody>
      <dsp:txXfrm>
        <a:off x="663265" y="1471246"/>
        <a:ext cx="1989795" cy="1326530"/>
      </dsp:txXfrm>
    </dsp:sp>
    <dsp:sp modelId="{E59E0943-DEEB-4E7D-B453-74CC760291F2}">
      <dsp:nvSpPr>
        <dsp:cNvPr id="0" name=""/>
        <dsp:cNvSpPr/>
      </dsp:nvSpPr>
      <dsp:spPr>
        <a:xfrm>
          <a:off x="3299743" y="1471246"/>
          <a:ext cx="3316325" cy="132653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cs-CZ" sz="3300" kern="1200" dirty="0"/>
            <a:t>Pre-seed/ seed</a:t>
          </a:r>
        </a:p>
      </dsp:txBody>
      <dsp:txXfrm>
        <a:off x="3963008" y="1471246"/>
        <a:ext cx="1989795" cy="1326530"/>
      </dsp:txXfrm>
    </dsp:sp>
    <dsp:sp modelId="{95856BCE-E57B-4B41-A414-E52A9A38EAF4}">
      <dsp:nvSpPr>
        <dsp:cNvPr id="0" name=""/>
        <dsp:cNvSpPr/>
      </dsp:nvSpPr>
      <dsp:spPr>
        <a:xfrm>
          <a:off x="6599485" y="1471246"/>
          <a:ext cx="3316325" cy="132653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cs-CZ" sz="3200" kern="1200"/>
            <a:t>Zralá firma</a:t>
          </a:r>
        </a:p>
      </dsp:txBody>
      <dsp:txXfrm>
        <a:off x="7262750" y="1471246"/>
        <a:ext cx="1989795" cy="13265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D93AE-5D02-4A4A-A486-08D14CE3208E}" type="datetimeFigureOut">
              <a:rPr lang="cs-CZ" smtClean="0"/>
              <a:t>10.06.2026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70E3A-D388-4C4D-AA2F-0EE7AA020F3A}" type="slidenum">
              <a:rPr lang="cs-CZ" smtClean="0"/>
              <a:t>‹#›</a:t>
            </a:fld>
            <a:endParaRPr lang="cs-CZ"/>
          </a:p>
        </p:txBody>
      </p:sp>
    </p:spTree>
    <p:extLst>
      <p:ext uri="{BB962C8B-B14F-4D97-AF65-F5344CB8AC3E}">
        <p14:creationId xmlns:p14="http://schemas.microsoft.com/office/powerpoint/2010/main" val="296374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9370E3A-D388-4C4D-AA2F-0EE7AA020F3A}" type="slidenum">
              <a:rPr lang="cs-CZ" smtClean="0"/>
              <a:t>3</a:t>
            </a:fld>
            <a:endParaRPr lang="cs-CZ"/>
          </a:p>
        </p:txBody>
      </p:sp>
    </p:spTree>
    <p:extLst>
      <p:ext uri="{BB962C8B-B14F-4D97-AF65-F5344CB8AC3E}">
        <p14:creationId xmlns:p14="http://schemas.microsoft.com/office/powerpoint/2010/main" val="56155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9370E3A-D388-4C4D-AA2F-0EE7AA020F3A}" type="slidenum">
              <a:rPr lang="cs-CZ" smtClean="0"/>
              <a:t>9</a:t>
            </a:fld>
            <a:endParaRPr lang="cs-CZ"/>
          </a:p>
        </p:txBody>
      </p:sp>
    </p:spTree>
    <p:extLst>
      <p:ext uri="{BB962C8B-B14F-4D97-AF65-F5344CB8AC3E}">
        <p14:creationId xmlns:p14="http://schemas.microsoft.com/office/powerpoint/2010/main" val="87884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AA3F8-C641-8FA5-67D6-661DE249CA9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3372FC7-A84C-CA1F-8B70-6A59D531075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93D268B-7448-0D6D-2707-14EEE8138256}"/>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D828F2F5-5F74-B943-A1B2-35FEE23320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89FBF-D0CD-49A9-90BC-47D3171AFED6}" type="slidenum">
              <a:rPr kumimoji="0" lang="cs-CZ"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983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Co program přinesl</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89FBF-D0CD-49A9-90BC-47D3171AFED6}" type="slidenum">
              <a:rPr kumimoji="0" lang="cs-CZ"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282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Rozsah NPS</a:t>
            </a:r>
          </a:p>
          <a:p>
            <a:r>
              <a:rPr lang="cs-CZ" dirty="0"/>
              <a:t>Interpretace:</a:t>
            </a:r>
          </a:p>
          <a:p>
            <a:pPr marL="171450" indent="-171450">
              <a:buFont typeface="Arial" panose="020B0604020202020204" pitchFamily="34" charset="0"/>
              <a:buChar char="•"/>
            </a:pPr>
            <a:r>
              <a:rPr lang="cs-CZ" dirty="0"/>
              <a:t>-100 až 0 Kritická situace (převažují negativní)</a:t>
            </a:r>
          </a:p>
          <a:p>
            <a:pPr marL="171450" indent="-171450">
              <a:buFont typeface="Arial" panose="020B0604020202020204" pitchFamily="34" charset="0"/>
              <a:buChar char="•"/>
            </a:pPr>
            <a:r>
              <a:rPr lang="cs-CZ" dirty="0"/>
              <a:t>0–30 Průměrný výsledek</a:t>
            </a:r>
          </a:p>
          <a:p>
            <a:pPr marL="171450" indent="-171450">
              <a:buFont typeface="Arial" panose="020B0604020202020204" pitchFamily="34" charset="0"/>
              <a:buChar char="•"/>
            </a:pPr>
            <a:r>
              <a:rPr lang="cs-CZ" dirty="0"/>
              <a:t>30–70 Nadprůměrné hodnocení</a:t>
            </a:r>
          </a:p>
          <a:p>
            <a:pPr marL="171450" indent="-171450">
              <a:buFont typeface="Arial" panose="020B0604020202020204" pitchFamily="34" charset="0"/>
              <a:buChar char="•"/>
            </a:pPr>
            <a:r>
              <a:rPr lang="cs-CZ" b="1" dirty="0"/>
              <a:t>70–100Výjimečná spokojenost a loajalita</a:t>
            </a:r>
          </a:p>
          <a:p>
            <a:pPr marL="171450" indent="-171450">
              <a:buFont typeface="Arial" panose="020B0604020202020204" pitchFamily="34" charset="0"/>
              <a:buChar char="•"/>
            </a:pPr>
            <a:endParaRPr lang="cs-CZ" b="1" dirty="0"/>
          </a:p>
          <a:p>
            <a:r>
              <a:rPr lang="cs-CZ" dirty="0"/>
              <a:t>83 značí vysokou důvěru v poskytovanou službu,</a:t>
            </a:r>
          </a:p>
          <a:p>
            <a:r>
              <a:rPr lang="cs-CZ" dirty="0"/>
              <a:t>velmi pozitivní uživatelskou zkušenost,</a:t>
            </a:r>
          </a:p>
          <a:p>
            <a:r>
              <a:rPr lang="cs-CZ" dirty="0"/>
              <a:t>ochotu šířit dobrou zkušenost dále (tzv. „advokacie značky“)</a:t>
            </a:r>
          </a:p>
          <a:p>
            <a:pPr marL="171450" indent="-171450">
              <a:buFont typeface="Arial" panose="020B0604020202020204" pitchFamily="34" charset="0"/>
              <a:buChar char="•"/>
            </a:pP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89FBF-D0CD-49A9-90BC-47D3171AFED6}" type="slidenum">
              <a:rPr kumimoji="0" lang="cs-CZ"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733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Všechny firmy vykázaly růst</a:t>
            </a:r>
            <a:r>
              <a:rPr lang="cs-CZ" dirty="0"/>
              <a:t> obratu – i ty, které začínaly na nule (nově vzniklé).</a:t>
            </a:r>
          </a:p>
          <a:p>
            <a:r>
              <a:rPr lang="cs-CZ" b="1" dirty="0"/>
              <a:t>Průměrný růst činí 17,4 mil. Kč</a:t>
            </a:r>
            <a:r>
              <a:rPr lang="cs-CZ" dirty="0"/>
              <a:t> na firmu, což potvrzuje výrazný ekonomický přínos.</a:t>
            </a:r>
          </a:p>
          <a:p>
            <a:r>
              <a:rPr lang="cs-CZ" b="1" dirty="0"/>
              <a:t>Mediánová změna 3,5 mil. Kč a 100 %</a:t>
            </a:r>
            <a:r>
              <a:rPr lang="cs-CZ" dirty="0"/>
              <a:t> znamená, že alespoň polovina firem </a:t>
            </a:r>
            <a:r>
              <a:rPr lang="cs-CZ" b="1" dirty="0"/>
              <a:t>zdvojnásobila</a:t>
            </a:r>
            <a:r>
              <a:rPr lang="cs-CZ" dirty="0"/>
              <a:t> svůj obrat.</a:t>
            </a:r>
          </a:p>
          <a:p>
            <a:r>
              <a:rPr lang="cs-CZ" b="1" dirty="0"/>
              <a:t>Žádná firma neutrpěla pokles</a:t>
            </a:r>
            <a:r>
              <a:rPr lang="cs-CZ" dirty="0"/>
              <a:t>, což posiluje argument, že intervence má konzistentně pozitivní efekt.</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89FBF-D0CD-49A9-90BC-47D3171AFED6}" type="slidenum">
              <a:rPr kumimoji="0" lang="cs-CZ" sz="13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3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200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56456F-D91A-AC0D-09E5-4594226A0D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CCB8E29-AA6A-0BA0-F4C3-0BA8BC5B7D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248349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009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7782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978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955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619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019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171720-5858-6097-276D-7FE95740A63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8EBB538-173B-DAA8-7F75-EBD99EC65C3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0543118-9EA1-CC1B-8EA2-CCF4A771F410}"/>
              </a:ext>
            </a:extLst>
          </p:cNvPr>
          <p:cNvSpPr>
            <a:spLocks noGrp="1"/>
          </p:cNvSpPr>
          <p:nvPr>
            <p:ph type="dt" sz="half" idx="10"/>
          </p:nvPr>
        </p:nvSpPr>
        <p:spPr/>
        <p:txBody>
          <a:bodyPr/>
          <a:lstStyle/>
          <a:p>
            <a:endParaRPr lang="cs-CZ"/>
          </a:p>
        </p:txBody>
      </p:sp>
      <p:sp>
        <p:nvSpPr>
          <p:cNvPr id="5" name="Zástupný symbol pro zápatí 4">
            <a:extLst>
              <a:ext uri="{FF2B5EF4-FFF2-40B4-BE49-F238E27FC236}">
                <a16:creationId xmlns:a16="http://schemas.microsoft.com/office/drawing/2014/main" id="{E0FE3D47-DF3E-EAF1-7BD9-D6B78267C0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510BC5E-91A0-EC6B-B7BA-FEA3689259AA}"/>
              </a:ext>
            </a:extLst>
          </p:cNvPr>
          <p:cNvSpPr>
            <a:spLocks noGrp="1"/>
          </p:cNvSpPr>
          <p:nvPr>
            <p:ph type="sldNum" sz="quarter" idx="12"/>
          </p:nvPr>
        </p:nvSpPr>
        <p:spPr/>
        <p:txBody>
          <a:bodyPr/>
          <a:lstStyle/>
          <a:p>
            <a:fld id="{097C707B-4AF6-4921-B06D-9F95E3D34511}" type="slidenum">
              <a:rPr lang="cs-CZ" smtClean="0"/>
              <a:t>‹#›</a:t>
            </a:fld>
            <a:endParaRPr lang="cs-CZ"/>
          </a:p>
        </p:txBody>
      </p:sp>
    </p:spTree>
    <p:extLst>
      <p:ext uri="{BB962C8B-B14F-4D97-AF65-F5344CB8AC3E}">
        <p14:creationId xmlns:p14="http://schemas.microsoft.com/office/powerpoint/2010/main" val="157595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572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righ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687467" y="2304397"/>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687467" y="3680480"/>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687467" y="4927600"/>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4" name="Text Placeholder 23"/>
          <p:cNvSpPr>
            <a:spLocks noGrp="1"/>
          </p:cNvSpPr>
          <p:nvPr>
            <p:ph type="body" sz="quarter" idx="14" hasCustomPrompt="1"/>
          </p:nvPr>
        </p:nvSpPr>
        <p:spPr>
          <a:xfrm>
            <a:off x="7158830" y="2719705"/>
            <a:ext cx="4427379" cy="955694"/>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a:t>
            </a:r>
            <a:endParaRPr lang="ru-RU" dirty="0"/>
          </a:p>
        </p:txBody>
      </p:sp>
      <p:sp>
        <p:nvSpPr>
          <p:cNvPr id="25" name="Text Placeholder 23"/>
          <p:cNvSpPr>
            <a:spLocks noGrp="1"/>
          </p:cNvSpPr>
          <p:nvPr>
            <p:ph type="body" sz="quarter" idx="15" hasCustomPrompt="1"/>
          </p:nvPr>
        </p:nvSpPr>
        <p:spPr>
          <a:xfrm>
            <a:off x="7158830" y="4043363"/>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
        <p:nvSpPr>
          <p:cNvPr id="58" name="Text Placeholder 23"/>
          <p:cNvSpPr>
            <a:spLocks noGrp="1"/>
          </p:cNvSpPr>
          <p:nvPr>
            <p:ph type="body" sz="quarter" idx="19" hasCustomPrompt="1"/>
          </p:nvPr>
        </p:nvSpPr>
        <p:spPr>
          <a:xfrm>
            <a:off x="7158830" y="5325269"/>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Tree>
    <p:extLst>
      <p:ext uri="{BB962C8B-B14F-4D97-AF65-F5344CB8AC3E}">
        <p14:creationId xmlns:p14="http://schemas.microsoft.com/office/powerpoint/2010/main" val="391547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969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170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180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747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506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15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6/10/2026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8165628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hyperlink" Target="https://app.powerbi.com/view?r=eyJrIjoiM2NkOWU0ZDQtNTBjNC00YWM4LWIzN2YtODY1ZWEyNmFjYzUyIiwidCI6ImJjODVkYmMzLWVkZDYtNDhlNi04YzUzLWE4ZjhiZDY4MDFlZCIsImMiOjl9" TargetMode="Externa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2.png"/><Relationship Id="rId7"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image" Target="../media/image63.jpeg"/><Relationship Id="rId1" Type="http://schemas.openxmlformats.org/officeDocument/2006/relationships/slideLayout" Target="../slideLayouts/slideLayout3.xml"/><Relationship Id="rId6" Type="http://schemas.openxmlformats.org/officeDocument/2006/relationships/image" Target="../media/image67.jpeg"/><Relationship Id="rId11" Type="http://schemas.openxmlformats.org/officeDocument/2006/relationships/image" Target="../media/image72.png"/><Relationship Id="rId5" Type="http://schemas.openxmlformats.org/officeDocument/2006/relationships/image" Target="../media/image66.jpeg"/><Relationship Id="rId15" Type="http://schemas.openxmlformats.org/officeDocument/2006/relationships/image" Target="../media/image76.jpeg"/><Relationship Id="rId10" Type="http://schemas.openxmlformats.org/officeDocument/2006/relationships/image" Target="../media/image71.jpeg"/><Relationship Id="rId4" Type="http://schemas.openxmlformats.org/officeDocument/2006/relationships/image" Target="../media/image65.png"/><Relationship Id="rId9" Type="http://schemas.openxmlformats.org/officeDocument/2006/relationships/image" Target="../media/image70.jpeg"/><Relationship Id="rId14" Type="http://schemas.openxmlformats.org/officeDocument/2006/relationships/image" Target="../media/image75.jpeg"/></Relationships>
</file>

<file path=ppt/slides/_rels/slide1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jpeg"/><Relationship Id="rId7" Type="http://schemas.openxmlformats.org/officeDocument/2006/relationships/image" Target="../media/image81.png"/><Relationship Id="rId2" Type="http://schemas.openxmlformats.org/officeDocument/2006/relationships/image" Target="../media/image77.jpe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hyperlink" Target="https://bit.ly/48yT4Aj" TargetMode="External"/><Relationship Id="rId4" Type="http://schemas.openxmlformats.org/officeDocument/2006/relationships/image" Target="../media/image79.jpeg"/><Relationship Id="rId9"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5.jpeg"/><Relationship Id="rId7" Type="http://schemas.openxmlformats.org/officeDocument/2006/relationships/image" Target="../media/image81.png"/><Relationship Id="rId2" Type="http://schemas.openxmlformats.org/officeDocument/2006/relationships/image" Target="../media/image84.jpe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hyperlink" Target="https://bit.ly/48yT4Aj" TargetMode="External"/><Relationship Id="rId4" Type="http://schemas.openxmlformats.org/officeDocument/2006/relationships/image" Target="../media/image86.jpeg"/><Relationship Id="rId9"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8.jpeg"/><Relationship Id="rId7" Type="http://schemas.openxmlformats.org/officeDocument/2006/relationships/image" Target="../media/image81.png"/><Relationship Id="rId2" Type="http://schemas.openxmlformats.org/officeDocument/2006/relationships/image" Target="../media/image87.jpe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hyperlink" Target="https://bit.ly/48yT4Aj" TargetMode="External"/><Relationship Id="rId4" Type="http://schemas.openxmlformats.org/officeDocument/2006/relationships/image" Target="../media/image89.jpeg"/><Relationship Id="rId9"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hyperlink" Target="https://bit.ly/48yT4Aj" TargetMode="External"/><Relationship Id="rId7" Type="http://schemas.openxmlformats.org/officeDocument/2006/relationships/image" Target="../media/image83.png"/><Relationship Id="rId2" Type="http://schemas.openxmlformats.org/officeDocument/2006/relationships/image" Target="../media/image90.jpe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svg"/><Relationship Id="rId7" Type="http://schemas.openxmlformats.org/officeDocument/2006/relationships/hyperlink" Target="https://bit.ly/48yT4Aj" TargetMode="External"/><Relationship Id="rId2" Type="http://schemas.openxmlformats.org/officeDocument/2006/relationships/image" Target="../media/image91.svg"/><Relationship Id="rId1" Type="http://schemas.openxmlformats.org/officeDocument/2006/relationships/slideLayout" Target="../slideLayouts/slideLayout11.xml"/><Relationship Id="rId6" Type="http://schemas.openxmlformats.org/officeDocument/2006/relationships/image" Target="../media/image95.jpeg"/><Relationship Id="rId5" Type="http://schemas.openxmlformats.org/officeDocument/2006/relationships/image" Target="../media/image94.svg"/><Relationship Id="rId4" Type="http://schemas.openxmlformats.org/officeDocument/2006/relationships/image" Target="../media/image93.svg"/><Relationship Id="rId9" Type="http://schemas.openxmlformats.org/officeDocument/2006/relationships/image" Target="../media/image97.png"/></Relationships>
</file>

<file path=ppt/slides/_rels/slide2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4.png"/><Relationship Id="rId7" Type="http://schemas.openxmlformats.org/officeDocument/2006/relationships/image" Target="../media/image102.png"/><Relationship Id="rId2" Type="http://schemas.openxmlformats.org/officeDocument/2006/relationships/image" Target="../media/image98.png"/><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svg"/><Relationship Id="rId10" Type="http://schemas.openxmlformats.org/officeDocument/2006/relationships/image" Target="../media/image105.png"/><Relationship Id="rId4" Type="http://schemas.openxmlformats.org/officeDocument/2006/relationships/image" Target="../media/image99.svg"/><Relationship Id="rId9" Type="http://schemas.openxmlformats.org/officeDocument/2006/relationships/image" Target="../media/image104.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instagram.com/icok_cz/"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7.png"/><Relationship Id="rId2" Type="http://schemas.openxmlformats.org/officeDocument/2006/relationships/hyperlink" Target="http://www.inovaceok.cz/" TargetMode="External"/><Relationship Id="rId16"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linkedin.com/company/icok" TargetMode="External"/><Relationship Id="rId5" Type="http://schemas.openxmlformats.org/officeDocument/2006/relationships/image" Target="../media/image4.png"/><Relationship Id="rId15" Type="http://schemas.openxmlformats.org/officeDocument/2006/relationships/hyperlink" Target="https://www.facebook.com/inovacnicentrumolomouckehokraje/" TargetMode="External"/><Relationship Id="rId10"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06.jpeg"/><Relationship Id="rId14" Type="http://schemas.openxmlformats.org/officeDocument/2006/relationships/image" Target="../media/image108.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1.jpe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B21F"/>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09B961-6D9F-47EA-A801-A0EA131E3D96}"/>
              </a:ext>
            </a:extLst>
          </p:cNvPr>
          <p:cNvSpPr>
            <a:spLocks noGrp="1"/>
          </p:cNvSpPr>
          <p:nvPr>
            <p:ph type="ctrTitle"/>
          </p:nvPr>
        </p:nvSpPr>
        <p:spPr>
          <a:xfrm>
            <a:off x="685800" y="2235200"/>
            <a:ext cx="9144000" cy="2387600"/>
          </a:xfrm>
        </p:spPr>
        <p:txBody>
          <a:bodyPr/>
          <a:lstStyle/>
          <a:p>
            <a:pPr algn="l"/>
            <a:r>
              <a:rPr lang="cs-CZ" dirty="0">
                <a:solidFill>
                  <a:schemeClr val="bg1"/>
                </a:solidFill>
                <a:latin typeface="League Spartan ExtraBold" pitchFamily="2" charset="-18"/>
              </a:rPr>
              <a:t>Setkání KHK OK s vedením Olomouckého kraje – aktivity ICOK</a:t>
            </a:r>
          </a:p>
        </p:txBody>
      </p:sp>
      <p:sp>
        <p:nvSpPr>
          <p:cNvPr id="3" name="Podnadpis 2">
            <a:extLst>
              <a:ext uri="{FF2B5EF4-FFF2-40B4-BE49-F238E27FC236}">
                <a16:creationId xmlns:a16="http://schemas.microsoft.com/office/drawing/2014/main" id="{74D64520-CA72-7420-DAA8-455A1905F7E9}"/>
              </a:ext>
            </a:extLst>
          </p:cNvPr>
          <p:cNvSpPr>
            <a:spLocks noGrp="1"/>
          </p:cNvSpPr>
          <p:nvPr>
            <p:ph type="subTitle" idx="1"/>
          </p:nvPr>
        </p:nvSpPr>
        <p:spPr>
          <a:xfrm>
            <a:off x="685800" y="4255181"/>
            <a:ext cx="9144000" cy="1438048"/>
          </a:xfrm>
        </p:spPr>
        <p:txBody>
          <a:bodyPr/>
          <a:lstStyle/>
          <a:p>
            <a:pPr algn="l"/>
            <a:endParaRPr lang="cs-CZ" sz="3600" dirty="0">
              <a:solidFill>
                <a:schemeClr val="bg1"/>
              </a:solidFill>
              <a:latin typeface="League Spartan" pitchFamily="2" charset="-18"/>
              <a:cs typeface="Arial" panose="020B0604020202020204" pitchFamily="34" charset="0"/>
            </a:endParaRPr>
          </a:p>
          <a:p>
            <a:pPr algn="l"/>
            <a:r>
              <a:rPr lang="cs-CZ" sz="3600" dirty="0">
                <a:solidFill>
                  <a:schemeClr val="bg1"/>
                </a:solidFill>
                <a:latin typeface="League Spartan" pitchFamily="2" charset="-18"/>
                <a:cs typeface="Arial" panose="020B0604020202020204" pitchFamily="34" charset="0"/>
              </a:rPr>
              <a:t>17. 6. 2026</a:t>
            </a:r>
          </a:p>
        </p:txBody>
      </p:sp>
      <p:pic>
        <p:nvPicPr>
          <p:cNvPr id="7" name="Obrázek 6">
            <a:extLst>
              <a:ext uri="{FF2B5EF4-FFF2-40B4-BE49-F238E27FC236}">
                <a16:creationId xmlns:a16="http://schemas.microsoft.com/office/drawing/2014/main" id="{3D7E4BA4-CF67-F302-34E1-C0EF215F10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7960" y="353784"/>
            <a:ext cx="3190256" cy="810987"/>
          </a:xfrm>
          <a:prstGeom prst="rect">
            <a:avLst/>
          </a:prstGeom>
        </p:spPr>
      </p:pic>
      <p:pic>
        <p:nvPicPr>
          <p:cNvPr id="8" name="Obrázek 7">
            <a:extLst>
              <a:ext uri="{FF2B5EF4-FFF2-40B4-BE49-F238E27FC236}">
                <a16:creationId xmlns:a16="http://schemas.microsoft.com/office/drawing/2014/main" id="{618F01E3-D5F2-2A7D-D48B-F19066ABBC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30037" y="5391152"/>
            <a:ext cx="1042990" cy="1535454"/>
          </a:xfrm>
          <a:prstGeom prst="rect">
            <a:avLst/>
          </a:prstGeom>
        </p:spPr>
      </p:pic>
      <p:pic>
        <p:nvPicPr>
          <p:cNvPr id="9" name="Obrázek 8">
            <a:extLst>
              <a:ext uri="{FF2B5EF4-FFF2-40B4-BE49-F238E27FC236}">
                <a16:creationId xmlns:a16="http://schemas.microsoft.com/office/drawing/2014/main" id="{A56D9C6B-0CFA-DE35-C3F9-686EE304A7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03228" y="3987800"/>
            <a:ext cx="2688772" cy="2870200"/>
          </a:xfrm>
          <a:prstGeom prst="rect">
            <a:avLst/>
          </a:prstGeom>
        </p:spPr>
      </p:pic>
      <p:pic>
        <p:nvPicPr>
          <p:cNvPr id="10" name="Obrázek 9">
            <a:extLst>
              <a:ext uri="{FF2B5EF4-FFF2-40B4-BE49-F238E27FC236}">
                <a16:creationId xmlns:a16="http://schemas.microsoft.com/office/drawing/2014/main" id="{75AA3CB8-7500-7128-B3F0-557F03914B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
          <a:stretch/>
        </p:blipFill>
        <p:spPr>
          <a:xfrm>
            <a:off x="9233428" y="4366872"/>
            <a:ext cx="539599" cy="1044915"/>
          </a:xfrm>
          <a:prstGeom prst="rect">
            <a:avLst/>
          </a:prstGeom>
        </p:spPr>
      </p:pic>
      <p:pic>
        <p:nvPicPr>
          <p:cNvPr id="11" name="Obrázek 10">
            <a:extLst>
              <a:ext uri="{FF2B5EF4-FFF2-40B4-BE49-F238E27FC236}">
                <a16:creationId xmlns:a16="http://schemas.microsoft.com/office/drawing/2014/main" id="{70AB8250-F8B6-B7E1-902F-678CAB86D3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7711126" y="5902400"/>
            <a:ext cx="1058034" cy="1042989"/>
          </a:xfrm>
          <a:prstGeom prst="rect">
            <a:avLst/>
          </a:prstGeom>
        </p:spPr>
      </p:pic>
      <p:pic>
        <p:nvPicPr>
          <p:cNvPr id="12" name="Obrázek 11">
            <a:extLst>
              <a:ext uri="{FF2B5EF4-FFF2-40B4-BE49-F238E27FC236}">
                <a16:creationId xmlns:a16="http://schemas.microsoft.com/office/drawing/2014/main" id="{458E7AD2-B4E7-9C4B-4437-CE446AE2DD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
          <a:stretch/>
        </p:blipFill>
        <p:spPr>
          <a:xfrm>
            <a:off x="9752977" y="6074833"/>
            <a:ext cx="415178" cy="783167"/>
          </a:xfrm>
          <a:prstGeom prst="rect">
            <a:avLst/>
          </a:prstGeom>
        </p:spPr>
      </p:pic>
      <p:pic>
        <p:nvPicPr>
          <p:cNvPr id="13" name="Obrázek 12">
            <a:extLst>
              <a:ext uri="{FF2B5EF4-FFF2-40B4-BE49-F238E27FC236}">
                <a16:creationId xmlns:a16="http://schemas.microsoft.com/office/drawing/2014/main" id="{DCBA7CFF-F8FC-133B-24E3-6FDCC34C62D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0"/>
            <a:ext cx="1780269" cy="1912594"/>
          </a:xfrm>
          <a:prstGeom prst="rect">
            <a:avLst/>
          </a:prstGeom>
        </p:spPr>
      </p:pic>
    </p:spTree>
    <p:extLst>
      <p:ext uri="{BB962C8B-B14F-4D97-AF65-F5344CB8AC3E}">
        <p14:creationId xmlns:p14="http://schemas.microsoft.com/office/powerpoint/2010/main" val="318324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63439-CAE2-C2D2-2D2D-8919C96EA3D9}"/>
            </a:ext>
          </a:extLst>
        </p:cNvPr>
        <p:cNvGrpSpPr/>
        <p:nvPr/>
      </p:nvGrpSpPr>
      <p:grpSpPr>
        <a:xfrm>
          <a:off x="0" y="0"/>
          <a:ext cx="0" cy="0"/>
          <a:chOff x="0" y="0"/>
          <a:chExt cx="0" cy="0"/>
        </a:xfrm>
      </p:grpSpPr>
      <p:sp>
        <p:nvSpPr>
          <p:cNvPr id="10" name="Nadpis 1">
            <a:extLst>
              <a:ext uri="{FF2B5EF4-FFF2-40B4-BE49-F238E27FC236}">
                <a16:creationId xmlns:a16="http://schemas.microsoft.com/office/drawing/2014/main" id="{A4F5985B-6EDA-2407-3946-D53499FCC4DC}"/>
              </a:ext>
            </a:extLst>
          </p:cNvPr>
          <p:cNvSpPr txBox="1">
            <a:spLocks/>
          </p:cNvSpPr>
          <p:nvPr/>
        </p:nvSpPr>
        <p:spPr>
          <a:xfrm>
            <a:off x="565477" y="468505"/>
            <a:ext cx="10773083" cy="127643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4500" b="1" i="0" u="none" strike="noStrike" kern="1200" cap="none" spc="0" normalizeH="0" baseline="0" noProof="0" dirty="0">
                <a:ln>
                  <a:noFill/>
                </a:ln>
                <a:solidFill>
                  <a:prstClr val="black"/>
                </a:solidFill>
                <a:effectLst/>
                <a:uLnTx/>
                <a:uFillTx/>
                <a:latin typeface="League Spartan ExtraBold" pitchFamily="2" charset="-18"/>
                <a:ea typeface="+mj-ea"/>
                <a:cs typeface="+mj-cs"/>
              </a:rPr>
              <a:t>Posouváme naše firmy</a:t>
            </a:r>
            <a:r>
              <a:rPr kumimoji="0" lang="cs-CZ" sz="4500" b="1" i="0" u="none" strike="noStrike" kern="1200" cap="none" spc="0" normalizeH="0" baseline="0" noProof="0" dirty="0">
                <a:ln>
                  <a:noFill/>
                </a:ln>
                <a:solidFill>
                  <a:srgbClr val="ECB21F"/>
                </a:solidFill>
                <a:effectLst/>
                <a:uLnTx/>
                <a:uFillTx/>
                <a:latin typeface="League Spartan ExtraBold" pitchFamily="2" charset="-18"/>
                <a:ea typeface="+mj-ea"/>
                <a:cs typeface="+mj-cs"/>
              </a:rPr>
              <a:t>.</a:t>
            </a:r>
          </a:p>
        </p:txBody>
      </p:sp>
      <p:sp>
        <p:nvSpPr>
          <p:cNvPr id="15" name="Zástupný obsah 2">
            <a:extLst>
              <a:ext uri="{FF2B5EF4-FFF2-40B4-BE49-F238E27FC236}">
                <a16:creationId xmlns:a16="http://schemas.microsoft.com/office/drawing/2014/main" id="{56B15A6A-38F6-DD1D-DFA9-0C419964CFCE}"/>
              </a:ext>
            </a:extLst>
          </p:cNvPr>
          <p:cNvSpPr>
            <a:spLocks noGrp="1"/>
          </p:cNvSpPr>
          <p:nvPr/>
        </p:nvSpPr>
        <p:spPr>
          <a:xfrm>
            <a:off x="3563770" y="2584363"/>
            <a:ext cx="2527910" cy="944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Zástupný obsah 2">
            <a:extLst>
              <a:ext uri="{FF2B5EF4-FFF2-40B4-BE49-F238E27FC236}">
                <a16:creationId xmlns:a16="http://schemas.microsoft.com/office/drawing/2014/main" id="{0227D82C-9EE5-E5AF-B944-5DC5C7CF86EF}"/>
              </a:ext>
            </a:extLst>
          </p:cNvPr>
          <p:cNvSpPr>
            <a:spLocks noGrp="1"/>
          </p:cNvSpPr>
          <p:nvPr/>
        </p:nvSpPr>
        <p:spPr>
          <a:xfrm>
            <a:off x="3563770" y="3997241"/>
            <a:ext cx="2509290" cy="944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Zástupný obsah 4">
            <a:extLst>
              <a:ext uri="{FF2B5EF4-FFF2-40B4-BE49-F238E27FC236}">
                <a16:creationId xmlns:a16="http://schemas.microsoft.com/office/drawing/2014/main" id="{72ED3F5F-A40D-D330-8318-671BE2A0C929}"/>
              </a:ext>
            </a:extLst>
          </p:cNvPr>
          <p:cNvSpPr>
            <a:spLocks noGrp="1"/>
          </p:cNvSpPr>
          <p:nvPr/>
        </p:nvSpPr>
        <p:spPr>
          <a:xfrm>
            <a:off x="565477" y="2109149"/>
            <a:ext cx="52534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marR="0" lvl="0" indent="-4445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2"/>
              </a:buBlip>
              <a:tabLst/>
              <a:defRPr/>
            </a:pPr>
            <a:endParaRPr kumimoji="0" lang="cs-CZ" sz="2500" b="0" i="0" u="none" strike="noStrike" kern="1200" cap="none" spc="0" normalizeH="0" baseline="0" noProof="0" dirty="0">
              <a:ln>
                <a:noFill/>
              </a:ln>
              <a:solidFill>
                <a:prstClr val="black"/>
              </a:solidFill>
              <a:effectLst/>
              <a:uLnTx/>
              <a:uFillTx/>
              <a:latin typeface="League Spartan" pitchFamily="2" charset="-18"/>
              <a:ea typeface="+mn-ea"/>
              <a:cs typeface="+mn-cs"/>
            </a:endParaRPr>
          </a:p>
        </p:txBody>
      </p:sp>
      <p:grpSp>
        <p:nvGrpSpPr>
          <p:cNvPr id="7" name="Skupina 6">
            <a:extLst>
              <a:ext uri="{FF2B5EF4-FFF2-40B4-BE49-F238E27FC236}">
                <a16:creationId xmlns:a16="http://schemas.microsoft.com/office/drawing/2014/main" id="{F59A4F33-6D54-4966-21C2-7B2BB089C7B8}"/>
              </a:ext>
            </a:extLst>
          </p:cNvPr>
          <p:cNvGrpSpPr/>
          <p:nvPr/>
        </p:nvGrpSpPr>
        <p:grpSpPr>
          <a:xfrm>
            <a:off x="615816" y="2487588"/>
            <a:ext cx="1759823" cy="1759823"/>
            <a:chOff x="1531223" y="3413257"/>
            <a:chExt cx="1759823" cy="1759823"/>
          </a:xfrm>
        </p:grpSpPr>
        <p:pic>
          <p:nvPicPr>
            <p:cNvPr id="4" name="Obrázek 3">
              <a:extLst>
                <a:ext uri="{FF2B5EF4-FFF2-40B4-BE49-F238E27FC236}">
                  <a16:creationId xmlns:a16="http://schemas.microsoft.com/office/drawing/2014/main" id="{0F17B82B-6089-A9B1-D8F9-E563167B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1223" y="3413257"/>
              <a:ext cx="1759823" cy="1759823"/>
            </a:xfrm>
            <a:prstGeom prst="rect">
              <a:avLst/>
            </a:prstGeom>
          </p:spPr>
        </p:pic>
        <p:sp>
          <p:nvSpPr>
            <p:cNvPr id="6" name="Rectangle 2">
              <a:extLst>
                <a:ext uri="{FF2B5EF4-FFF2-40B4-BE49-F238E27FC236}">
                  <a16:creationId xmlns:a16="http://schemas.microsoft.com/office/drawing/2014/main" id="{9849CB9F-CE3B-DFFC-45AF-14863ACB48F3}"/>
                </a:ext>
              </a:extLst>
            </p:cNvPr>
            <p:cNvSpPr>
              <a:spLocks noChangeArrowheads="1"/>
            </p:cNvSpPr>
            <p:nvPr/>
          </p:nvSpPr>
          <p:spPr bwMode="auto">
            <a:xfrm>
              <a:off x="2062523" y="4000780"/>
              <a:ext cx="1130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3200" b="1" i="0" u="none" strike="noStrike" kern="1200" cap="none" spc="0" normalizeH="0" baseline="0" noProof="0" dirty="0">
                  <a:ln>
                    <a:noFill/>
                  </a:ln>
                  <a:solidFill>
                    <a:prstClr val="white"/>
                  </a:solidFill>
                  <a:effectLst/>
                  <a:uLnTx/>
                  <a:uFillTx/>
                  <a:latin typeface="League Spartan" pitchFamily="2" charset="-18"/>
                  <a:ea typeface="+mn-ea"/>
                  <a:cs typeface="+mn-cs"/>
                </a:rPr>
                <a:t>83</a:t>
              </a:r>
              <a:endParaRPr kumimoji="0" lang="cs-CZ" altLang="cs-CZ" sz="3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Zástupný obsah 2">
            <a:extLst>
              <a:ext uri="{FF2B5EF4-FFF2-40B4-BE49-F238E27FC236}">
                <a16:creationId xmlns:a16="http://schemas.microsoft.com/office/drawing/2014/main" id="{F1513025-49ED-F954-EC3F-FC2EBCC25A16}"/>
              </a:ext>
            </a:extLst>
          </p:cNvPr>
          <p:cNvSpPr>
            <a:spLocks noGrp="1"/>
          </p:cNvSpPr>
          <p:nvPr/>
        </p:nvSpPr>
        <p:spPr>
          <a:xfrm>
            <a:off x="856435" y="4469524"/>
            <a:ext cx="1862927" cy="12731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CB21F"/>
              </a:buClr>
              <a:buSzPct val="100000"/>
              <a:buFont typeface="Arial" panose="020B0604020202020204" pitchFamily="34" charset="0"/>
              <a:buNone/>
              <a:tabLst/>
              <a:defRPr/>
            </a:pPr>
            <a:r>
              <a:rPr kumimoji="0" lang="cs-CZ" sz="2000" b="0" i="0" u="none" strike="noStrike" kern="1200" cap="none" spc="0" normalizeH="0" baseline="0" noProof="0" dirty="0">
                <a:ln>
                  <a:noFill/>
                </a:ln>
                <a:solidFill>
                  <a:prstClr val="black"/>
                </a:solidFill>
                <a:effectLst/>
                <a:uLnTx/>
                <a:uFillTx/>
                <a:latin typeface="League Spartan" pitchFamily="2" charset="-18"/>
                <a:ea typeface="+mn-ea"/>
                <a:cs typeface="+mn-cs"/>
              </a:rPr>
              <a:t>Počet změnových projektů ve firmách</a:t>
            </a:r>
          </a:p>
        </p:txBody>
      </p:sp>
      <p:grpSp>
        <p:nvGrpSpPr>
          <p:cNvPr id="3" name="Skupina 2">
            <a:extLst>
              <a:ext uri="{FF2B5EF4-FFF2-40B4-BE49-F238E27FC236}">
                <a16:creationId xmlns:a16="http://schemas.microsoft.com/office/drawing/2014/main" id="{DA90C450-363F-3EA0-58F9-856C9A62F7BA}"/>
              </a:ext>
            </a:extLst>
          </p:cNvPr>
          <p:cNvGrpSpPr/>
          <p:nvPr/>
        </p:nvGrpSpPr>
        <p:grpSpPr>
          <a:xfrm>
            <a:off x="2719363" y="2500834"/>
            <a:ext cx="1759823" cy="1759823"/>
            <a:chOff x="1549843" y="3433998"/>
            <a:chExt cx="1759823" cy="1759823"/>
          </a:xfrm>
        </p:grpSpPr>
        <p:pic>
          <p:nvPicPr>
            <p:cNvPr id="5" name="Obrázek 4">
              <a:extLst>
                <a:ext uri="{FF2B5EF4-FFF2-40B4-BE49-F238E27FC236}">
                  <a16:creationId xmlns:a16="http://schemas.microsoft.com/office/drawing/2014/main" id="{4CEC9876-A9B1-0638-6985-4E20E313F2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9843" y="3433998"/>
              <a:ext cx="1759823" cy="1759823"/>
            </a:xfrm>
            <a:prstGeom prst="rect">
              <a:avLst/>
            </a:prstGeom>
          </p:spPr>
        </p:pic>
        <p:sp>
          <p:nvSpPr>
            <p:cNvPr id="11" name="Rectangle 2">
              <a:extLst>
                <a:ext uri="{FF2B5EF4-FFF2-40B4-BE49-F238E27FC236}">
                  <a16:creationId xmlns:a16="http://schemas.microsoft.com/office/drawing/2014/main" id="{3E146597-8C78-934C-5F86-1BC4858FDA6E}"/>
                </a:ext>
              </a:extLst>
            </p:cNvPr>
            <p:cNvSpPr>
              <a:spLocks noChangeArrowheads="1"/>
            </p:cNvSpPr>
            <p:nvPr/>
          </p:nvSpPr>
          <p:spPr bwMode="auto">
            <a:xfrm>
              <a:off x="2042248" y="3965688"/>
              <a:ext cx="1130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3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53</a:t>
              </a:r>
            </a:p>
          </p:txBody>
        </p:sp>
      </p:grpSp>
      <p:sp>
        <p:nvSpPr>
          <p:cNvPr id="12" name="Zástupný obsah 2">
            <a:extLst>
              <a:ext uri="{FF2B5EF4-FFF2-40B4-BE49-F238E27FC236}">
                <a16:creationId xmlns:a16="http://schemas.microsoft.com/office/drawing/2014/main" id="{3252C377-B9DD-A326-230D-F5EAFEB2E0CA}"/>
              </a:ext>
            </a:extLst>
          </p:cNvPr>
          <p:cNvSpPr>
            <a:spLocks noGrp="1"/>
          </p:cNvSpPr>
          <p:nvPr/>
        </p:nvSpPr>
        <p:spPr>
          <a:xfrm>
            <a:off x="2719362" y="4469524"/>
            <a:ext cx="2118189" cy="1273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CB21F"/>
              </a:buClr>
              <a:buSzPct val="100000"/>
              <a:buFont typeface="Arial" panose="020B0604020202020204" pitchFamily="34" charset="0"/>
              <a:buNone/>
              <a:tabLst/>
              <a:defRPr/>
            </a:pPr>
            <a:r>
              <a:rPr kumimoji="0" lang="cs-CZ" sz="2000" b="0" i="0" u="none" strike="noStrike" kern="1200" cap="none" spc="0" normalizeH="0" baseline="0" noProof="0" dirty="0">
                <a:ln>
                  <a:noFill/>
                </a:ln>
                <a:solidFill>
                  <a:prstClr val="black"/>
                </a:solidFill>
                <a:effectLst/>
                <a:uLnTx/>
                <a:uFillTx/>
                <a:latin typeface="League Spartan" pitchFamily="2" charset="-18"/>
                <a:ea typeface="+mn-ea"/>
                <a:cs typeface="+mn-cs"/>
              </a:rPr>
              <a:t>Počet inovativních firem propojených s experty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cs-CZ" sz="2000" b="0" i="0" u="none" strike="noStrike" kern="1200" cap="none" spc="0" normalizeH="0" baseline="0" noProof="0" dirty="0">
              <a:ln>
                <a:noFill/>
              </a:ln>
              <a:solidFill>
                <a:prstClr val="black"/>
              </a:solidFill>
              <a:effectLst/>
              <a:uLnTx/>
              <a:uFillTx/>
              <a:latin typeface="League Spartan" pitchFamily="2" charset="-18"/>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cs-CZ" sz="2000" b="0" i="0" u="none" strike="noStrike" kern="1200" cap="none" spc="0" normalizeH="0" baseline="0" noProof="0" dirty="0">
              <a:ln>
                <a:noFill/>
              </a:ln>
              <a:solidFill>
                <a:prstClr val="black"/>
              </a:solidFill>
              <a:effectLst/>
              <a:uLnTx/>
              <a:uFillTx/>
              <a:latin typeface="League Spartan" pitchFamily="2" charset="-18"/>
              <a:ea typeface="+mn-ea"/>
              <a:cs typeface="+mn-cs"/>
            </a:endParaRPr>
          </a:p>
        </p:txBody>
      </p:sp>
      <p:grpSp>
        <p:nvGrpSpPr>
          <p:cNvPr id="27" name="Skupina 26">
            <a:extLst>
              <a:ext uri="{FF2B5EF4-FFF2-40B4-BE49-F238E27FC236}">
                <a16:creationId xmlns:a16="http://schemas.microsoft.com/office/drawing/2014/main" id="{AE28C92D-8F88-E58C-0A89-B049CBB0598D}"/>
              </a:ext>
            </a:extLst>
          </p:cNvPr>
          <p:cNvGrpSpPr/>
          <p:nvPr/>
        </p:nvGrpSpPr>
        <p:grpSpPr>
          <a:xfrm>
            <a:off x="10002668" y="316594"/>
            <a:ext cx="1792223" cy="933061"/>
            <a:chOff x="10002668" y="316594"/>
            <a:chExt cx="1792223" cy="933061"/>
          </a:xfrm>
        </p:grpSpPr>
        <p:pic>
          <p:nvPicPr>
            <p:cNvPr id="3074" name="Picture 2">
              <a:extLst>
                <a:ext uri="{FF2B5EF4-FFF2-40B4-BE49-F238E27FC236}">
                  <a16:creationId xmlns:a16="http://schemas.microsoft.com/office/drawing/2014/main" id="{F0373A69-EBC4-CE3E-5299-365252F866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02668" y="316594"/>
              <a:ext cx="17922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70D7F2A-A434-DE3E-4CAB-FB8B1CAE601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1127036" y="709655"/>
              <a:ext cx="667855"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Skupina 13">
            <a:extLst>
              <a:ext uri="{FF2B5EF4-FFF2-40B4-BE49-F238E27FC236}">
                <a16:creationId xmlns:a16="http://schemas.microsoft.com/office/drawing/2014/main" id="{6321064B-7B2B-EC93-5654-83917601FE1E}"/>
              </a:ext>
            </a:extLst>
          </p:cNvPr>
          <p:cNvGrpSpPr/>
          <p:nvPr/>
        </p:nvGrpSpPr>
        <p:grpSpPr>
          <a:xfrm>
            <a:off x="4969611" y="2510034"/>
            <a:ext cx="1759823" cy="1759823"/>
            <a:chOff x="1549843" y="3433998"/>
            <a:chExt cx="1759823" cy="1759823"/>
          </a:xfrm>
        </p:grpSpPr>
        <p:pic>
          <p:nvPicPr>
            <p:cNvPr id="16" name="Obrázek 15">
              <a:extLst>
                <a:ext uri="{FF2B5EF4-FFF2-40B4-BE49-F238E27FC236}">
                  <a16:creationId xmlns:a16="http://schemas.microsoft.com/office/drawing/2014/main" id="{C17B99BD-91E8-9601-6B04-E3F0C113AB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9843" y="3433998"/>
              <a:ext cx="1759823" cy="1759823"/>
            </a:xfrm>
            <a:prstGeom prst="rect">
              <a:avLst/>
            </a:prstGeom>
          </p:spPr>
        </p:pic>
        <p:sp>
          <p:nvSpPr>
            <p:cNvPr id="18" name="Rectangle 2">
              <a:extLst>
                <a:ext uri="{FF2B5EF4-FFF2-40B4-BE49-F238E27FC236}">
                  <a16:creationId xmlns:a16="http://schemas.microsoft.com/office/drawing/2014/main" id="{C92E293E-3421-D494-371A-502319D76C6D}"/>
                </a:ext>
              </a:extLst>
            </p:cNvPr>
            <p:cNvSpPr>
              <a:spLocks noChangeArrowheads="1"/>
            </p:cNvSpPr>
            <p:nvPr/>
          </p:nvSpPr>
          <p:spPr bwMode="auto">
            <a:xfrm>
              <a:off x="1864472" y="3989809"/>
              <a:ext cx="1130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3200" b="1" i="0" u="none" strike="noStrike" kern="1200" cap="none" spc="0" normalizeH="0" baseline="0" noProof="0" dirty="0">
                  <a:ln>
                    <a:noFill/>
                  </a:ln>
                  <a:solidFill>
                    <a:prstClr val="white"/>
                  </a:solidFill>
                  <a:effectLst/>
                  <a:uLnTx/>
                  <a:uFillTx/>
                  <a:latin typeface="League Spartan" pitchFamily="2" charset="-18"/>
                  <a:ea typeface="+mn-ea"/>
                  <a:cs typeface="+mn-cs"/>
                </a:rPr>
                <a:t>3015</a:t>
              </a:r>
              <a:endParaRPr kumimoji="0" lang="cs-CZ" altLang="cs-CZ" sz="3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9" name="Skupina 18">
            <a:extLst>
              <a:ext uri="{FF2B5EF4-FFF2-40B4-BE49-F238E27FC236}">
                <a16:creationId xmlns:a16="http://schemas.microsoft.com/office/drawing/2014/main" id="{9DDD7535-546E-0B15-3F08-DDEA49B5893A}"/>
              </a:ext>
            </a:extLst>
          </p:cNvPr>
          <p:cNvGrpSpPr/>
          <p:nvPr/>
        </p:nvGrpSpPr>
        <p:grpSpPr>
          <a:xfrm>
            <a:off x="7255363" y="2528528"/>
            <a:ext cx="1759823" cy="1759823"/>
            <a:chOff x="1549843" y="3433998"/>
            <a:chExt cx="1759823" cy="1759823"/>
          </a:xfrm>
        </p:grpSpPr>
        <p:pic>
          <p:nvPicPr>
            <p:cNvPr id="20" name="Obrázek 19">
              <a:extLst>
                <a:ext uri="{FF2B5EF4-FFF2-40B4-BE49-F238E27FC236}">
                  <a16:creationId xmlns:a16="http://schemas.microsoft.com/office/drawing/2014/main" id="{E0AC4252-CE6D-8747-71E1-0A01E71D7F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9843" y="3433998"/>
              <a:ext cx="1759823" cy="1759823"/>
            </a:xfrm>
            <a:prstGeom prst="rect">
              <a:avLst/>
            </a:prstGeom>
          </p:spPr>
        </p:pic>
        <p:sp>
          <p:nvSpPr>
            <p:cNvPr id="21" name="Rectangle 2">
              <a:extLst>
                <a:ext uri="{FF2B5EF4-FFF2-40B4-BE49-F238E27FC236}">
                  <a16:creationId xmlns:a16="http://schemas.microsoft.com/office/drawing/2014/main" id="{CB9350C8-124A-FD7F-8E68-60032123FAB7}"/>
                </a:ext>
              </a:extLst>
            </p:cNvPr>
            <p:cNvSpPr>
              <a:spLocks noChangeArrowheads="1"/>
            </p:cNvSpPr>
            <p:nvPr/>
          </p:nvSpPr>
          <p:spPr bwMode="auto">
            <a:xfrm>
              <a:off x="2042248" y="3989810"/>
              <a:ext cx="1130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3200" b="1" i="0" u="none" strike="noStrike" kern="1200" cap="none" spc="0" normalizeH="0" baseline="0" noProof="0" dirty="0">
                  <a:ln>
                    <a:noFill/>
                  </a:ln>
                  <a:solidFill>
                    <a:prstClr val="white"/>
                  </a:solidFill>
                  <a:effectLst/>
                  <a:uLnTx/>
                  <a:uFillTx/>
                  <a:latin typeface="League Spartan" pitchFamily="2" charset="-18"/>
                  <a:ea typeface="+mn-ea"/>
                  <a:cs typeface="+mn-cs"/>
                </a:rPr>
                <a:t>26</a:t>
              </a:r>
              <a:endParaRPr kumimoji="0" lang="cs-CZ" altLang="cs-CZ" sz="3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5" name="Zástupný obsah 2">
            <a:extLst>
              <a:ext uri="{FF2B5EF4-FFF2-40B4-BE49-F238E27FC236}">
                <a16:creationId xmlns:a16="http://schemas.microsoft.com/office/drawing/2014/main" id="{15C80595-F27B-D9B6-0C28-ECF7AB350B32}"/>
              </a:ext>
            </a:extLst>
          </p:cNvPr>
          <p:cNvSpPr>
            <a:spLocks noGrp="1"/>
          </p:cNvSpPr>
          <p:nvPr/>
        </p:nvSpPr>
        <p:spPr>
          <a:xfrm>
            <a:off x="4933215" y="4437787"/>
            <a:ext cx="2226485" cy="1273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CB21F"/>
              </a:buClr>
              <a:buSzPct val="100000"/>
              <a:buFont typeface="Arial" panose="020B0604020202020204" pitchFamily="34" charset="0"/>
              <a:buNone/>
              <a:tabLst/>
              <a:defRPr/>
            </a:pPr>
            <a:r>
              <a:rPr kumimoji="0" lang="cs-CZ" sz="2000" b="0" i="0" u="none" strike="noStrike" kern="1200" cap="none" spc="0" normalizeH="0" baseline="0" noProof="0" dirty="0">
                <a:ln>
                  <a:noFill/>
                </a:ln>
                <a:solidFill>
                  <a:prstClr val="black"/>
                </a:solidFill>
                <a:effectLst/>
                <a:uLnTx/>
                <a:uFillTx/>
                <a:latin typeface="League Spartan" pitchFamily="2" charset="-18"/>
                <a:ea typeface="+mn-ea"/>
                <a:cs typeface="+mn-cs"/>
              </a:rPr>
              <a:t>Počet konzultačních hodin poskytnutých na rozvoj inovativních firem</a:t>
            </a:r>
          </a:p>
        </p:txBody>
      </p:sp>
      <p:sp>
        <p:nvSpPr>
          <p:cNvPr id="26" name="Zástupný obsah 2">
            <a:extLst>
              <a:ext uri="{FF2B5EF4-FFF2-40B4-BE49-F238E27FC236}">
                <a16:creationId xmlns:a16="http://schemas.microsoft.com/office/drawing/2014/main" id="{C953AC86-616E-9076-8BF7-09F20A363E16}"/>
              </a:ext>
            </a:extLst>
          </p:cNvPr>
          <p:cNvSpPr>
            <a:spLocks noGrp="1"/>
          </p:cNvSpPr>
          <p:nvPr/>
        </p:nvSpPr>
        <p:spPr>
          <a:xfrm>
            <a:off x="7255363" y="4425258"/>
            <a:ext cx="1862927" cy="127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CB21F"/>
              </a:buClr>
              <a:buSzPct val="100000"/>
              <a:buFont typeface="Arial" panose="020B0604020202020204" pitchFamily="34" charset="0"/>
              <a:buNone/>
              <a:tabLst/>
              <a:defRPr/>
            </a:pPr>
            <a:r>
              <a:rPr kumimoji="0" lang="cs-CZ" sz="2000" b="0" i="0" u="none" strike="noStrike" kern="1200" cap="none" spc="0" normalizeH="0" baseline="0" noProof="0" dirty="0">
                <a:ln>
                  <a:noFill/>
                </a:ln>
                <a:solidFill>
                  <a:prstClr val="black"/>
                </a:solidFill>
                <a:effectLst/>
                <a:uLnTx/>
                <a:uFillTx/>
                <a:latin typeface="League Spartan" pitchFamily="2" charset="-18"/>
                <a:ea typeface="+mn-ea"/>
                <a:cs typeface="+mn-cs"/>
              </a:rPr>
              <a:t>Počet expertů – expertní pool</a:t>
            </a:r>
          </a:p>
        </p:txBody>
      </p:sp>
      <p:sp>
        <p:nvSpPr>
          <p:cNvPr id="28" name="Zástupný obsah 2">
            <a:extLst>
              <a:ext uri="{FF2B5EF4-FFF2-40B4-BE49-F238E27FC236}">
                <a16:creationId xmlns:a16="http://schemas.microsoft.com/office/drawing/2014/main" id="{703A5F5C-83AA-468E-B8C9-CC3E486E6994}"/>
              </a:ext>
            </a:extLst>
          </p:cNvPr>
          <p:cNvSpPr>
            <a:spLocks noGrp="1"/>
          </p:cNvSpPr>
          <p:nvPr/>
        </p:nvSpPr>
        <p:spPr>
          <a:xfrm>
            <a:off x="614203" y="1606920"/>
            <a:ext cx="2433797" cy="306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CB21F"/>
              </a:buClr>
              <a:buSzPct val="100000"/>
              <a:buFont typeface="Arial" panose="020B0604020202020204" pitchFamily="34" charset="0"/>
              <a:buNone/>
              <a:tabLst/>
              <a:defRPr/>
            </a:pPr>
            <a:r>
              <a:rPr kumimoji="0" lang="cs-CZ" sz="2100" b="0" i="0" u="none" strike="noStrike" kern="1200" cap="none" spc="0" normalizeH="0" baseline="0" noProof="0" dirty="0">
                <a:ln>
                  <a:noFill/>
                </a:ln>
                <a:solidFill>
                  <a:prstClr val="black"/>
                </a:solidFill>
                <a:effectLst/>
                <a:uLnTx/>
                <a:uFillTx/>
                <a:latin typeface="League Spartan" pitchFamily="2" charset="-18"/>
                <a:ea typeface="+mn-ea"/>
                <a:cs typeface="+mn-cs"/>
              </a:rPr>
              <a:t>3Q 2020- 2Q 2025</a:t>
            </a:r>
          </a:p>
        </p:txBody>
      </p:sp>
      <p:grpSp>
        <p:nvGrpSpPr>
          <p:cNvPr id="13" name="Skupina 12">
            <a:extLst>
              <a:ext uri="{FF2B5EF4-FFF2-40B4-BE49-F238E27FC236}">
                <a16:creationId xmlns:a16="http://schemas.microsoft.com/office/drawing/2014/main" id="{9854815C-A354-BBD2-59A5-EBA029F07C1B}"/>
              </a:ext>
            </a:extLst>
          </p:cNvPr>
          <p:cNvGrpSpPr/>
          <p:nvPr/>
        </p:nvGrpSpPr>
        <p:grpSpPr>
          <a:xfrm>
            <a:off x="9507591" y="2528528"/>
            <a:ext cx="1759823" cy="1759823"/>
            <a:chOff x="1549843" y="3433998"/>
            <a:chExt cx="1759823" cy="1759823"/>
          </a:xfrm>
        </p:grpSpPr>
        <p:pic>
          <p:nvPicPr>
            <p:cNvPr id="22" name="Obrázek 21">
              <a:extLst>
                <a:ext uri="{FF2B5EF4-FFF2-40B4-BE49-F238E27FC236}">
                  <a16:creationId xmlns:a16="http://schemas.microsoft.com/office/drawing/2014/main" id="{958272DF-704D-7AA5-686F-5F5274CC79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9843" y="3433998"/>
              <a:ext cx="1759823" cy="1759823"/>
            </a:xfrm>
            <a:prstGeom prst="rect">
              <a:avLst/>
            </a:prstGeom>
          </p:spPr>
        </p:pic>
        <p:sp>
          <p:nvSpPr>
            <p:cNvPr id="23" name="Rectangle 2">
              <a:extLst>
                <a:ext uri="{FF2B5EF4-FFF2-40B4-BE49-F238E27FC236}">
                  <a16:creationId xmlns:a16="http://schemas.microsoft.com/office/drawing/2014/main" id="{1FCE12C9-11E2-9AE2-07D6-0F8A54CAF22D}"/>
                </a:ext>
              </a:extLst>
            </p:cNvPr>
            <p:cNvSpPr>
              <a:spLocks noChangeArrowheads="1"/>
            </p:cNvSpPr>
            <p:nvPr/>
          </p:nvSpPr>
          <p:spPr bwMode="auto">
            <a:xfrm>
              <a:off x="2042248" y="3965688"/>
              <a:ext cx="11305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32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16</a:t>
              </a:r>
            </a:p>
          </p:txBody>
        </p:sp>
      </p:grpSp>
      <p:sp>
        <p:nvSpPr>
          <p:cNvPr id="24" name="Zástupný obsah 2">
            <a:extLst>
              <a:ext uri="{FF2B5EF4-FFF2-40B4-BE49-F238E27FC236}">
                <a16:creationId xmlns:a16="http://schemas.microsoft.com/office/drawing/2014/main" id="{6A6B8363-EF81-0E84-107C-1CC9CA3FB889}"/>
              </a:ext>
            </a:extLst>
          </p:cNvPr>
          <p:cNvSpPr>
            <a:spLocks noGrp="1"/>
          </p:cNvSpPr>
          <p:nvPr/>
        </p:nvSpPr>
        <p:spPr>
          <a:xfrm>
            <a:off x="9507591" y="4469524"/>
            <a:ext cx="1862927" cy="127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CB21F"/>
              </a:buClr>
              <a:buSzPct val="100000"/>
              <a:buFont typeface="Arial" panose="020B0604020202020204" pitchFamily="34" charset="0"/>
              <a:buNone/>
              <a:tabLst/>
              <a:defRPr/>
            </a:pPr>
            <a:r>
              <a:rPr kumimoji="0" lang="cs-CZ" sz="2000" b="0" i="0" u="none" strike="noStrike" kern="1200" cap="none" spc="0" normalizeH="0" baseline="0" noProof="0" dirty="0">
                <a:ln>
                  <a:noFill/>
                </a:ln>
                <a:solidFill>
                  <a:prstClr val="black"/>
                </a:solidFill>
                <a:effectLst/>
                <a:uLnTx/>
                <a:uFillTx/>
                <a:latin typeface="League Spartan" pitchFamily="2" charset="-18"/>
                <a:ea typeface="+mn-ea"/>
                <a:cs typeface="+mn-cs"/>
              </a:rPr>
              <a:t>Počet analýz digitální zralosti ve firmách</a:t>
            </a:r>
          </a:p>
        </p:txBody>
      </p:sp>
    </p:spTree>
    <p:extLst>
      <p:ext uri="{BB962C8B-B14F-4D97-AF65-F5344CB8AC3E}">
        <p14:creationId xmlns:p14="http://schemas.microsoft.com/office/powerpoint/2010/main" val="158428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44259-78D2-1CC6-1299-4F04932941B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B8EEB30-F312-2411-62C7-53F2BF6E7096}"/>
              </a:ext>
            </a:extLst>
          </p:cNvPr>
          <p:cNvSpPr txBox="1"/>
          <p:nvPr/>
        </p:nvSpPr>
        <p:spPr>
          <a:xfrm>
            <a:off x="838200" y="742950"/>
            <a:ext cx="10735313" cy="771686"/>
          </a:xfrm>
          <a:prstGeom prst="rect">
            <a:avLst/>
          </a:prstGeom>
        </p:spPr>
        <p:txBody>
          <a:bodyPr lIns="0" tIns="0" rIns="0" bIns="0" rtlCol="0" anchor="t">
            <a:spAutoFit/>
          </a:bodyPr>
          <a:lstStyle/>
          <a:p>
            <a:pPr marL="0" marR="0" lvl="0" indent="0" algn="l" defTabSz="914400" rtl="0" eaLnBrk="1" fontAlgn="auto" latinLnBrk="0" hangingPunct="1">
              <a:lnSpc>
                <a:spcPts val="6307"/>
              </a:lnSpc>
              <a:spcBef>
                <a:spcPts val="0"/>
              </a:spcBef>
              <a:spcAft>
                <a:spcPts val="0"/>
              </a:spcAft>
              <a:buClrTx/>
              <a:buSzTx/>
              <a:buFontTx/>
              <a:buNone/>
              <a:tabLst/>
              <a:defRPr/>
            </a:pPr>
            <a:r>
              <a:rPr kumimoji="0" lang="cs-CZ" sz="4505" b="0" i="0" u="none" strike="noStrike" kern="1200" cap="none" spc="0" normalizeH="0" baseline="0" noProof="0" dirty="0">
                <a:ln>
                  <a:noFill/>
                </a:ln>
                <a:solidFill>
                  <a:srgbClr val="000000"/>
                </a:solidFill>
                <a:effectLst/>
                <a:uLnTx/>
                <a:uFillTx/>
                <a:latin typeface="League Spartan Bold" pitchFamily="2" charset="-18"/>
                <a:ea typeface="League Spartan"/>
                <a:cs typeface="League Spartan"/>
                <a:sym typeface="League Spartan"/>
              </a:rPr>
              <a:t>Podpořené firmy </a:t>
            </a:r>
            <a:r>
              <a:rPr kumimoji="0" lang="cs-CZ" sz="2000" b="0" i="0" u="none" strike="noStrike" kern="1200" cap="none" spc="0" normalizeH="0" baseline="0" noProof="0" dirty="0">
                <a:ln>
                  <a:noFill/>
                </a:ln>
                <a:solidFill>
                  <a:srgbClr val="000000"/>
                </a:solidFill>
                <a:effectLst/>
                <a:uLnTx/>
                <a:uFillTx/>
                <a:latin typeface="League Spartan Bold" pitchFamily="2" charset="-18"/>
                <a:ea typeface="League Spartan"/>
                <a:cs typeface="League Spartan"/>
                <a:sym typeface="League Spartan"/>
              </a:rPr>
              <a:t>(2020 – 2025)</a:t>
            </a:r>
            <a:r>
              <a:rPr kumimoji="0" lang="en-US" sz="4505" b="0" i="0" u="none" strike="noStrike" kern="1200" cap="none" spc="0" normalizeH="0" baseline="0" noProof="0" dirty="0">
                <a:ln>
                  <a:noFill/>
                </a:ln>
                <a:solidFill>
                  <a:srgbClr val="ECB21F"/>
                </a:solidFill>
                <a:effectLst/>
                <a:uLnTx/>
                <a:uFillTx/>
                <a:latin typeface="League Spartan Bold" pitchFamily="2" charset="-18"/>
                <a:ea typeface="League Spartan"/>
                <a:cs typeface="League Spartan"/>
                <a:sym typeface="League Spartan"/>
              </a:rPr>
              <a:t>.</a:t>
            </a:r>
          </a:p>
        </p:txBody>
      </p:sp>
      <p:grpSp>
        <p:nvGrpSpPr>
          <p:cNvPr id="24" name="Skupina 23">
            <a:extLst>
              <a:ext uri="{FF2B5EF4-FFF2-40B4-BE49-F238E27FC236}">
                <a16:creationId xmlns:a16="http://schemas.microsoft.com/office/drawing/2014/main" id="{52A93532-7158-E649-4A18-F6D0332ABB85}"/>
              </a:ext>
            </a:extLst>
          </p:cNvPr>
          <p:cNvGrpSpPr>
            <a:grpSpLocks noChangeAspect="1"/>
          </p:cNvGrpSpPr>
          <p:nvPr/>
        </p:nvGrpSpPr>
        <p:grpSpPr>
          <a:xfrm>
            <a:off x="10107129" y="555498"/>
            <a:ext cx="1404000" cy="730946"/>
            <a:chOff x="10002668" y="316594"/>
            <a:chExt cx="1792223" cy="933061"/>
          </a:xfrm>
        </p:grpSpPr>
        <p:pic>
          <p:nvPicPr>
            <p:cNvPr id="25" name="Picture 2">
              <a:extLst>
                <a:ext uri="{FF2B5EF4-FFF2-40B4-BE49-F238E27FC236}">
                  <a16:creationId xmlns:a16="http://schemas.microsoft.com/office/drawing/2014/main" id="{CC160210-4ADF-B84E-42C9-85D857261D2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02668" y="316594"/>
              <a:ext cx="17922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573C3B19-DB72-9237-88FA-3D23F837848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6166"/>
            <a:stretch/>
          </p:blipFill>
          <p:spPr bwMode="auto">
            <a:xfrm>
              <a:off x="11127036" y="709655"/>
              <a:ext cx="667855"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Obrázek 4" descr="Obsah obrázku text, snímek obrazovky, Písmo, Počítačová ikona">
            <a:extLst>
              <a:ext uri="{FF2B5EF4-FFF2-40B4-BE49-F238E27FC236}">
                <a16:creationId xmlns:a16="http://schemas.microsoft.com/office/drawing/2014/main" id="{7EC5A831-BCB0-6145-204F-88624A14204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6025" y="1702088"/>
            <a:ext cx="10638911" cy="5089548"/>
          </a:xfrm>
          <a:prstGeom prst="rect">
            <a:avLst/>
          </a:prstGeom>
        </p:spPr>
      </p:pic>
    </p:spTree>
    <p:extLst>
      <p:ext uri="{BB962C8B-B14F-4D97-AF65-F5344CB8AC3E}">
        <p14:creationId xmlns:p14="http://schemas.microsoft.com/office/powerpoint/2010/main" val="203986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8A423-5984-277B-DED5-F209AD630AA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6E19757-8504-C409-143C-34E8F831E584}"/>
              </a:ext>
            </a:extLst>
          </p:cNvPr>
          <p:cNvSpPr txBox="1"/>
          <p:nvPr/>
        </p:nvSpPr>
        <p:spPr>
          <a:xfrm>
            <a:off x="785731" y="604370"/>
            <a:ext cx="10735313" cy="738664"/>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800" b="1" i="0" u="none" strike="noStrike" kern="1200" cap="none" spc="0" normalizeH="0" baseline="0" noProof="0" dirty="0">
                <a:ln>
                  <a:noFill/>
                </a:ln>
                <a:solidFill>
                  <a:prstClr val="black"/>
                </a:solidFill>
                <a:effectLst/>
                <a:uLnTx/>
                <a:uFillTx/>
                <a:latin typeface="League Spartan ExtraBold" pitchFamily="2" charset="-18"/>
                <a:ea typeface="+mn-ea"/>
                <a:cs typeface="+mn-cs"/>
              </a:rPr>
              <a:t>Projekty ve firmách v datech</a:t>
            </a:r>
            <a:r>
              <a:rPr kumimoji="0" lang="cs-CZ" sz="4800" b="1" i="0" u="none" strike="noStrike" kern="1200" cap="none" spc="0" normalizeH="0" baseline="0" noProof="0" dirty="0">
                <a:ln>
                  <a:noFill/>
                </a:ln>
                <a:solidFill>
                  <a:srgbClr val="ECB21F"/>
                </a:solidFill>
                <a:effectLst/>
                <a:uLnTx/>
                <a:uFillTx/>
                <a:latin typeface="League Spartan ExtraBold" pitchFamily="2" charset="-18"/>
                <a:ea typeface="+mn-ea"/>
                <a:cs typeface="+mn-cs"/>
              </a:rPr>
              <a:t>.</a:t>
            </a:r>
          </a:p>
        </p:txBody>
      </p:sp>
      <p:grpSp>
        <p:nvGrpSpPr>
          <p:cNvPr id="24" name="Skupina 23">
            <a:extLst>
              <a:ext uri="{FF2B5EF4-FFF2-40B4-BE49-F238E27FC236}">
                <a16:creationId xmlns:a16="http://schemas.microsoft.com/office/drawing/2014/main" id="{F421614E-70F6-6E32-1880-96974D16F43C}"/>
              </a:ext>
            </a:extLst>
          </p:cNvPr>
          <p:cNvGrpSpPr>
            <a:grpSpLocks noChangeAspect="1"/>
          </p:cNvGrpSpPr>
          <p:nvPr/>
        </p:nvGrpSpPr>
        <p:grpSpPr>
          <a:xfrm>
            <a:off x="10378638" y="487718"/>
            <a:ext cx="1404000" cy="730946"/>
            <a:chOff x="10002668" y="316594"/>
            <a:chExt cx="1792223" cy="933061"/>
          </a:xfrm>
        </p:grpSpPr>
        <p:pic>
          <p:nvPicPr>
            <p:cNvPr id="25" name="Picture 2">
              <a:extLst>
                <a:ext uri="{FF2B5EF4-FFF2-40B4-BE49-F238E27FC236}">
                  <a16:creationId xmlns:a16="http://schemas.microsoft.com/office/drawing/2014/main" id="{518B56E5-867C-8FAF-F893-344AFD07F0D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02668" y="316594"/>
              <a:ext cx="17922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23C99AB-D32E-4374-CC68-ACF84E5D692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6166"/>
            <a:stretch/>
          </p:blipFill>
          <p:spPr bwMode="auto">
            <a:xfrm>
              <a:off x="11127036" y="709655"/>
              <a:ext cx="667855"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Obrázek 4">
            <a:hlinkClick r:id="rId5"/>
            <a:extLst>
              <a:ext uri="{FF2B5EF4-FFF2-40B4-BE49-F238E27FC236}">
                <a16:creationId xmlns:a16="http://schemas.microsoft.com/office/drawing/2014/main" id="{07687F97-D5BB-A4AC-7EAB-F3502B90D7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92448" y="1461218"/>
            <a:ext cx="9601200" cy="5254270"/>
          </a:xfrm>
          <a:prstGeom prst="rect">
            <a:avLst/>
          </a:prstGeom>
        </p:spPr>
      </p:pic>
    </p:spTree>
    <p:extLst>
      <p:ext uri="{BB962C8B-B14F-4D97-AF65-F5344CB8AC3E}">
        <p14:creationId xmlns:p14="http://schemas.microsoft.com/office/powerpoint/2010/main" val="264452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5DF8-29D5-4D35-1D1E-476745AD4DCD}"/>
            </a:ext>
          </a:extLst>
        </p:cNvPr>
        <p:cNvGrpSpPr/>
        <p:nvPr/>
      </p:nvGrpSpPr>
      <p:grpSpPr>
        <a:xfrm>
          <a:off x="0" y="0"/>
          <a:ext cx="0" cy="0"/>
          <a:chOff x="0" y="0"/>
          <a:chExt cx="0" cy="0"/>
        </a:xfrm>
      </p:grpSpPr>
      <p:pic>
        <p:nvPicPr>
          <p:cNvPr id="4" name="Obrázek 3">
            <a:extLst>
              <a:ext uri="{FF2B5EF4-FFF2-40B4-BE49-F238E27FC236}">
                <a16:creationId xmlns:a16="http://schemas.microsoft.com/office/drawing/2014/main" id="{B3D5EC9C-3D17-8679-BC63-00531AD5C6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829" y="0"/>
            <a:ext cx="12192000" cy="6858000"/>
          </a:xfrm>
          <a:prstGeom prst="rect">
            <a:avLst/>
          </a:prstGeom>
        </p:spPr>
      </p:pic>
      <p:grpSp>
        <p:nvGrpSpPr>
          <p:cNvPr id="24" name="Skupina 23">
            <a:extLst>
              <a:ext uri="{FF2B5EF4-FFF2-40B4-BE49-F238E27FC236}">
                <a16:creationId xmlns:a16="http://schemas.microsoft.com/office/drawing/2014/main" id="{D1F32A83-D9C1-FF34-2BF7-35029C46C64D}"/>
              </a:ext>
            </a:extLst>
          </p:cNvPr>
          <p:cNvGrpSpPr>
            <a:grpSpLocks noChangeAspect="1"/>
          </p:cNvGrpSpPr>
          <p:nvPr/>
        </p:nvGrpSpPr>
        <p:grpSpPr>
          <a:xfrm>
            <a:off x="10107129" y="555498"/>
            <a:ext cx="1404000" cy="730946"/>
            <a:chOff x="10002668" y="316594"/>
            <a:chExt cx="1792223" cy="933061"/>
          </a:xfrm>
        </p:grpSpPr>
        <p:pic>
          <p:nvPicPr>
            <p:cNvPr id="25" name="Picture 2">
              <a:extLst>
                <a:ext uri="{FF2B5EF4-FFF2-40B4-BE49-F238E27FC236}">
                  <a16:creationId xmlns:a16="http://schemas.microsoft.com/office/drawing/2014/main" id="{933CBC96-8358-BA3D-2503-312CD81BF3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02668" y="316594"/>
              <a:ext cx="17922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5D811945-BB7D-7C5A-1698-5AAFD874CF4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56166"/>
            <a:stretch/>
          </p:blipFill>
          <p:spPr bwMode="auto">
            <a:xfrm>
              <a:off x="11127036" y="709655"/>
              <a:ext cx="667855"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Obrázek 5" descr="Obsah obrázku text, Písmo, snímek obrazovky">
            <a:extLst>
              <a:ext uri="{FF2B5EF4-FFF2-40B4-BE49-F238E27FC236}">
                <a16:creationId xmlns:a16="http://schemas.microsoft.com/office/drawing/2014/main" id="{A7950949-BCE3-DB16-FB4E-B8EB423D5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600" y="1947477"/>
            <a:ext cx="5948202" cy="3610426"/>
          </a:xfrm>
          <a:prstGeom prst="rect">
            <a:avLst/>
          </a:prstGeom>
        </p:spPr>
      </p:pic>
      <p:pic>
        <p:nvPicPr>
          <p:cNvPr id="5" name="Obrázek 4">
            <a:extLst>
              <a:ext uri="{FF2B5EF4-FFF2-40B4-BE49-F238E27FC236}">
                <a16:creationId xmlns:a16="http://schemas.microsoft.com/office/drawing/2014/main" id="{C39FA495-8230-07AC-BD62-BFB7D8C02256}"/>
              </a:ext>
            </a:extLst>
          </p:cNvPr>
          <p:cNvPicPr>
            <a:picLocks noChangeAspect="1"/>
          </p:cNvPicPr>
          <p:nvPr/>
        </p:nvPicPr>
        <p:blipFill>
          <a:blip r:embed="rId6" cstate="screen">
            <a:extLst>
              <a:ext uri="{28A0092B-C50C-407E-A947-70E740481C1C}">
                <a14:useLocalDpi xmlns:a14="http://schemas.microsoft.com/office/drawing/2010/main"/>
              </a:ext>
            </a:extLst>
          </a:blip>
          <a:srcRect r="8437"/>
          <a:stretch>
            <a:fillRect/>
          </a:stretch>
        </p:blipFill>
        <p:spPr>
          <a:xfrm>
            <a:off x="147799" y="1809826"/>
            <a:ext cx="5948201" cy="3897778"/>
          </a:xfrm>
          <a:prstGeom prst="rect">
            <a:avLst/>
          </a:prstGeom>
        </p:spPr>
      </p:pic>
      <p:sp>
        <p:nvSpPr>
          <p:cNvPr id="2" name="TextBox 3">
            <a:extLst>
              <a:ext uri="{FF2B5EF4-FFF2-40B4-BE49-F238E27FC236}">
                <a16:creationId xmlns:a16="http://schemas.microsoft.com/office/drawing/2014/main" id="{62241344-C30D-B403-1DAB-4A85BBA90117}"/>
              </a:ext>
            </a:extLst>
          </p:cNvPr>
          <p:cNvSpPr txBox="1"/>
          <p:nvPr/>
        </p:nvSpPr>
        <p:spPr>
          <a:xfrm>
            <a:off x="838200" y="742950"/>
            <a:ext cx="10735313" cy="771686"/>
          </a:xfrm>
          <a:prstGeom prst="rect">
            <a:avLst/>
          </a:prstGeom>
        </p:spPr>
        <p:txBody>
          <a:bodyPr lIns="0" tIns="0" rIns="0" bIns="0" rtlCol="0" anchor="t">
            <a:spAutoFit/>
          </a:bodyPr>
          <a:lstStyle/>
          <a:p>
            <a:pPr marL="0" marR="0" lvl="0" indent="0" algn="l" defTabSz="914400" rtl="0" eaLnBrk="1" fontAlgn="auto" latinLnBrk="0" hangingPunct="1">
              <a:lnSpc>
                <a:spcPts val="6307"/>
              </a:lnSpc>
              <a:spcBef>
                <a:spcPts val="0"/>
              </a:spcBef>
              <a:spcAft>
                <a:spcPts val="0"/>
              </a:spcAft>
              <a:buClrTx/>
              <a:buSzTx/>
              <a:buFontTx/>
              <a:buNone/>
              <a:tabLst/>
              <a:defRPr/>
            </a:pPr>
            <a:r>
              <a:rPr kumimoji="0" lang="cs-CZ" sz="4505" b="0" i="0" u="none" strike="noStrike" kern="1200" cap="none" spc="0" normalizeH="0" baseline="0" noProof="0" dirty="0">
                <a:ln>
                  <a:noFill/>
                </a:ln>
                <a:solidFill>
                  <a:srgbClr val="000000"/>
                </a:solidFill>
                <a:effectLst/>
                <a:uLnTx/>
                <a:uFillTx/>
                <a:latin typeface="League Spartan Bold" pitchFamily="2" charset="-18"/>
                <a:ea typeface="League Spartan"/>
                <a:cs typeface="League Spartan"/>
                <a:sym typeface="League Spartan"/>
              </a:rPr>
              <a:t>Co nejčastěji ve firmách řešíme</a:t>
            </a:r>
            <a:r>
              <a:rPr kumimoji="0" lang="en-US" sz="4505" b="0" i="0" u="none" strike="noStrike" kern="1200" cap="none" spc="0" normalizeH="0" baseline="0" noProof="0" dirty="0">
                <a:ln>
                  <a:noFill/>
                </a:ln>
                <a:solidFill>
                  <a:srgbClr val="ECB21F"/>
                </a:solidFill>
                <a:effectLst/>
                <a:uLnTx/>
                <a:uFillTx/>
                <a:latin typeface="League Spartan Bold" pitchFamily="2" charset="-18"/>
                <a:ea typeface="League Spartan"/>
                <a:cs typeface="League Spartan"/>
                <a:sym typeface="League Spartan"/>
              </a:rPr>
              <a:t>.</a:t>
            </a:r>
          </a:p>
        </p:txBody>
      </p:sp>
    </p:spTree>
    <p:extLst>
      <p:ext uri="{BB962C8B-B14F-4D97-AF65-F5344CB8AC3E}">
        <p14:creationId xmlns:p14="http://schemas.microsoft.com/office/powerpoint/2010/main" val="381764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25141-E824-CD6F-6089-FDEE0F4482DA}"/>
            </a:ext>
          </a:extLst>
        </p:cNvPr>
        <p:cNvGrpSpPr/>
        <p:nvPr/>
      </p:nvGrpSpPr>
      <p:grpSpPr>
        <a:xfrm>
          <a:off x="0" y="0"/>
          <a:ext cx="0" cy="0"/>
          <a:chOff x="0" y="0"/>
          <a:chExt cx="0" cy="0"/>
        </a:xfrm>
      </p:grpSpPr>
      <p:pic>
        <p:nvPicPr>
          <p:cNvPr id="4" name="Obrázek 3">
            <a:extLst>
              <a:ext uri="{FF2B5EF4-FFF2-40B4-BE49-F238E27FC236}">
                <a16:creationId xmlns:a16="http://schemas.microsoft.com/office/drawing/2014/main" id="{D3B02274-74B4-F5B7-AD5B-FC04BBC646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29" y="0"/>
            <a:ext cx="12192000" cy="6858000"/>
          </a:xfrm>
          <a:prstGeom prst="rect">
            <a:avLst/>
          </a:prstGeom>
        </p:spPr>
      </p:pic>
      <p:pic>
        <p:nvPicPr>
          <p:cNvPr id="11" name="Obrázek 10">
            <a:extLst>
              <a:ext uri="{FF2B5EF4-FFF2-40B4-BE49-F238E27FC236}">
                <a16:creationId xmlns:a16="http://schemas.microsoft.com/office/drawing/2014/main" id="{EA5165CE-A325-1B9D-EC61-712CB1F591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0161" y="3325900"/>
            <a:ext cx="8648344" cy="3172828"/>
          </a:xfrm>
          <a:prstGeom prst="rect">
            <a:avLst/>
          </a:prstGeom>
        </p:spPr>
      </p:pic>
      <p:sp>
        <p:nvSpPr>
          <p:cNvPr id="3" name="TextBox 3">
            <a:extLst>
              <a:ext uri="{FF2B5EF4-FFF2-40B4-BE49-F238E27FC236}">
                <a16:creationId xmlns:a16="http://schemas.microsoft.com/office/drawing/2014/main" id="{63414123-6605-5624-5D6A-A129E855E429}"/>
              </a:ext>
            </a:extLst>
          </p:cNvPr>
          <p:cNvSpPr txBox="1"/>
          <p:nvPr/>
        </p:nvSpPr>
        <p:spPr>
          <a:xfrm>
            <a:off x="789671" y="778318"/>
            <a:ext cx="10735313" cy="1063433"/>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cs-CZ" sz="4505" b="0" i="0" u="none" strike="noStrike" kern="1200" cap="none" spc="0" normalizeH="0" baseline="0" noProof="0" dirty="0">
                <a:ln>
                  <a:noFill/>
                </a:ln>
                <a:solidFill>
                  <a:srgbClr val="000000"/>
                </a:solidFill>
                <a:effectLst/>
                <a:uLnTx/>
                <a:uFillTx/>
                <a:latin typeface="League Spartan Bold" pitchFamily="2" charset="-18"/>
                <a:ea typeface="League Spartan"/>
                <a:cs typeface="League Spartan"/>
                <a:sym typeface="League Spartan"/>
              </a:rPr>
              <a:t>Hlavní výsledky – hodnocení od firem: vnímaný posun a změna</a:t>
            </a:r>
            <a:r>
              <a:rPr kumimoji="0" lang="en-US" sz="4505" b="0" i="0" u="none" strike="noStrike" kern="1200" cap="none" spc="0" normalizeH="0" baseline="0" noProof="0" dirty="0">
                <a:ln>
                  <a:noFill/>
                </a:ln>
                <a:solidFill>
                  <a:srgbClr val="ECB21F"/>
                </a:solidFill>
                <a:effectLst/>
                <a:uLnTx/>
                <a:uFillTx/>
                <a:latin typeface="League Spartan Bold" pitchFamily="2" charset="-18"/>
                <a:ea typeface="League Spartan"/>
                <a:cs typeface="League Spartan"/>
                <a:sym typeface="League Spartan"/>
              </a:rPr>
              <a:t>.</a:t>
            </a:r>
          </a:p>
        </p:txBody>
      </p:sp>
      <p:grpSp>
        <p:nvGrpSpPr>
          <p:cNvPr id="24" name="Skupina 23">
            <a:extLst>
              <a:ext uri="{FF2B5EF4-FFF2-40B4-BE49-F238E27FC236}">
                <a16:creationId xmlns:a16="http://schemas.microsoft.com/office/drawing/2014/main" id="{8BBF5D55-8BE2-BC5C-AAD2-7E66802CF6BF}"/>
              </a:ext>
            </a:extLst>
          </p:cNvPr>
          <p:cNvGrpSpPr>
            <a:grpSpLocks noChangeAspect="1"/>
          </p:cNvGrpSpPr>
          <p:nvPr/>
        </p:nvGrpSpPr>
        <p:grpSpPr>
          <a:xfrm>
            <a:off x="10350880" y="481350"/>
            <a:ext cx="1404000" cy="730946"/>
            <a:chOff x="10002668" y="316594"/>
            <a:chExt cx="1792223" cy="933061"/>
          </a:xfrm>
        </p:grpSpPr>
        <p:pic>
          <p:nvPicPr>
            <p:cNvPr id="25" name="Picture 2">
              <a:extLst>
                <a:ext uri="{FF2B5EF4-FFF2-40B4-BE49-F238E27FC236}">
                  <a16:creationId xmlns:a16="http://schemas.microsoft.com/office/drawing/2014/main" id="{AF5EAA93-7E12-07D9-D1C8-54116055CFB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02668" y="316594"/>
              <a:ext cx="17922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1F59BF11-E8E1-37BA-F22A-D90B2E4D860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56166"/>
            <a:stretch/>
          </p:blipFill>
          <p:spPr bwMode="auto">
            <a:xfrm>
              <a:off x="11127036" y="709655"/>
              <a:ext cx="667855"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Skupina 12">
            <a:extLst>
              <a:ext uri="{FF2B5EF4-FFF2-40B4-BE49-F238E27FC236}">
                <a16:creationId xmlns:a16="http://schemas.microsoft.com/office/drawing/2014/main" id="{7E2ECB74-F313-3322-41AC-F2FD8BFDD1C9}"/>
              </a:ext>
            </a:extLst>
          </p:cNvPr>
          <p:cNvGrpSpPr/>
          <p:nvPr/>
        </p:nvGrpSpPr>
        <p:grpSpPr>
          <a:xfrm>
            <a:off x="961102" y="2349910"/>
            <a:ext cx="2942303" cy="1694075"/>
            <a:chOff x="8947818" y="4904364"/>
            <a:chExt cx="2672906" cy="1514636"/>
          </a:xfrm>
        </p:grpSpPr>
        <p:grpSp>
          <p:nvGrpSpPr>
            <p:cNvPr id="9" name="Skupina 8">
              <a:extLst>
                <a:ext uri="{FF2B5EF4-FFF2-40B4-BE49-F238E27FC236}">
                  <a16:creationId xmlns:a16="http://schemas.microsoft.com/office/drawing/2014/main" id="{A1DB8B09-A8EB-3F87-13E2-BD86163BC14A}"/>
                </a:ext>
              </a:extLst>
            </p:cNvPr>
            <p:cNvGrpSpPr/>
            <p:nvPr/>
          </p:nvGrpSpPr>
          <p:grpSpPr>
            <a:xfrm>
              <a:off x="8947818" y="4904364"/>
              <a:ext cx="2672906" cy="1252642"/>
              <a:chOff x="8503609" y="1940266"/>
              <a:chExt cx="2895601" cy="1389744"/>
            </a:xfrm>
          </p:grpSpPr>
          <p:pic>
            <p:nvPicPr>
              <p:cNvPr id="7" name="Obrázek 6" descr="Obsah obrázku design, snímek obrazovky&#10;&#10;Obsah generovaný pomocí AI může být nesprávný.">
                <a:extLst>
                  <a:ext uri="{FF2B5EF4-FFF2-40B4-BE49-F238E27FC236}">
                    <a16:creationId xmlns:a16="http://schemas.microsoft.com/office/drawing/2014/main" id="{67734F56-F133-4EB0-6C2C-FF2E66DC0FE5}"/>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503609" y="2846738"/>
                <a:ext cx="2895600" cy="483272"/>
              </a:xfrm>
              <a:prstGeom prst="rect">
                <a:avLst/>
              </a:prstGeom>
            </p:spPr>
          </p:pic>
          <p:sp>
            <p:nvSpPr>
              <p:cNvPr id="5" name="TextBox 17">
                <a:extLst>
                  <a:ext uri="{FF2B5EF4-FFF2-40B4-BE49-F238E27FC236}">
                    <a16:creationId xmlns:a16="http://schemas.microsoft.com/office/drawing/2014/main" id="{3F4CCB4B-DBC3-B7EB-A5B3-C6B5F0B6B48E}"/>
                  </a:ext>
                </a:extLst>
              </p:cNvPr>
              <p:cNvSpPr txBox="1"/>
              <p:nvPr/>
            </p:nvSpPr>
            <p:spPr>
              <a:xfrm>
                <a:off x="8503610" y="1940266"/>
                <a:ext cx="2895600"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4" normalizeH="0" baseline="0" noProof="0" dirty="0">
                    <a:ln>
                      <a:noFill/>
                    </a:ln>
                    <a:solidFill>
                      <a:srgbClr val="000000"/>
                    </a:solidFill>
                    <a:effectLst/>
                    <a:uLnTx/>
                    <a:uFillTx/>
                    <a:latin typeface="Arial"/>
                    <a:ea typeface="Arial"/>
                    <a:cs typeface="Arial"/>
                    <a:sym typeface="Arial"/>
                  </a:rPr>
                  <a:t>Jak hodnotíte </a:t>
                </a:r>
                <a:r>
                  <a:rPr kumimoji="0" lang="cs-CZ" sz="2000" b="1" i="0" u="none" strike="noStrike" kern="1200" cap="none" spc="4" normalizeH="0" baseline="0" noProof="0" dirty="0">
                    <a:ln>
                      <a:noFill/>
                    </a:ln>
                    <a:solidFill>
                      <a:srgbClr val="000000"/>
                    </a:solidFill>
                    <a:effectLst/>
                    <a:uLnTx/>
                    <a:uFillTx/>
                    <a:latin typeface="Arial"/>
                    <a:ea typeface="Arial"/>
                    <a:cs typeface="Arial"/>
                    <a:sym typeface="Arial"/>
                  </a:rPr>
                  <a:t>přínos</a:t>
                </a:r>
                <a:r>
                  <a:rPr kumimoji="0" lang="cs-CZ" sz="2000" b="0" i="0" u="none" strike="noStrike" kern="1200" cap="none" spc="4" normalizeH="0" baseline="0" noProof="0" dirty="0">
                    <a:ln>
                      <a:noFill/>
                    </a:ln>
                    <a:solidFill>
                      <a:srgbClr val="000000"/>
                    </a:solidFill>
                    <a:effectLst/>
                    <a:uLnTx/>
                    <a:uFillTx/>
                    <a:latin typeface="Arial"/>
                    <a:ea typeface="Arial"/>
                    <a:cs typeface="Arial"/>
                    <a:sym typeface="Arial"/>
                  </a:rPr>
                  <a:t> konzultační podpory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4" normalizeH="0" baseline="0" noProof="0" dirty="0">
                    <a:ln>
                      <a:noFill/>
                    </a:ln>
                    <a:solidFill>
                      <a:srgbClr val="000000"/>
                    </a:solidFill>
                    <a:effectLst/>
                    <a:uLnTx/>
                    <a:uFillTx/>
                    <a:latin typeface="Arial"/>
                    <a:ea typeface="Arial"/>
                    <a:cs typeface="Arial"/>
                    <a:sym typeface="Arial"/>
                  </a:rPr>
                  <a:t>pro Vaši firmu</a:t>
                </a:r>
                <a:r>
                  <a:rPr kumimoji="0" lang="cs-CZ" sz="2000" b="0" i="0" u="none" strike="noStrike" kern="1200" cap="none" spc="4" normalizeH="0" baseline="0" noProof="0" dirty="0">
                    <a:ln>
                      <a:noFill/>
                    </a:ln>
                    <a:solidFill>
                      <a:srgbClr val="000000"/>
                    </a:solidFill>
                    <a:effectLst/>
                    <a:uLnTx/>
                    <a:uFillTx/>
                    <a:latin typeface="Arial"/>
                    <a:ea typeface="Arial"/>
                    <a:cs typeface="Arial"/>
                    <a:sym typeface="Arial"/>
                  </a:rPr>
                  <a:t>?</a:t>
                </a:r>
                <a:endParaRPr kumimoji="0" lang="en-US" sz="2000" b="0" i="0" u="none" strike="noStrike" kern="1200" cap="none" spc="4" normalizeH="0" baseline="0" noProof="0" dirty="0">
                  <a:ln>
                    <a:noFill/>
                  </a:ln>
                  <a:solidFill>
                    <a:srgbClr val="000000"/>
                  </a:solidFill>
                  <a:effectLst/>
                  <a:uLnTx/>
                  <a:uFillTx/>
                  <a:latin typeface="Arial"/>
                  <a:ea typeface="Arial"/>
                  <a:cs typeface="Arial"/>
                  <a:sym typeface="Arial"/>
                </a:endParaRPr>
              </a:p>
            </p:txBody>
          </p:sp>
        </p:grpSp>
        <p:sp>
          <p:nvSpPr>
            <p:cNvPr id="12" name="TextBox 17">
              <a:extLst>
                <a:ext uri="{FF2B5EF4-FFF2-40B4-BE49-F238E27FC236}">
                  <a16:creationId xmlns:a16="http://schemas.microsoft.com/office/drawing/2014/main" id="{51FCF53C-D18A-7206-E151-A5E20B47AFF1}"/>
                </a:ext>
              </a:extLst>
            </p:cNvPr>
            <p:cNvSpPr txBox="1"/>
            <p:nvPr/>
          </p:nvSpPr>
          <p:spPr>
            <a:xfrm>
              <a:off x="9701840" y="6033573"/>
              <a:ext cx="1454738" cy="385427"/>
            </a:xfrm>
            <a:prstGeom prst="rect">
              <a:avLst/>
            </a:prstGeom>
          </p:spPr>
          <p:txBody>
            <a:bodyPr wrap="square" lIns="0" tIns="0" rIns="0" bIns="0" rtlCol="0" anchor="t">
              <a:spAutoFit/>
            </a:body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cs-CZ" sz="2000" b="0" i="0" u="none" strike="noStrike" kern="1200" cap="none" spc="4" normalizeH="0" baseline="0" noProof="0" dirty="0">
                  <a:ln>
                    <a:noFill/>
                  </a:ln>
                  <a:solidFill>
                    <a:srgbClr val="000000"/>
                  </a:solidFill>
                  <a:effectLst/>
                  <a:uLnTx/>
                  <a:uFillTx/>
                  <a:latin typeface="Arial"/>
                  <a:ea typeface="Arial"/>
                  <a:cs typeface="Arial"/>
                  <a:sym typeface="Arial"/>
                </a:rPr>
                <a:t>9.53 / 10.00</a:t>
              </a:r>
              <a:endParaRPr kumimoji="0" lang="en-US" sz="2000" b="0" i="0" u="none" strike="noStrike" kern="1200" cap="none" spc="4" normalizeH="0" baseline="0" noProof="0" dirty="0">
                <a:ln>
                  <a:noFill/>
                </a:ln>
                <a:solidFill>
                  <a:srgbClr val="000000"/>
                </a:solidFill>
                <a:effectLst/>
                <a:uLnTx/>
                <a:uFillTx/>
                <a:latin typeface="Arial"/>
                <a:ea typeface="Arial"/>
                <a:cs typeface="Arial"/>
                <a:sym typeface="Arial"/>
              </a:endParaRPr>
            </a:p>
          </p:txBody>
        </p:sp>
      </p:grpSp>
      <p:sp>
        <p:nvSpPr>
          <p:cNvPr id="2" name="Ovál 1">
            <a:extLst>
              <a:ext uri="{FF2B5EF4-FFF2-40B4-BE49-F238E27FC236}">
                <a16:creationId xmlns:a16="http://schemas.microsoft.com/office/drawing/2014/main" id="{795C89D0-EF66-15BE-9546-9E307D088B92}"/>
              </a:ext>
            </a:extLst>
          </p:cNvPr>
          <p:cNvSpPr/>
          <p:nvPr/>
        </p:nvSpPr>
        <p:spPr>
          <a:xfrm>
            <a:off x="774437" y="2045110"/>
            <a:ext cx="3276453" cy="2212258"/>
          </a:xfrm>
          <a:prstGeom prst="ellipse">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cs-CZ"/>
          </a:p>
        </p:txBody>
      </p:sp>
    </p:spTree>
    <p:extLst>
      <p:ext uri="{BB962C8B-B14F-4D97-AF65-F5344CB8AC3E}">
        <p14:creationId xmlns:p14="http://schemas.microsoft.com/office/powerpoint/2010/main" val="339094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4B18-305F-1C4E-EEF8-031B508931F3}"/>
            </a:ext>
          </a:extLst>
        </p:cNvPr>
        <p:cNvGrpSpPr/>
        <p:nvPr/>
      </p:nvGrpSpPr>
      <p:grpSpPr>
        <a:xfrm>
          <a:off x="0" y="0"/>
          <a:ext cx="0" cy="0"/>
          <a:chOff x="0" y="0"/>
          <a:chExt cx="0" cy="0"/>
        </a:xfrm>
      </p:grpSpPr>
      <p:pic>
        <p:nvPicPr>
          <p:cNvPr id="8" name="Obrázek 7">
            <a:extLst>
              <a:ext uri="{FF2B5EF4-FFF2-40B4-BE49-F238E27FC236}">
                <a16:creationId xmlns:a16="http://schemas.microsoft.com/office/drawing/2014/main" id="{6826378C-653D-C779-C96E-684DD842DF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65" y="-76200"/>
            <a:ext cx="12192000" cy="6858000"/>
          </a:xfrm>
          <a:prstGeom prst="rect">
            <a:avLst/>
          </a:prstGeom>
        </p:spPr>
      </p:pic>
      <p:sp>
        <p:nvSpPr>
          <p:cNvPr id="3" name="TextBox 3">
            <a:extLst>
              <a:ext uri="{FF2B5EF4-FFF2-40B4-BE49-F238E27FC236}">
                <a16:creationId xmlns:a16="http://schemas.microsoft.com/office/drawing/2014/main" id="{AE0BC272-D57F-630D-FBF2-90CE057790C0}"/>
              </a:ext>
            </a:extLst>
          </p:cNvPr>
          <p:cNvSpPr txBox="1"/>
          <p:nvPr/>
        </p:nvSpPr>
        <p:spPr>
          <a:xfrm>
            <a:off x="810452" y="381169"/>
            <a:ext cx="10735313" cy="1386533"/>
          </a:xfrm>
          <a:prstGeom prst="rect">
            <a:avLst/>
          </a:prstGeom>
        </p:spPr>
        <p:txBody>
          <a:bodyPr lIns="0" tIns="0" rIns="0" bIns="0" rtlCol="0" anchor="t">
            <a:spAutoFit/>
          </a:bodyPr>
          <a:lstStyle/>
          <a:p>
            <a:pPr marL="0" marR="0" lvl="0" indent="0" algn="l" defTabSz="914400" rtl="0" eaLnBrk="1" fontAlgn="auto" latinLnBrk="0" hangingPunct="1">
              <a:lnSpc>
                <a:spcPts val="5406"/>
              </a:lnSpc>
              <a:spcBef>
                <a:spcPts val="0"/>
              </a:spcBef>
              <a:spcAft>
                <a:spcPts val="0"/>
              </a:spcAft>
              <a:buClrTx/>
              <a:buSzTx/>
              <a:buFontTx/>
              <a:buNone/>
              <a:tabLst/>
              <a:defRPr/>
            </a:pPr>
            <a:r>
              <a:rPr kumimoji="0" lang="cs-CZ" sz="4505" b="0" i="0" u="none" strike="noStrike" kern="1200" cap="none" spc="0" normalizeH="0" baseline="0" noProof="0" dirty="0">
                <a:ln>
                  <a:noFill/>
                </a:ln>
                <a:solidFill>
                  <a:srgbClr val="000000"/>
                </a:solidFill>
                <a:effectLst/>
                <a:uLnTx/>
                <a:uFillTx/>
                <a:latin typeface="League Spartan Bold" pitchFamily="2" charset="-18"/>
                <a:ea typeface="League Spartan"/>
                <a:cs typeface="League Spartan"/>
                <a:sym typeface="League Spartan"/>
              </a:rPr>
              <a:t>Dopady: 12-15 měsíců po skončení intervence</a:t>
            </a:r>
            <a:r>
              <a:rPr kumimoji="0" lang="en-US" sz="4505" b="0" i="0" u="none" strike="noStrike" kern="1200" cap="none" spc="0" normalizeH="0" baseline="0" noProof="0" dirty="0">
                <a:ln>
                  <a:noFill/>
                </a:ln>
                <a:solidFill>
                  <a:srgbClr val="ECB21F"/>
                </a:solidFill>
                <a:effectLst/>
                <a:uLnTx/>
                <a:uFillTx/>
                <a:latin typeface="League Spartan Bold" pitchFamily="2" charset="-18"/>
                <a:ea typeface="League Spartan"/>
                <a:cs typeface="League Spartan"/>
                <a:sym typeface="League Spartan"/>
              </a:rPr>
              <a:t>.</a:t>
            </a:r>
          </a:p>
        </p:txBody>
      </p:sp>
      <p:grpSp>
        <p:nvGrpSpPr>
          <p:cNvPr id="24" name="Skupina 23">
            <a:extLst>
              <a:ext uri="{FF2B5EF4-FFF2-40B4-BE49-F238E27FC236}">
                <a16:creationId xmlns:a16="http://schemas.microsoft.com/office/drawing/2014/main" id="{5FD09CAF-3C6F-862C-B1A3-C7E98BFD670F}"/>
              </a:ext>
            </a:extLst>
          </p:cNvPr>
          <p:cNvGrpSpPr>
            <a:grpSpLocks noChangeAspect="1"/>
          </p:cNvGrpSpPr>
          <p:nvPr/>
        </p:nvGrpSpPr>
        <p:grpSpPr>
          <a:xfrm>
            <a:off x="10107129" y="555498"/>
            <a:ext cx="1404000" cy="730946"/>
            <a:chOff x="10002668" y="316594"/>
            <a:chExt cx="1792223" cy="933061"/>
          </a:xfrm>
        </p:grpSpPr>
        <p:pic>
          <p:nvPicPr>
            <p:cNvPr id="25" name="Picture 2">
              <a:extLst>
                <a:ext uri="{FF2B5EF4-FFF2-40B4-BE49-F238E27FC236}">
                  <a16:creationId xmlns:a16="http://schemas.microsoft.com/office/drawing/2014/main" id="{8E6C269C-D734-4C2C-77C6-C60E5C1912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02668" y="316594"/>
              <a:ext cx="17922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A7C461CB-418A-E580-7F64-F2DF8297CC9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6166"/>
            <a:stretch/>
          </p:blipFill>
          <p:spPr bwMode="auto">
            <a:xfrm>
              <a:off x="11127036" y="709655"/>
              <a:ext cx="667855"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Obrázek 4">
            <a:extLst>
              <a:ext uri="{FF2B5EF4-FFF2-40B4-BE49-F238E27FC236}">
                <a16:creationId xmlns:a16="http://schemas.microsoft.com/office/drawing/2014/main" id="{75C1D268-EEA2-9D62-EB14-1AD0076B79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74864" y="1594362"/>
            <a:ext cx="1759823" cy="1759823"/>
          </a:xfrm>
          <a:prstGeom prst="rect">
            <a:avLst/>
          </a:prstGeom>
        </p:spPr>
      </p:pic>
      <p:sp>
        <p:nvSpPr>
          <p:cNvPr id="7" name="Zástupný obsah 2">
            <a:extLst>
              <a:ext uri="{FF2B5EF4-FFF2-40B4-BE49-F238E27FC236}">
                <a16:creationId xmlns:a16="http://schemas.microsoft.com/office/drawing/2014/main" id="{F453F8D7-3EC4-BC7D-57BB-BD81AEEE35D2}"/>
              </a:ext>
            </a:extLst>
          </p:cNvPr>
          <p:cNvSpPr>
            <a:spLocks noGrp="1"/>
          </p:cNvSpPr>
          <p:nvPr/>
        </p:nvSpPr>
        <p:spPr>
          <a:xfrm>
            <a:off x="9442710" y="1909866"/>
            <a:ext cx="1862927" cy="11288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ECB21F"/>
              </a:buClr>
              <a:buSzPct val="100000"/>
              <a:buFont typeface="Arial" panose="020B0604020202020204" pitchFamily="34" charset="0"/>
              <a:buNone/>
              <a:tabLst/>
              <a:defRPr/>
            </a:pPr>
            <a:r>
              <a:rPr kumimoji="0" lang="cs-CZ" sz="1800" b="0" i="0" u="none" strike="noStrike" kern="1200" cap="none" spc="0" normalizeH="0" baseline="0" noProof="0" dirty="0">
                <a:ln>
                  <a:noFill/>
                </a:ln>
                <a:solidFill>
                  <a:prstClr val="black"/>
                </a:solidFill>
                <a:effectLst/>
                <a:uLnTx/>
                <a:uFillTx/>
                <a:latin typeface="League Spartan" pitchFamily="2" charset="-18"/>
                <a:ea typeface="+mn-ea"/>
                <a:cs typeface="+mn-cs"/>
              </a:rPr>
              <a:t>Zařazeno </a:t>
            </a:r>
          </a:p>
          <a:p>
            <a:pPr marL="0" marR="0" lvl="0" indent="0" algn="ctr" defTabSz="914400" rtl="0" eaLnBrk="1" fontAlgn="auto" latinLnBrk="0" hangingPunct="1">
              <a:lnSpc>
                <a:spcPct val="100000"/>
              </a:lnSpc>
              <a:spcBef>
                <a:spcPts val="0"/>
              </a:spcBef>
              <a:spcAft>
                <a:spcPts val="0"/>
              </a:spcAft>
              <a:buClr>
                <a:srgbClr val="ECB21F"/>
              </a:buClr>
              <a:buSzPct val="100000"/>
              <a:buFont typeface="Arial" panose="020B0604020202020204" pitchFamily="34" charset="0"/>
              <a:buNone/>
              <a:tabLst/>
              <a:defRPr/>
            </a:pPr>
            <a:r>
              <a:rPr kumimoji="0" lang="cs-CZ" sz="1800" b="0" i="0" u="none" strike="noStrike" kern="1200" cap="none" spc="0" normalizeH="0" baseline="0" noProof="0" dirty="0">
                <a:ln>
                  <a:noFill/>
                </a:ln>
                <a:solidFill>
                  <a:prstClr val="black"/>
                </a:solidFill>
                <a:effectLst/>
                <a:uLnTx/>
                <a:uFillTx/>
                <a:latin typeface="League Spartan" pitchFamily="2" charset="-18"/>
                <a:ea typeface="+mn-ea"/>
                <a:cs typeface="+mn-cs"/>
              </a:rPr>
              <a:t>42 změnových projektů, </a:t>
            </a:r>
          </a:p>
          <a:p>
            <a:pPr marL="0" marR="0" lvl="0" indent="0" algn="ctr" defTabSz="914400" rtl="0" eaLnBrk="1" fontAlgn="auto" latinLnBrk="0" hangingPunct="1">
              <a:lnSpc>
                <a:spcPct val="100000"/>
              </a:lnSpc>
              <a:spcBef>
                <a:spcPts val="0"/>
              </a:spcBef>
              <a:spcAft>
                <a:spcPts val="0"/>
              </a:spcAft>
              <a:buClr>
                <a:srgbClr val="ECB21F"/>
              </a:buClr>
              <a:buSzPct val="100000"/>
              <a:buFont typeface="Arial" panose="020B0604020202020204" pitchFamily="34" charset="0"/>
              <a:buNone/>
              <a:tabLst/>
              <a:defRPr/>
            </a:pPr>
            <a:r>
              <a:rPr kumimoji="0" lang="cs-CZ" sz="1800" b="0" i="0" u="none" strike="noStrike" kern="1200" cap="none" spc="0" normalizeH="0" baseline="0" noProof="0" dirty="0">
                <a:ln>
                  <a:noFill/>
                </a:ln>
                <a:solidFill>
                  <a:prstClr val="black"/>
                </a:solidFill>
                <a:effectLst/>
                <a:uLnTx/>
                <a:uFillTx/>
                <a:latin typeface="League Spartan" pitchFamily="2" charset="-18"/>
                <a:ea typeface="+mn-ea"/>
                <a:cs typeface="+mn-cs"/>
              </a:rPr>
              <a:t>27 firem </a:t>
            </a:r>
          </a:p>
        </p:txBody>
      </p:sp>
      <p:pic>
        <p:nvPicPr>
          <p:cNvPr id="10" name="Obrázek 9" descr="Obsah obrázku text, snímek obrazovky, Písmo&#10;&#10;Obsah generovaný pomocí AI může být nesprávný.">
            <a:extLst>
              <a:ext uri="{FF2B5EF4-FFF2-40B4-BE49-F238E27FC236}">
                <a16:creationId xmlns:a16="http://schemas.microsoft.com/office/drawing/2014/main" id="{6C16B553-87FD-3801-4187-F0D39ED204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2780" y="1769561"/>
            <a:ext cx="7044349" cy="4876857"/>
          </a:xfrm>
          <a:prstGeom prst="rect">
            <a:avLst/>
          </a:prstGeom>
        </p:spPr>
      </p:pic>
      <p:pic>
        <p:nvPicPr>
          <p:cNvPr id="12" name="Obrázek 11" descr="Obsah obrázku Grafika, kreslené, snímek obrazovky, logo&#10;&#10;Obsah generovaný pomocí AI může být nesprávný.">
            <a:extLst>
              <a:ext uri="{FF2B5EF4-FFF2-40B4-BE49-F238E27FC236}">
                <a16:creationId xmlns:a16="http://schemas.microsoft.com/office/drawing/2014/main" id="{59EFF9BA-FE89-5DDA-3183-F0187584502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221194" y="3738154"/>
            <a:ext cx="2526201" cy="2230106"/>
          </a:xfrm>
          <a:prstGeom prst="rect">
            <a:avLst/>
          </a:prstGeom>
        </p:spPr>
      </p:pic>
    </p:spTree>
    <p:extLst>
      <p:ext uri="{BB962C8B-B14F-4D97-AF65-F5344CB8AC3E}">
        <p14:creationId xmlns:p14="http://schemas.microsoft.com/office/powerpoint/2010/main" val="185904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7B710-0DE8-893C-0BB0-C6F0D198C588}"/>
            </a:ext>
          </a:extLst>
        </p:cNvPr>
        <p:cNvGrpSpPr/>
        <p:nvPr/>
      </p:nvGrpSpPr>
      <p:grpSpPr>
        <a:xfrm>
          <a:off x="0" y="0"/>
          <a:ext cx="0" cy="0"/>
          <a:chOff x="0" y="0"/>
          <a:chExt cx="0" cy="0"/>
        </a:xfrm>
      </p:grpSpPr>
      <p:pic>
        <p:nvPicPr>
          <p:cNvPr id="37" name="Obrázek 36">
            <a:extLst>
              <a:ext uri="{FF2B5EF4-FFF2-40B4-BE49-F238E27FC236}">
                <a16:creationId xmlns:a16="http://schemas.microsoft.com/office/drawing/2014/main" id="{6EA9F8F9-350D-DA07-F789-2BDDF46D52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65" y="-76200"/>
            <a:ext cx="12192000" cy="6858000"/>
          </a:xfrm>
          <a:prstGeom prst="rect">
            <a:avLst/>
          </a:prstGeom>
        </p:spPr>
      </p:pic>
      <p:sp>
        <p:nvSpPr>
          <p:cNvPr id="9231" name="Freeform 14">
            <a:extLst>
              <a:ext uri="{FF2B5EF4-FFF2-40B4-BE49-F238E27FC236}">
                <a16:creationId xmlns:a16="http://schemas.microsoft.com/office/drawing/2014/main" id="{32B1A7C5-727A-963B-8110-46D3F0B4524F}"/>
              </a:ext>
            </a:extLst>
          </p:cNvPr>
          <p:cNvSpPr>
            <a:spLocks/>
          </p:cNvSpPr>
          <p:nvPr/>
        </p:nvSpPr>
        <p:spPr bwMode="auto">
          <a:xfrm>
            <a:off x="596900" y="2746375"/>
            <a:ext cx="1150938" cy="792163"/>
          </a:xfrm>
          <a:custGeom>
            <a:avLst/>
            <a:gdLst>
              <a:gd name="T0" fmla="*/ 2147483646 w 302"/>
              <a:gd name="T1" fmla="*/ 435133613 h 208"/>
              <a:gd name="T2" fmla="*/ 2147483646 w 302"/>
              <a:gd name="T3" fmla="*/ 478649259 h 208"/>
              <a:gd name="T4" fmla="*/ 2147483646 w 302"/>
              <a:gd name="T5" fmla="*/ 696216065 h 208"/>
              <a:gd name="T6" fmla="*/ 2147483646 w 302"/>
              <a:gd name="T7" fmla="*/ 1131349678 h 208"/>
              <a:gd name="T8" fmla="*/ 2147483646 w 302"/>
              <a:gd name="T9" fmla="*/ 1711529097 h 208"/>
              <a:gd name="T10" fmla="*/ 2147483646 w 302"/>
              <a:gd name="T11" fmla="*/ 1871077581 h 208"/>
              <a:gd name="T12" fmla="*/ 2147483646 w 302"/>
              <a:gd name="T13" fmla="*/ 2147483646 h 208"/>
              <a:gd name="T14" fmla="*/ 2147483646 w 302"/>
              <a:gd name="T15" fmla="*/ 2147483646 h 208"/>
              <a:gd name="T16" fmla="*/ 2147483646 w 302"/>
              <a:gd name="T17" fmla="*/ 2147483646 h 208"/>
              <a:gd name="T18" fmla="*/ 2147483646 w 302"/>
              <a:gd name="T19" fmla="*/ 2147483646 h 208"/>
              <a:gd name="T20" fmla="*/ 2147483646 w 302"/>
              <a:gd name="T21" fmla="*/ 2147483646 h 208"/>
              <a:gd name="T22" fmla="*/ 2147483646 w 302"/>
              <a:gd name="T23" fmla="*/ 2147483646 h 208"/>
              <a:gd name="T24" fmla="*/ 2147483646 w 302"/>
              <a:gd name="T25" fmla="*/ 2147483646 h 208"/>
              <a:gd name="T26" fmla="*/ 2147483646 w 302"/>
              <a:gd name="T27" fmla="*/ 2147483646 h 208"/>
              <a:gd name="T28" fmla="*/ 2147483646 w 302"/>
              <a:gd name="T29" fmla="*/ 2147483646 h 208"/>
              <a:gd name="T30" fmla="*/ 2047899807 w 302"/>
              <a:gd name="T31" fmla="*/ 2147483646 h 208"/>
              <a:gd name="T32" fmla="*/ 1742893615 w 302"/>
              <a:gd name="T33" fmla="*/ 2147483646 h 208"/>
              <a:gd name="T34" fmla="*/ 1466935269 w 302"/>
              <a:gd name="T35" fmla="*/ 2147483646 h 208"/>
              <a:gd name="T36" fmla="*/ 1292648194 w 302"/>
              <a:gd name="T37" fmla="*/ 2147483646 h 208"/>
              <a:gd name="T38" fmla="*/ 1161929077 w 302"/>
              <a:gd name="T39" fmla="*/ 2147483646 h 208"/>
              <a:gd name="T40" fmla="*/ 1002165925 w 302"/>
              <a:gd name="T41" fmla="*/ 2147483646 h 208"/>
              <a:gd name="T42" fmla="*/ 740731501 w 302"/>
              <a:gd name="T43" fmla="*/ 2147483646 h 208"/>
              <a:gd name="T44" fmla="*/ 435725309 w 302"/>
              <a:gd name="T45" fmla="*/ 1929095903 h 208"/>
              <a:gd name="T46" fmla="*/ 363101884 w 302"/>
              <a:gd name="T47" fmla="*/ 1624501613 h 208"/>
              <a:gd name="T48" fmla="*/ 334054038 w 302"/>
              <a:gd name="T49" fmla="*/ 1305404646 h 208"/>
              <a:gd name="T50" fmla="*/ 130715306 w 302"/>
              <a:gd name="T51" fmla="*/ 1087837840 h 208"/>
              <a:gd name="T52" fmla="*/ 159766963 w 302"/>
              <a:gd name="T53" fmla="*/ 855764549 h 208"/>
              <a:gd name="T54" fmla="*/ 319530115 w 302"/>
              <a:gd name="T55" fmla="*/ 623691257 h 208"/>
              <a:gd name="T56" fmla="*/ 406673652 w 302"/>
              <a:gd name="T57" fmla="*/ 870271033 h 208"/>
              <a:gd name="T58" fmla="*/ 580964538 w 302"/>
              <a:gd name="T59" fmla="*/ 1044322193 h 208"/>
              <a:gd name="T60" fmla="*/ 653584153 w 302"/>
              <a:gd name="T61" fmla="*/ 1334413807 h 208"/>
              <a:gd name="T62" fmla="*/ 871446808 w 302"/>
              <a:gd name="T63" fmla="*/ 1392432130 h 208"/>
              <a:gd name="T64" fmla="*/ 1031213771 w 302"/>
              <a:gd name="T65" fmla="*/ 855764549 h 208"/>
              <a:gd name="T66" fmla="*/ 1220024768 w 302"/>
              <a:gd name="T67" fmla="*/ 638197742 h 208"/>
              <a:gd name="T68" fmla="*/ 1437887423 w 302"/>
              <a:gd name="T69" fmla="*/ 464142774 h 208"/>
              <a:gd name="T70" fmla="*/ 1626702232 w 302"/>
              <a:gd name="T71" fmla="*/ 261082453 h 208"/>
              <a:gd name="T72" fmla="*/ 1946232347 w 302"/>
              <a:gd name="T73" fmla="*/ 203064130 h 208"/>
              <a:gd name="T74" fmla="*/ 2147483646 w 302"/>
              <a:gd name="T75" fmla="*/ 246575968 h 208"/>
              <a:gd name="T76" fmla="*/ 2147483646 w 302"/>
              <a:gd name="T77" fmla="*/ 87027484 h 208"/>
              <a:gd name="T78" fmla="*/ 2147483646 w 302"/>
              <a:gd name="T79" fmla="*/ 14502676 h 208"/>
              <a:gd name="T80" fmla="*/ 2147483646 w 302"/>
              <a:gd name="T81" fmla="*/ 246575968 h 208"/>
              <a:gd name="T82" fmla="*/ 2147483646 w 302"/>
              <a:gd name="T83" fmla="*/ 232073291 h 208"/>
              <a:gd name="T84" fmla="*/ 2147483646 w 302"/>
              <a:gd name="T85" fmla="*/ 275585129 h 2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2" h="208">
                <a:moveTo>
                  <a:pt x="249" y="19"/>
                </a:moveTo>
                <a:cubicBezTo>
                  <a:pt x="250" y="20"/>
                  <a:pt x="251" y="21"/>
                  <a:pt x="252" y="22"/>
                </a:cubicBezTo>
                <a:cubicBezTo>
                  <a:pt x="254" y="24"/>
                  <a:pt x="254" y="27"/>
                  <a:pt x="254" y="30"/>
                </a:cubicBezTo>
                <a:cubicBezTo>
                  <a:pt x="256" y="35"/>
                  <a:pt x="259" y="33"/>
                  <a:pt x="263" y="33"/>
                </a:cubicBezTo>
                <a:cubicBezTo>
                  <a:pt x="265" y="33"/>
                  <a:pt x="268" y="32"/>
                  <a:pt x="270" y="33"/>
                </a:cubicBezTo>
                <a:cubicBezTo>
                  <a:pt x="273" y="33"/>
                  <a:pt x="275" y="35"/>
                  <a:pt x="278" y="33"/>
                </a:cubicBezTo>
                <a:cubicBezTo>
                  <a:pt x="280" y="32"/>
                  <a:pt x="281" y="31"/>
                  <a:pt x="283" y="34"/>
                </a:cubicBezTo>
                <a:cubicBezTo>
                  <a:pt x="284" y="36"/>
                  <a:pt x="284" y="39"/>
                  <a:pt x="283" y="41"/>
                </a:cubicBezTo>
                <a:cubicBezTo>
                  <a:pt x="282" y="42"/>
                  <a:pt x="282" y="46"/>
                  <a:pt x="283" y="48"/>
                </a:cubicBezTo>
                <a:cubicBezTo>
                  <a:pt x="283" y="51"/>
                  <a:pt x="284" y="52"/>
                  <a:pt x="282" y="55"/>
                </a:cubicBezTo>
                <a:cubicBezTo>
                  <a:pt x="279" y="59"/>
                  <a:pt x="280" y="63"/>
                  <a:pt x="283" y="67"/>
                </a:cubicBezTo>
                <a:cubicBezTo>
                  <a:pt x="286" y="70"/>
                  <a:pt x="284" y="74"/>
                  <a:pt x="286" y="78"/>
                </a:cubicBezTo>
                <a:cubicBezTo>
                  <a:pt x="289" y="82"/>
                  <a:pt x="286" y="86"/>
                  <a:pt x="288" y="91"/>
                </a:cubicBezTo>
                <a:cubicBezTo>
                  <a:pt x="292" y="92"/>
                  <a:pt x="291" y="96"/>
                  <a:pt x="293" y="99"/>
                </a:cubicBezTo>
                <a:cubicBezTo>
                  <a:pt x="300" y="104"/>
                  <a:pt x="292" y="113"/>
                  <a:pt x="288" y="118"/>
                </a:cubicBezTo>
                <a:cubicBezTo>
                  <a:pt x="285" y="122"/>
                  <a:pt x="286" y="124"/>
                  <a:pt x="291" y="125"/>
                </a:cubicBezTo>
                <a:cubicBezTo>
                  <a:pt x="293" y="124"/>
                  <a:pt x="295" y="125"/>
                  <a:pt x="297" y="127"/>
                </a:cubicBezTo>
                <a:cubicBezTo>
                  <a:pt x="298" y="128"/>
                  <a:pt x="298" y="128"/>
                  <a:pt x="299" y="129"/>
                </a:cubicBezTo>
                <a:cubicBezTo>
                  <a:pt x="300" y="131"/>
                  <a:pt x="302" y="134"/>
                  <a:pt x="301" y="137"/>
                </a:cubicBezTo>
                <a:cubicBezTo>
                  <a:pt x="300" y="138"/>
                  <a:pt x="299" y="140"/>
                  <a:pt x="297" y="141"/>
                </a:cubicBezTo>
                <a:cubicBezTo>
                  <a:pt x="294" y="144"/>
                  <a:pt x="297" y="146"/>
                  <a:pt x="299" y="149"/>
                </a:cubicBezTo>
                <a:cubicBezTo>
                  <a:pt x="300" y="152"/>
                  <a:pt x="296" y="153"/>
                  <a:pt x="293" y="154"/>
                </a:cubicBezTo>
                <a:cubicBezTo>
                  <a:pt x="291" y="155"/>
                  <a:pt x="289" y="156"/>
                  <a:pt x="286" y="157"/>
                </a:cubicBezTo>
                <a:cubicBezTo>
                  <a:pt x="284" y="158"/>
                  <a:pt x="282" y="160"/>
                  <a:pt x="283" y="162"/>
                </a:cubicBezTo>
                <a:cubicBezTo>
                  <a:pt x="282" y="166"/>
                  <a:pt x="282" y="169"/>
                  <a:pt x="281" y="173"/>
                </a:cubicBezTo>
                <a:cubicBezTo>
                  <a:pt x="279" y="178"/>
                  <a:pt x="273" y="173"/>
                  <a:pt x="269" y="171"/>
                </a:cubicBezTo>
                <a:cubicBezTo>
                  <a:pt x="268" y="171"/>
                  <a:pt x="267" y="170"/>
                  <a:pt x="267" y="169"/>
                </a:cubicBezTo>
                <a:cubicBezTo>
                  <a:pt x="266" y="168"/>
                  <a:pt x="266" y="167"/>
                  <a:pt x="265" y="166"/>
                </a:cubicBezTo>
                <a:cubicBezTo>
                  <a:pt x="264" y="165"/>
                  <a:pt x="262" y="166"/>
                  <a:pt x="260" y="166"/>
                </a:cubicBezTo>
                <a:cubicBezTo>
                  <a:pt x="258" y="164"/>
                  <a:pt x="255" y="163"/>
                  <a:pt x="252" y="163"/>
                </a:cubicBezTo>
                <a:cubicBezTo>
                  <a:pt x="249" y="161"/>
                  <a:pt x="246" y="159"/>
                  <a:pt x="243" y="164"/>
                </a:cubicBezTo>
                <a:cubicBezTo>
                  <a:pt x="242" y="165"/>
                  <a:pt x="241" y="166"/>
                  <a:pt x="239" y="167"/>
                </a:cubicBezTo>
                <a:cubicBezTo>
                  <a:pt x="238" y="169"/>
                  <a:pt x="236" y="171"/>
                  <a:pt x="234" y="171"/>
                </a:cubicBezTo>
                <a:cubicBezTo>
                  <a:pt x="233" y="171"/>
                  <a:pt x="233" y="171"/>
                  <a:pt x="233" y="172"/>
                </a:cubicBezTo>
                <a:cubicBezTo>
                  <a:pt x="230" y="175"/>
                  <a:pt x="226" y="176"/>
                  <a:pt x="222" y="178"/>
                </a:cubicBezTo>
                <a:cubicBezTo>
                  <a:pt x="223" y="179"/>
                  <a:pt x="218" y="180"/>
                  <a:pt x="217" y="180"/>
                </a:cubicBezTo>
                <a:cubicBezTo>
                  <a:pt x="213" y="181"/>
                  <a:pt x="211" y="182"/>
                  <a:pt x="209" y="186"/>
                </a:cubicBezTo>
                <a:cubicBezTo>
                  <a:pt x="213" y="190"/>
                  <a:pt x="213" y="193"/>
                  <a:pt x="209" y="197"/>
                </a:cubicBezTo>
                <a:cubicBezTo>
                  <a:pt x="209" y="197"/>
                  <a:pt x="208" y="198"/>
                  <a:pt x="208" y="198"/>
                </a:cubicBezTo>
                <a:cubicBezTo>
                  <a:pt x="204" y="199"/>
                  <a:pt x="202" y="203"/>
                  <a:pt x="198" y="200"/>
                </a:cubicBezTo>
                <a:cubicBezTo>
                  <a:pt x="195" y="197"/>
                  <a:pt x="193" y="196"/>
                  <a:pt x="190" y="199"/>
                </a:cubicBezTo>
                <a:cubicBezTo>
                  <a:pt x="187" y="201"/>
                  <a:pt x="186" y="200"/>
                  <a:pt x="183" y="199"/>
                </a:cubicBezTo>
                <a:cubicBezTo>
                  <a:pt x="180" y="197"/>
                  <a:pt x="177" y="198"/>
                  <a:pt x="174" y="196"/>
                </a:cubicBezTo>
                <a:cubicBezTo>
                  <a:pt x="171" y="194"/>
                  <a:pt x="169" y="192"/>
                  <a:pt x="165" y="195"/>
                </a:cubicBezTo>
                <a:cubicBezTo>
                  <a:pt x="165" y="196"/>
                  <a:pt x="164" y="196"/>
                  <a:pt x="163" y="196"/>
                </a:cubicBezTo>
                <a:cubicBezTo>
                  <a:pt x="161" y="195"/>
                  <a:pt x="159" y="193"/>
                  <a:pt x="156" y="196"/>
                </a:cubicBezTo>
                <a:cubicBezTo>
                  <a:pt x="154" y="200"/>
                  <a:pt x="149" y="197"/>
                  <a:pt x="147" y="201"/>
                </a:cubicBezTo>
                <a:cubicBezTo>
                  <a:pt x="145" y="203"/>
                  <a:pt x="143" y="204"/>
                  <a:pt x="141" y="206"/>
                </a:cubicBezTo>
                <a:cubicBezTo>
                  <a:pt x="139" y="208"/>
                  <a:pt x="137" y="205"/>
                  <a:pt x="136" y="204"/>
                </a:cubicBezTo>
                <a:cubicBezTo>
                  <a:pt x="134" y="202"/>
                  <a:pt x="131" y="200"/>
                  <a:pt x="128" y="201"/>
                </a:cubicBezTo>
                <a:cubicBezTo>
                  <a:pt x="125" y="202"/>
                  <a:pt x="123" y="205"/>
                  <a:pt x="120" y="206"/>
                </a:cubicBezTo>
                <a:cubicBezTo>
                  <a:pt x="117" y="208"/>
                  <a:pt x="113" y="207"/>
                  <a:pt x="110" y="205"/>
                </a:cubicBezTo>
                <a:cubicBezTo>
                  <a:pt x="109" y="204"/>
                  <a:pt x="108" y="204"/>
                  <a:pt x="107" y="204"/>
                </a:cubicBezTo>
                <a:cubicBezTo>
                  <a:pt x="105" y="203"/>
                  <a:pt x="103" y="201"/>
                  <a:pt x="101" y="200"/>
                </a:cubicBezTo>
                <a:cubicBezTo>
                  <a:pt x="98" y="199"/>
                  <a:pt x="93" y="201"/>
                  <a:pt x="91" y="198"/>
                </a:cubicBezTo>
                <a:cubicBezTo>
                  <a:pt x="90" y="197"/>
                  <a:pt x="90" y="196"/>
                  <a:pt x="89" y="195"/>
                </a:cubicBezTo>
                <a:cubicBezTo>
                  <a:pt x="87" y="193"/>
                  <a:pt x="87" y="191"/>
                  <a:pt x="89" y="189"/>
                </a:cubicBezTo>
                <a:cubicBezTo>
                  <a:pt x="90" y="186"/>
                  <a:pt x="96" y="185"/>
                  <a:pt x="93" y="180"/>
                </a:cubicBezTo>
                <a:cubicBezTo>
                  <a:pt x="92" y="180"/>
                  <a:pt x="91" y="180"/>
                  <a:pt x="90" y="180"/>
                </a:cubicBezTo>
                <a:cubicBezTo>
                  <a:pt x="87" y="178"/>
                  <a:pt x="84" y="176"/>
                  <a:pt x="80" y="175"/>
                </a:cubicBezTo>
                <a:cubicBezTo>
                  <a:pt x="79" y="174"/>
                  <a:pt x="79" y="171"/>
                  <a:pt x="76" y="170"/>
                </a:cubicBezTo>
                <a:cubicBezTo>
                  <a:pt x="74" y="169"/>
                  <a:pt x="71" y="170"/>
                  <a:pt x="71" y="167"/>
                </a:cubicBezTo>
                <a:cubicBezTo>
                  <a:pt x="70" y="166"/>
                  <a:pt x="69" y="166"/>
                  <a:pt x="69" y="165"/>
                </a:cubicBezTo>
                <a:cubicBezTo>
                  <a:pt x="67" y="163"/>
                  <a:pt x="65" y="164"/>
                  <a:pt x="62" y="163"/>
                </a:cubicBezTo>
                <a:cubicBezTo>
                  <a:pt x="60" y="162"/>
                  <a:pt x="59" y="159"/>
                  <a:pt x="58" y="157"/>
                </a:cubicBezTo>
                <a:cubicBezTo>
                  <a:pt x="56" y="155"/>
                  <a:pt x="53" y="154"/>
                  <a:pt x="51" y="152"/>
                </a:cubicBezTo>
                <a:cubicBezTo>
                  <a:pt x="49" y="148"/>
                  <a:pt x="46" y="148"/>
                  <a:pt x="43" y="147"/>
                </a:cubicBezTo>
                <a:cubicBezTo>
                  <a:pt x="36" y="148"/>
                  <a:pt x="39" y="141"/>
                  <a:pt x="36" y="138"/>
                </a:cubicBezTo>
                <a:cubicBezTo>
                  <a:pt x="34" y="136"/>
                  <a:pt x="30" y="137"/>
                  <a:pt x="30" y="133"/>
                </a:cubicBezTo>
                <a:cubicBezTo>
                  <a:pt x="28" y="132"/>
                  <a:pt x="27" y="130"/>
                  <a:pt x="26" y="127"/>
                </a:cubicBezTo>
                <a:cubicBezTo>
                  <a:pt x="23" y="125"/>
                  <a:pt x="24" y="121"/>
                  <a:pt x="23" y="117"/>
                </a:cubicBezTo>
                <a:cubicBezTo>
                  <a:pt x="23" y="115"/>
                  <a:pt x="24" y="113"/>
                  <a:pt x="25" y="112"/>
                </a:cubicBezTo>
                <a:cubicBezTo>
                  <a:pt x="25" y="111"/>
                  <a:pt x="25" y="111"/>
                  <a:pt x="25" y="111"/>
                </a:cubicBezTo>
                <a:cubicBezTo>
                  <a:pt x="26" y="107"/>
                  <a:pt x="29" y="104"/>
                  <a:pt x="26" y="100"/>
                </a:cubicBezTo>
                <a:cubicBezTo>
                  <a:pt x="24" y="97"/>
                  <a:pt x="23" y="94"/>
                  <a:pt x="23" y="90"/>
                </a:cubicBezTo>
                <a:cubicBezTo>
                  <a:pt x="23" y="87"/>
                  <a:pt x="19" y="88"/>
                  <a:pt x="17" y="86"/>
                </a:cubicBezTo>
                <a:cubicBezTo>
                  <a:pt x="15" y="85"/>
                  <a:pt x="16" y="82"/>
                  <a:pt x="15" y="80"/>
                </a:cubicBezTo>
                <a:cubicBezTo>
                  <a:pt x="13" y="79"/>
                  <a:pt x="11" y="76"/>
                  <a:pt x="9" y="75"/>
                </a:cubicBezTo>
                <a:cubicBezTo>
                  <a:pt x="6" y="74"/>
                  <a:pt x="3" y="75"/>
                  <a:pt x="2" y="72"/>
                </a:cubicBezTo>
                <a:cubicBezTo>
                  <a:pt x="1" y="69"/>
                  <a:pt x="0" y="65"/>
                  <a:pt x="3" y="63"/>
                </a:cubicBezTo>
                <a:cubicBezTo>
                  <a:pt x="6" y="62"/>
                  <a:pt x="9" y="62"/>
                  <a:pt x="11" y="59"/>
                </a:cubicBezTo>
                <a:cubicBezTo>
                  <a:pt x="13" y="53"/>
                  <a:pt x="6" y="48"/>
                  <a:pt x="3" y="45"/>
                </a:cubicBezTo>
                <a:cubicBezTo>
                  <a:pt x="3" y="41"/>
                  <a:pt x="8" y="41"/>
                  <a:pt x="10" y="41"/>
                </a:cubicBezTo>
                <a:cubicBezTo>
                  <a:pt x="14" y="41"/>
                  <a:pt x="18" y="40"/>
                  <a:pt x="22" y="43"/>
                </a:cubicBezTo>
                <a:cubicBezTo>
                  <a:pt x="23" y="44"/>
                  <a:pt x="24" y="46"/>
                  <a:pt x="25" y="47"/>
                </a:cubicBezTo>
                <a:cubicBezTo>
                  <a:pt x="26" y="50"/>
                  <a:pt x="27" y="52"/>
                  <a:pt x="28" y="55"/>
                </a:cubicBezTo>
                <a:cubicBezTo>
                  <a:pt x="28" y="56"/>
                  <a:pt x="27" y="58"/>
                  <a:pt x="28" y="60"/>
                </a:cubicBezTo>
                <a:cubicBezTo>
                  <a:pt x="30" y="63"/>
                  <a:pt x="38" y="60"/>
                  <a:pt x="41" y="63"/>
                </a:cubicBezTo>
                <a:cubicBezTo>
                  <a:pt x="42" y="63"/>
                  <a:pt x="42" y="63"/>
                  <a:pt x="42" y="64"/>
                </a:cubicBezTo>
                <a:cubicBezTo>
                  <a:pt x="44" y="67"/>
                  <a:pt x="41" y="70"/>
                  <a:pt x="40" y="72"/>
                </a:cubicBezTo>
                <a:cubicBezTo>
                  <a:pt x="41" y="74"/>
                  <a:pt x="41" y="75"/>
                  <a:pt x="42" y="76"/>
                </a:cubicBezTo>
                <a:cubicBezTo>
                  <a:pt x="43" y="78"/>
                  <a:pt x="44" y="81"/>
                  <a:pt x="45" y="83"/>
                </a:cubicBezTo>
                <a:cubicBezTo>
                  <a:pt x="46" y="86"/>
                  <a:pt x="45" y="89"/>
                  <a:pt x="45" y="92"/>
                </a:cubicBezTo>
                <a:cubicBezTo>
                  <a:pt x="45" y="94"/>
                  <a:pt x="45" y="97"/>
                  <a:pt x="47" y="99"/>
                </a:cubicBezTo>
                <a:cubicBezTo>
                  <a:pt x="48" y="100"/>
                  <a:pt x="50" y="102"/>
                  <a:pt x="52" y="102"/>
                </a:cubicBezTo>
                <a:cubicBezTo>
                  <a:pt x="56" y="104"/>
                  <a:pt x="60" y="100"/>
                  <a:pt x="60" y="96"/>
                </a:cubicBezTo>
                <a:cubicBezTo>
                  <a:pt x="60" y="92"/>
                  <a:pt x="54" y="90"/>
                  <a:pt x="56" y="85"/>
                </a:cubicBezTo>
                <a:cubicBezTo>
                  <a:pt x="57" y="80"/>
                  <a:pt x="62" y="79"/>
                  <a:pt x="65" y="76"/>
                </a:cubicBezTo>
                <a:cubicBezTo>
                  <a:pt x="66" y="70"/>
                  <a:pt x="64" y="63"/>
                  <a:pt x="71" y="59"/>
                </a:cubicBezTo>
                <a:cubicBezTo>
                  <a:pt x="72" y="59"/>
                  <a:pt x="74" y="58"/>
                  <a:pt x="75" y="57"/>
                </a:cubicBezTo>
                <a:cubicBezTo>
                  <a:pt x="77" y="53"/>
                  <a:pt x="76" y="49"/>
                  <a:pt x="79" y="46"/>
                </a:cubicBezTo>
                <a:cubicBezTo>
                  <a:pt x="80" y="45"/>
                  <a:pt x="82" y="45"/>
                  <a:pt x="84" y="44"/>
                </a:cubicBezTo>
                <a:cubicBezTo>
                  <a:pt x="87" y="43"/>
                  <a:pt x="89" y="41"/>
                  <a:pt x="92" y="39"/>
                </a:cubicBezTo>
                <a:cubicBezTo>
                  <a:pt x="92" y="39"/>
                  <a:pt x="93" y="38"/>
                  <a:pt x="93" y="38"/>
                </a:cubicBezTo>
                <a:cubicBezTo>
                  <a:pt x="95" y="36"/>
                  <a:pt x="96" y="33"/>
                  <a:pt x="99" y="32"/>
                </a:cubicBezTo>
                <a:cubicBezTo>
                  <a:pt x="100" y="32"/>
                  <a:pt x="102" y="32"/>
                  <a:pt x="103" y="31"/>
                </a:cubicBezTo>
                <a:cubicBezTo>
                  <a:pt x="104" y="29"/>
                  <a:pt x="104" y="27"/>
                  <a:pt x="104" y="25"/>
                </a:cubicBezTo>
                <a:cubicBezTo>
                  <a:pt x="105" y="21"/>
                  <a:pt x="109" y="20"/>
                  <a:pt x="112" y="18"/>
                </a:cubicBezTo>
                <a:cubicBezTo>
                  <a:pt x="114" y="16"/>
                  <a:pt x="116" y="15"/>
                  <a:pt x="119" y="15"/>
                </a:cubicBezTo>
                <a:cubicBezTo>
                  <a:pt x="123" y="16"/>
                  <a:pt x="127" y="16"/>
                  <a:pt x="131" y="15"/>
                </a:cubicBezTo>
                <a:cubicBezTo>
                  <a:pt x="132" y="15"/>
                  <a:pt x="133" y="15"/>
                  <a:pt x="134" y="14"/>
                </a:cubicBezTo>
                <a:cubicBezTo>
                  <a:pt x="135" y="14"/>
                  <a:pt x="137" y="14"/>
                  <a:pt x="139" y="14"/>
                </a:cubicBezTo>
                <a:cubicBezTo>
                  <a:pt x="143" y="14"/>
                  <a:pt x="146" y="16"/>
                  <a:pt x="150" y="14"/>
                </a:cubicBezTo>
                <a:cubicBezTo>
                  <a:pt x="153" y="14"/>
                  <a:pt x="154" y="16"/>
                  <a:pt x="155" y="17"/>
                </a:cubicBezTo>
                <a:cubicBezTo>
                  <a:pt x="159" y="21"/>
                  <a:pt x="159" y="16"/>
                  <a:pt x="161" y="14"/>
                </a:cubicBezTo>
                <a:cubicBezTo>
                  <a:pt x="162" y="13"/>
                  <a:pt x="163" y="11"/>
                  <a:pt x="165" y="10"/>
                </a:cubicBezTo>
                <a:cubicBezTo>
                  <a:pt x="166" y="9"/>
                  <a:pt x="168" y="7"/>
                  <a:pt x="170" y="6"/>
                </a:cubicBezTo>
                <a:cubicBezTo>
                  <a:pt x="173" y="6"/>
                  <a:pt x="175" y="4"/>
                  <a:pt x="177" y="2"/>
                </a:cubicBezTo>
                <a:cubicBezTo>
                  <a:pt x="180" y="0"/>
                  <a:pt x="182" y="2"/>
                  <a:pt x="184" y="3"/>
                </a:cubicBezTo>
                <a:cubicBezTo>
                  <a:pt x="186" y="4"/>
                  <a:pt x="187" y="1"/>
                  <a:pt x="190" y="1"/>
                </a:cubicBezTo>
                <a:cubicBezTo>
                  <a:pt x="191" y="1"/>
                  <a:pt x="193" y="3"/>
                  <a:pt x="194" y="4"/>
                </a:cubicBezTo>
                <a:cubicBezTo>
                  <a:pt x="197" y="7"/>
                  <a:pt x="201" y="8"/>
                  <a:pt x="204" y="10"/>
                </a:cubicBezTo>
                <a:cubicBezTo>
                  <a:pt x="207" y="12"/>
                  <a:pt x="209" y="15"/>
                  <a:pt x="211" y="17"/>
                </a:cubicBezTo>
                <a:cubicBezTo>
                  <a:pt x="213" y="19"/>
                  <a:pt x="215" y="21"/>
                  <a:pt x="218" y="20"/>
                </a:cubicBezTo>
                <a:cubicBezTo>
                  <a:pt x="220" y="20"/>
                  <a:pt x="220" y="19"/>
                  <a:pt x="222" y="18"/>
                </a:cubicBezTo>
                <a:cubicBezTo>
                  <a:pt x="223" y="17"/>
                  <a:pt x="225" y="17"/>
                  <a:pt x="227" y="16"/>
                </a:cubicBezTo>
                <a:cubicBezTo>
                  <a:pt x="228" y="16"/>
                  <a:pt x="230" y="17"/>
                  <a:pt x="231" y="17"/>
                </a:cubicBezTo>
                <a:cubicBezTo>
                  <a:pt x="233" y="16"/>
                  <a:pt x="235" y="15"/>
                  <a:pt x="238" y="15"/>
                </a:cubicBezTo>
                <a:cubicBezTo>
                  <a:pt x="242" y="15"/>
                  <a:pt x="246" y="16"/>
                  <a:pt x="249" y="19"/>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32" name="Freeform 15">
            <a:extLst>
              <a:ext uri="{FF2B5EF4-FFF2-40B4-BE49-F238E27FC236}">
                <a16:creationId xmlns:a16="http://schemas.microsoft.com/office/drawing/2014/main" id="{8CA26712-36F4-6311-D146-F4B37AA9429A}"/>
              </a:ext>
            </a:extLst>
          </p:cNvPr>
          <p:cNvSpPr>
            <a:spLocks/>
          </p:cNvSpPr>
          <p:nvPr/>
        </p:nvSpPr>
        <p:spPr bwMode="auto">
          <a:xfrm>
            <a:off x="1838325" y="2563813"/>
            <a:ext cx="2041525" cy="1638300"/>
          </a:xfrm>
          <a:custGeom>
            <a:avLst/>
            <a:gdLst>
              <a:gd name="T0" fmla="*/ 2147483646 w 536"/>
              <a:gd name="T1" fmla="*/ 2147483646 h 430"/>
              <a:gd name="T2" fmla="*/ 2147483646 w 536"/>
              <a:gd name="T3" fmla="*/ 2147483646 h 430"/>
              <a:gd name="T4" fmla="*/ 2147483646 w 536"/>
              <a:gd name="T5" fmla="*/ 2147483646 h 430"/>
              <a:gd name="T6" fmla="*/ 2147483646 w 536"/>
              <a:gd name="T7" fmla="*/ 2147483646 h 430"/>
              <a:gd name="T8" fmla="*/ 2147483646 w 536"/>
              <a:gd name="T9" fmla="*/ 2003221800 h 430"/>
              <a:gd name="T10" fmla="*/ 2147483646 w 536"/>
              <a:gd name="T11" fmla="*/ 1916125200 h 430"/>
              <a:gd name="T12" fmla="*/ 2147483646 w 536"/>
              <a:gd name="T13" fmla="*/ 1611287100 h 430"/>
              <a:gd name="T14" fmla="*/ 2147483646 w 536"/>
              <a:gd name="T15" fmla="*/ 1161288000 h 430"/>
              <a:gd name="T16" fmla="*/ 2147483646 w 536"/>
              <a:gd name="T17" fmla="*/ 769353300 h 430"/>
              <a:gd name="T18" fmla="*/ 2147483646 w 536"/>
              <a:gd name="T19" fmla="*/ 522579600 h 430"/>
              <a:gd name="T20" fmla="*/ 2147483646 w 536"/>
              <a:gd name="T21" fmla="*/ 290322000 h 430"/>
              <a:gd name="T22" fmla="*/ 2147483646 w 536"/>
              <a:gd name="T23" fmla="*/ 72580500 h 430"/>
              <a:gd name="T24" fmla="*/ 2147483646 w 536"/>
              <a:gd name="T25" fmla="*/ 304838100 h 430"/>
              <a:gd name="T26" fmla="*/ 2147483646 w 536"/>
              <a:gd name="T27" fmla="*/ 537095700 h 430"/>
              <a:gd name="T28" fmla="*/ 2147483646 w 536"/>
              <a:gd name="T29" fmla="*/ 696772800 h 430"/>
              <a:gd name="T30" fmla="*/ 2147483646 w 536"/>
              <a:gd name="T31" fmla="*/ 522579600 h 430"/>
              <a:gd name="T32" fmla="*/ 2147483646 w 536"/>
              <a:gd name="T33" fmla="*/ 551611800 h 430"/>
              <a:gd name="T34" fmla="*/ 2147483646 w 536"/>
              <a:gd name="T35" fmla="*/ 493547400 h 430"/>
              <a:gd name="T36" fmla="*/ 2147483646 w 536"/>
              <a:gd name="T37" fmla="*/ 899998200 h 430"/>
              <a:gd name="T38" fmla="*/ 2147483646 w 536"/>
              <a:gd name="T39" fmla="*/ 958062600 h 430"/>
              <a:gd name="T40" fmla="*/ 2147483646 w 536"/>
              <a:gd name="T41" fmla="*/ 1175804100 h 430"/>
              <a:gd name="T42" fmla="*/ 2147483646 w 536"/>
              <a:gd name="T43" fmla="*/ 1393545600 h 430"/>
              <a:gd name="T44" fmla="*/ 2147483646 w 536"/>
              <a:gd name="T45" fmla="*/ 1466126100 h 430"/>
              <a:gd name="T46" fmla="*/ 2147483646 w 536"/>
              <a:gd name="T47" fmla="*/ 1422577800 h 430"/>
              <a:gd name="T48" fmla="*/ 2001978071 w 536"/>
              <a:gd name="T49" fmla="*/ 1799996400 h 430"/>
              <a:gd name="T50" fmla="*/ 1827892359 w 536"/>
              <a:gd name="T51" fmla="*/ 1930641300 h 430"/>
              <a:gd name="T52" fmla="*/ 1595779346 w 536"/>
              <a:gd name="T53" fmla="*/ 1785480300 h 430"/>
              <a:gd name="T54" fmla="*/ 1320143000 w 536"/>
              <a:gd name="T55" fmla="*/ 1988705700 h 430"/>
              <a:gd name="T56" fmla="*/ 899440306 w 536"/>
              <a:gd name="T57" fmla="*/ 2061286200 h 430"/>
              <a:gd name="T58" fmla="*/ 435210471 w 536"/>
              <a:gd name="T59" fmla="*/ 2147483646 h 430"/>
              <a:gd name="T60" fmla="*/ 72535079 w 536"/>
              <a:gd name="T61" fmla="*/ 2147483646 h 430"/>
              <a:gd name="T62" fmla="*/ 43519524 w 536"/>
              <a:gd name="T63" fmla="*/ 2147483646 h 430"/>
              <a:gd name="T64" fmla="*/ 449718249 w 536"/>
              <a:gd name="T65" fmla="*/ 2147483646 h 430"/>
              <a:gd name="T66" fmla="*/ 623803961 w 536"/>
              <a:gd name="T67" fmla="*/ 2147483646 h 430"/>
              <a:gd name="T68" fmla="*/ 1088029987 w 536"/>
              <a:gd name="T69" fmla="*/ 2147483646 h 430"/>
              <a:gd name="T70" fmla="*/ 1552256013 w 536"/>
              <a:gd name="T71" fmla="*/ 2147483646 h 430"/>
              <a:gd name="T72" fmla="*/ 1407185856 w 536"/>
              <a:gd name="T73" fmla="*/ 2147483646 h 430"/>
              <a:gd name="T74" fmla="*/ 1436201411 w 536"/>
              <a:gd name="T75" fmla="*/ 2147483646 h 430"/>
              <a:gd name="T76" fmla="*/ 1262115699 w 536"/>
              <a:gd name="T77" fmla="*/ 2147483646 h 430"/>
              <a:gd name="T78" fmla="*/ 1030002686 w 536"/>
              <a:gd name="T79" fmla="*/ 2147483646 h 430"/>
              <a:gd name="T80" fmla="*/ 1160565066 w 536"/>
              <a:gd name="T81" fmla="*/ 2147483646 h 430"/>
              <a:gd name="T82" fmla="*/ 1204088398 w 536"/>
              <a:gd name="T83" fmla="*/ 2147483646 h 430"/>
              <a:gd name="T84" fmla="*/ 1987470293 w 536"/>
              <a:gd name="T85" fmla="*/ 2147483646 h 430"/>
              <a:gd name="T86" fmla="*/ 2147483646 w 536"/>
              <a:gd name="T87" fmla="*/ 2147483646 h 430"/>
              <a:gd name="T88" fmla="*/ 2147483646 w 536"/>
              <a:gd name="T89" fmla="*/ 2147483646 h 430"/>
              <a:gd name="T90" fmla="*/ 2147483646 w 536"/>
              <a:gd name="T91" fmla="*/ 2147483646 h 430"/>
              <a:gd name="T92" fmla="*/ 2147483646 w 536"/>
              <a:gd name="T93" fmla="*/ 2147483646 h 430"/>
              <a:gd name="T94" fmla="*/ 2147483646 w 536"/>
              <a:gd name="T95" fmla="*/ 2147483646 h 430"/>
              <a:gd name="T96" fmla="*/ 2147483646 w 536"/>
              <a:gd name="T97" fmla="*/ 2147483646 h 430"/>
              <a:gd name="T98" fmla="*/ 2147483646 w 536"/>
              <a:gd name="T99" fmla="*/ 2147483646 h 430"/>
              <a:gd name="T100" fmla="*/ 2147483646 w 536"/>
              <a:gd name="T101" fmla="*/ 2147483646 h 430"/>
              <a:gd name="T102" fmla="*/ 2147483646 w 536"/>
              <a:gd name="T103" fmla="*/ 2147483646 h 430"/>
              <a:gd name="T104" fmla="*/ 2147483646 w 536"/>
              <a:gd name="T105" fmla="*/ 2147483646 h 430"/>
              <a:gd name="T106" fmla="*/ 2147483646 w 536"/>
              <a:gd name="T107" fmla="*/ 2147483646 h 430"/>
              <a:gd name="T108" fmla="*/ 2147483646 w 536"/>
              <a:gd name="T109" fmla="*/ 2147483646 h 430"/>
              <a:gd name="T110" fmla="*/ 2147483646 w 536"/>
              <a:gd name="T111" fmla="*/ 2147483646 h 430"/>
              <a:gd name="T112" fmla="*/ 2147483646 w 536"/>
              <a:gd name="T113" fmla="*/ 2147483646 h 430"/>
              <a:gd name="T114" fmla="*/ 2147483646 w 536"/>
              <a:gd name="T115" fmla="*/ 2147483646 h 430"/>
              <a:gd name="T116" fmla="*/ 2147483646 w 536"/>
              <a:gd name="T117" fmla="*/ 2147483646 h 430"/>
              <a:gd name="T118" fmla="*/ 2147483646 w 536"/>
              <a:gd name="T119" fmla="*/ 2147483646 h 430"/>
              <a:gd name="T120" fmla="*/ 2147483646 w 536"/>
              <a:gd name="T121" fmla="*/ 2147483646 h 4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6" h="430">
                <a:moveTo>
                  <a:pt x="532" y="258"/>
                </a:moveTo>
                <a:cubicBezTo>
                  <a:pt x="530" y="255"/>
                  <a:pt x="527" y="255"/>
                  <a:pt x="524" y="253"/>
                </a:cubicBezTo>
                <a:cubicBezTo>
                  <a:pt x="521" y="251"/>
                  <a:pt x="522" y="248"/>
                  <a:pt x="520" y="246"/>
                </a:cubicBezTo>
                <a:cubicBezTo>
                  <a:pt x="517" y="245"/>
                  <a:pt x="513" y="246"/>
                  <a:pt x="511" y="244"/>
                </a:cubicBezTo>
                <a:cubicBezTo>
                  <a:pt x="510" y="243"/>
                  <a:pt x="509" y="241"/>
                  <a:pt x="507" y="240"/>
                </a:cubicBezTo>
                <a:cubicBezTo>
                  <a:pt x="506" y="239"/>
                  <a:pt x="504" y="239"/>
                  <a:pt x="502" y="239"/>
                </a:cubicBezTo>
                <a:cubicBezTo>
                  <a:pt x="501" y="239"/>
                  <a:pt x="500" y="238"/>
                  <a:pt x="499" y="237"/>
                </a:cubicBezTo>
                <a:cubicBezTo>
                  <a:pt x="499" y="234"/>
                  <a:pt x="495" y="232"/>
                  <a:pt x="494" y="229"/>
                </a:cubicBezTo>
                <a:cubicBezTo>
                  <a:pt x="496" y="226"/>
                  <a:pt x="502" y="228"/>
                  <a:pt x="503" y="223"/>
                </a:cubicBezTo>
                <a:cubicBezTo>
                  <a:pt x="503" y="222"/>
                  <a:pt x="503" y="222"/>
                  <a:pt x="502" y="222"/>
                </a:cubicBezTo>
                <a:cubicBezTo>
                  <a:pt x="500" y="221"/>
                  <a:pt x="498" y="220"/>
                  <a:pt x="501" y="218"/>
                </a:cubicBezTo>
                <a:cubicBezTo>
                  <a:pt x="504" y="215"/>
                  <a:pt x="507" y="212"/>
                  <a:pt x="503" y="208"/>
                </a:cubicBezTo>
                <a:cubicBezTo>
                  <a:pt x="503" y="208"/>
                  <a:pt x="504" y="207"/>
                  <a:pt x="504" y="206"/>
                </a:cubicBezTo>
                <a:cubicBezTo>
                  <a:pt x="506" y="203"/>
                  <a:pt x="509" y="205"/>
                  <a:pt x="512" y="205"/>
                </a:cubicBezTo>
                <a:cubicBezTo>
                  <a:pt x="514" y="204"/>
                  <a:pt x="515" y="202"/>
                  <a:pt x="516" y="200"/>
                </a:cubicBezTo>
                <a:cubicBezTo>
                  <a:pt x="513" y="198"/>
                  <a:pt x="512" y="194"/>
                  <a:pt x="508" y="194"/>
                </a:cubicBezTo>
                <a:cubicBezTo>
                  <a:pt x="501" y="189"/>
                  <a:pt x="500" y="183"/>
                  <a:pt x="503" y="177"/>
                </a:cubicBezTo>
                <a:cubicBezTo>
                  <a:pt x="506" y="172"/>
                  <a:pt x="509" y="168"/>
                  <a:pt x="508" y="162"/>
                </a:cubicBezTo>
                <a:cubicBezTo>
                  <a:pt x="507" y="159"/>
                  <a:pt x="504" y="158"/>
                  <a:pt x="503" y="155"/>
                </a:cubicBezTo>
                <a:cubicBezTo>
                  <a:pt x="502" y="149"/>
                  <a:pt x="504" y="144"/>
                  <a:pt x="504" y="138"/>
                </a:cubicBezTo>
                <a:cubicBezTo>
                  <a:pt x="506" y="129"/>
                  <a:pt x="506" y="129"/>
                  <a:pt x="497" y="129"/>
                </a:cubicBezTo>
                <a:cubicBezTo>
                  <a:pt x="494" y="131"/>
                  <a:pt x="490" y="132"/>
                  <a:pt x="486" y="131"/>
                </a:cubicBezTo>
                <a:cubicBezTo>
                  <a:pt x="482" y="130"/>
                  <a:pt x="480" y="129"/>
                  <a:pt x="476" y="129"/>
                </a:cubicBezTo>
                <a:cubicBezTo>
                  <a:pt x="472" y="132"/>
                  <a:pt x="466" y="133"/>
                  <a:pt x="462" y="132"/>
                </a:cubicBezTo>
                <a:cubicBezTo>
                  <a:pt x="458" y="130"/>
                  <a:pt x="460" y="127"/>
                  <a:pt x="461" y="125"/>
                </a:cubicBezTo>
                <a:cubicBezTo>
                  <a:pt x="462" y="121"/>
                  <a:pt x="463" y="118"/>
                  <a:pt x="459" y="117"/>
                </a:cubicBezTo>
                <a:cubicBezTo>
                  <a:pt x="457" y="116"/>
                  <a:pt x="456" y="117"/>
                  <a:pt x="454" y="115"/>
                </a:cubicBezTo>
                <a:cubicBezTo>
                  <a:pt x="453" y="113"/>
                  <a:pt x="451" y="112"/>
                  <a:pt x="449" y="111"/>
                </a:cubicBezTo>
                <a:cubicBezTo>
                  <a:pt x="445" y="109"/>
                  <a:pt x="442" y="106"/>
                  <a:pt x="439" y="102"/>
                </a:cubicBezTo>
                <a:cubicBezTo>
                  <a:pt x="435" y="98"/>
                  <a:pt x="431" y="94"/>
                  <a:pt x="437" y="88"/>
                </a:cubicBezTo>
                <a:cubicBezTo>
                  <a:pt x="440" y="87"/>
                  <a:pt x="443" y="87"/>
                  <a:pt x="445" y="84"/>
                </a:cubicBezTo>
                <a:cubicBezTo>
                  <a:pt x="446" y="83"/>
                  <a:pt x="448" y="82"/>
                  <a:pt x="449" y="80"/>
                </a:cubicBezTo>
                <a:cubicBezTo>
                  <a:pt x="449" y="77"/>
                  <a:pt x="450" y="74"/>
                  <a:pt x="448" y="71"/>
                </a:cubicBezTo>
                <a:cubicBezTo>
                  <a:pt x="448" y="71"/>
                  <a:pt x="448" y="71"/>
                  <a:pt x="448" y="71"/>
                </a:cubicBezTo>
                <a:cubicBezTo>
                  <a:pt x="447" y="69"/>
                  <a:pt x="448" y="67"/>
                  <a:pt x="447" y="65"/>
                </a:cubicBezTo>
                <a:cubicBezTo>
                  <a:pt x="447" y="61"/>
                  <a:pt x="446" y="57"/>
                  <a:pt x="446" y="53"/>
                </a:cubicBezTo>
                <a:cubicBezTo>
                  <a:pt x="446" y="50"/>
                  <a:pt x="445" y="47"/>
                  <a:pt x="446" y="43"/>
                </a:cubicBezTo>
                <a:cubicBezTo>
                  <a:pt x="446" y="42"/>
                  <a:pt x="446" y="40"/>
                  <a:pt x="446" y="39"/>
                </a:cubicBezTo>
                <a:cubicBezTo>
                  <a:pt x="446" y="39"/>
                  <a:pt x="445" y="39"/>
                  <a:pt x="445" y="39"/>
                </a:cubicBezTo>
                <a:cubicBezTo>
                  <a:pt x="443" y="37"/>
                  <a:pt x="440" y="37"/>
                  <a:pt x="438" y="36"/>
                </a:cubicBezTo>
                <a:cubicBezTo>
                  <a:pt x="438" y="35"/>
                  <a:pt x="438" y="35"/>
                  <a:pt x="438" y="35"/>
                </a:cubicBezTo>
                <a:cubicBezTo>
                  <a:pt x="435" y="32"/>
                  <a:pt x="437" y="28"/>
                  <a:pt x="435" y="24"/>
                </a:cubicBezTo>
                <a:cubicBezTo>
                  <a:pt x="434" y="21"/>
                  <a:pt x="431" y="20"/>
                  <a:pt x="428" y="21"/>
                </a:cubicBezTo>
                <a:cubicBezTo>
                  <a:pt x="426" y="21"/>
                  <a:pt x="424" y="20"/>
                  <a:pt x="422" y="20"/>
                </a:cubicBezTo>
                <a:cubicBezTo>
                  <a:pt x="419" y="18"/>
                  <a:pt x="418" y="16"/>
                  <a:pt x="417" y="13"/>
                </a:cubicBezTo>
                <a:cubicBezTo>
                  <a:pt x="416" y="11"/>
                  <a:pt x="415" y="10"/>
                  <a:pt x="413" y="8"/>
                </a:cubicBezTo>
                <a:cubicBezTo>
                  <a:pt x="411" y="6"/>
                  <a:pt x="409" y="5"/>
                  <a:pt x="406" y="6"/>
                </a:cubicBezTo>
                <a:cubicBezTo>
                  <a:pt x="402" y="7"/>
                  <a:pt x="399" y="7"/>
                  <a:pt x="396" y="5"/>
                </a:cubicBezTo>
                <a:cubicBezTo>
                  <a:pt x="394" y="4"/>
                  <a:pt x="393" y="0"/>
                  <a:pt x="390" y="0"/>
                </a:cubicBezTo>
                <a:cubicBezTo>
                  <a:pt x="388" y="2"/>
                  <a:pt x="387" y="4"/>
                  <a:pt x="386" y="6"/>
                </a:cubicBezTo>
                <a:cubicBezTo>
                  <a:pt x="383" y="10"/>
                  <a:pt x="380" y="12"/>
                  <a:pt x="376" y="13"/>
                </a:cubicBezTo>
                <a:cubicBezTo>
                  <a:pt x="373" y="15"/>
                  <a:pt x="371" y="18"/>
                  <a:pt x="371" y="21"/>
                </a:cubicBezTo>
                <a:cubicBezTo>
                  <a:pt x="370" y="24"/>
                  <a:pt x="369" y="27"/>
                  <a:pt x="367" y="29"/>
                </a:cubicBezTo>
                <a:cubicBezTo>
                  <a:pt x="365" y="31"/>
                  <a:pt x="363" y="32"/>
                  <a:pt x="360" y="33"/>
                </a:cubicBezTo>
                <a:cubicBezTo>
                  <a:pt x="359" y="34"/>
                  <a:pt x="358" y="34"/>
                  <a:pt x="357" y="35"/>
                </a:cubicBezTo>
                <a:cubicBezTo>
                  <a:pt x="352" y="44"/>
                  <a:pt x="344" y="33"/>
                  <a:pt x="337" y="37"/>
                </a:cubicBezTo>
                <a:cubicBezTo>
                  <a:pt x="335" y="38"/>
                  <a:pt x="334" y="41"/>
                  <a:pt x="332" y="43"/>
                </a:cubicBezTo>
                <a:cubicBezTo>
                  <a:pt x="331" y="43"/>
                  <a:pt x="330" y="43"/>
                  <a:pt x="329" y="43"/>
                </a:cubicBezTo>
                <a:cubicBezTo>
                  <a:pt x="326" y="42"/>
                  <a:pt x="324" y="43"/>
                  <a:pt x="322" y="44"/>
                </a:cubicBezTo>
                <a:cubicBezTo>
                  <a:pt x="318" y="44"/>
                  <a:pt x="316" y="47"/>
                  <a:pt x="313" y="48"/>
                </a:cubicBezTo>
                <a:cubicBezTo>
                  <a:pt x="311" y="49"/>
                  <a:pt x="309" y="49"/>
                  <a:pt x="307" y="48"/>
                </a:cubicBezTo>
                <a:cubicBezTo>
                  <a:pt x="303" y="46"/>
                  <a:pt x="303" y="41"/>
                  <a:pt x="302" y="38"/>
                </a:cubicBezTo>
                <a:cubicBezTo>
                  <a:pt x="301" y="36"/>
                  <a:pt x="300" y="36"/>
                  <a:pt x="299" y="35"/>
                </a:cubicBezTo>
                <a:cubicBezTo>
                  <a:pt x="298" y="34"/>
                  <a:pt x="297" y="35"/>
                  <a:pt x="297" y="36"/>
                </a:cubicBezTo>
                <a:cubicBezTo>
                  <a:pt x="297" y="36"/>
                  <a:pt x="297" y="37"/>
                  <a:pt x="296" y="37"/>
                </a:cubicBezTo>
                <a:cubicBezTo>
                  <a:pt x="295" y="37"/>
                  <a:pt x="295" y="38"/>
                  <a:pt x="294" y="38"/>
                </a:cubicBezTo>
                <a:cubicBezTo>
                  <a:pt x="293" y="38"/>
                  <a:pt x="292" y="37"/>
                  <a:pt x="291" y="37"/>
                </a:cubicBezTo>
                <a:cubicBezTo>
                  <a:pt x="290" y="37"/>
                  <a:pt x="290" y="37"/>
                  <a:pt x="289" y="38"/>
                </a:cubicBezTo>
                <a:cubicBezTo>
                  <a:pt x="288" y="39"/>
                  <a:pt x="287" y="41"/>
                  <a:pt x="285" y="42"/>
                </a:cubicBezTo>
                <a:cubicBezTo>
                  <a:pt x="284" y="43"/>
                  <a:pt x="283" y="42"/>
                  <a:pt x="283" y="42"/>
                </a:cubicBezTo>
                <a:cubicBezTo>
                  <a:pt x="280" y="40"/>
                  <a:pt x="279" y="37"/>
                  <a:pt x="277" y="34"/>
                </a:cubicBezTo>
                <a:cubicBezTo>
                  <a:pt x="277" y="34"/>
                  <a:pt x="276" y="34"/>
                  <a:pt x="276" y="34"/>
                </a:cubicBezTo>
                <a:cubicBezTo>
                  <a:pt x="275" y="37"/>
                  <a:pt x="273" y="38"/>
                  <a:pt x="273" y="41"/>
                </a:cubicBezTo>
                <a:cubicBezTo>
                  <a:pt x="274" y="44"/>
                  <a:pt x="276" y="46"/>
                  <a:pt x="277" y="49"/>
                </a:cubicBezTo>
                <a:cubicBezTo>
                  <a:pt x="277" y="51"/>
                  <a:pt x="277" y="52"/>
                  <a:pt x="277" y="54"/>
                </a:cubicBezTo>
                <a:cubicBezTo>
                  <a:pt x="276" y="57"/>
                  <a:pt x="275" y="60"/>
                  <a:pt x="272" y="62"/>
                </a:cubicBezTo>
                <a:cubicBezTo>
                  <a:pt x="271" y="63"/>
                  <a:pt x="271" y="63"/>
                  <a:pt x="270" y="63"/>
                </a:cubicBezTo>
                <a:cubicBezTo>
                  <a:pt x="267" y="62"/>
                  <a:pt x="265" y="63"/>
                  <a:pt x="264" y="66"/>
                </a:cubicBezTo>
                <a:cubicBezTo>
                  <a:pt x="264" y="67"/>
                  <a:pt x="263" y="67"/>
                  <a:pt x="263" y="68"/>
                </a:cubicBezTo>
                <a:cubicBezTo>
                  <a:pt x="260" y="69"/>
                  <a:pt x="257" y="68"/>
                  <a:pt x="254" y="66"/>
                </a:cubicBezTo>
                <a:cubicBezTo>
                  <a:pt x="253" y="65"/>
                  <a:pt x="251" y="63"/>
                  <a:pt x="249" y="65"/>
                </a:cubicBezTo>
                <a:cubicBezTo>
                  <a:pt x="248" y="66"/>
                  <a:pt x="248" y="68"/>
                  <a:pt x="247" y="69"/>
                </a:cubicBezTo>
                <a:cubicBezTo>
                  <a:pt x="244" y="74"/>
                  <a:pt x="250" y="75"/>
                  <a:pt x="251" y="79"/>
                </a:cubicBezTo>
                <a:cubicBezTo>
                  <a:pt x="252" y="79"/>
                  <a:pt x="252" y="80"/>
                  <a:pt x="252" y="81"/>
                </a:cubicBezTo>
                <a:cubicBezTo>
                  <a:pt x="249" y="84"/>
                  <a:pt x="251" y="88"/>
                  <a:pt x="250" y="92"/>
                </a:cubicBezTo>
                <a:cubicBezTo>
                  <a:pt x="250" y="92"/>
                  <a:pt x="250" y="93"/>
                  <a:pt x="250" y="93"/>
                </a:cubicBezTo>
                <a:cubicBezTo>
                  <a:pt x="250" y="94"/>
                  <a:pt x="250" y="94"/>
                  <a:pt x="249" y="95"/>
                </a:cubicBezTo>
                <a:cubicBezTo>
                  <a:pt x="248" y="95"/>
                  <a:pt x="247" y="96"/>
                  <a:pt x="246" y="96"/>
                </a:cubicBezTo>
                <a:cubicBezTo>
                  <a:pt x="240" y="95"/>
                  <a:pt x="234" y="94"/>
                  <a:pt x="228" y="96"/>
                </a:cubicBezTo>
                <a:cubicBezTo>
                  <a:pt x="225" y="98"/>
                  <a:pt x="225" y="103"/>
                  <a:pt x="220" y="104"/>
                </a:cubicBezTo>
                <a:cubicBezTo>
                  <a:pt x="216" y="104"/>
                  <a:pt x="213" y="102"/>
                  <a:pt x="209" y="100"/>
                </a:cubicBezTo>
                <a:cubicBezTo>
                  <a:pt x="204" y="98"/>
                  <a:pt x="200" y="100"/>
                  <a:pt x="195" y="101"/>
                </a:cubicBezTo>
                <a:cubicBezTo>
                  <a:pt x="193" y="102"/>
                  <a:pt x="190" y="102"/>
                  <a:pt x="188" y="103"/>
                </a:cubicBezTo>
                <a:cubicBezTo>
                  <a:pt x="185" y="103"/>
                  <a:pt x="182" y="103"/>
                  <a:pt x="179" y="103"/>
                </a:cubicBezTo>
                <a:cubicBezTo>
                  <a:pt x="178" y="103"/>
                  <a:pt x="178" y="103"/>
                  <a:pt x="177" y="102"/>
                </a:cubicBezTo>
                <a:cubicBezTo>
                  <a:pt x="174" y="100"/>
                  <a:pt x="171" y="98"/>
                  <a:pt x="166" y="98"/>
                </a:cubicBezTo>
                <a:cubicBezTo>
                  <a:pt x="163" y="96"/>
                  <a:pt x="159" y="96"/>
                  <a:pt x="155" y="98"/>
                </a:cubicBezTo>
                <a:cubicBezTo>
                  <a:pt x="151" y="99"/>
                  <a:pt x="152" y="103"/>
                  <a:pt x="151" y="106"/>
                </a:cubicBezTo>
                <a:cubicBezTo>
                  <a:pt x="150" y="110"/>
                  <a:pt x="148" y="114"/>
                  <a:pt x="146" y="117"/>
                </a:cubicBezTo>
                <a:cubicBezTo>
                  <a:pt x="143" y="120"/>
                  <a:pt x="142" y="123"/>
                  <a:pt x="138" y="124"/>
                </a:cubicBezTo>
                <a:cubicBezTo>
                  <a:pt x="136" y="125"/>
                  <a:pt x="133" y="125"/>
                  <a:pt x="131" y="127"/>
                </a:cubicBezTo>
                <a:cubicBezTo>
                  <a:pt x="129" y="129"/>
                  <a:pt x="129" y="131"/>
                  <a:pt x="127" y="133"/>
                </a:cubicBezTo>
                <a:cubicBezTo>
                  <a:pt x="127" y="133"/>
                  <a:pt x="127" y="133"/>
                  <a:pt x="126" y="133"/>
                </a:cubicBezTo>
                <a:cubicBezTo>
                  <a:pt x="126" y="133"/>
                  <a:pt x="126" y="133"/>
                  <a:pt x="126" y="133"/>
                </a:cubicBezTo>
                <a:cubicBezTo>
                  <a:pt x="125" y="134"/>
                  <a:pt x="124" y="134"/>
                  <a:pt x="123" y="133"/>
                </a:cubicBezTo>
                <a:cubicBezTo>
                  <a:pt x="120" y="131"/>
                  <a:pt x="119" y="128"/>
                  <a:pt x="116" y="126"/>
                </a:cubicBezTo>
                <a:cubicBezTo>
                  <a:pt x="116" y="126"/>
                  <a:pt x="115" y="125"/>
                  <a:pt x="115" y="125"/>
                </a:cubicBezTo>
                <a:cubicBezTo>
                  <a:pt x="113" y="124"/>
                  <a:pt x="112" y="123"/>
                  <a:pt x="110" y="123"/>
                </a:cubicBezTo>
                <a:cubicBezTo>
                  <a:pt x="108" y="122"/>
                  <a:pt x="106" y="123"/>
                  <a:pt x="106" y="125"/>
                </a:cubicBezTo>
                <a:cubicBezTo>
                  <a:pt x="105" y="128"/>
                  <a:pt x="104" y="131"/>
                  <a:pt x="101" y="132"/>
                </a:cubicBezTo>
                <a:cubicBezTo>
                  <a:pt x="98" y="133"/>
                  <a:pt x="96" y="134"/>
                  <a:pt x="93" y="136"/>
                </a:cubicBezTo>
                <a:cubicBezTo>
                  <a:pt x="93" y="136"/>
                  <a:pt x="92" y="136"/>
                  <a:pt x="91" y="137"/>
                </a:cubicBezTo>
                <a:cubicBezTo>
                  <a:pt x="87" y="138"/>
                  <a:pt x="82" y="139"/>
                  <a:pt x="77" y="139"/>
                </a:cubicBezTo>
                <a:cubicBezTo>
                  <a:pt x="77" y="138"/>
                  <a:pt x="76" y="138"/>
                  <a:pt x="76" y="137"/>
                </a:cubicBezTo>
                <a:cubicBezTo>
                  <a:pt x="70" y="131"/>
                  <a:pt x="68" y="138"/>
                  <a:pt x="64" y="140"/>
                </a:cubicBezTo>
                <a:cubicBezTo>
                  <a:pt x="64" y="141"/>
                  <a:pt x="63" y="141"/>
                  <a:pt x="62" y="142"/>
                </a:cubicBezTo>
                <a:cubicBezTo>
                  <a:pt x="57" y="144"/>
                  <a:pt x="53" y="149"/>
                  <a:pt x="47" y="150"/>
                </a:cubicBezTo>
                <a:cubicBezTo>
                  <a:pt x="44" y="151"/>
                  <a:pt x="41" y="150"/>
                  <a:pt x="39" y="151"/>
                </a:cubicBezTo>
                <a:cubicBezTo>
                  <a:pt x="37" y="152"/>
                  <a:pt x="36" y="153"/>
                  <a:pt x="35" y="155"/>
                </a:cubicBezTo>
                <a:cubicBezTo>
                  <a:pt x="33" y="156"/>
                  <a:pt x="31" y="157"/>
                  <a:pt x="30" y="159"/>
                </a:cubicBezTo>
                <a:cubicBezTo>
                  <a:pt x="25" y="163"/>
                  <a:pt x="28" y="170"/>
                  <a:pt x="24" y="174"/>
                </a:cubicBezTo>
                <a:cubicBezTo>
                  <a:pt x="23" y="175"/>
                  <a:pt x="23" y="176"/>
                  <a:pt x="22" y="176"/>
                </a:cubicBezTo>
                <a:cubicBezTo>
                  <a:pt x="18" y="179"/>
                  <a:pt x="15" y="181"/>
                  <a:pt x="10" y="183"/>
                </a:cubicBezTo>
                <a:cubicBezTo>
                  <a:pt x="8" y="183"/>
                  <a:pt x="6" y="184"/>
                  <a:pt x="5" y="185"/>
                </a:cubicBezTo>
                <a:cubicBezTo>
                  <a:pt x="4" y="186"/>
                  <a:pt x="3" y="187"/>
                  <a:pt x="2" y="188"/>
                </a:cubicBezTo>
                <a:cubicBezTo>
                  <a:pt x="2" y="189"/>
                  <a:pt x="2" y="190"/>
                  <a:pt x="3" y="191"/>
                </a:cubicBezTo>
                <a:cubicBezTo>
                  <a:pt x="3" y="191"/>
                  <a:pt x="4" y="191"/>
                  <a:pt x="4" y="191"/>
                </a:cubicBezTo>
                <a:cubicBezTo>
                  <a:pt x="9" y="197"/>
                  <a:pt x="0" y="201"/>
                  <a:pt x="3" y="206"/>
                </a:cubicBezTo>
                <a:cubicBezTo>
                  <a:pt x="4" y="207"/>
                  <a:pt x="5" y="208"/>
                  <a:pt x="6" y="208"/>
                </a:cubicBezTo>
                <a:cubicBezTo>
                  <a:pt x="10" y="205"/>
                  <a:pt x="14" y="204"/>
                  <a:pt x="18" y="205"/>
                </a:cubicBezTo>
                <a:cubicBezTo>
                  <a:pt x="20" y="204"/>
                  <a:pt x="23" y="204"/>
                  <a:pt x="25" y="204"/>
                </a:cubicBezTo>
                <a:cubicBezTo>
                  <a:pt x="27" y="204"/>
                  <a:pt x="29" y="204"/>
                  <a:pt x="31" y="205"/>
                </a:cubicBezTo>
                <a:cubicBezTo>
                  <a:pt x="32" y="205"/>
                  <a:pt x="32" y="206"/>
                  <a:pt x="32" y="207"/>
                </a:cubicBezTo>
                <a:cubicBezTo>
                  <a:pt x="32" y="210"/>
                  <a:pt x="27" y="212"/>
                  <a:pt x="29" y="215"/>
                </a:cubicBezTo>
                <a:cubicBezTo>
                  <a:pt x="31" y="217"/>
                  <a:pt x="34" y="217"/>
                  <a:pt x="37" y="218"/>
                </a:cubicBezTo>
                <a:cubicBezTo>
                  <a:pt x="40" y="219"/>
                  <a:pt x="40" y="224"/>
                  <a:pt x="43" y="225"/>
                </a:cubicBezTo>
                <a:cubicBezTo>
                  <a:pt x="46" y="227"/>
                  <a:pt x="49" y="227"/>
                  <a:pt x="52" y="227"/>
                </a:cubicBezTo>
                <a:cubicBezTo>
                  <a:pt x="56" y="227"/>
                  <a:pt x="60" y="228"/>
                  <a:pt x="64" y="230"/>
                </a:cubicBezTo>
                <a:cubicBezTo>
                  <a:pt x="67" y="233"/>
                  <a:pt x="70" y="234"/>
                  <a:pt x="73" y="237"/>
                </a:cubicBezTo>
                <a:cubicBezTo>
                  <a:pt x="74" y="238"/>
                  <a:pt x="75" y="239"/>
                  <a:pt x="75" y="239"/>
                </a:cubicBezTo>
                <a:cubicBezTo>
                  <a:pt x="80" y="241"/>
                  <a:pt x="86" y="239"/>
                  <a:pt x="87" y="246"/>
                </a:cubicBezTo>
                <a:cubicBezTo>
                  <a:pt x="87" y="248"/>
                  <a:pt x="86" y="250"/>
                  <a:pt x="89" y="252"/>
                </a:cubicBezTo>
                <a:cubicBezTo>
                  <a:pt x="93" y="252"/>
                  <a:pt x="98" y="253"/>
                  <a:pt x="102" y="255"/>
                </a:cubicBezTo>
                <a:cubicBezTo>
                  <a:pt x="109" y="260"/>
                  <a:pt x="106" y="267"/>
                  <a:pt x="107" y="273"/>
                </a:cubicBezTo>
                <a:cubicBezTo>
                  <a:pt x="108" y="277"/>
                  <a:pt x="104" y="279"/>
                  <a:pt x="103" y="282"/>
                </a:cubicBezTo>
                <a:cubicBezTo>
                  <a:pt x="101" y="285"/>
                  <a:pt x="99" y="287"/>
                  <a:pt x="97" y="289"/>
                </a:cubicBezTo>
                <a:cubicBezTo>
                  <a:pt x="94" y="294"/>
                  <a:pt x="98" y="300"/>
                  <a:pt x="96" y="305"/>
                </a:cubicBezTo>
                <a:cubicBezTo>
                  <a:pt x="97" y="307"/>
                  <a:pt x="97" y="309"/>
                  <a:pt x="97" y="312"/>
                </a:cubicBezTo>
                <a:cubicBezTo>
                  <a:pt x="96" y="317"/>
                  <a:pt x="98" y="321"/>
                  <a:pt x="99" y="325"/>
                </a:cubicBezTo>
                <a:cubicBezTo>
                  <a:pt x="99" y="325"/>
                  <a:pt x="99" y="325"/>
                  <a:pt x="99" y="325"/>
                </a:cubicBezTo>
                <a:cubicBezTo>
                  <a:pt x="99" y="326"/>
                  <a:pt x="99" y="326"/>
                  <a:pt x="99" y="326"/>
                </a:cubicBezTo>
                <a:cubicBezTo>
                  <a:pt x="99" y="326"/>
                  <a:pt x="99" y="326"/>
                  <a:pt x="99" y="327"/>
                </a:cubicBezTo>
                <a:cubicBezTo>
                  <a:pt x="99" y="327"/>
                  <a:pt x="98" y="328"/>
                  <a:pt x="98" y="329"/>
                </a:cubicBezTo>
                <a:cubicBezTo>
                  <a:pt x="92" y="330"/>
                  <a:pt x="94" y="337"/>
                  <a:pt x="89" y="340"/>
                </a:cubicBezTo>
                <a:cubicBezTo>
                  <a:pt x="89" y="340"/>
                  <a:pt x="89" y="340"/>
                  <a:pt x="89" y="339"/>
                </a:cubicBezTo>
                <a:cubicBezTo>
                  <a:pt x="88" y="340"/>
                  <a:pt x="88" y="339"/>
                  <a:pt x="87" y="339"/>
                </a:cubicBezTo>
                <a:cubicBezTo>
                  <a:pt x="84" y="338"/>
                  <a:pt x="81" y="334"/>
                  <a:pt x="76" y="337"/>
                </a:cubicBezTo>
                <a:cubicBezTo>
                  <a:pt x="71" y="338"/>
                  <a:pt x="64" y="341"/>
                  <a:pt x="62" y="346"/>
                </a:cubicBezTo>
                <a:cubicBezTo>
                  <a:pt x="60" y="349"/>
                  <a:pt x="61" y="352"/>
                  <a:pt x="63" y="355"/>
                </a:cubicBezTo>
                <a:cubicBezTo>
                  <a:pt x="66" y="359"/>
                  <a:pt x="67" y="364"/>
                  <a:pt x="71" y="367"/>
                </a:cubicBezTo>
                <a:cubicBezTo>
                  <a:pt x="72" y="369"/>
                  <a:pt x="72" y="371"/>
                  <a:pt x="70" y="373"/>
                </a:cubicBezTo>
                <a:cubicBezTo>
                  <a:pt x="70" y="374"/>
                  <a:pt x="66" y="377"/>
                  <a:pt x="68" y="378"/>
                </a:cubicBezTo>
                <a:cubicBezTo>
                  <a:pt x="69" y="379"/>
                  <a:pt x="73" y="377"/>
                  <a:pt x="74" y="377"/>
                </a:cubicBezTo>
                <a:cubicBezTo>
                  <a:pt x="79" y="378"/>
                  <a:pt x="79" y="383"/>
                  <a:pt x="80" y="386"/>
                </a:cubicBezTo>
                <a:cubicBezTo>
                  <a:pt x="80" y="388"/>
                  <a:pt x="80" y="390"/>
                  <a:pt x="80" y="391"/>
                </a:cubicBezTo>
                <a:cubicBezTo>
                  <a:pt x="78" y="395"/>
                  <a:pt x="77" y="398"/>
                  <a:pt x="80" y="401"/>
                </a:cubicBezTo>
                <a:cubicBezTo>
                  <a:pt x="83" y="406"/>
                  <a:pt x="83" y="412"/>
                  <a:pt x="82" y="417"/>
                </a:cubicBezTo>
                <a:cubicBezTo>
                  <a:pt x="82" y="417"/>
                  <a:pt x="83" y="418"/>
                  <a:pt x="83" y="418"/>
                </a:cubicBezTo>
                <a:cubicBezTo>
                  <a:pt x="89" y="418"/>
                  <a:pt x="94" y="416"/>
                  <a:pt x="99" y="415"/>
                </a:cubicBezTo>
                <a:cubicBezTo>
                  <a:pt x="103" y="414"/>
                  <a:pt x="107" y="414"/>
                  <a:pt x="110" y="417"/>
                </a:cubicBezTo>
                <a:cubicBezTo>
                  <a:pt x="115" y="421"/>
                  <a:pt x="120" y="429"/>
                  <a:pt x="128" y="424"/>
                </a:cubicBezTo>
                <a:cubicBezTo>
                  <a:pt x="131" y="422"/>
                  <a:pt x="134" y="423"/>
                  <a:pt x="137" y="422"/>
                </a:cubicBezTo>
                <a:cubicBezTo>
                  <a:pt x="139" y="421"/>
                  <a:pt x="140" y="418"/>
                  <a:pt x="142" y="416"/>
                </a:cubicBezTo>
                <a:cubicBezTo>
                  <a:pt x="143" y="414"/>
                  <a:pt x="145" y="412"/>
                  <a:pt x="147" y="410"/>
                </a:cubicBezTo>
                <a:cubicBezTo>
                  <a:pt x="149" y="409"/>
                  <a:pt x="150" y="407"/>
                  <a:pt x="152" y="407"/>
                </a:cubicBezTo>
                <a:cubicBezTo>
                  <a:pt x="156" y="408"/>
                  <a:pt x="156" y="412"/>
                  <a:pt x="159" y="414"/>
                </a:cubicBezTo>
                <a:cubicBezTo>
                  <a:pt x="162" y="417"/>
                  <a:pt x="167" y="416"/>
                  <a:pt x="171" y="414"/>
                </a:cubicBezTo>
                <a:cubicBezTo>
                  <a:pt x="178" y="413"/>
                  <a:pt x="186" y="416"/>
                  <a:pt x="193" y="412"/>
                </a:cubicBezTo>
                <a:cubicBezTo>
                  <a:pt x="202" y="404"/>
                  <a:pt x="210" y="404"/>
                  <a:pt x="216" y="411"/>
                </a:cubicBezTo>
                <a:cubicBezTo>
                  <a:pt x="216" y="416"/>
                  <a:pt x="221" y="412"/>
                  <a:pt x="222" y="415"/>
                </a:cubicBezTo>
                <a:cubicBezTo>
                  <a:pt x="224" y="417"/>
                  <a:pt x="226" y="419"/>
                  <a:pt x="229" y="418"/>
                </a:cubicBezTo>
                <a:cubicBezTo>
                  <a:pt x="234" y="418"/>
                  <a:pt x="237" y="414"/>
                  <a:pt x="241" y="412"/>
                </a:cubicBezTo>
                <a:cubicBezTo>
                  <a:pt x="244" y="410"/>
                  <a:pt x="248" y="410"/>
                  <a:pt x="251" y="411"/>
                </a:cubicBezTo>
                <a:cubicBezTo>
                  <a:pt x="254" y="412"/>
                  <a:pt x="255" y="415"/>
                  <a:pt x="258" y="416"/>
                </a:cubicBezTo>
                <a:cubicBezTo>
                  <a:pt x="262" y="417"/>
                  <a:pt x="264" y="418"/>
                  <a:pt x="268" y="417"/>
                </a:cubicBezTo>
                <a:cubicBezTo>
                  <a:pt x="271" y="417"/>
                  <a:pt x="275" y="416"/>
                  <a:pt x="278" y="418"/>
                </a:cubicBezTo>
                <a:cubicBezTo>
                  <a:pt x="279" y="418"/>
                  <a:pt x="279" y="418"/>
                  <a:pt x="280" y="419"/>
                </a:cubicBezTo>
                <a:cubicBezTo>
                  <a:pt x="283" y="420"/>
                  <a:pt x="286" y="419"/>
                  <a:pt x="288" y="421"/>
                </a:cubicBezTo>
                <a:cubicBezTo>
                  <a:pt x="290" y="422"/>
                  <a:pt x="291" y="425"/>
                  <a:pt x="293" y="426"/>
                </a:cubicBezTo>
                <a:cubicBezTo>
                  <a:pt x="296" y="426"/>
                  <a:pt x="298" y="426"/>
                  <a:pt x="300" y="427"/>
                </a:cubicBezTo>
                <a:cubicBezTo>
                  <a:pt x="305" y="430"/>
                  <a:pt x="309" y="428"/>
                  <a:pt x="313" y="427"/>
                </a:cubicBezTo>
                <a:cubicBezTo>
                  <a:pt x="316" y="425"/>
                  <a:pt x="316" y="422"/>
                  <a:pt x="317" y="420"/>
                </a:cubicBezTo>
                <a:cubicBezTo>
                  <a:pt x="320" y="417"/>
                  <a:pt x="324" y="418"/>
                  <a:pt x="326" y="416"/>
                </a:cubicBezTo>
                <a:cubicBezTo>
                  <a:pt x="330" y="412"/>
                  <a:pt x="323" y="409"/>
                  <a:pt x="326" y="405"/>
                </a:cubicBezTo>
                <a:cubicBezTo>
                  <a:pt x="329" y="402"/>
                  <a:pt x="332" y="399"/>
                  <a:pt x="334" y="396"/>
                </a:cubicBezTo>
                <a:cubicBezTo>
                  <a:pt x="335" y="394"/>
                  <a:pt x="336" y="393"/>
                  <a:pt x="338" y="393"/>
                </a:cubicBezTo>
                <a:cubicBezTo>
                  <a:pt x="339" y="392"/>
                  <a:pt x="340" y="392"/>
                  <a:pt x="341" y="393"/>
                </a:cubicBezTo>
                <a:cubicBezTo>
                  <a:pt x="344" y="393"/>
                  <a:pt x="347" y="394"/>
                  <a:pt x="349" y="394"/>
                </a:cubicBezTo>
                <a:cubicBezTo>
                  <a:pt x="351" y="395"/>
                  <a:pt x="352" y="397"/>
                  <a:pt x="353" y="399"/>
                </a:cubicBezTo>
                <a:cubicBezTo>
                  <a:pt x="354" y="401"/>
                  <a:pt x="356" y="404"/>
                  <a:pt x="358" y="403"/>
                </a:cubicBezTo>
                <a:cubicBezTo>
                  <a:pt x="361" y="402"/>
                  <a:pt x="363" y="401"/>
                  <a:pt x="366" y="401"/>
                </a:cubicBezTo>
                <a:cubicBezTo>
                  <a:pt x="371" y="402"/>
                  <a:pt x="373" y="407"/>
                  <a:pt x="376" y="410"/>
                </a:cubicBezTo>
                <a:cubicBezTo>
                  <a:pt x="377" y="414"/>
                  <a:pt x="379" y="416"/>
                  <a:pt x="383" y="417"/>
                </a:cubicBezTo>
                <a:cubicBezTo>
                  <a:pt x="384" y="417"/>
                  <a:pt x="384" y="417"/>
                  <a:pt x="385" y="417"/>
                </a:cubicBezTo>
                <a:cubicBezTo>
                  <a:pt x="385" y="418"/>
                  <a:pt x="385" y="418"/>
                  <a:pt x="386" y="418"/>
                </a:cubicBezTo>
                <a:cubicBezTo>
                  <a:pt x="387" y="418"/>
                  <a:pt x="387" y="418"/>
                  <a:pt x="388" y="418"/>
                </a:cubicBezTo>
                <a:cubicBezTo>
                  <a:pt x="389" y="417"/>
                  <a:pt x="390" y="416"/>
                  <a:pt x="391" y="415"/>
                </a:cubicBezTo>
                <a:cubicBezTo>
                  <a:pt x="392" y="412"/>
                  <a:pt x="395" y="411"/>
                  <a:pt x="398" y="410"/>
                </a:cubicBezTo>
                <a:cubicBezTo>
                  <a:pt x="402" y="411"/>
                  <a:pt x="398" y="406"/>
                  <a:pt x="398" y="404"/>
                </a:cubicBezTo>
                <a:cubicBezTo>
                  <a:pt x="398" y="403"/>
                  <a:pt x="398" y="401"/>
                  <a:pt x="400" y="400"/>
                </a:cubicBezTo>
                <a:cubicBezTo>
                  <a:pt x="401" y="398"/>
                  <a:pt x="404" y="400"/>
                  <a:pt x="406" y="400"/>
                </a:cubicBezTo>
                <a:cubicBezTo>
                  <a:pt x="412" y="400"/>
                  <a:pt x="418" y="402"/>
                  <a:pt x="423" y="396"/>
                </a:cubicBezTo>
                <a:cubicBezTo>
                  <a:pt x="426" y="395"/>
                  <a:pt x="428" y="397"/>
                  <a:pt x="430" y="398"/>
                </a:cubicBezTo>
                <a:cubicBezTo>
                  <a:pt x="433" y="399"/>
                  <a:pt x="437" y="399"/>
                  <a:pt x="439" y="401"/>
                </a:cubicBezTo>
                <a:cubicBezTo>
                  <a:pt x="443" y="401"/>
                  <a:pt x="442" y="397"/>
                  <a:pt x="443" y="396"/>
                </a:cubicBezTo>
                <a:cubicBezTo>
                  <a:pt x="445" y="390"/>
                  <a:pt x="447" y="390"/>
                  <a:pt x="451" y="393"/>
                </a:cubicBezTo>
                <a:cubicBezTo>
                  <a:pt x="457" y="396"/>
                  <a:pt x="465" y="391"/>
                  <a:pt x="461" y="384"/>
                </a:cubicBezTo>
                <a:cubicBezTo>
                  <a:pt x="460" y="382"/>
                  <a:pt x="456" y="381"/>
                  <a:pt x="459" y="378"/>
                </a:cubicBezTo>
                <a:cubicBezTo>
                  <a:pt x="460" y="377"/>
                  <a:pt x="460" y="376"/>
                  <a:pt x="459" y="374"/>
                </a:cubicBezTo>
                <a:cubicBezTo>
                  <a:pt x="455" y="372"/>
                  <a:pt x="449" y="375"/>
                  <a:pt x="445" y="373"/>
                </a:cubicBezTo>
                <a:cubicBezTo>
                  <a:pt x="444" y="371"/>
                  <a:pt x="444" y="369"/>
                  <a:pt x="444" y="367"/>
                </a:cubicBezTo>
                <a:cubicBezTo>
                  <a:pt x="447" y="360"/>
                  <a:pt x="452" y="356"/>
                  <a:pt x="458" y="352"/>
                </a:cubicBezTo>
                <a:cubicBezTo>
                  <a:pt x="460" y="350"/>
                  <a:pt x="462" y="348"/>
                  <a:pt x="465" y="346"/>
                </a:cubicBezTo>
                <a:cubicBezTo>
                  <a:pt x="468" y="345"/>
                  <a:pt x="470" y="341"/>
                  <a:pt x="473" y="340"/>
                </a:cubicBezTo>
                <a:cubicBezTo>
                  <a:pt x="476" y="340"/>
                  <a:pt x="478" y="338"/>
                  <a:pt x="481" y="339"/>
                </a:cubicBezTo>
                <a:cubicBezTo>
                  <a:pt x="482" y="339"/>
                  <a:pt x="483" y="339"/>
                  <a:pt x="484" y="339"/>
                </a:cubicBezTo>
                <a:cubicBezTo>
                  <a:pt x="485" y="339"/>
                  <a:pt x="485" y="339"/>
                  <a:pt x="486" y="339"/>
                </a:cubicBezTo>
                <a:cubicBezTo>
                  <a:pt x="486" y="338"/>
                  <a:pt x="486" y="338"/>
                  <a:pt x="487" y="337"/>
                </a:cubicBezTo>
                <a:cubicBezTo>
                  <a:pt x="487" y="336"/>
                  <a:pt x="487" y="334"/>
                  <a:pt x="489" y="334"/>
                </a:cubicBezTo>
                <a:cubicBezTo>
                  <a:pt x="490" y="334"/>
                  <a:pt x="490" y="334"/>
                  <a:pt x="491" y="334"/>
                </a:cubicBezTo>
                <a:cubicBezTo>
                  <a:pt x="493" y="332"/>
                  <a:pt x="494" y="328"/>
                  <a:pt x="497" y="326"/>
                </a:cubicBezTo>
                <a:cubicBezTo>
                  <a:pt x="499" y="325"/>
                  <a:pt x="504" y="326"/>
                  <a:pt x="504" y="329"/>
                </a:cubicBezTo>
                <a:cubicBezTo>
                  <a:pt x="507" y="330"/>
                  <a:pt x="511" y="330"/>
                  <a:pt x="514" y="328"/>
                </a:cubicBezTo>
                <a:cubicBezTo>
                  <a:pt x="515" y="327"/>
                  <a:pt x="517" y="326"/>
                  <a:pt x="517" y="324"/>
                </a:cubicBezTo>
                <a:cubicBezTo>
                  <a:pt x="517" y="324"/>
                  <a:pt x="517" y="324"/>
                  <a:pt x="517" y="324"/>
                </a:cubicBezTo>
                <a:cubicBezTo>
                  <a:pt x="517" y="323"/>
                  <a:pt x="516" y="322"/>
                  <a:pt x="514" y="321"/>
                </a:cubicBezTo>
                <a:cubicBezTo>
                  <a:pt x="512" y="319"/>
                  <a:pt x="512" y="317"/>
                  <a:pt x="514" y="315"/>
                </a:cubicBezTo>
                <a:cubicBezTo>
                  <a:pt x="516" y="313"/>
                  <a:pt x="518" y="312"/>
                  <a:pt x="521" y="311"/>
                </a:cubicBezTo>
                <a:cubicBezTo>
                  <a:pt x="524" y="310"/>
                  <a:pt x="524" y="306"/>
                  <a:pt x="527" y="304"/>
                </a:cubicBezTo>
                <a:cubicBezTo>
                  <a:pt x="527" y="304"/>
                  <a:pt x="527" y="304"/>
                  <a:pt x="527" y="303"/>
                </a:cubicBezTo>
                <a:cubicBezTo>
                  <a:pt x="527" y="302"/>
                  <a:pt x="527" y="301"/>
                  <a:pt x="527" y="299"/>
                </a:cubicBezTo>
                <a:cubicBezTo>
                  <a:pt x="528" y="297"/>
                  <a:pt x="530" y="294"/>
                  <a:pt x="528" y="291"/>
                </a:cubicBezTo>
                <a:cubicBezTo>
                  <a:pt x="527" y="289"/>
                  <a:pt x="528" y="287"/>
                  <a:pt x="530" y="285"/>
                </a:cubicBezTo>
                <a:cubicBezTo>
                  <a:pt x="534" y="282"/>
                  <a:pt x="532" y="277"/>
                  <a:pt x="535" y="274"/>
                </a:cubicBezTo>
                <a:cubicBezTo>
                  <a:pt x="536" y="272"/>
                  <a:pt x="536" y="270"/>
                  <a:pt x="535" y="268"/>
                </a:cubicBezTo>
                <a:cubicBezTo>
                  <a:pt x="533" y="265"/>
                  <a:pt x="532" y="262"/>
                  <a:pt x="532" y="258"/>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33" name="Freeform 16">
            <a:extLst>
              <a:ext uri="{FF2B5EF4-FFF2-40B4-BE49-F238E27FC236}">
                <a16:creationId xmlns:a16="http://schemas.microsoft.com/office/drawing/2014/main" id="{83E860F7-8868-012C-93BC-65E3E35BE63A}"/>
              </a:ext>
            </a:extLst>
          </p:cNvPr>
          <p:cNvSpPr>
            <a:spLocks/>
          </p:cNvSpPr>
          <p:nvPr/>
        </p:nvSpPr>
        <p:spPr bwMode="auto">
          <a:xfrm>
            <a:off x="2641600" y="3200400"/>
            <a:ext cx="422275" cy="334963"/>
          </a:xfrm>
          <a:custGeom>
            <a:avLst/>
            <a:gdLst>
              <a:gd name="T0" fmla="*/ 897296332 w 111"/>
              <a:gd name="T1" fmla="*/ 1115628529 h 88"/>
              <a:gd name="T2" fmla="*/ 853878093 w 111"/>
              <a:gd name="T3" fmla="*/ 1144602829 h 88"/>
              <a:gd name="T4" fmla="*/ 752573940 w 111"/>
              <a:gd name="T5" fmla="*/ 1159093785 h 88"/>
              <a:gd name="T6" fmla="*/ 564429504 w 111"/>
              <a:gd name="T7" fmla="*/ 1202559040 h 88"/>
              <a:gd name="T8" fmla="*/ 390760350 w 111"/>
              <a:gd name="T9" fmla="*/ 1260515252 h 88"/>
              <a:gd name="T10" fmla="*/ 303923872 w 111"/>
              <a:gd name="T11" fmla="*/ 1231537146 h 88"/>
              <a:gd name="T12" fmla="*/ 318395350 w 111"/>
              <a:gd name="T13" fmla="*/ 1115628529 h 88"/>
              <a:gd name="T14" fmla="*/ 318395350 w 111"/>
              <a:gd name="T15" fmla="*/ 1014207062 h 88"/>
              <a:gd name="T16" fmla="*/ 246034154 w 111"/>
              <a:gd name="T17" fmla="*/ 985228956 h 88"/>
              <a:gd name="T18" fmla="*/ 173669153 w 111"/>
              <a:gd name="T19" fmla="*/ 825855083 h 88"/>
              <a:gd name="T20" fmla="*/ 144726197 w 111"/>
              <a:gd name="T21" fmla="*/ 796876977 h 88"/>
              <a:gd name="T22" fmla="*/ 101307957 w 111"/>
              <a:gd name="T23" fmla="*/ 709942659 h 88"/>
              <a:gd name="T24" fmla="*/ 86836479 w 111"/>
              <a:gd name="T25" fmla="*/ 680968360 h 88"/>
              <a:gd name="T26" fmla="*/ 144726197 w 111"/>
              <a:gd name="T27" fmla="*/ 536081637 h 88"/>
              <a:gd name="T28" fmla="*/ 144726197 w 111"/>
              <a:gd name="T29" fmla="*/ 492616381 h 88"/>
              <a:gd name="T30" fmla="*/ 28946761 w 111"/>
              <a:gd name="T31" fmla="*/ 376703957 h 88"/>
              <a:gd name="T32" fmla="*/ 144726197 w 111"/>
              <a:gd name="T33" fmla="*/ 318751552 h 88"/>
              <a:gd name="T34" fmla="*/ 274977111 w 111"/>
              <a:gd name="T35" fmla="*/ 275286296 h 88"/>
              <a:gd name="T36" fmla="*/ 405231829 w 111"/>
              <a:gd name="T37" fmla="*/ 188351979 h 88"/>
              <a:gd name="T38" fmla="*/ 434174786 w 111"/>
              <a:gd name="T39" fmla="*/ 144886723 h 88"/>
              <a:gd name="T40" fmla="*/ 549958025 w 111"/>
              <a:gd name="T41" fmla="*/ 130399573 h 88"/>
              <a:gd name="T42" fmla="*/ 694680418 w 111"/>
              <a:gd name="T43" fmla="*/ 115908617 h 88"/>
              <a:gd name="T44" fmla="*/ 709155700 w 111"/>
              <a:gd name="T45" fmla="*/ 86930511 h 88"/>
              <a:gd name="T46" fmla="*/ 998604289 w 111"/>
              <a:gd name="T47" fmla="*/ 14487150 h 88"/>
              <a:gd name="T48" fmla="*/ 1143330486 w 111"/>
              <a:gd name="T49" fmla="*/ 72443362 h 88"/>
              <a:gd name="T50" fmla="*/ 1316999639 w 111"/>
              <a:gd name="T51" fmla="*/ 101421467 h 88"/>
              <a:gd name="T52" fmla="*/ 1389364640 w 111"/>
              <a:gd name="T53" fmla="*/ 260795340 h 88"/>
              <a:gd name="T54" fmla="*/ 1490672597 w 111"/>
              <a:gd name="T55" fmla="*/ 289773446 h 88"/>
              <a:gd name="T56" fmla="*/ 1591980554 w 111"/>
              <a:gd name="T57" fmla="*/ 362216808 h 88"/>
              <a:gd name="T58" fmla="*/ 1548562315 w 111"/>
              <a:gd name="T59" fmla="*/ 492616381 h 88"/>
              <a:gd name="T60" fmla="*/ 1403836118 w 111"/>
              <a:gd name="T61" fmla="*/ 565059743 h 88"/>
              <a:gd name="T62" fmla="*/ 1403836118 w 111"/>
              <a:gd name="T63" fmla="*/ 680968360 h 88"/>
              <a:gd name="T64" fmla="*/ 1505144075 w 111"/>
              <a:gd name="T65" fmla="*/ 825855083 h 88"/>
              <a:gd name="T66" fmla="*/ 1534090836 w 111"/>
              <a:gd name="T67" fmla="*/ 970741806 h 88"/>
              <a:gd name="T68" fmla="*/ 1476197314 w 111"/>
              <a:gd name="T69" fmla="*/ 1057672317 h 88"/>
              <a:gd name="T70" fmla="*/ 1374893161 w 111"/>
              <a:gd name="T71" fmla="*/ 1072159467 h 88"/>
              <a:gd name="T72" fmla="*/ 1128859008 w 111"/>
              <a:gd name="T73" fmla="*/ 1014207062 h 88"/>
              <a:gd name="T74" fmla="*/ 998604289 w 111"/>
              <a:gd name="T75" fmla="*/ 1057672317 h 88"/>
              <a:gd name="T76" fmla="*/ 897296332 w 111"/>
              <a:gd name="T77" fmla="*/ 1115628529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1" h="88">
                <a:moveTo>
                  <a:pt x="62" y="77"/>
                </a:moveTo>
                <a:cubicBezTo>
                  <a:pt x="61" y="78"/>
                  <a:pt x="60" y="78"/>
                  <a:pt x="59" y="79"/>
                </a:cubicBezTo>
                <a:cubicBezTo>
                  <a:pt x="57" y="81"/>
                  <a:pt x="54" y="82"/>
                  <a:pt x="52" y="80"/>
                </a:cubicBezTo>
                <a:cubicBezTo>
                  <a:pt x="47" y="78"/>
                  <a:pt x="42" y="81"/>
                  <a:pt x="39" y="83"/>
                </a:cubicBezTo>
                <a:cubicBezTo>
                  <a:pt x="34" y="86"/>
                  <a:pt x="33" y="88"/>
                  <a:pt x="27" y="87"/>
                </a:cubicBezTo>
                <a:cubicBezTo>
                  <a:pt x="25" y="87"/>
                  <a:pt x="22" y="87"/>
                  <a:pt x="21" y="85"/>
                </a:cubicBezTo>
                <a:cubicBezTo>
                  <a:pt x="19" y="83"/>
                  <a:pt x="21" y="79"/>
                  <a:pt x="22" y="77"/>
                </a:cubicBezTo>
                <a:cubicBezTo>
                  <a:pt x="22" y="74"/>
                  <a:pt x="23" y="72"/>
                  <a:pt x="22" y="70"/>
                </a:cubicBezTo>
                <a:cubicBezTo>
                  <a:pt x="20" y="69"/>
                  <a:pt x="18" y="68"/>
                  <a:pt x="17" y="68"/>
                </a:cubicBezTo>
                <a:cubicBezTo>
                  <a:pt x="13" y="65"/>
                  <a:pt x="15" y="60"/>
                  <a:pt x="12" y="57"/>
                </a:cubicBezTo>
                <a:cubicBezTo>
                  <a:pt x="11" y="56"/>
                  <a:pt x="10" y="56"/>
                  <a:pt x="10" y="55"/>
                </a:cubicBezTo>
                <a:cubicBezTo>
                  <a:pt x="8" y="53"/>
                  <a:pt x="9" y="51"/>
                  <a:pt x="7" y="49"/>
                </a:cubicBezTo>
                <a:cubicBezTo>
                  <a:pt x="6" y="48"/>
                  <a:pt x="6" y="48"/>
                  <a:pt x="6" y="47"/>
                </a:cubicBezTo>
                <a:cubicBezTo>
                  <a:pt x="1" y="42"/>
                  <a:pt x="5" y="39"/>
                  <a:pt x="10" y="37"/>
                </a:cubicBezTo>
                <a:cubicBezTo>
                  <a:pt x="12" y="36"/>
                  <a:pt x="10" y="35"/>
                  <a:pt x="10" y="34"/>
                </a:cubicBezTo>
                <a:cubicBezTo>
                  <a:pt x="8" y="30"/>
                  <a:pt x="0" y="33"/>
                  <a:pt x="2" y="26"/>
                </a:cubicBezTo>
                <a:cubicBezTo>
                  <a:pt x="4" y="23"/>
                  <a:pt x="8" y="24"/>
                  <a:pt x="10" y="22"/>
                </a:cubicBezTo>
                <a:cubicBezTo>
                  <a:pt x="12" y="18"/>
                  <a:pt x="14" y="16"/>
                  <a:pt x="19" y="19"/>
                </a:cubicBezTo>
                <a:cubicBezTo>
                  <a:pt x="25" y="21"/>
                  <a:pt x="27" y="18"/>
                  <a:pt x="28" y="13"/>
                </a:cubicBezTo>
                <a:cubicBezTo>
                  <a:pt x="29" y="12"/>
                  <a:pt x="29" y="11"/>
                  <a:pt x="30" y="10"/>
                </a:cubicBezTo>
                <a:cubicBezTo>
                  <a:pt x="33" y="8"/>
                  <a:pt x="35" y="6"/>
                  <a:pt x="38" y="9"/>
                </a:cubicBezTo>
                <a:cubicBezTo>
                  <a:pt x="42" y="13"/>
                  <a:pt x="45" y="11"/>
                  <a:pt x="48" y="8"/>
                </a:cubicBezTo>
                <a:cubicBezTo>
                  <a:pt x="48" y="7"/>
                  <a:pt x="48" y="7"/>
                  <a:pt x="49" y="6"/>
                </a:cubicBezTo>
                <a:cubicBezTo>
                  <a:pt x="55" y="3"/>
                  <a:pt x="63" y="4"/>
                  <a:pt x="69" y="1"/>
                </a:cubicBezTo>
                <a:cubicBezTo>
                  <a:pt x="74" y="0"/>
                  <a:pt x="76" y="3"/>
                  <a:pt x="79" y="5"/>
                </a:cubicBezTo>
                <a:cubicBezTo>
                  <a:pt x="82" y="10"/>
                  <a:pt x="87" y="5"/>
                  <a:pt x="91" y="7"/>
                </a:cubicBezTo>
                <a:cubicBezTo>
                  <a:pt x="96" y="9"/>
                  <a:pt x="93" y="15"/>
                  <a:pt x="96" y="18"/>
                </a:cubicBezTo>
                <a:cubicBezTo>
                  <a:pt x="98" y="19"/>
                  <a:pt x="101" y="20"/>
                  <a:pt x="103" y="20"/>
                </a:cubicBezTo>
                <a:cubicBezTo>
                  <a:pt x="106" y="21"/>
                  <a:pt x="109" y="22"/>
                  <a:pt x="110" y="25"/>
                </a:cubicBezTo>
                <a:cubicBezTo>
                  <a:pt x="111" y="28"/>
                  <a:pt x="109" y="32"/>
                  <a:pt x="107" y="34"/>
                </a:cubicBezTo>
                <a:cubicBezTo>
                  <a:pt x="104" y="37"/>
                  <a:pt x="100" y="37"/>
                  <a:pt x="97" y="39"/>
                </a:cubicBezTo>
                <a:cubicBezTo>
                  <a:pt x="93" y="42"/>
                  <a:pt x="95" y="45"/>
                  <a:pt x="97" y="47"/>
                </a:cubicBezTo>
                <a:cubicBezTo>
                  <a:pt x="99" y="51"/>
                  <a:pt x="102" y="54"/>
                  <a:pt x="104" y="57"/>
                </a:cubicBezTo>
                <a:cubicBezTo>
                  <a:pt x="108" y="60"/>
                  <a:pt x="107" y="63"/>
                  <a:pt x="106" y="67"/>
                </a:cubicBezTo>
                <a:cubicBezTo>
                  <a:pt x="105" y="69"/>
                  <a:pt x="103" y="71"/>
                  <a:pt x="102" y="73"/>
                </a:cubicBezTo>
                <a:cubicBezTo>
                  <a:pt x="100" y="74"/>
                  <a:pt x="97" y="74"/>
                  <a:pt x="95" y="74"/>
                </a:cubicBezTo>
                <a:cubicBezTo>
                  <a:pt x="89" y="70"/>
                  <a:pt x="85" y="66"/>
                  <a:pt x="78" y="70"/>
                </a:cubicBezTo>
                <a:cubicBezTo>
                  <a:pt x="75" y="73"/>
                  <a:pt x="72" y="72"/>
                  <a:pt x="69" y="73"/>
                </a:cubicBezTo>
                <a:cubicBezTo>
                  <a:pt x="66" y="73"/>
                  <a:pt x="62" y="73"/>
                  <a:pt x="62" y="77"/>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34" name="Freeform 17">
            <a:extLst>
              <a:ext uri="{FF2B5EF4-FFF2-40B4-BE49-F238E27FC236}">
                <a16:creationId xmlns:a16="http://schemas.microsoft.com/office/drawing/2014/main" id="{1ADF4351-A4FD-EBCC-DFD2-6628524F59C3}"/>
              </a:ext>
            </a:extLst>
          </p:cNvPr>
          <p:cNvSpPr>
            <a:spLocks/>
          </p:cNvSpPr>
          <p:nvPr/>
        </p:nvSpPr>
        <p:spPr bwMode="auto">
          <a:xfrm>
            <a:off x="847725" y="3257550"/>
            <a:ext cx="1406525" cy="1774825"/>
          </a:xfrm>
          <a:custGeom>
            <a:avLst/>
            <a:gdLst>
              <a:gd name="T0" fmla="*/ 2147483646 w 369"/>
              <a:gd name="T1" fmla="*/ 1058919248 h 466"/>
              <a:gd name="T2" fmla="*/ 2147483646 w 369"/>
              <a:gd name="T3" fmla="*/ 826824697 h 466"/>
              <a:gd name="T4" fmla="*/ 2147483646 w 369"/>
              <a:gd name="T5" fmla="*/ 652758545 h 466"/>
              <a:gd name="T6" fmla="*/ 2147483646 w 369"/>
              <a:gd name="T7" fmla="*/ 406160703 h 466"/>
              <a:gd name="T8" fmla="*/ 2147483646 w 369"/>
              <a:gd name="T9" fmla="*/ 333632822 h 466"/>
              <a:gd name="T10" fmla="*/ 2147483646 w 369"/>
              <a:gd name="T11" fmla="*/ 130552471 h 466"/>
              <a:gd name="T12" fmla="*/ 2147483646 w 369"/>
              <a:gd name="T13" fmla="*/ 58024590 h 466"/>
              <a:gd name="T14" fmla="*/ 2147483646 w 369"/>
              <a:gd name="T15" fmla="*/ 101538271 h 466"/>
              <a:gd name="T16" fmla="*/ 2147483646 w 369"/>
              <a:gd name="T17" fmla="*/ 406160703 h 466"/>
              <a:gd name="T18" fmla="*/ 2147483646 w 369"/>
              <a:gd name="T19" fmla="*/ 580226855 h 466"/>
              <a:gd name="T20" fmla="*/ 2147483646 w 369"/>
              <a:gd name="T21" fmla="*/ 420663994 h 466"/>
              <a:gd name="T22" fmla="*/ 2147483646 w 369"/>
              <a:gd name="T23" fmla="*/ 536713174 h 466"/>
              <a:gd name="T24" fmla="*/ 2147483646 w 369"/>
              <a:gd name="T25" fmla="*/ 667261836 h 466"/>
              <a:gd name="T26" fmla="*/ 1917855919 w 369"/>
              <a:gd name="T27" fmla="*/ 957377168 h 466"/>
              <a:gd name="T28" fmla="*/ 1670860219 w 369"/>
              <a:gd name="T29" fmla="*/ 928366777 h 466"/>
              <a:gd name="T30" fmla="*/ 1409334238 w 369"/>
              <a:gd name="T31" fmla="*/ 899356387 h 466"/>
              <a:gd name="T32" fmla="*/ 1046103922 w 369"/>
              <a:gd name="T33" fmla="*/ 1058919248 h 466"/>
              <a:gd name="T34" fmla="*/ 639286577 w 369"/>
              <a:gd name="T35" fmla="*/ 1029905049 h 466"/>
              <a:gd name="T36" fmla="*/ 552108709 w 369"/>
              <a:gd name="T37" fmla="*/ 1145950420 h 466"/>
              <a:gd name="T38" fmla="*/ 392287065 w 369"/>
              <a:gd name="T39" fmla="*/ 1392548262 h 466"/>
              <a:gd name="T40" fmla="*/ 261525980 w 369"/>
              <a:gd name="T41" fmla="*/ 1552111123 h 466"/>
              <a:gd name="T42" fmla="*/ 43587028 w 369"/>
              <a:gd name="T43" fmla="*/ 1914754336 h 466"/>
              <a:gd name="T44" fmla="*/ 87174056 w 369"/>
              <a:gd name="T45" fmla="*/ 2147483646 h 466"/>
              <a:gd name="T46" fmla="*/ 435877905 w 369"/>
              <a:gd name="T47" fmla="*/ 2147483646 h 466"/>
              <a:gd name="T48" fmla="*/ 566638989 w 369"/>
              <a:gd name="T49" fmla="*/ 2147483646 h 466"/>
              <a:gd name="T50" fmla="*/ 755517381 w 369"/>
              <a:gd name="T51" fmla="*/ 2147483646 h 466"/>
              <a:gd name="T52" fmla="*/ 813634689 w 369"/>
              <a:gd name="T53" fmla="*/ 2147483646 h 466"/>
              <a:gd name="T54" fmla="*/ 1075160670 w 369"/>
              <a:gd name="T55" fmla="*/ 2147483646 h 466"/>
              <a:gd name="T56" fmla="*/ 1249512594 w 369"/>
              <a:gd name="T57" fmla="*/ 2147483646 h 466"/>
              <a:gd name="T58" fmla="*/ 1569155883 w 369"/>
              <a:gd name="T59" fmla="*/ 2147483646 h 466"/>
              <a:gd name="T60" fmla="*/ 1787094835 w 369"/>
              <a:gd name="T61" fmla="*/ 2147483646 h 466"/>
              <a:gd name="T62" fmla="*/ 2048620815 w 369"/>
              <a:gd name="T63" fmla="*/ 2147483646 h 466"/>
              <a:gd name="T64" fmla="*/ 2147483646 w 369"/>
              <a:gd name="T65" fmla="*/ 2147483646 h 466"/>
              <a:gd name="T66" fmla="*/ 2147483646 w 369"/>
              <a:gd name="T67" fmla="*/ 2147483646 h 466"/>
              <a:gd name="T68" fmla="*/ 2147483646 w 369"/>
              <a:gd name="T69" fmla="*/ 2147483646 h 466"/>
              <a:gd name="T70" fmla="*/ 2147483646 w 369"/>
              <a:gd name="T71" fmla="*/ 2147483646 h 466"/>
              <a:gd name="T72" fmla="*/ 2147483646 w 369"/>
              <a:gd name="T73" fmla="*/ 2147483646 h 466"/>
              <a:gd name="T74" fmla="*/ 2147483646 w 369"/>
              <a:gd name="T75" fmla="*/ 2147483646 h 466"/>
              <a:gd name="T76" fmla="*/ 2147483646 w 369"/>
              <a:gd name="T77" fmla="*/ 2147483646 h 466"/>
              <a:gd name="T78" fmla="*/ 2147483646 w 369"/>
              <a:gd name="T79" fmla="*/ 2147483646 h 466"/>
              <a:gd name="T80" fmla="*/ 2147483646 w 369"/>
              <a:gd name="T81" fmla="*/ 2147483646 h 466"/>
              <a:gd name="T82" fmla="*/ 2147483646 w 369"/>
              <a:gd name="T83" fmla="*/ 2147483646 h 466"/>
              <a:gd name="T84" fmla="*/ 2147483646 w 369"/>
              <a:gd name="T85" fmla="*/ 2147483646 h 466"/>
              <a:gd name="T86" fmla="*/ 2147483646 w 369"/>
              <a:gd name="T87" fmla="*/ 2147483646 h 466"/>
              <a:gd name="T88" fmla="*/ 2147483646 w 369"/>
              <a:gd name="T89" fmla="*/ 2147483646 h 466"/>
              <a:gd name="T90" fmla="*/ 2147483646 w 369"/>
              <a:gd name="T91" fmla="*/ 2147483646 h 466"/>
              <a:gd name="T92" fmla="*/ 2147483646 w 369"/>
              <a:gd name="T93" fmla="*/ 2147483646 h 466"/>
              <a:gd name="T94" fmla="*/ 2147483646 w 369"/>
              <a:gd name="T95" fmla="*/ 2147483646 h 466"/>
              <a:gd name="T96" fmla="*/ 2147483646 w 369"/>
              <a:gd name="T97" fmla="*/ 2147483646 h 466"/>
              <a:gd name="T98" fmla="*/ 2147483646 w 369"/>
              <a:gd name="T99" fmla="*/ 2147483646 h 466"/>
              <a:gd name="T100" fmla="*/ 2147483646 w 369"/>
              <a:gd name="T101" fmla="*/ 2147483646 h 466"/>
              <a:gd name="T102" fmla="*/ 2147483646 w 369"/>
              <a:gd name="T103" fmla="*/ 2147483646 h 466"/>
              <a:gd name="T104" fmla="*/ 2147483646 w 369"/>
              <a:gd name="T105" fmla="*/ 2147483646 h 466"/>
              <a:gd name="T106" fmla="*/ 2147483646 w 369"/>
              <a:gd name="T107" fmla="*/ 2147483646 h 466"/>
              <a:gd name="T108" fmla="*/ 2147483646 w 369"/>
              <a:gd name="T109" fmla="*/ 2147483646 h 466"/>
              <a:gd name="T110" fmla="*/ 2147483646 w 369"/>
              <a:gd name="T111" fmla="*/ 2103327588 h 466"/>
              <a:gd name="T112" fmla="*/ 2147483646 w 369"/>
              <a:gd name="T113" fmla="*/ 1552111123 h 4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69" h="466">
                <a:moveTo>
                  <a:pt x="363" y="100"/>
                </a:moveTo>
                <a:cubicBezTo>
                  <a:pt x="364" y="97"/>
                  <a:pt x="368" y="95"/>
                  <a:pt x="367" y="91"/>
                </a:cubicBezTo>
                <a:cubicBezTo>
                  <a:pt x="366" y="85"/>
                  <a:pt x="369" y="78"/>
                  <a:pt x="362" y="73"/>
                </a:cubicBezTo>
                <a:cubicBezTo>
                  <a:pt x="358" y="71"/>
                  <a:pt x="353" y="70"/>
                  <a:pt x="349" y="70"/>
                </a:cubicBezTo>
                <a:cubicBezTo>
                  <a:pt x="346" y="68"/>
                  <a:pt x="347" y="66"/>
                  <a:pt x="347" y="64"/>
                </a:cubicBezTo>
                <a:cubicBezTo>
                  <a:pt x="346" y="57"/>
                  <a:pt x="340" y="59"/>
                  <a:pt x="335" y="57"/>
                </a:cubicBezTo>
                <a:cubicBezTo>
                  <a:pt x="335" y="57"/>
                  <a:pt x="334" y="56"/>
                  <a:pt x="333" y="55"/>
                </a:cubicBezTo>
                <a:cubicBezTo>
                  <a:pt x="330" y="52"/>
                  <a:pt x="327" y="51"/>
                  <a:pt x="324" y="48"/>
                </a:cubicBezTo>
                <a:cubicBezTo>
                  <a:pt x="320" y="46"/>
                  <a:pt x="316" y="45"/>
                  <a:pt x="312" y="45"/>
                </a:cubicBezTo>
                <a:cubicBezTo>
                  <a:pt x="309" y="45"/>
                  <a:pt x="306" y="45"/>
                  <a:pt x="303" y="43"/>
                </a:cubicBezTo>
                <a:cubicBezTo>
                  <a:pt x="300" y="42"/>
                  <a:pt x="300" y="37"/>
                  <a:pt x="297" y="36"/>
                </a:cubicBezTo>
                <a:cubicBezTo>
                  <a:pt x="293" y="35"/>
                  <a:pt x="286" y="34"/>
                  <a:pt x="290" y="28"/>
                </a:cubicBezTo>
                <a:cubicBezTo>
                  <a:pt x="291" y="26"/>
                  <a:pt x="293" y="24"/>
                  <a:pt x="289" y="22"/>
                </a:cubicBezTo>
                <a:cubicBezTo>
                  <a:pt x="288" y="21"/>
                  <a:pt x="286" y="22"/>
                  <a:pt x="284" y="22"/>
                </a:cubicBezTo>
                <a:cubicBezTo>
                  <a:pt x="282" y="23"/>
                  <a:pt x="280" y="22"/>
                  <a:pt x="278" y="23"/>
                </a:cubicBezTo>
                <a:cubicBezTo>
                  <a:pt x="274" y="22"/>
                  <a:pt x="270" y="23"/>
                  <a:pt x="266" y="26"/>
                </a:cubicBezTo>
                <a:cubicBezTo>
                  <a:pt x="265" y="26"/>
                  <a:pt x="264" y="25"/>
                  <a:pt x="263" y="24"/>
                </a:cubicBezTo>
                <a:cubicBezTo>
                  <a:pt x="260" y="19"/>
                  <a:pt x="269" y="15"/>
                  <a:pt x="264" y="9"/>
                </a:cubicBezTo>
                <a:cubicBezTo>
                  <a:pt x="262" y="8"/>
                  <a:pt x="261" y="7"/>
                  <a:pt x="259" y="7"/>
                </a:cubicBezTo>
                <a:cubicBezTo>
                  <a:pt x="257" y="7"/>
                  <a:pt x="256" y="8"/>
                  <a:pt x="254" y="8"/>
                </a:cubicBezTo>
                <a:cubicBezTo>
                  <a:pt x="251" y="8"/>
                  <a:pt x="251" y="5"/>
                  <a:pt x="249" y="4"/>
                </a:cubicBezTo>
                <a:cubicBezTo>
                  <a:pt x="245" y="3"/>
                  <a:pt x="241" y="0"/>
                  <a:pt x="237" y="0"/>
                </a:cubicBezTo>
                <a:cubicBezTo>
                  <a:pt x="236" y="1"/>
                  <a:pt x="235" y="1"/>
                  <a:pt x="235" y="1"/>
                </a:cubicBezTo>
                <a:cubicBezTo>
                  <a:pt x="235" y="3"/>
                  <a:pt x="233" y="6"/>
                  <a:pt x="231" y="7"/>
                </a:cubicBezTo>
                <a:cubicBezTo>
                  <a:pt x="228" y="10"/>
                  <a:pt x="231" y="13"/>
                  <a:pt x="233" y="16"/>
                </a:cubicBezTo>
                <a:cubicBezTo>
                  <a:pt x="232" y="19"/>
                  <a:pt x="226" y="21"/>
                  <a:pt x="223" y="22"/>
                </a:cubicBezTo>
                <a:cubicBezTo>
                  <a:pt x="220" y="23"/>
                  <a:pt x="217" y="23"/>
                  <a:pt x="217" y="28"/>
                </a:cubicBezTo>
                <a:cubicBezTo>
                  <a:pt x="217" y="28"/>
                  <a:pt x="217" y="28"/>
                  <a:pt x="217" y="28"/>
                </a:cubicBezTo>
                <a:cubicBezTo>
                  <a:pt x="216" y="32"/>
                  <a:pt x="216" y="35"/>
                  <a:pt x="215" y="39"/>
                </a:cubicBezTo>
                <a:cubicBezTo>
                  <a:pt x="214" y="42"/>
                  <a:pt x="211" y="41"/>
                  <a:pt x="208" y="40"/>
                </a:cubicBezTo>
                <a:cubicBezTo>
                  <a:pt x="206" y="38"/>
                  <a:pt x="202" y="37"/>
                  <a:pt x="200" y="34"/>
                </a:cubicBezTo>
                <a:cubicBezTo>
                  <a:pt x="200" y="30"/>
                  <a:pt x="196" y="33"/>
                  <a:pt x="194" y="32"/>
                </a:cubicBezTo>
                <a:cubicBezTo>
                  <a:pt x="192" y="30"/>
                  <a:pt x="189" y="29"/>
                  <a:pt x="186" y="29"/>
                </a:cubicBezTo>
                <a:cubicBezTo>
                  <a:pt x="183" y="27"/>
                  <a:pt x="180" y="25"/>
                  <a:pt x="177" y="30"/>
                </a:cubicBezTo>
                <a:cubicBezTo>
                  <a:pt x="176" y="31"/>
                  <a:pt x="175" y="32"/>
                  <a:pt x="173" y="33"/>
                </a:cubicBezTo>
                <a:cubicBezTo>
                  <a:pt x="172" y="35"/>
                  <a:pt x="170" y="37"/>
                  <a:pt x="168" y="37"/>
                </a:cubicBezTo>
                <a:cubicBezTo>
                  <a:pt x="167" y="37"/>
                  <a:pt x="167" y="37"/>
                  <a:pt x="167" y="38"/>
                </a:cubicBezTo>
                <a:cubicBezTo>
                  <a:pt x="164" y="41"/>
                  <a:pt x="160" y="42"/>
                  <a:pt x="156" y="44"/>
                </a:cubicBezTo>
                <a:cubicBezTo>
                  <a:pt x="157" y="45"/>
                  <a:pt x="152" y="46"/>
                  <a:pt x="151" y="46"/>
                </a:cubicBezTo>
                <a:cubicBezTo>
                  <a:pt x="147" y="47"/>
                  <a:pt x="145" y="48"/>
                  <a:pt x="143" y="52"/>
                </a:cubicBezTo>
                <a:cubicBezTo>
                  <a:pt x="147" y="56"/>
                  <a:pt x="145" y="61"/>
                  <a:pt x="142" y="64"/>
                </a:cubicBezTo>
                <a:cubicBezTo>
                  <a:pt x="138" y="65"/>
                  <a:pt x="136" y="69"/>
                  <a:pt x="132" y="66"/>
                </a:cubicBezTo>
                <a:cubicBezTo>
                  <a:pt x="130" y="64"/>
                  <a:pt x="128" y="62"/>
                  <a:pt x="125" y="64"/>
                </a:cubicBezTo>
                <a:cubicBezTo>
                  <a:pt x="124" y="65"/>
                  <a:pt x="123" y="66"/>
                  <a:pt x="121" y="66"/>
                </a:cubicBezTo>
                <a:cubicBezTo>
                  <a:pt x="119" y="67"/>
                  <a:pt x="117" y="65"/>
                  <a:pt x="115" y="64"/>
                </a:cubicBezTo>
                <a:cubicBezTo>
                  <a:pt x="112" y="63"/>
                  <a:pt x="110" y="64"/>
                  <a:pt x="108" y="62"/>
                </a:cubicBezTo>
                <a:cubicBezTo>
                  <a:pt x="105" y="59"/>
                  <a:pt x="102" y="58"/>
                  <a:pt x="99" y="61"/>
                </a:cubicBezTo>
                <a:cubicBezTo>
                  <a:pt x="99" y="62"/>
                  <a:pt x="98" y="62"/>
                  <a:pt x="97" y="62"/>
                </a:cubicBezTo>
                <a:cubicBezTo>
                  <a:pt x="95" y="61"/>
                  <a:pt x="93" y="59"/>
                  <a:pt x="90" y="62"/>
                </a:cubicBezTo>
                <a:cubicBezTo>
                  <a:pt x="88" y="66"/>
                  <a:pt x="83" y="63"/>
                  <a:pt x="81" y="67"/>
                </a:cubicBezTo>
                <a:cubicBezTo>
                  <a:pt x="79" y="69"/>
                  <a:pt x="75" y="74"/>
                  <a:pt x="72" y="73"/>
                </a:cubicBezTo>
                <a:cubicBezTo>
                  <a:pt x="69" y="71"/>
                  <a:pt x="68" y="68"/>
                  <a:pt x="65" y="67"/>
                </a:cubicBezTo>
                <a:cubicBezTo>
                  <a:pt x="61" y="66"/>
                  <a:pt x="59" y="70"/>
                  <a:pt x="56" y="72"/>
                </a:cubicBezTo>
                <a:cubicBezTo>
                  <a:pt x="52" y="74"/>
                  <a:pt x="48" y="73"/>
                  <a:pt x="44" y="71"/>
                </a:cubicBezTo>
                <a:cubicBezTo>
                  <a:pt x="43" y="70"/>
                  <a:pt x="43" y="70"/>
                  <a:pt x="42" y="70"/>
                </a:cubicBezTo>
                <a:cubicBezTo>
                  <a:pt x="41" y="72"/>
                  <a:pt x="41" y="73"/>
                  <a:pt x="40" y="75"/>
                </a:cubicBezTo>
                <a:cubicBezTo>
                  <a:pt x="40" y="77"/>
                  <a:pt x="39" y="78"/>
                  <a:pt x="38" y="79"/>
                </a:cubicBezTo>
                <a:cubicBezTo>
                  <a:pt x="37" y="80"/>
                  <a:pt x="34" y="84"/>
                  <a:pt x="35" y="85"/>
                </a:cubicBezTo>
                <a:cubicBezTo>
                  <a:pt x="33" y="87"/>
                  <a:pt x="33" y="90"/>
                  <a:pt x="31" y="92"/>
                </a:cubicBezTo>
                <a:cubicBezTo>
                  <a:pt x="30" y="93"/>
                  <a:pt x="28" y="94"/>
                  <a:pt x="27" y="96"/>
                </a:cubicBezTo>
                <a:cubicBezTo>
                  <a:pt x="27" y="98"/>
                  <a:pt x="26" y="100"/>
                  <a:pt x="24" y="102"/>
                </a:cubicBezTo>
                <a:cubicBezTo>
                  <a:pt x="23" y="103"/>
                  <a:pt x="21" y="105"/>
                  <a:pt x="20" y="105"/>
                </a:cubicBezTo>
                <a:cubicBezTo>
                  <a:pt x="19" y="105"/>
                  <a:pt x="19" y="106"/>
                  <a:pt x="18" y="107"/>
                </a:cubicBezTo>
                <a:cubicBezTo>
                  <a:pt x="17" y="111"/>
                  <a:pt x="19" y="116"/>
                  <a:pt x="17" y="121"/>
                </a:cubicBezTo>
                <a:cubicBezTo>
                  <a:pt x="14" y="125"/>
                  <a:pt x="11" y="126"/>
                  <a:pt x="8" y="128"/>
                </a:cubicBezTo>
                <a:cubicBezTo>
                  <a:pt x="5" y="128"/>
                  <a:pt x="3" y="129"/>
                  <a:pt x="3" y="132"/>
                </a:cubicBezTo>
                <a:cubicBezTo>
                  <a:pt x="2" y="133"/>
                  <a:pt x="0" y="135"/>
                  <a:pt x="0" y="136"/>
                </a:cubicBezTo>
                <a:cubicBezTo>
                  <a:pt x="0" y="139"/>
                  <a:pt x="1" y="140"/>
                  <a:pt x="2" y="142"/>
                </a:cubicBezTo>
                <a:cubicBezTo>
                  <a:pt x="4" y="145"/>
                  <a:pt x="4" y="150"/>
                  <a:pt x="6" y="153"/>
                </a:cubicBezTo>
                <a:cubicBezTo>
                  <a:pt x="6" y="157"/>
                  <a:pt x="13" y="157"/>
                  <a:pt x="16" y="158"/>
                </a:cubicBezTo>
                <a:cubicBezTo>
                  <a:pt x="18" y="160"/>
                  <a:pt x="19" y="163"/>
                  <a:pt x="22" y="163"/>
                </a:cubicBezTo>
                <a:cubicBezTo>
                  <a:pt x="25" y="164"/>
                  <a:pt x="28" y="164"/>
                  <a:pt x="30" y="168"/>
                </a:cubicBezTo>
                <a:cubicBezTo>
                  <a:pt x="33" y="176"/>
                  <a:pt x="25" y="182"/>
                  <a:pt x="29" y="189"/>
                </a:cubicBezTo>
                <a:cubicBezTo>
                  <a:pt x="33" y="190"/>
                  <a:pt x="37" y="192"/>
                  <a:pt x="38" y="196"/>
                </a:cubicBezTo>
                <a:cubicBezTo>
                  <a:pt x="39" y="197"/>
                  <a:pt x="39" y="197"/>
                  <a:pt x="39" y="197"/>
                </a:cubicBezTo>
                <a:cubicBezTo>
                  <a:pt x="42" y="199"/>
                  <a:pt x="41" y="202"/>
                  <a:pt x="40" y="205"/>
                </a:cubicBezTo>
                <a:cubicBezTo>
                  <a:pt x="40" y="209"/>
                  <a:pt x="41" y="212"/>
                  <a:pt x="43" y="215"/>
                </a:cubicBezTo>
                <a:cubicBezTo>
                  <a:pt x="44" y="220"/>
                  <a:pt x="43" y="228"/>
                  <a:pt x="52" y="226"/>
                </a:cubicBezTo>
                <a:cubicBezTo>
                  <a:pt x="54" y="227"/>
                  <a:pt x="56" y="227"/>
                  <a:pt x="56" y="229"/>
                </a:cubicBezTo>
                <a:cubicBezTo>
                  <a:pt x="57" y="232"/>
                  <a:pt x="57" y="235"/>
                  <a:pt x="57" y="238"/>
                </a:cubicBezTo>
                <a:cubicBezTo>
                  <a:pt x="57" y="242"/>
                  <a:pt x="57" y="245"/>
                  <a:pt x="56" y="248"/>
                </a:cubicBezTo>
                <a:cubicBezTo>
                  <a:pt x="55" y="251"/>
                  <a:pt x="58" y="253"/>
                  <a:pt x="60" y="255"/>
                </a:cubicBezTo>
                <a:cubicBezTo>
                  <a:pt x="62" y="258"/>
                  <a:pt x="60" y="262"/>
                  <a:pt x="62" y="265"/>
                </a:cubicBezTo>
                <a:cubicBezTo>
                  <a:pt x="64" y="272"/>
                  <a:pt x="70" y="267"/>
                  <a:pt x="74" y="270"/>
                </a:cubicBezTo>
                <a:cubicBezTo>
                  <a:pt x="77" y="273"/>
                  <a:pt x="80" y="276"/>
                  <a:pt x="82" y="280"/>
                </a:cubicBezTo>
                <a:cubicBezTo>
                  <a:pt x="85" y="282"/>
                  <a:pt x="85" y="285"/>
                  <a:pt x="85" y="288"/>
                </a:cubicBezTo>
                <a:cubicBezTo>
                  <a:pt x="86" y="289"/>
                  <a:pt x="85" y="291"/>
                  <a:pt x="86" y="293"/>
                </a:cubicBezTo>
                <a:cubicBezTo>
                  <a:pt x="86" y="296"/>
                  <a:pt x="88" y="297"/>
                  <a:pt x="90" y="299"/>
                </a:cubicBezTo>
                <a:cubicBezTo>
                  <a:pt x="95" y="301"/>
                  <a:pt x="99" y="300"/>
                  <a:pt x="104" y="301"/>
                </a:cubicBezTo>
                <a:cubicBezTo>
                  <a:pt x="106" y="301"/>
                  <a:pt x="107" y="303"/>
                  <a:pt x="108" y="304"/>
                </a:cubicBezTo>
                <a:cubicBezTo>
                  <a:pt x="108" y="304"/>
                  <a:pt x="109" y="305"/>
                  <a:pt x="109" y="305"/>
                </a:cubicBezTo>
                <a:cubicBezTo>
                  <a:pt x="114" y="309"/>
                  <a:pt x="115" y="305"/>
                  <a:pt x="115" y="301"/>
                </a:cubicBezTo>
                <a:cubicBezTo>
                  <a:pt x="117" y="296"/>
                  <a:pt x="120" y="298"/>
                  <a:pt x="123" y="299"/>
                </a:cubicBezTo>
                <a:cubicBezTo>
                  <a:pt x="125" y="300"/>
                  <a:pt x="128" y="300"/>
                  <a:pt x="131" y="301"/>
                </a:cubicBezTo>
                <a:cubicBezTo>
                  <a:pt x="134" y="302"/>
                  <a:pt x="136" y="304"/>
                  <a:pt x="137" y="307"/>
                </a:cubicBezTo>
                <a:cubicBezTo>
                  <a:pt x="138" y="309"/>
                  <a:pt x="140" y="310"/>
                  <a:pt x="141" y="311"/>
                </a:cubicBezTo>
                <a:cubicBezTo>
                  <a:pt x="143" y="313"/>
                  <a:pt x="145" y="318"/>
                  <a:pt x="148" y="319"/>
                </a:cubicBezTo>
                <a:cubicBezTo>
                  <a:pt x="151" y="321"/>
                  <a:pt x="151" y="325"/>
                  <a:pt x="151" y="328"/>
                </a:cubicBezTo>
                <a:cubicBezTo>
                  <a:pt x="152" y="331"/>
                  <a:pt x="151" y="335"/>
                  <a:pt x="153" y="337"/>
                </a:cubicBezTo>
                <a:cubicBezTo>
                  <a:pt x="156" y="340"/>
                  <a:pt x="159" y="342"/>
                  <a:pt x="162" y="344"/>
                </a:cubicBezTo>
                <a:cubicBezTo>
                  <a:pt x="166" y="345"/>
                  <a:pt x="163" y="350"/>
                  <a:pt x="166" y="352"/>
                </a:cubicBezTo>
                <a:cubicBezTo>
                  <a:pt x="169" y="354"/>
                  <a:pt x="171" y="356"/>
                  <a:pt x="172" y="359"/>
                </a:cubicBezTo>
                <a:cubicBezTo>
                  <a:pt x="173" y="362"/>
                  <a:pt x="172" y="366"/>
                  <a:pt x="175" y="368"/>
                </a:cubicBezTo>
                <a:cubicBezTo>
                  <a:pt x="176" y="368"/>
                  <a:pt x="176" y="368"/>
                  <a:pt x="177" y="368"/>
                </a:cubicBezTo>
                <a:cubicBezTo>
                  <a:pt x="180" y="370"/>
                  <a:pt x="183" y="373"/>
                  <a:pt x="185" y="376"/>
                </a:cubicBezTo>
                <a:cubicBezTo>
                  <a:pt x="185" y="377"/>
                  <a:pt x="185" y="378"/>
                  <a:pt x="185" y="379"/>
                </a:cubicBezTo>
                <a:cubicBezTo>
                  <a:pt x="188" y="385"/>
                  <a:pt x="188" y="394"/>
                  <a:pt x="195" y="397"/>
                </a:cubicBezTo>
                <a:cubicBezTo>
                  <a:pt x="197" y="398"/>
                  <a:pt x="200" y="397"/>
                  <a:pt x="202" y="397"/>
                </a:cubicBezTo>
                <a:cubicBezTo>
                  <a:pt x="203" y="397"/>
                  <a:pt x="204" y="397"/>
                  <a:pt x="204" y="397"/>
                </a:cubicBezTo>
                <a:cubicBezTo>
                  <a:pt x="207" y="397"/>
                  <a:pt x="209" y="396"/>
                  <a:pt x="212" y="397"/>
                </a:cubicBezTo>
                <a:cubicBezTo>
                  <a:pt x="212" y="398"/>
                  <a:pt x="213" y="399"/>
                  <a:pt x="214" y="399"/>
                </a:cubicBezTo>
                <a:cubicBezTo>
                  <a:pt x="216" y="401"/>
                  <a:pt x="218" y="402"/>
                  <a:pt x="221" y="402"/>
                </a:cubicBezTo>
                <a:cubicBezTo>
                  <a:pt x="222" y="403"/>
                  <a:pt x="223" y="404"/>
                  <a:pt x="225" y="404"/>
                </a:cubicBezTo>
                <a:cubicBezTo>
                  <a:pt x="226" y="404"/>
                  <a:pt x="227" y="405"/>
                  <a:pt x="227" y="406"/>
                </a:cubicBezTo>
                <a:cubicBezTo>
                  <a:pt x="230" y="408"/>
                  <a:pt x="229" y="412"/>
                  <a:pt x="231" y="413"/>
                </a:cubicBezTo>
                <a:cubicBezTo>
                  <a:pt x="232" y="414"/>
                  <a:pt x="234" y="415"/>
                  <a:pt x="235" y="415"/>
                </a:cubicBezTo>
                <a:cubicBezTo>
                  <a:pt x="237" y="417"/>
                  <a:pt x="240" y="417"/>
                  <a:pt x="242" y="420"/>
                </a:cubicBezTo>
                <a:cubicBezTo>
                  <a:pt x="243" y="422"/>
                  <a:pt x="242" y="425"/>
                  <a:pt x="244" y="428"/>
                </a:cubicBezTo>
                <a:cubicBezTo>
                  <a:pt x="243" y="433"/>
                  <a:pt x="246" y="438"/>
                  <a:pt x="245" y="444"/>
                </a:cubicBezTo>
                <a:cubicBezTo>
                  <a:pt x="240" y="450"/>
                  <a:pt x="248" y="451"/>
                  <a:pt x="250" y="454"/>
                </a:cubicBezTo>
                <a:cubicBezTo>
                  <a:pt x="251" y="455"/>
                  <a:pt x="253" y="456"/>
                  <a:pt x="254" y="457"/>
                </a:cubicBezTo>
                <a:cubicBezTo>
                  <a:pt x="257" y="459"/>
                  <a:pt x="262" y="466"/>
                  <a:pt x="267" y="464"/>
                </a:cubicBezTo>
                <a:cubicBezTo>
                  <a:pt x="269" y="462"/>
                  <a:pt x="268" y="458"/>
                  <a:pt x="271" y="456"/>
                </a:cubicBezTo>
                <a:cubicBezTo>
                  <a:pt x="271" y="456"/>
                  <a:pt x="271" y="455"/>
                  <a:pt x="271" y="454"/>
                </a:cubicBezTo>
                <a:cubicBezTo>
                  <a:pt x="272" y="450"/>
                  <a:pt x="271" y="447"/>
                  <a:pt x="271" y="443"/>
                </a:cubicBezTo>
                <a:cubicBezTo>
                  <a:pt x="271" y="440"/>
                  <a:pt x="272" y="437"/>
                  <a:pt x="272" y="434"/>
                </a:cubicBezTo>
                <a:cubicBezTo>
                  <a:pt x="272" y="429"/>
                  <a:pt x="271" y="425"/>
                  <a:pt x="276" y="422"/>
                </a:cubicBezTo>
                <a:cubicBezTo>
                  <a:pt x="279" y="421"/>
                  <a:pt x="281" y="420"/>
                  <a:pt x="283" y="419"/>
                </a:cubicBezTo>
                <a:cubicBezTo>
                  <a:pt x="286" y="416"/>
                  <a:pt x="288" y="413"/>
                  <a:pt x="287" y="409"/>
                </a:cubicBezTo>
                <a:cubicBezTo>
                  <a:pt x="286" y="405"/>
                  <a:pt x="283" y="401"/>
                  <a:pt x="287" y="396"/>
                </a:cubicBezTo>
                <a:cubicBezTo>
                  <a:pt x="287" y="393"/>
                  <a:pt x="288" y="391"/>
                  <a:pt x="287" y="388"/>
                </a:cubicBezTo>
                <a:cubicBezTo>
                  <a:pt x="286" y="386"/>
                  <a:pt x="285" y="384"/>
                  <a:pt x="286" y="383"/>
                </a:cubicBezTo>
                <a:cubicBezTo>
                  <a:pt x="288" y="381"/>
                  <a:pt x="290" y="385"/>
                  <a:pt x="291" y="386"/>
                </a:cubicBezTo>
                <a:cubicBezTo>
                  <a:pt x="292" y="388"/>
                  <a:pt x="295" y="389"/>
                  <a:pt x="297" y="387"/>
                </a:cubicBezTo>
                <a:cubicBezTo>
                  <a:pt x="300" y="387"/>
                  <a:pt x="301" y="383"/>
                  <a:pt x="303" y="381"/>
                </a:cubicBezTo>
                <a:cubicBezTo>
                  <a:pt x="305" y="379"/>
                  <a:pt x="310" y="377"/>
                  <a:pt x="311" y="374"/>
                </a:cubicBezTo>
                <a:cubicBezTo>
                  <a:pt x="313" y="371"/>
                  <a:pt x="311" y="368"/>
                  <a:pt x="314" y="366"/>
                </a:cubicBezTo>
                <a:cubicBezTo>
                  <a:pt x="317" y="364"/>
                  <a:pt x="320" y="363"/>
                  <a:pt x="321" y="359"/>
                </a:cubicBezTo>
                <a:cubicBezTo>
                  <a:pt x="321" y="357"/>
                  <a:pt x="321" y="355"/>
                  <a:pt x="321" y="353"/>
                </a:cubicBezTo>
                <a:cubicBezTo>
                  <a:pt x="321" y="350"/>
                  <a:pt x="325" y="348"/>
                  <a:pt x="325" y="344"/>
                </a:cubicBezTo>
                <a:cubicBezTo>
                  <a:pt x="326" y="340"/>
                  <a:pt x="321" y="338"/>
                  <a:pt x="324" y="335"/>
                </a:cubicBezTo>
                <a:cubicBezTo>
                  <a:pt x="326" y="333"/>
                  <a:pt x="328" y="333"/>
                  <a:pt x="328" y="331"/>
                </a:cubicBezTo>
                <a:cubicBezTo>
                  <a:pt x="327" y="327"/>
                  <a:pt x="326" y="321"/>
                  <a:pt x="328" y="318"/>
                </a:cubicBezTo>
                <a:cubicBezTo>
                  <a:pt x="330" y="316"/>
                  <a:pt x="332" y="317"/>
                  <a:pt x="334" y="316"/>
                </a:cubicBezTo>
                <a:cubicBezTo>
                  <a:pt x="339" y="315"/>
                  <a:pt x="338" y="310"/>
                  <a:pt x="339" y="306"/>
                </a:cubicBezTo>
                <a:cubicBezTo>
                  <a:pt x="340" y="304"/>
                  <a:pt x="343" y="303"/>
                  <a:pt x="343" y="300"/>
                </a:cubicBezTo>
                <a:cubicBezTo>
                  <a:pt x="347" y="295"/>
                  <a:pt x="342" y="292"/>
                  <a:pt x="339" y="288"/>
                </a:cubicBezTo>
                <a:cubicBezTo>
                  <a:pt x="339" y="288"/>
                  <a:pt x="339" y="288"/>
                  <a:pt x="339" y="288"/>
                </a:cubicBezTo>
                <a:cubicBezTo>
                  <a:pt x="338" y="284"/>
                  <a:pt x="336" y="281"/>
                  <a:pt x="338" y="277"/>
                </a:cubicBezTo>
                <a:cubicBezTo>
                  <a:pt x="338" y="274"/>
                  <a:pt x="340" y="273"/>
                  <a:pt x="341" y="270"/>
                </a:cubicBezTo>
                <a:cubicBezTo>
                  <a:pt x="341" y="268"/>
                  <a:pt x="340" y="268"/>
                  <a:pt x="339" y="266"/>
                </a:cubicBezTo>
                <a:cubicBezTo>
                  <a:pt x="339" y="266"/>
                  <a:pt x="339" y="266"/>
                  <a:pt x="339" y="265"/>
                </a:cubicBezTo>
                <a:cubicBezTo>
                  <a:pt x="337" y="261"/>
                  <a:pt x="338" y="258"/>
                  <a:pt x="339" y="255"/>
                </a:cubicBezTo>
                <a:cubicBezTo>
                  <a:pt x="340" y="251"/>
                  <a:pt x="336" y="249"/>
                  <a:pt x="335" y="246"/>
                </a:cubicBezTo>
                <a:cubicBezTo>
                  <a:pt x="334" y="241"/>
                  <a:pt x="340" y="239"/>
                  <a:pt x="342" y="235"/>
                </a:cubicBezTo>
                <a:cubicBezTo>
                  <a:pt x="344" y="230"/>
                  <a:pt x="343" y="224"/>
                  <a:pt x="340" y="219"/>
                </a:cubicBezTo>
                <a:cubicBezTo>
                  <a:pt x="337" y="216"/>
                  <a:pt x="338" y="213"/>
                  <a:pt x="340" y="209"/>
                </a:cubicBezTo>
                <a:cubicBezTo>
                  <a:pt x="340" y="208"/>
                  <a:pt x="340" y="206"/>
                  <a:pt x="340" y="204"/>
                </a:cubicBezTo>
                <a:cubicBezTo>
                  <a:pt x="339" y="201"/>
                  <a:pt x="339" y="196"/>
                  <a:pt x="334" y="195"/>
                </a:cubicBezTo>
                <a:cubicBezTo>
                  <a:pt x="333" y="195"/>
                  <a:pt x="330" y="196"/>
                  <a:pt x="328" y="196"/>
                </a:cubicBezTo>
                <a:cubicBezTo>
                  <a:pt x="326" y="195"/>
                  <a:pt x="330" y="192"/>
                  <a:pt x="330" y="191"/>
                </a:cubicBezTo>
                <a:cubicBezTo>
                  <a:pt x="332" y="189"/>
                  <a:pt x="332" y="187"/>
                  <a:pt x="331" y="185"/>
                </a:cubicBezTo>
                <a:cubicBezTo>
                  <a:pt x="327" y="182"/>
                  <a:pt x="326" y="177"/>
                  <a:pt x="323" y="173"/>
                </a:cubicBezTo>
                <a:cubicBezTo>
                  <a:pt x="321" y="170"/>
                  <a:pt x="320" y="167"/>
                  <a:pt x="322" y="164"/>
                </a:cubicBezTo>
                <a:cubicBezTo>
                  <a:pt x="324" y="159"/>
                  <a:pt x="331" y="156"/>
                  <a:pt x="336" y="155"/>
                </a:cubicBezTo>
                <a:cubicBezTo>
                  <a:pt x="341" y="151"/>
                  <a:pt x="345" y="158"/>
                  <a:pt x="349" y="158"/>
                </a:cubicBezTo>
                <a:cubicBezTo>
                  <a:pt x="354" y="155"/>
                  <a:pt x="352" y="148"/>
                  <a:pt x="358" y="147"/>
                </a:cubicBezTo>
                <a:cubicBezTo>
                  <a:pt x="358" y="146"/>
                  <a:pt x="359" y="145"/>
                  <a:pt x="359" y="145"/>
                </a:cubicBezTo>
                <a:cubicBezTo>
                  <a:pt x="359" y="140"/>
                  <a:pt x="355" y="135"/>
                  <a:pt x="357" y="130"/>
                </a:cubicBezTo>
                <a:cubicBezTo>
                  <a:pt x="357" y="127"/>
                  <a:pt x="357" y="125"/>
                  <a:pt x="356" y="123"/>
                </a:cubicBezTo>
                <a:cubicBezTo>
                  <a:pt x="358" y="118"/>
                  <a:pt x="354" y="112"/>
                  <a:pt x="357" y="107"/>
                </a:cubicBezTo>
                <a:cubicBezTo>
                  <a:pt x="359" y="105"/>
                  <a:pt x="361" y="103"/>
                  <a:pt x="363" y="100"/>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35" name="Freeform 18">
            <a:extLst>
              <a:ext uri="{FF2B5EF4-FFF2-40B4-BE49-F238E27FC236}">
                <a16:creationId xmlns:a16="http://schemas.microsoft.com/office/drawing/2014/main" id="{AB9B712D-9965-6CCA-DBEC-2703E7B0F61B}"/>
              </a:ext>
            </a:extLst>
          </p:cNvPr>
          <p:cNvSpPr>
            <a:spLocks/>
          </p:cNvSpPr>
          <p:nvPr/>
        </p:nvSpPr>
        <p:spPr bwMode="auto">
          <a:xfrm>
            <a:off x="1881188" y="4049712"/>
            <a:ext cx="2036763" cy="1611313"/>
          </a:xfrm>
          <a:custGeom>
            <a:avLst/>
            <a:gdLst>
              <a:gd name="T0" fmla="*/ 2147483646 w 535"/>
              <a:gd name="T1" fmla="*/ 2147483646 h 423"/>
              <a:gd name="T2" fmla="*/ 2147483646 w 535"/>
              <a:gd name="T3" fmla="*/ 2147483646 h 423"/>
              <a:gd name="T4" fmla="*/ 2147483646 w 535"/>
              <a:gd name="T5" fmla="*/ 2147483646 h 423"/>
              <a:gd name="T6" fmla="*/ 2147483646 w 535"/>
              <a:gd name="T7" fmla="*/ 2147483646 h 423"/>
              <a:gd name="T8" fmla="*/ 2147483646 w 535"/>
              <a:gd name="T9" fmla="*/ 2060476974 h 423"/>
              <a:gd name="T10" fmla="*/ 2147483646 w 535"/>
              <a:gd name="T11" fmla="*/ 1929880627 h 423"/>
              <a:gd name="T12" fmla="*/ 2147483646 w 535"/>
              <a:gd name="T13" fmla="*/ 1639672871 h 423"/>
              <a:gd name="T14" fmla="*/ 2147483646 w 535"/>
              <a:gd name="T15" fmla="*/ 1204363141 h 423"/>
              <a:gd name="T16" fmla="*/ 2147483646 w 535"/>
              <a:gd name="T17" fmla="*/ 638457064 h 423"/>
              <a:gd name="T18" fmla="*/ 2147483646 w 535"/>
              <a:gd name="T19" fmla="*/ 391781423 h 423"/>
              <a:gd name="T20" fmla="*/ 2147483646 w 535"/>
              <a:gd name="T21" fmla="*/ 130592538 h 423"/>
              <a:gd name="T22" fmla="*/ 2147483646 w 535"/>
              <a:gd name="T23" fmla="*/ 377271988 h 423"/>
              <a:gd name="T24" fmla="*/ 2147483646 w 535"/>
              <a:gd name="T25" fmla="*/ 522373961 h 423"/>
              <a:gd name="T26" fmla="*/ 2147483646 w 535"/>
              <a:gd name="T27" fmla="*/ 391781423 h 423"/>
              <a:gd name="T28" fmla="*/ 2147483646 w 535"/>
              <a:gd name="T29" fmla="*/ 406290859 h 423"/>
              <a:gd name="T30" fmla="*/ 2147483646 w 535"/>
              <a:gd name="T31" fmla="*/ 348249308 h 423"/>
              <a:gd name="T32" fmla="*/ 1898647626 w 535"/>
              <a:gd name="T33" fmla="*/ 377271988 h 423"/>
              <a:gd name="T34" fmla="*/ 1275428605 w 535"/>
              <a:gd name="T35" fmla="*/ 362758743 h 423"/>
              <a:gd name="T36" fmla="*/ 985557256 w 535"/>
              <a:gd name="T37" fmla="*/ 681989180 h 423"/>
              <a:gd name="T38" fmla="*/ 971063879 w 535"/>
              <a:gd name="T39" fmla="*/ 1001215807 h 423"/>
              <a:gd name="T40" fmla="*/ 985557256 w 535"/>
              <a:gd name="T41" fmla="*/ 1422019910 h 423"/>
              <a:gd name="T42" fmla="*/ 768156600 w 535"/>
              <a:gd name="T43" fmla="*/ 1842820205 h 423"/>
              <a:gd name="T44" fmla="*/ 637712399 w 535"/>
              <a:gd name="T45" fmla="*/ 2147483646 h 423"/>
              <a:gd name="T46" fmla="*/ 289871349 w 535"/>
              <a:gd name="T47" fmla="*/ 2147483646 h 423"/>
              <a:gd name="T48" fmla="*/ 231897840 w 535"/>
              <a:gd name="T49" fmla="*/ 2147483646 h 423"/>
              <a:gd name="T50" fmla="*/ 14493377 w 535"/>
              <a:gd name="T51" fmla="*/ 2147483646 h 423"/>
              <a:gd name="T52" fmla="*/ 43480131 w 535"/>
              <a:gd name="T53" fmla="*/ 2147483646 h 423"/>
              <a:gd name="T54" fmla="*/ 434805120 w 535"/>
              <a:gd name="T55" fmla="*/ 2147483646 h 423"/>
              <a:gd name="T56" fmla="*/ 869610239 w 535"/>
              <a:gd name="T57" fmla="*/ 2147483646 h 423"/>
              <a:gd name="T58" fmla="*/ 1058024141 w 535"/>
              <a:gd name="T59" fmla="*/ 2147483646 h 423"/>
              <a:gd name="T60" fmla="*/ 1739220478 w 535"/>
              <a:gd name="T61" fmla="*/ 2147483646 h 423"/>
              <a:gd name="T62" fmla="*/ 1927634381 w 535"/>
              <a:gd name="T63" fmla="*/ 2147483646 h 423"/>
              <a:gd name="T64" fmla="*/ 1898647626 w 535"/>
              <a:gd name="T65" fmla="*/ 2147483646 h 423"/>
              <a:gd name="T66" fmla="*/ 2147483646 w 535"/>
              <a:gd name="T67" fmla="*/ 2147483646 h 423"/>
              <a:gd name="T68" fmla="*/ 2147483646 w 535"/>
              <a:gd name="T69" fmla="*/ 2147483646 h 423"/>
              <a:gd name="T70" fmla="*/ 2147483646 w 535"/>
              <a:gd name="T71" fmla="*/ 2147483646 h 423"/>
              <a:gd name="T72" fmla="*/ 2147483646 w 535"/>
              <a:gd name="T73" fmla="*/ 2147483646 h 423"/>
              <a:gd name="T74" fmla="*/ 2147483646 w 535"/>
              <a:gd name="T75" fmla="*/ 2147483646 h 423"/>
              <a:gd name="T76" fmla="*/ 2147483646 w 535"/>
              <a:gd name="T77" fmla="*/ 2147483646 h 423"/>
              <a:gd name="T78" fmla="*/ 2147483646 w 535"/>
              <a:gd name="T79" fmla="*/ 2147483646 h 423"/>
              <a:gd name="T80" fmla="*/ 2147483646 w 535"/>
              <a:gd name="T81" fmla="*/ 2147483646 h 423"/>
              <a:gd name="T82" fmla="*/ 2147483646 w 535"/>
              <a:gd name="T83" fmla="*/ 2147483646 h 423"/>
              <a:gd name="T84" fmla="*/ 2147483646 w 535"/>
              <a:gd name="T85" fmla="*/ 2147483646 h 423"/>
              <a:gd name="T86" fmla="*/ 2147483646 w 535"/>
              <a:gd name="T87" fmla="*/ 2147483646 h 423"/>
              <a:gd name="T88" fmla="*/ 2147483646 w 535"/>
              <a:gd name="T89" fmla="*/ 2147483646 h 423"/>
              <a:gd name="T90" fmla="*/ 2147483646 w 535"/>
              <a:gd name="T91" fmla="*/ 2147483646 h 423"/>
              <a:gd name="T92" fmla="*/ 2147483646 w 535"/>
              <a:gd name="T93" fmla="*/ 2147483646 h 423"/>
              <a:gd name="T94" fmla="*/ 2147483646 w 535"/>
              <a:gd name="T95" fmla="*/ 2147483646 h 423"/>
              <a:gd name="T96" fmla="*/ 2147483646 w 535"/>
              <a:gd name="T97" fmla="*/ 2147483646 h 423"/>
              <a:gd name="T98" fmla="*/ 2147483646 w 535"/>
              <a:gd name="T99" fmla="*/ 2147483646 h 423"/>
              <a:gd name="T100" fmla="*/ 2147483646 w 535"/>
              <a:gd name="T101" fmla="*/ 2147483646 h 4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5" h="423">
                <a:moveTo>
                  <a:pt x="535" y="216"/>
                </a:moveTo>
                <a:cubicBezTo>
                  <a:pt x="533" y="213"/>
                  <a:pt x="530" y="212"/>
                  <a:pt x="528" y="209"/>
                </a:cubicBezTo>
                <a:cubicBezTo>
                  <a:pt x="526" y="208"/>
                  <a:pt x="526" y="206"/>
                  <a:pt x="525" y="204"/>
                </a:cubicBezTo>
                <a:cubicBezTo>
                  <a:pt x="524" y="200"/>
                  <a:pt x="522" y="196"/>
                  <a:pt x="517" y="197"/>
                </a:cubicBezTo>
                <a:cubicBezTo>
                  <a:pt x="516" y="197"/>
                  <a:pt x="515" y="198"/>
                  <a:pt x="514" y="198"/>
                </a:cubicBezTo>
                <a:cubicBezTo>
                  <a:pt x="512" y="199"/>
                  <a:pt x="510" y="200"/>
                  <a:pt x="508" y="199"/>
                </a:cubicBezTo>
                <a:cubicBezTo>
                  <a:pt x="507" y="198"/>
                  <a:pt x="506" y="198"/>
                  <a:pt x="505" y="197"/>
                </a:cubicBezTo>
                <a:cubicBezTo>
                  <a:pt x="501" y="196"/>
                  <a:pt x="498" y="196"/>
                  <a:pt x="494" y="197"/>
                </a:cubicBezTo>
                <a:cubicBezTo>
                  <a:pt x="489" y="197"/>
                  <a:pt x="486" y="192"/>
                  <a:pt x="481" y="192"/>
                </a:cubicBezTo>
                <a:cubicBezTo>
                  <a:pt x="475" y="191"/>
                  <a:pt x="479" y="187"/>
                  <a:pt x="479" y="185"/>
                </a:cubicBezTo>
                <a:cubicBezTo>
                  <a:pt x="479" y="182"/>
                  <a:pt x="479" y="178"/>
                  <a:pt x="479" y="175"/>
                </a:cubicBezTo>
                <a:cubicBezTo>
                  <a:pt x="479" y="172"/>
                  <a:pt x="479" y="170"/>
                  <a:pt x="478" y="167"/>
                </a:cubicBezTo>
                <a:cubicBezTo>
                  <a:pt x="474" y="161"/>
                  <a:pt x="469" y="164"/>
                  <a:pt x="464" y="165"/>
                </a:cubicBezTo>
                <a:cubicBezTo>
                  <a:pt x="461" y="166"/>
                  <a:pt x="459" y="165"/>
                  <a:pt x="457" y="163"/>
                </a:cubicBezTo>
                <a:cubicBezTo>
                  <a:pt x="453" y="161"/>
                  <a:pt x="450" y="160"/>
                  <a:pt x="446" y="158"/>
                </a:cubicBezTo>
                <a:cubicBezTo>
                  <a:pt x="444" y="157"/>
                  <a:pt x="441" y="156"/>
                  <a:pt x="438" y="158"/>
                </a:cubicBezTo>
                <a:cubicBezTo>
                  <a:pt x="436" y="158"/>
                  <a:pt x="434" y="161"/>
                  <a:pt x="432" y="161"/>
                </a:cubicBezTo>
                <a:cubicBezTo>
                  <a:pt x="428" y="161"/>
                  <a:pt x="427" y="158"/>
                  <a:pt x="426" y="156"/>
                </a:cubicBezTo>
                <a:cubicBezTo>
                  <a:pt x="424" y="152"/>
                  <a:pt x="419" y="153"/>
                  <a:pt x="417" y="151"/>
                </a:cubicBezTo>
                <a:cubicBezTo>
                  <a:pt x="414" y="148"/>
                  <a:pt x="419" y="145"/>
                  <a:pt x="417" y="142"/>
                </a:cubicBezTo>
                <a:cubicBezTo>
                  <a:pt x="416" y="141"/>
                  <a:pt x="414" y="140"/>
                  <a:pt x="412" y="140"/>
                </a:cubicBezTo>
                <a:cubicBezTo>
                  <a:pt x="409" y="139"/>
                  <a:pt x="406" y="137"/>
                  <a:pt x="404" y="135"/>
                </a:cubicBezTo>
                <a:cubicBezTo>
                  <a:pt x="402" y="132"/>
                  <a:pt x="399" y="131"/>
                  <a:pt x="396" y="131"/>
                </a:cubicBezTo>
                <a:cubicBezTo>
                  <a:pt x="395" y="132"/>
                  <a:pt x="394" y="132"/>
                  <a:pt x="393" y="133"/>
                </a:cubicBezTo>
                <a:cubicBezTo>
                  <a:pt x="391" y="135"/>
                  <a:pt x="389" y="138"/>
                  <a:pt x="386" y="136"/>
                </a:cubicBezTo>
                <a:cubicBezTo>
                  <a:pt x="385" y="136"/>
                  <a:pt x="385" y="135"/>
                  <a:pt x="384" y="135"/>
                </a:cubicBezTo>
                <a:cubicBezTo>
                  <a:pt x="380" y="130"/>
                  <a:pt x="375" y="126"/>
                  <a:pt x="372" y="121"/>
                </a:cubicBezTo>
                <a:cubicBezTo>
                  <a:pt x="369" y="118"/>
                  <a:pt x="369" y="116"/>
                  <a:pt x="372" y="113"/>
                </a:cubicBezTo>
                <a:cubicBezTo>
                  <a:pt x="374" y="110"/>
                  <a:pt x="376" y="107"/>
                  <a:pt x="373" y="103"/>
                </a:cubicBezTo>
                <a:cubicBezTo>
                  <a:pt x="373" y="102"/>
                  <a:pt x="370" y="101"/>
                  <a:pt x="369" y="100"/>
                </a:cubicBezTo>
                <a:cubicBezTo>
                  <a:pt x="367" y="98"/>
                  <a:pt x="367" y="97"/>
                  <a:pt x="367" y="94"/>
                </a:cubicBezTo>
                <a:cubicBezTo>
                  <a:pt x="368" y="90"/>
                  <a:pt x="370" y="87"/>
                  <a:pt x="370" y="83"/>
                </a:cubicBezTo>
                <a:cubicBezTo>
                  <a:pt x="371" y="80"/>
                  <a:pt x="370" y="77"/>
                  <a:pt x="373" y="75"/>
                </a:cubicBezTo>
                <a:cubicBezTo>
                  <a:pt x="376" y="72"/>
                  <a:pt x="377" y="70"/>
                  <a:pt x="376" y="66"/>
                </a:cubicBezTo>
                <a:cubicBezTo>
                  <a:pt x="373" y="61"/>
                  <a:pt x="379" y="57"/>
                  <a:pt x="377" y="52"/>
                </a:cubicBezTo>
                <a:cubicBezTo>
                  <a:pt x="376" y="49"/>
                  <a:pt x="372" y="47"/>
                  <a:pt x="372" y="44"/>
                </a:cubicBezTo>
                <a:cubicBezTo>
                  <a:pt x="374" y="41"/>
                  <a:pt x="377" y="43"/>
                  <a:pt x="379" y="41"/>
                </a:cubicBezTo>
                <a:cubicBezTo>
                  <a:pt x="382" y="40"/>
                  <a:pt x="382" y="37"/>
                  <a:pt x="381" y="35"/>
                </a:cubicBezTo>
                <a:cubicBezTo>
                  <a:pt x="380" y="32"/>
                  <a:pt x="377" y="29"/>
                  <a:pt x="374" y="27"/>
                </a:cubicBezTo>
                <a:cubicBezTo>
                  <a:pt x="373" y="27"/>
                  <a:pt x="373" y="27"/>
                  <a:pt x="372" y="27"/>
                </a:cubicBezTo>
                <a:cubicBezTo>
                  <a:pt x="368" y="26"/>
                  <a:pt x="366" y="24"/>
                  <a:pt x="365" y="20"/>
                </a:cubicBezTo>
                <a:cubicBezTo>
                  <a:pt x="362" y="17"/>
                  <a:pt x="360" y="12"/>
                  <a:pt x="355" y="11"/>
                </a:cubicBezTo>
                <a:cubicBezTo>
                  <a:pt x="352" y="11"/>
                  <a:pt x="350" y="12"/>
                  <a:pt x="348" y="13"/>
                </a:cubicBezTo>
                <a:cubicBezTo>
                  <a:pt x="345" y="14"/>
                  <a:pt x="343" y="12"/>
                  <a:pt x="342" y="9"/>
                </a:cubicBezTo>
                <a:cubicBezTo>
                  <a:pt x="341" y="7"/>
                  <a:pt x="340" y="5"/>
                  <a:pt x="338" y="4"/>
                </a:cubicBezTo>
                <a:cubicBezTo>
                  <a:pt x="333" y="4"/>
                  <a:pt x="328" y="0"/>
                  <a:pt x="323" y="6"/>
                </a:cubicBezTo>
                <a:cubicBezTo>
                  <a:pt x="321" y="9"/>
                  <a:pt x="318" y="12"/>
                  <a:pt x="315" y="15"/>
                </a:cubicBezTo>
                <a:cubicBezTo>
                  <a:pt x="312" y="19"/>
                  <a:pt x="319" y="22"/>
                  <a:pt x="315" y="26"/>
                </a:cubicBezTo>
                <a:cubicBezTo>
                  <a:pt x="313" y="28"/>
                  <a:pt x="309" y="27"/>
                  <a:pt x="306" y="30"/>
                </a:cubicBezTo>
                <a:cubicBezTo>
                  <a:pt x="305" y="32"/>
                  <a:pt x="305" y="35"/>
                  <a:pt x="302" y="37"/>
                </a:cubicBezTo>
                <a:cubicBezTo>
                  <a:pt x="298" y="38"/>
                  <a:pt x="294" y="40"/>
                  <a:pt x="289" y="37"/>
                </a:cubicBezTo>
                <a:cubicBezTo>
                  <a:pt x="287" y="36"/>
                  <a:pt x="285" y="36"/>
                  <a:pt x="282" y="36"/>
                </a:cubicBezTo>
                <a:cubicBezTo>
                  <a:pt x="280" y="35"/>
                  <a:pt x="279" y="32"/>
                  <a:pt x="277" y="31"/>
                </a:cubicBezTo>
                <a:cubicBezTo>
                  <a:pt x="275" y="29"/>
                  <a:pt x="272" y="30"/>
                  <a:pt x="269" y="29"/>
                </a:cubicBezTo>
                <a:cubicBezTo>
                  <a:pt x="268" y="28"/>
                  <a:pt x="268" y="28"/>
                  <a:pt x="267" y="28"/>
                </a:cubicBezTo>
                <a:cubicBezTo>
                  <a:pt x="264" y="26"/>
                  <a:pt x="260" y="27"/>
                  <a:pt x="257" y="27"/>
                </a:cubicBezTo>
                <a:cubicBezTo>
                  <a:pt x="253" y="28"/>
                  <a:pt x="250" y="27"/>
                  <a:pt x="247" y="26"/>
                </a:cubicBezTo>
                <a:cubicBezTo>
                  <a:pt x="244" y="25"/>
                  <a:pt x="243" y="22"/>
                  <a:pt x="240" y="21"/>
                </a:cubicBezTo>
                <a:cubicBezTo>
                  <a:pt x="237" y="20"/>
                  <a:pt x="233" y="20"/>
                  <a:pt x="230" y="22"/>
                </a:cubicBezTo>
                <a:cubicBezTo>
                  <a:pt x="226" y="24"/>
                  <a:pt x="223" y="28"/>
                  <a:pt x="218" y="28"/>
                </a:cubicBezTo>
                <a:cubicBezTo>
                  <a:pt x="215" y="29"/>
                  <a:pt x="213" y="27"/>
                  <a:pt x="211" y="25"/>
                </a:cubicBezTo>
                <a:cubicBezTo>
                  <a:pt x="210" y="22"/>
                  <a:pt x="205" y="26"/>
                  <a:pt x="205" y="21"/>
                </a:cubicBezTo>
                <a:cubicBezTo>
                  <a:pt x="199" y="14"/>
                  <a:pt x="191" y="14"/>
                  <a:pt x="182" y="22"/>
                </a:cubicBezTo>
                <a:cubicBezTo>
                  <a:pt x="175" y="26"/>
                  <a:pt x="167" y="23"/>
                  <a:pt x="160" y="24"/>
                </a:cubicBezTo>
                <a:cubicBezTo>
                  <a:pt x="156" y="26"/>
                  <a:pt x="151" y="27"/>
                  <a:pt x="148" y="24"/>
                </a:cubicBezTo>
                <a:cubicBezTo>
                  <a:pt x="145" y="22"/>
                  <a:pt x="145" y="18"/>
                  <a:pt x="141" y="17"/>
                </a:cubicBezTo>
                <a:cubicBezTo>
                  <a:pt x="139" y="17"/>
                  <a:pt x="138" y="19"/>
                  <a:pt x="136" y="20"/>
                </a:cubicBezTo>
                <a:cubicBezTo>
                  <a:pt x="134" y="22"/>
                  <a:pt x="132" y="24"/>
                  <a:pt x="131" y="26"/>
                </a:cubicBezTo>
                <a:cubicBezTo>
                  <a:pt x="129" y="28"/>
                  <a:pt x="128" y="31"/>
                  <a:pt x="126" y="32"/>
                </a:cubicBezTo>
                <a:cubicBezTo>
                  <a:pt x="123" y="33"/>
                  <a:pt x="120" y="32"/>
                  <a:pt x="117" y="34"/>
                </a:cubicBezTo>
                <a:cubicBezTo>
                  <a:pt x="109" y="39"/>
                  <a:pt x="104" y="31"/>
                  <a:pt x="99" y="27"/>
                </a:cubicBezTo>
                <a:cubicBezTo>
                  <a:pt x="96" y="24"/>
                  <a:pt x="92" y="24"/>
                  <a:pt x="88" y="25"/>
                </a:cubicBezTo>
                <a:cubicBezTo>
                  <a:pt x="83" y="26"/>
                  <a:pt x="77" y="28"/>
                  <a:pt x="72" y="28"/>
                </a:cubicBezTo>
                <a:cubicBezTo>
                  <a:pt x="71" y="28"/>
                  <a:pt x="71" y="28"/>
                  <a:pt x="70" y="28"/>
                </a:cubicBezTo>
                <a:cubicBezTo>
                  <a:pt x="68" y="31"/>
                  <a:pt x="63" y="34"/>
                  <a:pt x="64" y="38"/>
                </a:cubicBezTo>
                <a:cubicBezTo>
                  <a:pt x="65" y="41"/>
                  <a:pt x="69" y="43"/>
                  <a:pt x="68" y="47"/>
                </a:cubicBezTo>
                <a:cubicBezTo>
                  <a:pt x="67" y="50"/>
                  <a:pt x="66" y="53"/>
                  <a:pt x="68" y="57"/>
                </a:cubicBezTo>
                <a:cubicBezTo>
                  <a:pt x="68" y="58"/>
                  <a:pt x="68" y="58"/>
                  <a:pt x="68" y="58"/>
                </a:cubicBezTo>
                <a:cubicBezTo>
                  <a:pt x="69" y="60"/>
                  <a:pt x="70" y="60"/>
                  <a:pt x="70" y="62"/>
                </a:cubicBezTo>
                <a:cubicBezTo>
                  <a:pt x="69" y="65"/>
                  <a:pt x="67" y="66"/>
                  <a:pt x="67" y="69"/>
                </a:cubicBezTo>
                <a:cubicBezTo>
                  <a:pt x="65" y="73"/>
                  <a:pt x="67" y="76"/>
                  <a:pt x="68" y="80"/>
                </a:cubicBezTo>
                <a:cubicBezTo>
                  <a:pt x="68" y="80"/>
                  <a:pt x="68" y="80"/>
                  <a:pt x="68" y="80"/>
                </a:cubicBezTo>
                <a:cubicBezTo>
                  <a:pt x="71" y="84"/>
                  <a:pt x="76" y="87"/>
                  <a:pt x="72" y="92"/>
                </a:cubicBezTo>
                <a:cubicBezTo>
                  <a:pt x="72" y="95"/>
                  <a:pt x="69" y="96"/>
                  <a:pt x="68" y="98"/>
                </a:cubicBezTo>
                <a:cubicBezTo>
                  <a:pt x="67" y="102"/>
                  <a:pt x="68" y="107"/>
                  <a:pt x="63" y="108"/>
                </a:cubicBezTo>
                <a:cubicBezTo>
                  <a:pt x="61" y="109"/>
                  <a:pt x="59" y="108"/>
                  <a:pt x="57" y="110"/>
                </a:cubicBezTo>
                <a:cubicBezTo>
                  <a:pt x="55" y="113"/>
                  <a:pt x="56" y="119"/>
                  <a:pt x="57" y="123"/>
                </a:cubicBezTo>
                <a:cubicBezTo>
                  <a:pt x="57" y="125"/>
                  <a:pt x="55" y="125"/>
                  <a:pt x="53" y="127"/>
                </a:cubicBezTo>
                <a:cubicBezTo>
                  <a:pt x="50" y="130"/>
                  <a:pt x="55" y="132"/>
                  <a:pt x="54" y="136"/>
                </a:cubicBezTo>
                <a:cubicBezTo>
                  <a:pt x="54" y="140"/>
                  <a:pt x="50" y="142"/>
                  <a:pt x="50" y="145"/>
                </a:cubicBezTo>
                <a:cubicBezTo>
                  <a:pt x="50" y="147"/>
                  <a:pt x="50" y="149"/>
                  <a:pt x="50" y="151"/>
                </a:cubicBezTo>
                <a:cubicBezTo>
                  <a:pt x="49" y="155"/>
                  <a:pt x="46" y="156"/>
                  <a:pt x="44" y="158"/>
                </a:cubicBezTo>
                <a:cubicBezTo>
                  <a:pt x="40" y="160"/>
                  <a:pt x="42" y="163"/>
                  <a:pt x="40" y="166"/>
                </a:cubicBezTo>
                <a:cubicBezTo>
                  <a:pt x="39" y="169"/>
                  <a:pt x="35" y="171"/>
                  <a:pt x="32" y="173"/>
                </a:cubicBezTo>
                <a:cubicBezTo>
                  <a:pt x="30" y="175"/>
                  <a:pt x="29" y="179"/>
                  <a:pt x="26" y="179"/>
                </a:cubicBezTo>
                <a:cubicBezTo>
                  <a:pt x="24" y="181"/>
                  <a:pt x="22" y="181"/>
                  <a:pt x="20" y="179"/>
                </a:cubicBezTo>
                <a:cubicBezTo>
                  <a:pt x="19" y="178"/>
                  <a:pt x="19" y="175"/>
                  <a:pt x="17" y="175"/>
                </a:cubicBezTo>
                <a:cubicBezTo>
                  <a:pt x="16" y="175"/>
                  <a:pt x="15" y="176"/>
                  <a:pt x="15" y="176"/>
                </a:cubicBezTo>
                <a:cubicBezTo>
                  <a:pt x="15" y="178"/>
                  <a:pt x="16" y="180"/>
                  <a:pt x="16" y="182"/>
                </a:cubicBezTo>
                <a:cubicBezTo>
                  <a:pt x="16" y="184"/>
                  <a:pt x="16" y="186"/>
                  <a:pt x="16" y="188"/>
                </a:cubicBezTo>
                <a:cubicBezTo>
                  <a:pt x="12" y="193"/>
                  <a:pt x="15" y="197"/>
                  <a:pt x="16" y="201"/>
                </a:cubicBezTo>
                <a:cubicBezTo>
                  <a:pt x="17" y="205"/>
                  <a:pt x="15" y="208"/>
                  <a:pt x="12" y="211"/>
                </a:cubicBezTo>
                <a:cubicBezTo>
                  <a:pt x="10" y="212"/>
                  <a:pt x="8" y="213"/>
                  <a:pt x="5" y="214"/>
                </a:cubicBezTo>
                <a:cubicBezTo>
                  <a:pt x="0" y="216"/>
                  <a:pt x="1" y="221"/>
                  <a:pt x="1" y="226"/>
                </a:cubicBezTo>
                <a:cubicBezTo>
                  <a:pt x="1" y="228"/>
                  <a:pt x="1" y="231"/>
                  <a:pt x="0" y="233"/>
                </a:cubicBezTo>
                <a:cubicBezTo>
                  <a:pt x="0" y="237"/>
                  <a:pt x="0" y="241"/>
                  <a:pt x="0" y="244"/>
                </a:cubicBezTo>
                <a:cubicBezTo>
                  <a:pt x="0" y="245"/>
                  <a:pt x="1" y="245"/>
                  <a:pt x="1" y="246"/>
                </a:cubicBezTo>
                <a:cubicBezTo>
                  <a:pt x="1" y="246"/>
                  <a:pt x="2" y="247"/>
                  <a:pt x="3" y="247"/>
                </a:cubicBezTo>
                <a:cubicBezTo>
                  <a:pt x="7" y="249"/>
                  <a:pt x="13" y="246"/>
                  <a:pt x="17" y="250"/>
                </a:cubicBezTo>
                <a:cubicBezTo>
                  <a:pt x="17" y="252"/>
                  <a:pt x="17" y="254"/>
                  <a:pt x="18" y="255"/>
                </a:cubicBezTo>
                <a:cubicBezTo>
                  <a:pt x="20" y="257"/>
                  <a:pt x="22" y="256"/>
                  <a:pt x="24" y="257"/>
                </a:cubicBezTo>
                <a:cubicBezTo>
                  <a:pt x="28" y="258"/>
                  <a:pt x="28" y="263"/>
                  <a:pt x="30" y="267"/>
                </a:cubicBezTo>
                <a:cubicBezTo>
                  <a:pt x="32" y="270"/>
                  <a:pt x="35" y="273"/>
                  <a:pt x="36" y="278"/>
                </a:cubicBezTo>
                <a:cubicBezTo>
                  <a:pt x="36" y="282"/>
                  <a:pt x="36" y="286"/>
                  <a:pt x="41" y="286"/>
                </a:cubicBezTo>
                <a:cubicBezTo>
                  <a:pt x="46" y="286"/>
                  <a:pt x="51" y="283"/>
                  <a:pt x="56" y="285"/>
                </a:cubicBezTo>
                <a:cubicBezTo>
                  <a:pt x="61" y="287"/>
                  <a:pt x="57" y="292"/>
                  <a:pt x="60" y="295"/>
                </a:cubicBezTo>
                <a:cubicBezTo>
                  <a:pt x="61" y="297"/>
                  <a:pt x="63" y="298"/>
                  <a:pt x="65" y="300"/>
                </a:cubicBezTo>
                <a:cubicBezTo>
                  <a:pt x="66" y="303"/>
                  <a:pt x="67" y="306"/>
                  <a:pt x="67" y="308"/>
                </a:cubicBezTo>
                <a:cubicBezTo>
                  <a:pt x="69" y="311"/>
                  <a:pt x="71" y="313"/>
                  <a:pt x="72" y="316"/>
                </a:cubicBezTo>
                <a:cubicBezTo>
                  <a:pt x="73" y="318"/>
                  <a:pt x="73" y="321"/>
                  <a:pt x="73" y="323"/>
                </a:cubicBezTo>
                <a:cubicBezTo>
                  <a:pt x="75" y="329"/>
                  <a:pt x="80" y="328"/>
                  <a:pt x="84" y="329"/>
                </a:cubicBezTo>
                <a:cubicBezTo>
                  <a:pt x="91" y="332"/>
                  <a:pt x="97" y="338"/>
                  <a:pt x="101" y="344"/>
                </a:cubicBezTo>
                <a:cubicBezTo>
                  <a:pt x="102" y="346"/>
                  <a:pt x="108" y="355"/>
                  <a:pt x="111" y="354"/>
                </a:cubicBezTo>
                <a:cubicBezTo>
                  <a:pt x="114" y="355"/>
                  <a:pt x="118" y="353"/>
                  <a:pt x="120" y="357"/>
                </a:cubicBezTo>
                <a:cubicBezTo>
                  <a:pt x="122" y="358"/>
                  <a:pt x="122" y="360"/>
                  <a:pt x="123" y="362"/>
                </a:cubicBezTo>
                <a:cubicBezTo>
                  <a:pt x="125" y="364"/>
                  <a:pt x="128" y="366"/>
                  <a:pt x="131" y="368"/>
                </a:cubicBezTo>
                <a:cubicBezTo>
                  <a:pt x="133" y="369"/>
                  <a:pt x="136" y="371"/>
                  <a:pt x="136" y="374"/>
                </a:cubicBezTo>
                <a:cubicBezTo>
                  <a:pt x="137" y="377"/>
                  <a:pt x="135" y="378"/>
                  <a:pt x="133" y="379"/>
                </a:cubicBezTo>
                <a:cubicBezTo>
                  <a:pt x="132" y="379"/>
                  <a:pt x="131" y="380"/>
                  <a:pt x="130" y="380"/>
                </a:cubicBezTo>
                <a:cubicBezTo>
                  <a:pt x="128" y="380"/>
                  <a:pt x="126" y="380"/>
                  <a:pt x="125" y="381"/>
                </a:cubicBezTo>
                <a:cubicBezTo>
                  <a:pt x="122" y="386"/>
                  <a:pt x="126" y="387"/>
                  <a:pt x="129" y="389"/>
                </a:cubicBezTo>
                <a:cubicBezTo>
                  <a:pt x="129" y="390"/>
                  <a:pt x="130" y="391"/>
                  <a:pt x="131" y="391"/>
                </a:cubicBezTo>
                <a:cubicBezTo>
                  <a:pt x="134" y="393"/>
                  <a:pt x="132" y="396"/>
                  <a:pt x="134" y="399"/>
                </a:cubicBezTo>
                <a:cubicBezTo>
                  <a:pt x="136" y="402"/>
                  <a:pt x="140" y="401"/>
                  <a:pt x="143" y="403"/>
                </a:cubicBezTo>
                <a:cubicBezTo>
                  <a:pt x="146" y="403"/>
                  <a:pt x="150" y="404"/>
                  <a:pt x="154" y="405"/>
                </a:cubicBezTo>
                <a:cubicBezTo>
                  <a:pt x="157" y="405"/>
                  <a:pt x="161" y="404"/>
                  <a:pt x="164" y="405"/>
                </a:cubicBezTo>
                <a:cubicBezTo>
                  <a:pt x="171" y="406"/>
                  <a:pt x="177" y="407"/>
                  <a:pt x="182" y="410"/>
                </a:cubicBezTo>
                <a:cubicBezTo>
                  <a:pt x="184" y="411"/>
                  <a:pt x="187" y="410"/>
                  <a:pt x="189" y="411"/>
                </a:cubicBezTo>
                <a:cubicBezTo>
                  <a:pt x="191" y="412"/>
                  <a:pt x="192" y="414"/>
                  <a:pt x="193" y="415"/>
                </a:cubicBezTo>
                <a:cubicBezTo>
                  <a:pt x="195" y="417"/>
                  <a:pt x="196" y="418"/>
                  <a:pt x="198" y="419"/>
                </a:cubicBezTo>
                <a:cubicBezTo>
                  <a:pt x="200" y="420"/>
                  <a:pt x="202" y="422"/>
                  <a:pt x="204" y="423"/>
                </a:cubicBezTo>
                <a:cubicBezTo>
                  <a:pt x="206" y="423"/>
                  <a:pt x="207" y="423"/>
                  <a:pt x="208" y="422"/>
                </a:cubicBezTo>
                <a:cubicBezTo>
                  <a:pt x="210" y="418"/>
                  <a:pt x="210" y="414"/>
                  <a:pt x="216" y="415"/>
                </a:cubicBezTo>
                <a:cubicBezTo>
                  <a:pt x="220" y="413"/>
                  <a:pt x="221" y="406"/>
                  <a:pt x="227" y="411"/>
                </a:cubicBezTo>
                <a:cubicBezTo>
                  <a:pt x="230" y="410"/>
                  <a:pt x="231" y="408"/>
                  <a:pt x="232" y="405"/>
                </a:cubicBezTo>
                <a:cubicBezTo>
                  <a:pt x="233" y="401"/>
                  <a:pt x="235" y="397"/>
                  <a:pt x="235" y="392"/>
                </a:cubicBezTo>
                <a:cubicBezTo>
                  <a:pt x="235" y="389"/>
                  <a:pt x="237" y="386"/>
                  <a:pt x="240" y="386"/>
                </a:cubicBezTo>
                <a:cubicBezTo>
                  <a:pt x="244" y="386"/>
                  <a:pt x="245" y="390"/>
                  <a:pt x="247" y="393"/>
                </a:cubicBezTo>
                <a:cubicBezTo>
                  <a:pt x="249" y="394"/>
                  <a:pt x="250" y="395"/>
                  <a:pt x="251" y="397"/>
                </a:cubicBezTo>
                <a:cubicBezTo>
                  <a:pt x="252" y="399"/>
                  <a:pt x="252" y="400"/>
                  <a:pt x="254" y="402"/>
                </a:cubicBezTo>
                <a:cubicBezTo>
                  <a:pt x="261" y="406"/>
                  <a:pt x="270" y="405"/>
                  <a:pt x="276" y="399"/>
                </a:cubicBezTo>
                <a:cubicBezTo>
                  <a:pt x="278" y="397"/>
                  <a:pt x="280" y="396"/>
                  <a:pt x="282" y="399"/>
                </a:cubicBezTo>
                <a:cubicBezTo>
                  <a:pt x="283" y="401"/>
                  <a:pt x="283" y="402"/>
                  <a:pt x="283" y="404"/>
                </a:cubicBezTo>
                <a:cubicBezTo>
                  <a:pt x="284" y="405"/>
                  <a:pt x="286" y="407"/>
                  <a:pt x="287" y="408"/>
                </a:cubicBezTo>
                <a:cubicBezTo>
                  <a:pt x="291" y="409"/>
                  <a:pt x="294" y="412"/>
                  <a:pt x="297" y="414"/>
                </a:cubicBezTo>
                <a:cubicBezTo>
                  <a:pt x="299" y="416"/>
                  <a:pt x="303" y="419"/>
                  <a:pt x="303" y="414"/>
                </a:cubicBezTo>
                <a:cubicBezTo>
                  <a:pt x="303" y="414"/>
                  <a:pt x="303" y="413"/>
                  <a:pt x="303" y="412"/>
                </a:cubicBezTo>
                <a:cubicBezTo>
                  <a:pt x="302" y="409"/>
                  <a:pt x="302" y="407"/>
                  <a:pt x="303" y="404"/>
                </a:cubicBezTo>
                <a:cubicBezTo>
                  <a:pt x="303" y="403"/>
                  <a:pt x="304" y="403"/>
                  <a:pt x="304" y="402"/>
                </a:cubicBezTo>
                <a:cubicBezTo>
                  <a:pt x="305" y="397"/>
                  <a:pt x="304" y="392"/>
                  <a:pt x="304" y="387"/>
                </a:cubicBezTo>
                <a:cubicBezTo>
                  <a:pt x="304" y="384"/>
                  <a:pt x="306" y="379"/>
                  <a:pt x="308" y="376"/>
                </a:cubicBezTo>
                <a:cubicBezTo>
                  <a:pt x="312" y="368"/>
                  <a:pt x="320" y="363"/>
                  <a:pt x="326" y="356"/>
                </a:cubicBezTo>
                <a:cubicBezTo>
                  <a:pt x="328" y="354"/>
                  <a:pt x="328" y="351"/>
                  <a:pt x="329" y="349"/>
                </a:cubicBezTo>
                <a:cubicBezTo>
                  <a:pt x="330" y="346"/>
                  <a:pt x="331" y="343"/>
                  <a:pt x="331" y="340"/>
                </a:cubicBezTo>
                <a:cubicBezTo>
                  <a:pt x="331" y="338"/>
                  <a:pt x="331" y="336"/>
                  <a:pt x="333" y="335"/>
                </a:cubicBezTo>
                <a:cubicBezTo>
                  <a:pt x="335" y="333"/>
                  <a:pt x="340" y="336"/>
                  <a:pt x="342" y="336"/>
                </a:cubicBezTo>
                <a:cubicBezTo>
                  <a:pt x="349" y="339"/>
                  <a:pt x="376" y="354"/>
                  <a:pt x="375" y="337"/>
                </a:cubicBezTo>
                <a:cubicBezTo>
                  <a:pt x="367" y="327"/>
                  <a:pt x="367" y="327"/>
                  <a:pt x="373" y="320"/>
                </a:cubicBezTo>
                <a:cubicBezTo>
                  <a:pt x="373" y="320"/>
                  <a:pt x="373" y="319"/>
                  <a:pt x="374" y="319"/>
                </a:cubicBezTo>
                <a:cubicBezTo>
                  <a:pt x="371" y="310"/>
                  <a:pt x="375" y="303"/>
                  <a:pt x="379" y="296"/>
                </a:cubicBezTo>
                <a:cubicBezTo>
                  <a:pt x="380" y="294"/>
                  <a:pt x="381" y="293"/>
                  <a:pt x="382" y="291"/>
                </a:cubicBezTo>
                <a:cubicBezTo>
                  <a:pt x="382" y="288"/>
                  <a:pt x="382" y="284"/>
                  <a:pt x="381" y="280"/>
                </a:cubicBezTo>
                <a:cubicBezTo>
                  <a:pt x="380" y="277"/>
                  <a:pt x="380" y="274"/>
                  <a:pt x="379" y="271"/>
                </a:cubicBezTo>
                <a:cubicBezTo>
                  <a:pt x="378" y="268"/>
                  <a:pt x="376" y="266"/>
                  <a:pt x="375" y="264"/>
                </a:cubicBezTo>
                <a:cubicBezTo>
                  <a:pt x="374" y="260"/>
                  <a:pt x="377" y="259"/>
                  <a:pt x="380" y="257"/>
                </a:cubicBezTo>
                <a:cubicBezTo>
                  <a:pt x="384" y="253"/>
                  <a:pt x="375" y="247"/>
                  <a:pt x="380" y="244"/>
                </a:cubicBezTo>
                <a:cubicBezTo>
                  <a:pt x="384" y="241"/>
                  <a:pt x="390" y="245"/>
                  <a:pt x="394" y="247"/>
                </a:cubicBezTo>
                <a:cubicBezTo>
                  <a:pt x="399" y="247"/>
                  <a:pt x="401" y="252"/>
                  <a:pt x="406" y="254"/>
                </a:cubicBezTo>
                <a:cubicBezTo>
                  <a:pt x="408" y="255"/>
                  <a:pt x="411" y="254"/>
                  <a:pt x="414" y="255"/>
                </a:cubicBezTo>
                <a:cubicBezTo>
                  <a:pt x="417" y="256"/>
                  <a:pt x="420" y="253"/>
                  <a:pt x="423" y="256"/>
                </a:cubicBezTo>
                <a:cubicBezTo>
                  <a:pt x="425" y="258"/>
                  <a:pt x="425" y="262"/>
                  <a:pt x="426" y="265"/>
                </a:cubicBezTo>
                <a:cubicBezTo>
                  <a:pt x="427" y="266"/>
                  <a:pt x="427" y="269"/>
                  <a:pt x="428" y="270"/>
                </a:cubicBezTo>
                <a:cubicBezTo>
                  <a:pt x="430" y="273"/>
                  <a:pt x="435" y="271"/>
                  <a:pt x="437" y="270"/>
                </a:cubicBezTo>
                <a:cubicBezTo>
                  <a:pt x="442" y="269"/>
                  <a:pt x="447" y="270"/>
                  <a:pt x="451" y="270"/>
                </a:cubicBezTo>
                <a:cubicBezTo>
                  <a:pt x="454" y="267"/>
                  <a:pt x="453" y="264"/>
                  <a:pt x="454" y="261"/>
                </a:cubicBezTo>
                <a:cubicBezTo>
                  <a:pt x="454" y="257"/>
                  <a:pt x="456" y="257"/>
                  <a:pt x="459" y="258"/>
                </a:cubicBezTo>
                <a:cubicBezTo>
                  <a:pt x="461" y="260"/>
                  <a:pt x="463" y="262"/>
                  <a:pt x="466" y="261"/>
                </a:cubicBezTo>
                <a:cubicBezTo>
                  <a:pt x="468" y="260"/>
                  <a:pt x="470" y="259"/>
                  <a:pt x="473" y="260"/>
                </a:cubicBezTo>
                <a:cubicBezTo>
                  <a:pt x="478" y="260"/>
                  <a:pt x="482" y="263"/>
                  <a:pt x="484" y="267"/>
                </a:cubicBezTo>
                <a:cubicBezTo>
                  <a:pt x="487" y="268"/>
                  <a:pt x="490" y="269"/>
                  <a:pt x="492" y="270"/>
                </a:cubicBezTo>
                <a:cubicBezTo>
                  <a:pt x="494" y="271"/>
                  <a:pt x="496" y="273"/>
                  <a:pt x="498" y="273"/>
                </a:cubicBezTo>
                <a:cubicBezTo>
                  <a:pt x="502" y="274"/>
                  <a:pt x="504" y="269"/>
                  <a:pt x="508" y="271"/>
                </a:cubicBezTo>
                <a:cubicBezTo>
                  <a:pt x="511" y="276"/>
                  <a:pt x="510" y="283"/>
                  <a:pt x="515" y="287"/>
                </a:cubicBezTo>
                <a:cubicBezTo>
                  <a:pt x="517" y="288"/>
                  <a:pt x="518" y="287"/>
                  <a:pt x="519" y="286"/>
                </a:cubicBezTo>
                <a:cubicBezTo>
                  <a:pt x="521" y="281"/>
                  <a:pt x="525" y="278"/>
                  <a:pt x="528" y="275"/>
                </a:cubicBezTo>
                <a:cubicBezTo>
                  <a:pt x="530" y="273"/>
                  <a:pt x="531" y="270"/>
                  <a:pt x="530" y="268"/>
                </a:cubicBezTo>
                <a:cubicBezTo>
                  <a:pt x="528" y="262"/>
                  <a:pt x="523" y="264"/>
                  <a:pt x="519" y="261"/>
                </a:cubicBezTo>
                <a:cubicBezTo>
                  <a:pt x="517" y="260"/>
                  <a:pt x="516" y="258"/>
                  <a:pt x="514" y="257"/>
                </a:cubicBezTo>
                <a:cubicBezTo>
                  <a:pt x="514" y="257"/>
                  <a:pt x="513" y="256"/>
                  <a:pt x="512" y="256"/>
                </a:cubicBezTo>
                <a:cubicBezTo>
                  <a:pt x="506" y="253"/>
                  <a:pt x="515" y="247"/>
                  <a:pt x="516" y="244"/>
                </a:cubicBezTo>
                <a:cubicBezTo>
                  <a:pt x="517" y="241"/>
                  <a:pt x="519" y="238"/>
                  <a:pt x="521" y="236"/>
                </a:cubicBezTo>
                <a:cubicBezTo>
                  <a:pt x="522" y="234"/>
                  <a:pt x="522" y="233"/>
                  <a:pt x="522" y="231"/>
                </a:cubicBezTo>
                <a:cubicBezTo>
                  <a:pt x="521" y="228"/>
                  <a:pt x="520" y="225"/>
                  <a:pt x="524" y="224"/>
                </a:cubicBezTo>
                <a:cubicBezTo>
                  <a:pt x="526" y="223"/>
                  <a:pt x="528" y="224"/>
                  <a:pt x="530" y="224"/>
                </a:cubicBezTo>
                <a:cubicBezTo>
                  <a:pt x="532" y="223"/>
                  <a:pt x="534" y="221"/>
                  <a:pt x="535" y="219"/>
                </a:cubicBezTo>
                <a:cubicBezTo>
                  <a:pt x="535" y="218"/>
                  <a:pt x="535" y="217"/>
                  <a:pt x="535" y="216"/>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36" name="Freeform 19">
            <a:extLst>
              <a:ext uri="{FF2B5EF4-FFF2-40B4-BE49-F238E27FC236}">
                <a16:creationId xmlns:a16="http://schemas.microsoft.com/office/drawing/2014/main" id="{53355A80-8BA3-9D2E-C367-DF39EDA89CA8}"/>
              </a:ext>
            </a:extLst>
          </p:cNvPr>
          <p:cNvSpPr>
            <a:spLocks/>
          </p:cNvSpPr>
          <p:nvPr/>
        </p:nvSpPr>
        <p:spPr bwMode="auto">
          <a:xfrm>
            <a:off x="1465263" y="1897063"/>
            <a:ext cx="1617663" cy="1390650"/>
          </a:xfrm>
          <a:custGeom>
            <a:avLst/>
            <a:gdLst>
              <a:gd name="T0" fmla="*/ 2147483646 w 425"/>
              <a:gd name="T1" fmla="*/ 812901600 h 365"/>
              <a:gd name="T2" fmla="*/ 2147483646 w 425"/>
              <a:gd name="T3" fmla="*/ 580644000 h 365"/>
              <a:gd name="T4" fmla="*/ 2147483646 w 425"/>
              <a:gd name="T5" fmla="*/ 275805900 h 365"/>
              <a:gd name="T6" fmla="*/ 2147483646 w 425"/>
              <a:gd name="T7" fmla="*/ 159677100 h 365"/>
              <a:gd name="T8" fmla="*/ 2147483646 w 425"/>
              <a:gd name="T9" fmla="*/ 203225400 h 365"/>
              <a:gd name="T10" fmla="*/ 2147483646 w 425"/>
              <a:gd name="T11" fmla="*/ 43548300 h 365"/>
              <a:gd name="T12" fmla="*/ 2147483646 w 425"/>
              <a:gd name="T13" fmla="*/ 188709300 h 365"/>
              <a:gd name="T14" fmla="*/ 2147483646 w 425"/>
              <a:gd name="T15" fmla="*/ 420966900 h 365"/>
              <a:gd name="T16" fmla="*/ 2147483646 w 425"/>
              <a:gd name="T17" fmla="*/ 638708400 h 365"/>
              <a:gd name="T18" fmla="*/ 2147483646 w 425"/>
              <a:gd name="T19" fmla="*/ 929030400 h 365"/>
              <a:gd name="T20" fmla="*/ 2147483646 w 425"/>
              <a:gd name="T21" fmla="*/ 987094800 h 365"/>
              <a:gd name="T22" fmla="*/ 2147483646 w 425"/>
              <a:gd name="T23" fmla="*/ 1190320200 h 365"/>
              <a:gd name="T24" fmla="*/ 2147483646 w 425"/>
              <a:gd name="T25" fmla="*/ 1291932900 h 365"/>
              <a:gd name="T26" fmla="*/ 2147483646 w 425"/>
              <a:gd name="T27" fmla="*/ 1379029500 h 365"/>
              <a:gd name="T28" fmla="*/ 2147483646 w 425"/>
              <a:gd name="T29" fmla="*/ 1437093900 h 365"/>
              <a:gd name="T30" fmla="*/ 2147483646 w 425"/>
              <a:gd name="T31" fmla="*/ 1625803200 h 365"/>
              <a:gd name="T32" fmla="*/ 2147483646 w 425"/>
              <a:gd name="T33" fmla="*/ 1799996400 h 365"/>
              <a:gd name="T34" fmla="*/ 2147483646 w 425"/>
              <a:gd name="T35" fmla="*/ 1858060800 h 365"/>
              <a:gd name="T36" fmla="*/ 1955834499 w 425"/>
              <a:gd name="T37" fmla="*/ 2133866700 h 365"/>
              <a:gd name="T38" fmla="*/ 1897884101 w 425"/>
              <a:gd name="T39" fmla="*/ 2147483646 h 365"/>
              <a:gd name="T40" fmla="*/ 1608132110 w 425"/>
              <a:gd name="T41" fmla="*/ 2147483646 h 365"/>
              <a:gd name="T42" fmla="*/ 1405303814 w 425"/>
              <a:gd name="T43" fmla="*/ 2147483646 h 365"/>
              <a:gd name="T44" fmla="*/ 1187988870 w 425"/>
              <a:gd name="T45" fmla="*/ 2147483646 h 365"/>
              <a:gd name="T46" fmla="*/ 999647221 w 425"/>
              <a:gd name="T47" fmla="*/ 2147483646 h 365"/>
              <a:gd name="T48" fmla="*/ 825796027 w 425"/>
              <a:gd name="T49" fmla="*/ 2147483646 h 365"/>
              <a:gd name="T50" fmla="*/ 593994435 w 425"/>
              <a:gd name="T51" fmla="*/ 2147483646 h 365"/>
              <a:gd name="T52" fmla="*/ 275265342 w 425"/>
              <a:gd name="T53" fmla="*/ 2147483646 h 365"/>
              <a:gd name="T54" fmla="*/ 101414148 w 425"/>
              <a:gd name="T55" fmla="*/ 2147483646 h 365"/>
              <a:gd name="T56" fmla="*/ 304242445 w 425"/>
              <a:gd name="T57" fmla="*/ 2147483646 h 365"/>
              <a:gd name="T58" fmla="*/ 622967731 w 425"/>
              <a:gd name="T59" fmla="*/ 2147483646 h 365"/>
              <a:gd name="T60" fmla="*/ 796822731 w 425"/>
              <a:gd name="T61" fmla="*/ 2147483646 h 365"/>
              <a:gd name="T62" fmla="*/ 840282675 w 425"/>
              <a:gd name="T63" fmla="*/ 2147483646 h 365"/>
              <a:gd name="T64" fmla="*/ 956187277 w 425"/>
              <a:gd name="T65" fmla="*/ 2147483646 h 365"/>
              <a:gd name="T66" fmla="*/ 999647221 w 425"/>
              <a:gd name="T67" fmla="*/ 2147483646 h 365"/>
              <a:gd name="T68" fmla="*/ 1072088073 w 425"/>
              <a:gd name="T69" fmla="*/ 2147483646 h 365"/>
              <a:gd name="T70" fmla="*/ 1332862962 w 425"/>
              <a:gd name="T71" fmla="*/ 2147483646 h 365"/>
              <a:gd name="T72" fmla="*/ 1492227508 w 425"/>
              <a:gd name="T73" fmla="*/ 2147483646 h 365"/>
              <a:gd name="T74" fmla="*/ 1767492850 w 425"/>
              <a:gd name="T75" fmla="*/ 2147483646 h 365"/>
              <a:gd name="T76" fmla="*/ 1984807794 w 425"/>
              <a:gd name="T77" fmla="*/ 2147483646 h 365"/>
              <a:gd name="T78" fmla="*/ 2147483646 w 425"/>
              <a:gd name="T79" fmla="*/ 2147483646 h 365"/>
              <a:gd name="T80" fmla="*/ 2147483646 w 425"/>
              <a:gd name="T81" fmla="*/ 2147483646 h 365"/>
              <a:gd name="T82" fmla="*/ 2147483646 w 425"/>
              <a:gd name="T83" fmla="*/ 2147483646 h 365"/>
              <a:gd name="T84" fmla="*/ 2147483646 w 425"/>
              <a:gd name="T85" fmla="*/ 2147483646 h 365"/>
              <a:gd name="T86" fmla="*/ 2147483646 w 425"/>
              <a:gd name="T87" fmla="*/ 2147483646 h 365"/>
              <a:gd name="T88" fmla="*/ 2147483646 w 425"/>
              <a:gd name="T89" fmla="*/ 2147483646 h 365"/>
              <a:gd name="T90" fmla="*/ 2147483646 w 425"/>
              <a:gd name="T91" fmla="*/ 2147483646 h 365"/>
              <a:gd name="T92" fmla="*/ 2147483646 w 425"/>
              <a:gd name="T93" fmla="*/ 2147483646 h 365"/>
              <a:gd name="T94" fmla="*/ 2147483646 w 425"/>
              <a:gd name="T95" fmla="*/ 2147483646 h 365"/>
              <a:gd name="T96" fmla="*/ 2147483646 w 425"/>
              <a:gd name="T97" fmla="*/ 2147483646 h 365"/>
              <a:gd name="T98" fmla="*/ 2147483646 w 425"/>
              <a:gd name="T99" fmla="*/ 2147483646 h 365"/>
              <a:gd name="T100" fmla="*/ 2147483646 w 425"/>
              <a:gd name="T101" fmla="*/ 2147483646 h 365"/>
              <a:gd name="T102" fmla="*/ 2147483646 w 425"/>
              <a:gd name="T103" fmla="*/ 2147483646 h 365"/>
              <a:gd name="T104" fmla="*/ 2147483646 w 425"/>
              <a:gd name="T105" fmla="*/ 2147483646 h 365"/>
              <a:gd name="T106" fmla="*/ 2147483646 w 425"/>
              <a:gd name="T107" fmla="*/ 2147483646 h 365"/>
              <a:gd name="T108" fmla="*/ 2147483646 w 425"/>
              <a:gd name="T109" fmla="*/ 2147483646 h 365"/>
              <a:gd name="T110" fmla="*/ 2147483646 w 425"/>
              <a:gd name="T111" fmla="*/ 1829028600 h 365"/>
              <a:gd name="T112" fmla="*/ 2147483646 w 425"/>
              <a:gd name="T113" fmla="*/ 1640319300 h 365"/>
              <a:gd name="T114" fmla="*/ 2147483646 w 425"/>
              <a:gd name="T115" fmla="*/ 1349997300 h 365"/>
              <a:gd name="T116" fmla="*/ 2147483646 w 425"/>
              <a:gd name="T117" fmla="*/ 1219352400 h 365"/>
              <a:gd name="T118" fmla="*/ 2147483646 w 425"/>
              <a:gd name="T119" fmla="*/ 1045159200 h 3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5" h="365">
                <a:moveTo>
                  <a:pt x="424" y="56"/>
                </a:moveTo>
                <a:cubicBezTo>
                  <a:pt x="420" y="52"/>
                  <a:pt x="416" y="55"/>
                  <a:pt x="412" y="55"/>
                </a:cubicBezTo>
                <a:cubicBezTo>
                  <a:pt x="412" y="55"/>
                  <a:pt x="412" y="56"/>
                  <a:pt x="411" y="56"/>
                </a:cubicBezTo>
                <a:cubicBezTo>
                  <a:pt x="409" y="57"/>
                  <a:pt x="406" y="59"/>
                  <a:pt x="402" y="57"/>
                </a:cubicBezTo>
                <a:cubicBezTo>
                  <a:pt x="401" y="53"/>
                  <a:pt x="404" y="50"/>
                  <a:pt x="405" y="46"/>
                </a:cubicBezTo>
                <a:cubicBezTo>
                  <a:pt x="406" y="45"/>
                  <a:pt x="407" y="41"/>
                  <a:pt x="408" y="40"/>
                </a:cubicBezTo>
                <a:cubicBezTo>
                  <a:pt x="410" y="37"/>
                  <a:pt x="410" y="32"/>
                  <a:pt x="408" y="29"/>
                </a:cubicBezTo>
                <a:cubicBezTo>
                  <a:pt x="407" y="26"/>
                  <a:pt x="404" y="25"/>
                  <a:pt x="403" y="22"/>
                </a:cubicBezTo>
                <a:cubicBezTo>
                  <a:pt x="401" y="19"/>
                  <a:pt x="399" y="19"/>
                  <a:pt x="397" y="19"/>
                </a:cubicBezTo>
                <a:cubicBezTo>
                  <a:pt x="394" y="19"/>
                  <a:pt x="393" y="18"/>
                  <a:pt x="392" y="16"/>
                </a:cubicBezTo>
                <a:cubicBezTo>
                  <a:pt x="391" y="15"/>
                  <a:pt x="391" y="15"/>
                  <a:pt x="390" y="14"/>
                </a:cubicBezTo>
                <a:cubicBezTo>
                  <a:pt x="387" y="14"/>
                  <a:pt x="386" y="12"/>
                  <a:pt x="385" y="11"/>
                </a:cubicBezTo>
                <a:cubicBezTo>
                  <a:pt x="382" y="10"/>
                  <a:pt x="380" y="14"/>
                  <a:pt x="376" y="12"/>
                </a:cubicBezTo>
                <a:cubicBezTo>
                  <a:pt x="373" y="8"/>
                  <a:pt x="370" y="13"/>
                  <a:pt x="368" y="14"/>
                </a:cubicBezTo>
                <a:cubicBezTo>
                  <a:pt x="365" y="14"/>
                  <a:pt x="363" y="15"/>
                  <a:pt x="360" y="14"/>
                </a:cubicBezTo>
                <a:cubicBezTo>
                  <a:pt x="357" y="12"/>
                  <a:pt x="357" y="7"/>
                  <a:pt x="354" y="5"/>
                </a:cubicBezTo>
                <a:cubicBezTo>
                  <a:pt x="352" y="5"/>
                  <a:pt x="351" y="5"/>
                  <a:pt x="349" y="5"/>
                </a:cubicBezTo>
                <a:cubicBezTo>
                  <a:pt x="346" y="8"/>
                  <a:pt x="344" y="5"/>
                  <a:pt x="342" y="3"/>
                </a:cubicBezTo>
                <a:cubicBezTo>
                  <a:pt x="340" y="0"/>
                  <a:pt x="337" y="1"/>
                  <a:pt x="334" y="3"/>
                </a:cubicBezTo>
                <a:cubicBezTo>
                  <a:pt x="332" y="5"/>
                  <a:pt x="332" y="8"/>
                  <a:pt x="330" y="10"/>
                </a:cubicBezTo>
                <a:cubicBezTo>
                  <a:pt x="330" y="12"/>
                  <a:pt x="330" y="13"/>
                  <a:pt x="332" y="13"/>
                </a:cubicBezTo>
                <a:cubicBezTo>
                  <a:pt x="330" y="16"/>
                  <a:pt x="329" y="18"/>
                  <a:pt x="327" y="21"/>
                </a:cubicBezTo>
                <a:cubicBezTo>
                  <a:pt x="327" y="23"/>
                  <a:pt x="327" y="25"/>
                  <a:pt x="327" y="27"/>
                </a:cubicBezTo>
                <a:cubicBezTo>
                  <a:pt x="330" y="32"/>
                  <a:pt x="334" y="28"/>
                  <a:pt x="338" y="29"/>
                </a:cubicBezTo>
                <a:cubicBezTo>
                  <a:pt x="342" y="29"/>
                  <a:pt x="345" y="33"/>
                  <a:pt x="341" y="36"/>
                </a:cubicBezTo>
                <a:cubicBezTo>
                  <a:pt x="339" y="37"/>
                  <a:pt x="338" y="37"/>
                  <a:pt x="337" y="39"/>
                </a:cubicBezTo>
                <a:cubicBezTo>
                  <a:pt x="336" y="41"/>
                  <a:pt x="337" y="43"/>
                  <a:pt x="339" y="44"/>
                </a:cubicBezTo>
                <a:cubicBezTo>
                  <a:pt x="342" y="47"/>
                  <a:pt x="348" y="44"/>
                  <a:pt x="351" y="48"/>
                </a:cubicBezTo>
                <a:cubicBezTo>
                  <a:pt x="355" y="51"/>
                  <a:pt x="362" y="53"/>
                  <a:pt x="356" y="59"/>
                </a:cubicBezTo>
                <a:cubicBezTo>
                  <a:pt x="353" y="62"/>
                  <a:pt x="350" y="62"/>
                  <a:pt x="347" y="64"/>
                </a:cubicBezTo>
                <a:cubicBezTo>
                  <a:pt x="345" y="65"/>
                  <a:pt x="342" y="67"/>
                  <a:pt x="340" y="67"/>
                </a:cubicBezTo>
                <a:cubicBezTo>
                  <a:pt x="336" y="69"/>
                  <a:pt x="333" y="67"/>
                  <a:pt x="330" y="67"/>
                </a:cubicBezTo>
                <a:cubicBezTo>
                  <a:pt x="326" y="68"/>
                  <a:pt x="323" y="65"/>
                  <a:pt x="319" y="68"/>
                </a:cubicBezTo>
                <a:cubicBezTo>
                  <a:pt x="319" y="69"/>
                  <a:pt x="319" y="69"/>
                  <a:pt x="319" y="69"/>
                </a:cubicBezTo>
                <a:cubicBezTo>
                  <a:pt x="317" y="72"/>
                  <a:pt x="316" y="74"/>
                  <a:pt x="315" y="76"/>
                </a:cubicBezTo>
                <a:cubicBezTo>
                  <a:pt x="311" y="79"/>
                  <a:pt x="306" y="79"/>
                  <a:pt x="303" y="82"/>
                </a:cubicBezTo>
                <a:cubicBezTo>
                  <a:pt x="302" y="82"/>
                  <a:pt x="302" y="83"/>
                  <a:pt x="301" y="83"/>
                </a:cubicBezTo>
                <a:cubicBezTo>
                  <a:pt x="298" y="83"/>
                  <a:pt x="296" y="85"/>
                  <a:pt x="293" y="86"/>
                </a:cubicBezTo>
                <a:cubicBezTo>
                  <a:pt x="290" y="87"/>
                  <a:pt x="287" y="88"/>
                  <a:pt x="284" y="89"/>
                </a:cubicBezTo>
                <a:cubicBezTo>
                  <a:pt x="282" y="90"/>
                  <a:pt x="279" y="90"/>
                  <a:pt x="277" y="92"/>
                </a:cubicBezTo>
                <a:cubicBezTo>
                  <a:pt x="276" y="93"/>
                  <a:pt x="276" y="93"/>
                  <a:pt x="276" y="94"/>
                </a:cubicBezTo>
                <a:cubicBezTo>
                  <a:pt x="270" y="97"/>
                  <a:pt x="264" y="97"/>
                  <a:pt x="258" y="95"/>
                </a:cubicBezTo>
                <a:cubicBezTo>
                  <a:pt x="257" y="94"/>
                  <a:pt x="255" y="93"/>
                  <a:pt x="254" y="92"/>
                </a:cubicBezTo>
                <a:cubicBezTo>
                  <a:pt x="251" y="92"/>
                  <a:pt x="249" y="92"/>
                  <a:pt x="246" y="93"/>
                </a:cubicBezTo>
                <a:cubicBezTo>
                  <a:pt x="245" y="95"/>
                  <a:pt x="244" y="97"/>
                  <a:pt x="242" y="99"/>
                </a:cubicBezTo>
                <a:cubicBezTo>
                  <a:pt x="239" y="101"/>
                  <a:pt x="236" y="100"/>
                  <a:pt x="233" y="100"/>
                </a:cubicBezTo>
                <a:cubicBezTo>
                  <a:pt x="233" y="100"/>
                  <a:pt x="232" y="100"/>
                  <a:pt x="232" y="100"/>
                </a:cubicBezTo>
                <a:cubicBezTo>
                  <a:pt x="229" y="103"/>
                  <a:pt x="225" y="107"/>
                  <a:pt x="228" y="112"/>
                </a:cubicBezTo>
                <a:cubicBezTo>
                  <a:pt x="231" y="119"/>
                  <a:pt x="227" y="120"/>
                  <a:pt x="221" y="120"/>
                </a:cubicBezTo>
                <a:cubicBezTo>
                  <a:pt x="219" y="120"/>
                  <a:pt x="217" y="122"/>
                  <a:pt x="215" y="123"/>
                </a:cubicBezTo>
                <a:cubicBezTo>
                  <a:pt x="211" y="125"/>
                  <a:pt x="205" y="124"/>
                  <a:pt x="201" y="124"/>
                </a:cubicBezTo>
                <a:cubicBezTo>
                  <a:pt x="196" y="121"/>
                  <a:pt x="186" y="123"/>
                  <a:pt x="182" y="126"/>
                </a:cubicBezTo>
                <a:cubicBezTo>
                  <a:pt x="178" y="129"/>
                  <a:pt x="175" y="128"/>
                  <a:pt x="172" y="126"/>
                </a:cubicBezTo>
                <a:cubicBezTo>
                  <a:pt x="167" y="121"/>
                  <a:pt x="163" y="126"/>
                  <a:pt x="159" y="128"/>
                </a:cubicBezTo>
                <a:cubicBezTo>
                  <a:pt x="153" y="130"/>
                  <a:pt x="145" y="127"/>
                  <a:pt x="139" y="131"/>
                </a:cubicBezTo>
                <a:cubicBezTo>
                  <a:pt x="136" y="136"/>
                  <a:pt x="140" y="142"/>
                  <a:pt x="136" y="146"/>
                </a:cubicBezTo>
                <a:cubicBezTo>
                  <a:pt x="135" y="146"/>
                  <a:pt x="135" y="147"/>
                  <a:pt x="135" y="147"/>
                </a:cubicBezTo>
                <a:cubicBezTo>
                  <a:pt x="134" y="148"/>
                  <a:pt x="134" y="148"/>
                  <a:pt x="133" y="149"/>
                </a:cubicBezTo>
                <a:cubicBezTo>
                  <a:pt x="132" y="152"/>
                  <a:pt x="133" y="155"/>
                  <a:pt x="133" y="158"/>
                </a:cubicBezTo>
                <a:cubicBezTo>
                  <a:pt x="132" y="158"/>
                  <a:pt x="132" y="159"/>
                  <a:pt x="131" y="159"/>
                </a:cubicBezTo>
                <a:cubicBezTo>
                  <a:pt x="130" y="160"/>
                  <a:pt x="128" y="162"/>
                  <a:pt x="127" y="163"/>
                </a:cubicBezTo>
                <a:cubicBezTo>
                  <a:pt x="125" y="163"/>
                  <a:pt x="123" y="165"/>
                  <a:pt x="121" y="166"/>
                </a:cubicBezTo>
                <a:cubicBezTo>
                  <a:pt x="118" y="170"/>
                  <a:pt x="115" y="168"/>
                  <a:pt x="111" y="167"/>
                </a:cubicBezTo>
                <a:cubicBezTo>
                  <a:pt x="108" y="165"/>
                  <a:pt x="107" y="161"/>
                  <a:pt x="105" y="158"/>
                </a:cubicBezTo>
                <a:cubicBezTo>
                  <a:pt x="105" y="156"/>
                  <a:pt x="104" y="154"/>
                  <a:pt x="102" y="154"/>
                </a:cubicBezTo>
                <a:cubicBezTo>
                  <a:pt x="98" y="153"/>
                  <a:pt x="98" y="156"/>
                  <a:pt x="97" y="159"/>
                </a:cubicBezTo>
                <a:cubicBezTo>
                  <a:pt x="96" y="162"/>
                  <a:pt x="94" y="164"/>
                  <a:pt x="92" y="166"/>
                </a:cubicBezTo>
                <a:cubicBezTo>
                  <a:pt x="89" y="166"/>
                  <a:pt x="86" y="167"/>
                  <a:pt x="85" y="170"/>
                </a:cubicBezTo>
                <a:cubicBezTo>
                  <a:pt x="85" y="171"/>
                  <a:pt x="84" y="179"/>
                  <a:pt x="82" y="178"/>
                </a:cubicBezTo>
                <a:cubicBezTo>
                  <a:pt x="79" y="180"/>
                  <a:pt x="77" y="177"/>
                  <a:pt x="76" y="174"/>
                </a:cubicBezTo>
                <a:cubicBezTo>
                  <a:pt x="75" y="174"/>
                  <a:pt x="75" y="173"/>
                  <a:pt x="74" y="173"/>
                </a:cubicBezTo>
                <a:cubicBezTo>
                  <a:pt x="73" y="172"/>
                  <a:pt x="71" y="171"/>
                  <a:pt x="69" y="171"/>
                </a:cubicBezTo>
                <a:cubicBezTo>
                  <a:pt x="68" y="171"/>
                  <a:pt x="67" y="172"/>
                  <a:pt x="66" y="171"/>
                </a:cubicBezTo>
                <a:cubicBezTo>
                  <a:pt x="64" y="175"/>
                  <a:pt x="63" y="179"/>
                  <a:pt x="61" y="183"/>
                </a:cubicBezTo>
                <a:cubicBezTo>
                  <a:pt x="60" y="186"/>
                  <a:pt x="61" y="191"/>
                  <a:pt x="57" y="194"/>
                </a:cubicBezTo>
                <a:cubicBezTo>
                  <a:pt x="57" y="194"/>
                  <a:pt x="57" y="194"/>
                  <a:pt x="57" y="194"/>
                </a:cubicBezTo>
                <a:cubicBezTo>
                  <a:pt x="54" y="197"/>
                  <a:pt x="55" y="201"/>
                  <a:pt x="53" y="204"/>
                </a:cubicBezTo>
                <a:cubicBezTo>
                  <a:pt x="49" y="208"/>
                  <a:pt x="46" y="207"/>
                  <a:pt x="41" y="205"/>
                </a:cubicBezTo>
                <a:cubicBezTo>
                  <a:pt x="40" y="204"/>
                  <a:pt x="39" y="203"/>
                  <a:pt x="37" y="202"/>
                </a:cubicBezTo>
                <a:cubicBezTo>
                  <a:pt x="34" y="199"/>
                  <a:pt x="32" y="203"/>
                  <a:pt x="29" y="204"/>
                </a:cubicBezTo>
                <a:cubicBezTo>
                  <a:pt x="26" y="206"/>
                  <a:pt x="22" y="206"/>
                  <a:pt x="19" y="205"/>
                </a:cubicBezTo>
                <a:cubicBezTo>
                  <a:pt x="16" y="205"/>
                  <a:pt x="13" y="203"/>
                  <a:pt x="11" y="206"/>
                </a:cubicBezTo>
                <a:cubicBezTo>
                  <a:pt x="11" y="211"/>
                  <a:pt x="10" y="216"/>
                  <a:pt x="10" y="221"/>
                </a:cubicBezTo>
                <a:cubicBezTo>
                  <a:pt x="10" y="224"/>
                  <a:pt x="9" y="227"/>
                  <a:pt x="7" y="230"/>
                </a:cubicBezTo>
                <a:cubicBezTo>
                  <a:pt x="6" y="234"/>
                  <a:pt x="0" y="235"/>
                  <a:pt x="1" y="240"/>
                </a:cubicBezTo>
                <a:cubicBezTo>
                  <a:pt x="4" y="241"/>
                  <a:pt x="8" y="238"/>
                  <a:pt x="11" y="238"/>
                </a:cubicBezTo>
                <a:cubicBezTo>
                  <a:pt x="15" y="238"/>
                  <a:pt x="18" y="240"/>
                  <a:pt x="21" y="242"/>
                </a:cubicBezTo>
                <a:cubicBezTo>
                  <a:pt x="22" y="243"/>
                  <a:pt x="23" y="244"/>
                  <a:pt x="24" y="245"/>
                </a:cubicBezTo>
                <a:cubicBezTo>
                  <a:pt x="26" y="247"/>
                  <a:pt x="26" y="250"/>
                  <a:pt x="26" y="253"/>
                </a:cubicBezTo>
                <a:cubicBezTo>
                  <a:pt x="29" y="261"/>
                  <a:pt x="38" y="253"/>
                  <a:pt x="43" y="256"/>
                </a:cubicBezTo>
                <a:cubicBezTo>
                  <a:pt x="46" y="257"/>
                  <a:pt x="48" y="258"/>
                  <a:pt x="50" y="256"/>
                </a:cubicBezTo>
                <a:cubicBezTo>
                  <a:pt x="55" y="254"/>
                  <a:pt x="56" y="260"/>
                  <a:pt x="55" y="264"/>
                </a:cubicBezTo>
                <a:cubicBezTo>
                  <a:pt x="53" y="266"/>
                  <a:pt x="55" y="268"/>
                  <a:pt x="55" y="271"/>
                </a:cubicBezTo>
                <a:cubicBezTo>
                  <a:pt x="56" y="273"/>
                  <a:pt x="55" y="275"/>
                  <a:pt x="54" y="278"/>
                </a:cubicBezTo>
                <a:cubicBezTo>
                  <a:pt x="51" y="282"/>
                  <a:pt x="52" y="286"/>
                  <a:pt x="55" y="290"/>
                </a:cubicBezTo>
                <a:cubicBezTo>
                  <a:pt x="58" y="293"/>
                  <a:pt x="56" y="297"/>
                  <a:pt x="58" y="301"/>
                </a:cubicBezTo>
                <a:cubicBezTo>
                  <a:pt x="61" y="305"/>
                  <a:pt x="58" y="309"/>
                  <a:pt x="60" y="314"/>
                </a:cubicBezTo>
                <a:cubicBezTo>
                  <a:pt x="64" y="315"/>
                  <a:pt x="63" y="319"/>
                  <a:pt x="65" y="322"/>
                </a:cubicBezTo>
                <a:cubicBezTo>
                  <a:pt x="69" y="324"/>
                  <a:pt x="68" y="330"/>
                  <a:pt x="66" y="333"/>
                </a:cubicBezTo>
                <a:cubicBezTo>
                  <a:pt x="64" y="336"/>
                  <a:pt x="62" y="338"/>
                  <a:pt x="60" y="341"/>
                </a:cubicBezTo>
                <a:cubicBezTo>
                  <a:pt x="57" y="345"/>
                  <a:pt x="58" y="347"/>
                  <a:pt x="63" y="348"/>
                </a:cubicBezTo>
                <a:cubicBezTo>
                  <a:pt x="65" y="347"/>
                  <a:pt x="67" y="348"/>
                  <a:pt x="69" y="350"/>
                </a:cubicBezTo>
                <a:cubicBezTo>
                  <a:pt x="70" y="351"/>
                  <a:pt x="70" y="351"/>
                  <a:pt x="71" y="352"/>
                </a:cubicBezTo>
                <a:cubicBezTo>
                  <a:pt x="72" y="353"/>
                  <a:pt x="73" y="355"/>
                  <a:pt x="73" y="357"/>
                </a:cubicBezTo>
                <a:cubicBezTo>
                  <a:pt x="73" y="357"/>
                  <a:pt x="74" y="358"/>
                  <a:pt x="74" y="358"/>
                </a:cubicBezTo>
                <a:cubicBezTo>
                  <a:pt x="75" y="358"/>
                  <a:pt x="75" y="358"/>
                  <a:pt x="75" y="357"/>
                </a:cubicBezTo>
                <a:cubicBezTo>
                  <a:pt x="79" y="357"/>
                  <a:pt x="83" y="360"/>
                  <a:pt x="87" y="361"/>
                </a:cubicBezTo>
                <a:cubicBezTo>
                  <a:pt x="89" y="362"/>
                  <a:pt x="89" y="365"/>
                  <a:pt x="92" y="365"/>
                </a:cubicBezTo>
                <a:cubicBezTo>
                  <a:pt x="94" y="365"/>
                  <a:pt x="95" y="364"/>
                  <a:pt x="97" y="364"/>
                </a:cubicBezTo>
                <a:cubicBezTo>
                  <a:pt x="97" y="364"/>
                  <a:pt x="98" y="364"/>
                  <a:pt x="98" y="364"/>
                </a:cubicBezTo>
                <a:cubicBezTo>
                  <a:pt x="100" y="363"/>
                  <a:pt x="102" y="362"/>
                  <a:pt x="103" y="360"/>
                </a:cubicBezTo>
                <a:cubicBezTo>
                  <a:pt x="104" y="359"/>
                  <a:pt x="106" y="358"/>
                  <a:pt x="108" y="358"/>
                </a:cubicBezTo>
                <a:cubicBezTo>
                  <a:pt x="113" y="356"/>
                  <a:pt x="116" y="354"/>
                  <a:pt x="120" y="351"/>
                </a:cubicBezTo>
                <a:cubicBezTo>
                  <a:pt x="121" y="351"/>
                  <a:pt x="121" y="350"/>
                  <a:pt x="122" y="349"/>
                </a:cubicBezTo>
                <a:cubicBezTo>
                  <a:pt x="126" y="345"/>
                  <a:pt x="123" y="338"/>
                  <a:pt x="128" y="334"/>
                </a:cubicBezTo>
                <a:cubicBezTo>
                  <a:pt x="129" y="332"/>
                  <a:pt x="131" y="331"/>
                  <a:pt x="133" y="330"/>
                </a:cubicBezTo>
                <a:cubicBezTo>
                  <a:pt x="134" y="328"/>
                  <a:pt x="134" y="327"/>
                  <a:pt x="137" y="326"/>
                </a:cubicBezTo>
                <a:cubicBezTo>
                  <a:pt x="139" y="325"/>
                  <a:pt x="142" y="326"/>
                  <a:pt x="145" y="325"/>
                </a:cubicBezTo>
                <a:cubicBezTo>
                  <a:pt x="151" y="324"/>
                  <a:pt x="155" y="319"/>
                  <a:pt x="160" y="317"/>
                </a:cubicBezTo>
                <a:cubicBezTo>
                  <a:pt x="161" y="316"/>
                  <a:pt x="162" y="316"/>
                  <a:pt x="162" y="315"/>
                </a:cubicBezTo>
                <a:cubicBezTo>
                  <a:pt x="166" y="313"/>
                  <a:pt x="168" y="306"/>
                  <a:pt x="174" y="312"/>
                </a:cubicBezTo>
                <a:cubicBezTo>
                  <a:pt x="174" y="313"/>
                  <a:pt x="175" y="313"/>
                  <a:pt x="175" y="314"/>
                </a:cubicBezTo>
                <a:cubicBezTo>
                  <a:pt x="180" y="314"/>
                  <a:pt x="185" y="313"/>
                  <a:pt x="189" y="312"/>
                </a:cubicBezTo>
                <a:cubicBezTo>
                  <a:pt x="190" y="311"/>
                  <a:pt x="191" y="311"/>
                  <a:pt x="191" y="311"/>
                </a:cubicBezTo>
                <a:cubicBezTo>
                  <a:pt x="194" y="309"/>
                  <a:pt x="196" y="308"/>
                  <a:pt x="199" y="307"/>
                </a:cubicBezTo>
                <a:cubicBezTo>
                  <a:pt x="202" y="306"/>
                  <a:pt x="203" y="303"/>
                  <a:pt x="204" y="300"/>
                </a:cubicBezTo>
                <a:cubicBezTo>
                  <a:pt x="204" y="298"/>
                  <a:pt x="206" y="297"/>
                  <a:pt x="208" y="298"/>
                </a:cubicBezTo>
                <a:cubicBezTo>
                  <a:pt x="210" y="298"/>
                  <a:pt x="211" y="299"/>
                  <a:pt x="213" y="300"/>
                </a:cubicBezTo>
                <a:cubicBezTo>
                  <a:pt x="213" y="300"/>
                  <a:pt x="214" y="301"/>
                  <a:pt x="214" y="301"/>
                </a:cubicBezTo>
                <a:cubicBezTo>
                  <a:pt x="217" y="303"/>
                  <a:pt x="218" y="306"/>
                  <a:pt x="221" y="308"/>
                </a:cubicBezTo>
                <a:cubicBezTo>
                  <a:pt x="224" y="310"/>
                  <a:pt x="226" y="307"/>
                  <a:pt x="227" y="304"/>
                </a:cubicBezTo>
                <a:cubicBezTo>
                  <a:pt x="229" y="301"/>
                  <a:pt x="232" y="300"/>
                  <a:pt x="236" y="299"/>
                </a:cubicBezTo>
                <a:cubicBezTo>
                  <a:pt x="240" y="298"/>
                  <a:pt x="241" y="295"/>
                  <a:pt x="244" y="292"/>
                </a:cubicBezTo>
                <a:cubicBezTo>
                  <a:pt x="246" y="289"/>
                  <a:pt x="248" y="285"/>
                  <a:pt x="249" y="281"/>
                </a:cubicBezTo>
                <a:cubicBezTo>
                  <a:pt x="250" y="278"/>
                  <a:pt x="249" y="274"/>
                  <a:pt x="253" y="273"/>
                </a:cubicBezTo>
                <a:cubicBezTo>
                  <a:pt x="257" y="271"/>
                  <a:pt x="261" y="271"/>
                  <a:pt x="264" y="273"/>
                </a:cubicBezTo>
                <a:cubicBezTo>
                  <a:pt x="269" y="273"/>
                  <a:pt x="272" y="275"/>
                  <a:pt x="275" y="277"/>
                </a:cubicBezTo>
                <a:cubicBezTo>
                  <a:pt x="276" y="278"/>
                  <a:pt x="276" y="278"/>
                  <a:pt x="277" y="278"/>
                </a:cubicBezTo>
                <a:cubicBezTo>
                  <a:pt x="280" y="278"/>
                  <a:pt x="283" y="278"/>
                  <a:pt x="286" y="278"/>
                </a:cubicBezTo>
                <a:cubicBezTo>
                  <a:pt x="288" y="277"/>
                  <a:pt x="291" y="277"/>
                  <a:pt x="293" y="276"/>
                </a:cubicBezTo>
                <a:cubicBezTo>
                  <a:pt x="298" y="275"/>
                  <a:pt x="302" y="273"/>
                  <a:pt x="307" y="275"/>
                </a:cubicBezTo>
                <a:cubicBezTo>
                  <a:pt x="311" y="277"/>
                  <a:pt x="314" y="279"/>
                  <a:pt x="318" y="279"/>
                </a:cubicBezTo>
                <a:cubicBezTo>
                  <a:pt x="323" y="278"/>
                  <a:pt x="323" y="273"/>
                  <a:pt x="326" y="271"/>
                </a:cubicBezTo>
                <a:cubicBezTo>
                  <a:pt x="332" y="269"/>
                  <a:pt x="338" y="270"/>
                  <a:pt x="344" y="271"/>
                </a:cubicBezTo>
                <a:cubicBezTo>
                  <a:pt x="345" y="271"/>
                  <a:pt x="346" y="270"/>
                  <a:pt x="347" y="270"/>
                </a:cubicBezTo>
                <a:cubicBezTo>
                  <a:pt x="350" y="265"/>
                  <a:pt x="346" y="260"/>
                  <a:pt x="350" y="256"/>
                </a:cubicBezTo>
                <a:cubicBezTo>
                  <a:pt x="350" y="255"/>
                  <a:pt x="350" y="254"/>
                  <a:pt x="349" y="254"/>
                </a:cubicBezTo>
                <a:cubicBezTo>
                  <a:pt x="348" y="250"/>
                  <a:pt x="342" y="249"/>
                  <a:pt x="345" y="244"/>
                </a:cubicBezTo>
                <a:cubicBezTo>
                  <a:pt x="346" y="243"/>
                  <a:pt x="346" y="241"/>
                  <a:pt x="347" y="240"/>
                </a:cubicBezTo>
                <a:cubicBezTo>
                  <a:pt x="349" y="238"/>
                  <a:pt x="351" y="240"/>
                  <a:pt x="352" y="241"/>
                </a:cubicBezTo>
                <a:cubicBezTo>
                  <a:pt x="355" y="243"/>
                  <a:pt x="358" y="244"/>
                  <a:pt x="361" y="243"/>
                </a:cubicBezTo>
                <a:cubicBezTo>
                  <a:pt x="361" y="242"/>
                  <a:pt x="362" y="242"/>
                  <a:pt x="362" y="241"/>
                </a:cubicBezTo>
                <a:cubicBezTo>
                  <a:pt x="363" y="238"/>
                  <a:pt x="365" y="237"/>
                  <a:pt x="368" y="238"/>
                </a:cubicBezTo>
                <a:cubicBezTo>
                  <a:pt x="369" y="238"/>
                  <a:pt x="369" y="238"/>
                  <a:pt x="370" y="237"/>
                </a:cubicBezTo>
                <a:cubicBezTo>
                  <a:pt x="373" y="235"/>
                  <a:pt x="374" y="232"/>
                  <a:pt x="375" y="229"/>
                </a:cubicBezTo>
                <a:cubicBezTo>
                  <a:pt x="375" y="227"/>
                  <a:pt x="375" y="226"/>
                  <a:pt x="375" y="224"/>
                </a:cubicBezTo>
                <a:cubicBezTo>
                  <a:pt x="374" y="221"/>
                  <a:pt x="372" y="219"/>
                  <a:pt x="371" y="216"/>
                </a:cubicBezTo>
                <a:cubicBezTo>
                  <a:pt x="371" y="213"/>
                  <a:pt x="373" y="212"/>
                  <a:pt x="374" y="209"/>
                </a:cubicBezTo>
                <a:cubicBezTo>
                  <a:pt x="376" y="205"/>
                  <a:pt x="374" y="201"/>
                  <a:pt x="371" y="198"/>
                </a:cubicBezTo>
                <a:cubicBezTo>
                  <a:pt x="369" y="195"/>
                  <a:pt x="367" y="193"/>
                  <a:pt x="364" y="190"/>
                </a:cubicBezTo>
                <a:cubicBezTo>
                  <a:pt x="362" y="189"/>
                  <a:pt x="361" y="186"/>
                  <a:pt x="360" y="184"/>
                </a:cubicBezTo>
                <a:cubicBezTo>
                  <a:pt x="359" y="182"/>
                  <a:pt x="357" y="179"/>
                  <a:pt x="356" y="177"/>
                </a:cubicBezTo>
                <a:cubicBezTo>
                  <a:pt x="355" y="174"/>
                  <a:pt x="354" y="172"/>
                  <a:pt x="353" y="170"/>
                </a:cubicBezTo>
                <a:cubicBezTo>
                  <a:pt x="353" y="168"/>
                  <a:pt x="352" y="165"/>
                  <a:pt x="351" y="163"/>
                </a:cubicBezTo>
                <a:cubicBezTo>
                  <a:pt x="349" y="160"/>
                  <a:pt x="350" y="156"/>
                  <a:pt x="348" y="152"/>
                </a:cubicBezTo>
                <a:cubicBezTo>
                  <a:pt x="346" y="149"/>
                  <a:pt x="344" y="146"/>
                  <a:pt x="348" y="143"/>
                </a:cubicBezTo>
                <a:cubicBezTo>
                  <a:pt x="349" y="142"/>
                  <a:pt x="350" y="141"/>
                  <a:pt x="350" y="139"/>
                </a:cubicBezTo>
                <a:cubicBezTo>
                  <a:pt x="351" y="134"/>
                  <a:pt x="350" y="129"/>
                  <a:pt x="355" y="126"/>
                </a:cubicBezTo>
                <a:cubicBezTo>
                  <a:pt x="356" y="125"/>
                  <a:pt x="357" y="124"/>
                  <a:pt x="358" y="123"/>
                </a:cubicBezTo>
                <a:cubicBezTo>
                  <a:pt x="362" y="121"/>
                  <a:pt x="364" y="117"/>
                  <a:pt x="367" y="114"/>
                </a:cubicBezTo>
                <a:cubicBezTo>
                  <a:pt x="368" y="114"/>
                  <a:pt x="368" y="113"/>
                  <a:pt x="369" y="113"/>
                </a:cubicBezTo>
                <a:cubicBezTo>
                  <a:pt x="372" y="108"/>
                  <a:pt x="374" y="105"/>
                  <a:pt x="373" y="99"/>
                </a:cubicBezTo>
                <a:cubicBezTo>
                  <a:pt x="372" y="96"/>
                  <a:pt x="368" y="92"/>
                  <a:pt x="375" y="90"/>
                </a:cubicBezTo>
                <a:cubicBezTo>
                  <a:pt x="377" y="90"/>
                  <a:pt x="380" y="90"/>
                  <a:pt x="382" y="93"/>
                </a:cubicBezTo>
                <a:cubicBezTo>
                  <a:pt x="383" y="94"/>
                  <a:pt x="384" y="94"/>
                  <a:pt x="385" y="95"/>
                </a:cubicBezTo>
                <a:cubicBezTo>
                  <a:pt x="388" y="96"/>
                  <a:pt x="391" y="98"/>
                  <a:pt x="394" y="98"/>
                </a:cubicBezTo>
                <a:cubicBezTo>
                  <a:pt x="402" y="98"/>
                  <a:pt x="398" y="88"/>
                  <a:pt x="402" y="84"/>
                </a:cubicBezTo>
                <a:cubicBezTo>
                  <a:pt x="405" y="81"/>
                  <a:pt x="409" y="83"/>
                  <a:pt x="412" y="80"/>
                </a:cubicBezTo>
                <a:cubicBezTo>
                  <a:pt x="415" y="78"/>
                  <a:pt x="414" y="75"/>
                  <a:pt x="416" y="73"/>
                </a:cubicBezTo>
                <a:cubicBezTo>
                  <a:pt x="417" y="73"/>
                  <a:pt x="417" y="72"/>
                  <a:pt x="417" y="72"/>
                </a:cubicBezTo>
                <a:cubicBezTo>
                  <a:pt x="419" y="69"/>
                  <a:pt x="421" y="66"/>
                  <a:pt x="422" y="63"/>
                </a:cubicBezTo>
                <a:cubicBezTo>
                  <a:pt x="423" y="61"/>
                  <a:pt x="425" y="59"/>
                  <a:pt x="424" y="56"/>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37" name="Freeform 20">
            <a:extLst>
              <a:ext uri="{FF2B5EF4-FFF2-40B4-BE49-F238E27FC236}">
                <a16:creationId xmlns:a16="http://schemas.microsoft.com/office/drawing/2014/main" id="{32EBA692-EBEE-DCFD-7C05-2CB6B4B830EA}"/>
              </a:ext>
            </a:extLst>
          </p:cNvPr>
          <p:cNvSpPr>
            <a:spLocks/>
          </p:cNvSpPr>
          <p:nvPr/>
        </p:nvSpPr>
        <p:spPr bwMode="auto">
          <a:xfrm>
            <a:off x="3856037" y="4076699"/>
            <a:ext cx="2095500" cy="1538288"/>
          </a:xfrm>
          <a:custGeom>
            <a:avLst/>
            <a:gdLst>
              <a:gd name="T0" fmla="*/ 2147483646 w 550"/>
              <a:gd name="T1" fmla="*/ 2147483646 h 404"/>
              <a:gd name="T2" fmla="*/ 2147483646 w 550"/>
              <a:gd name="T3" fmla="*/ 2147483646 h 404"/>
              <a:gd name="T4" fmla="*/ 2147483646 w 550"/>
              <a:gd name="T5" fmla="*/ 2147483646 h 404"/>
              <a:gd name="T6" fmla="*/ 2147483646 w 550"/>
              <a:gd name="T7" fmla="*/ 2147483646 h 404"/>
              <a:gd name="T8" fmla="*/ 2147483646 w 550"/>
              <a:gd name="T9" fmla="*/ 2147483646 h 404"/>
              <a:gd name="T10" fmla="*/ 2147483646 w 550"/>
              <a:gd name="T11" fmla="*/ 2087734774 h 404"/>
              <a:gd name="T12" fmla="*/ 2147483646 w 550"/>
              <a:gd name="T13" fmla="*/ 1652787650 h 404"/>
              <a:gd name="T14" fmla="*/ 2147483646 w 550"/>
              <a:gd name="T15" fmla="*/ 1420818388 h 404"/>
              <a:gd name="T16" fmla="*/ 2147483646 w 550"/>
              <a:gd name="T17" fmla="*/ 1188849127 h 404"/>
              <a:gd name="T18" fmla="*/ 2147483646 w 550"/>
              <a:gd name="T19" fmla="*/ 898885647 h 404"/>
              <a:gd name="T20" fmla="*/ 2147483646 w 550"/>
              <a:gd name="T21" fmla="*/ 1116359209 h 404"/>
              <a:gd name="T22" fmla="*/ 2147483646 w 550"/>
              <a:gd name="T23" fmla="*/ 1377323676 h 404"/>
              <a:gd name="T24" fmla="*/ 2147483646 w 550"/>
              <a:gd name="T25" fmla="*/ 1188849127 h 404"/>
              <a:gd name="T26" fmla="*/ 2147483646 w 550"/>
              <a:gd name="T27" fmla="*/ 782901016 h 404"/>
              <a:gd name="T28" fmla="*/ 2147483646 w 550"/>
              <a:gd name="T29" fmla="*/ 420447618 h 404"/>
              <a:gd name="T30" fmla="*/ 2147483646 w 550"/>
              <a:gd name="T31" fmla="*/ 130484137 h 404"/>
              <a:gd name="T32" fmla="*/ 2147483646 w 550"/>
              <a:gd name="T33" fmla="*/ 0 h 404"/>
              <a:gd name="T34" fmla="*/ 2147483646 w 550"/>
              <a:gd name="T35" fmla="*/ 188474549 h 404"/>
              <a:gd name="T36" fmla="*/ 2147483646 w 550"/>
              <a:gd name="T37" fmla="*/ 492937536 h 404"/>
              <a:gd name="T38" fmla="*/ 2147483646 w 550"/>
              <a:gd name="T39" fmla="*/ 1014870277 h 404"/>
              <a:gd name="T40" fmla="*/ 2147483646 w 550"/>
              <a:gd name="T41" fmla="*/ 1435317895 h 404"/>
              <a:gd name="T42" fmla="*/ 2147483646 w 550"/>
              <a:gd name="T43" fmla="*/ 1725281375 h 404"/>
              <a:gd name="T44" fmla="*/ 2147483646 w 550"/>
              <a:gd name="T45" fmla="*/ 2087734774 h 404"/>
              <a:gd name="T46" fmla="*/ 2147483646 w 550"/>
              <a:gd name="T47" fmla="*/ 2147483646 h 404"/>
              <a:gd name="T48" fmla="*/ 2147483646 w 550"/>
              <a:gd name="T49" fmla="*/ 2147483646 h 404"/>
              <a:gd name="T50" fmla="*/ 2147483646 w 550"/>
              <a:gd name="T51" fmla="*/ 2147483646 h 404"/>
              <a:gd name="T52" fmla="*/ 2032254000 w 550"/>
              <a:gd name="T53" fmla="*/ 2147483646 h 404"/>
              <a:gd name="T54" fmla="*/ 1567738800 w 550"/>
              <a:gd name="T55" fmla="*/ 2147483646 h 404"/>
              <a:gd name="T56" fmla="*/ 1379029500 w 550"/>
              <a:gd name="T57" fmla="*/ 2147483646 h 404"/>
              <a:gd name="T58" fmla="*/ 1001610900 w 550"/>
              <a:gd name="T59" fmla="*/ 2147483646 h 404"/>
              <a:gd name="T60" fmla="*/ 638708400 w 550"/>
              <a:gd name="T61" fmla="*/ 2147483646 h 404"/>
              <a:gd name="T62" fmla="*/ 391934700 w 550"/>
              <a:gd name="T63" fmla="*/ 2147483646 h 404"/>
              <a:gd name="T64" fmla="*/ 0 w 550"/>
              <a:gd name="T65" fmla="*/ 2147483646 h 404"/>
              <a:gd name="T66" fmla="*/ 275805900 w 550"/>
              <a:gd name="T67" fmla="*/ 2147483646 h 404"/>
              <a:gd name="T68" fmla="*/ 537095700 w 550"/>
              <a:gd name="T69" fmla="*/ 2147483646 h 404"/>
              <a:gd name="T70" fmla="*/ 958062600 w 550"/>
              <a:gd name="T71" fmla="*/ 2147483646 h 404"/>
              <a:gd name="T72" fmla="*/ 1495158300 w 550"/>
              <a:gd name="T73" fmla="*/ 2147483646 h 404"/>
              <a:gd name="T74" fmla="*/ 1698383700 w 550"/>
              <a:gd name="T75" fmla="*/ 2147483646 h 404"/>
              <a:gd name="T76" fmla="*/ 2133866700 w 550"/>
              <a:gd name="T77" fmla="*/ 2147483646 h 404"/>
              <a:gd name="T78" fmla="*/ 2147483646 w 550"/>
              <a:gd name="T79" fmla="*/ 2147483646 h 404"/>
              <a:gd name="T80" fmla="*/ 2147483646 w 550"/>
              <a:gd name="T81" fmla="*/ 2147483646 h 404"/>
              <a:gd name="T82" fmla="*/ 2147483646 w 550"/>
              <a:gd name="T83" fmla="*/ 2147483646 h 404"/>
              <a:gd name="T84" fmla="*/ 2147483646 w 550"/>
              <a:gd name="T85" fmla="*/ 2147483646 h 404"/>
              <a:gd name="T86" fmla="*/ 2147483646 w 550"/>
              <a:gd name="T87" fmla="*/ 2147483646 h 404"/>
              <a:gd name="T88" fmla="*/ 2147483646 w 550"/>
              <a:gd name="T89" fmla="*/ 2147483646 h 404"/>
              <a:gd name="T90" fmla="*/ 2147483646 w 550"/>
              <a:gd name="T91" fmla="*/ 2147483646 h 404"/>
              <a:gd name="T92" fmla="*/ 2147483646 w 550"/>
              <a:gd name="T93" fmla="*/ 2147483646 h 404"/>
              <a:gd name="T94" fmla="*/ 2147483646 w 550"/>
              <a:gd name="T95" fmla="*/ 2147483646 h 404"/>
              <a:gd name="T96" fmla="*/ 2147483646 w 550"/>
              <a:gd name="T97" fmla="*/ 2147483646 h 404"/>
              <a:gd name="T98" fmla="*/ 2147483646 w 550"/>
              <a:gd name="T99" fmla="*/ 2147483646 h 404"/>
              <a:gd name="T100" fmla="*/ 2147483646 w 550"/>
              <a:gd name="T101" fmla="*/ 2147483646 h 404"/>
              <a:gd name="T102" fmla="*/ 2147483646 w 550"/>
              <a:gd name="T103" fmla="*/ 2147483646 h 404"/>
              <a:gd name="T104" fmla="*/ 2147483646 w 550"/>
              <a:gd name="T105" fmla="*/ 2147483646 h 404"/>
              <a:gd name="T106" fmla="*/ 2147483646 w 550"/>
              <a:gd name="T107" fmla="*/ 2147483646 h 404"/>
              <a:gd name="T108" fmla="*/ 2147483646 w 550"/>
              <a:gd name="T109" fmla="*/ 2147483646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0" h="404">
                <a:moveTo>
                  <a:pt x="534" y="283"/>
                </a:moveTo>
                <a:cubicBezTo>
                  <a:pt x="531" y="281"/>
                  <a:pt x="527" y="279"/>
                  <a:pt x="525" y="276"/>
                </a:cubicBezTo>
                <a:cubicBezTo>
                  <a:pt x="523" y="273"/>
                  <a:pt x="524" y="269"/>
                  <a:pt x="520" y="267"/>
                </a:cubicBezTo>
                <a:cubicBezTo>
                  <a:pt x="515" y="267"/>
                  <a:pt x="512" y="263"/>
                  <a:pt x="507" y="264"/>
                </a:cubicBezTo>
                <a:cubicBezTo>
                  <a:pt x="506" y="264"/>
                  <a:pt x="505" y="264"/>
                  <a:pt x="504" y="264"/>
                </a:cubicBezTo>
                <a:cubicBezTo>
                  <a:pt x="501" y="264"/>
                  <a:pt x="498" y="266"/>
                  <a:pt x="495" y="264"/>
                </a:cubicBezTo>
                <a:cubicBezTo>
                  <a:pt x="493" y="264"/>
                  <a:pt x="492" y="263"/>
                  <a:pt x="490" y="262"/>
                </a:cubicBezTo>
                <a:cubicBezTo>
                  <a:pt x="488" y="262"/>
                  <a:pt x="488" y="260"/>
                  <a:pt x="486" y="259"/>
                </a:cubicBezTo>
                <a:cubicBezTo>
                  <a:pt x="484" y="256"/>
                  <a:pt x="480" y="256"/>
                  <a:pt x="477" y="257"/>
                </a:cubicBezTo>
                <a:cubicBezTo>
                  <a:pt x="474" y="256"/>
                  <a:pt x="475" y="252"/>
                  <a:pt x="474" y="249"/>
                </a:cubicBezTo>
                <a:cubicBezTo>
                  <a:pt x="473" y="246"/>
                  <a:pt x="470" y="245"/>
                  <a:pt x="468" y="244"/>
                </a:cubicBezTo>
                <a:cubicBezTo>
                  <a:pt x="461" y="242"/>
                  <a:pt x="454" y="243"/>
                  <a:pt x="450" y="236"/>
                </a:cubicBezTo>
                <a:cubicBezTo>
                  <a:pt x="449" y="235"/>
                  <a:pt x="447" y="234"/>
                  <a:pt x="445" y="233"/>
                </a:cubicBezTo>
                <a:cubicBezTo>
                  <a:pt x="438" y="234"/>
                  <a:pt x="442" y="227"/>
                  <a:pt x="441" y="222"/>
                </a:cubicBezTo>
                <a:cubicBezTo>
                  <a:pt x="440" y="217"/>
                  <a:pt x="436" y="214"/>
                  <a:pt x="430" y="215"/>
                </a:cubicBezTo>
                <a:cubicBezTo>
                  <a:pt x="430" y="215"/>
                  <a:pt x="429" y="215"/>
                  <a:pt x="428" y="216"/>
                </a:cubicBezTo>
                <a:cubicBezTo>
                  <a:pt x="425" y="217"/>
                  <a:pt x="421" y="220"/>
                  <a:pt x="417" y="219"/>
                </a:cubicBezTo>
                <a:cubicBezTo>
                  <a:pt x="415" y="218"/>
                  <a:pt x="414" y="217"/>
                  <a:pt x="413" y="215"/>
                </a:cubicBezTo>
                <a:cubicBezTo>
                  <a:pt x="412" y="210"/>
                  <a:pt x="420" y="209"/>
                  <a:pt x="420" y="204"/>
                </a:cubicBezTo>
                <a:cubicBezTo>
                  <a:pt x="421" y="199"/>
                  <a:pt x="425" y="198"/>
                  <a:pt x="429" y="196"/>
                </a:cubicBezTo>
                <a:cubicBezTo>
                  <a:pt x="432" y="192"/>
                  <a:pt x="435" y="185"/>
                  <a:pt x="432" y="180"/>
                </a:cubicBezTo>
                <a:cubicBezTo>
                  <a:pt x="429" y="178"/>
                  <a:pt x="421" y="182"/>
                  <a:pt x="423" y="175"/>
                </a:cubicBezTo>
                <a:cubicBezTo>
                  <a:pt x="421" y="168"/>
                  <a:pt x="419" y="160"/>
                  <a:pt x="419" y="153"/>
                </a:cubicBezTo>
                <a:cubicBezTo>
                  <a:pt x="420" y="150"/>
                  <a:pt x="422" y="147"/>
                  <a:pt x="423" y="144"/>
                </a:cubicBezTo>
                <a:cubicBezTo>
                  <a:pt x="423" y="140"/>
                  <a:pt x="422" y="137"/>
                  <a:pt x="421" y="134"/>
                </a:cubicBezTo>
                <a:cubicBezTo>
                  <a:pt x="420" y="131"/>
                  <a:pt x="420" y="127"/>
                  <a:pt x="419" y="124"/>
                </a:cubicBezTo>
                <a:cubicBezTo>
                  <a:pt x="418" y="121"/>
                  <a:pt x="414" y="120"/>
                  <a:pt x="412" y="118"/>
                </a:cubicBezTo>
                <a:cubicBezTo>
                  <a:pt x="410" y="116"/>
                  <a:pt x="408" y="115"/>
                  <a:pt x="405" y="114"/>
                </a:cubicBezTo>
                <a:cubicBezTo>
                  <a:pt x="402" y="113"/>
                  <a:pt x="400" y="113"/>
                  <a:pt x="398" y="111"/>
                </a:cubicBezTo>
                <a:cubicBezTo>
                  <a:pt x="397" y="111"/>
                  <a:pt x="397" y="111"/>
                  <a:pt x="396" y="110"/>
                </a:cubicBezTo>
                <a:cubicBezTo>
                  <a:pt x="393" y="108"/>
                  <a:pt x="397" y="104"/>
                  <a:pt x="396" y="101"/>
                </a:cubicBezTo>
                <a:cubicBezTo>
                  <a:pt x="396" y="100"/>
                  <a:pt x="396" y="99"/>
                  <a:pt x="395" y="98"/>
                </a:cubicBezTo>
                <a:cubicBezTo>
                  <a:pt x="393" y="97"/>
                  <a:pt x="389" y="97"/>
                  <a:pt x="388" y="95"/>
                </a:cubicBezTo>
                <a:cubicBezTo>
                  <a:pt x="386" y="93"/>
                  <a:pt x="387" y="91"/>
                  <a:pt x="387" y="89"/>
                </a:cubicBezTo>
                <a:cubicBezTo>
                  <a:pt x="387" y="88"/>
                  <a:pt x="387" y="87"/>
                  <a:pt x="387" y="87"/>
                </a:cubicBezTo>
                <a:cubicBezTo>
                  <a:pt x="386" y="84"/>
                  <a:pt x="383" y="84"/>
                  <a:pt x="381" y="82"/>
                </a:cubicBezTo>
                <a:cubicBezTo>
                  <a:pt x="381" y="82"/>
                  <a:pt x="381" y="81"/>
                  <a:pt x="381" y="80"/>
                </a:cubicBezTo>
                <a:cubicBezTo>
                  <a:pt x="379" y="78"/>
                  <a:pt x="379" y="76"/>
                  <a:pt x="379" y="73"/>
                </a:cubicBezTo>
                <a:cubicBezTo>
                  <a:pt x="378" y="70"/>
                  <a:pt x="377" y="68"/>
                  <a:pt x="375" y="66"/>
                </a:cubicBezTo>
                <a:cubicBezTo>
                  <a:pt x="373" y="65"/>
                  <a:pt x="372" y="64"/>
                  <a:pt x="371" y="62"/>
                </a:cubicBezTo>
                <a:cubicBezTo>
                  <a:pt x="370" y="60"/>
                  <a:pt x="369" y="58"/>
                  <a:pt x="367" y="57"/>
                </a:cubicBezTo>
                <a:cubicBezTo>
                  <a:pt x="363" y="54"/>
                  <a:pt x="358" y="51"/>
                  <a:pt x="352" y="56"/>
                </a:cubicBezTo>
                <a:cubicBezTo>
                  <a:pt x="348" y="60"/>
                  <a:pt x="347" y="66"/>
                  <a:pt x="351" y="71"/>
                </a:cubicBezTo>
                <a:cubicBezTo>
                  <a:pt x="353" y="73"/>
                  <a:pt x="354" y="75"/>
                  <a:pt x="354" y="77"/>
                </a:cubicBezTo>
                <a:cubicBezTo>
                  <a:pt x="355" y="79"/>
                  <a:pt x="357" y="81"/>
                  <a:pt x="356" y="83"/>
                </a:cubicBezTo>
                <a:cubicBezTo>
                  <a:pt x="355" y="85"/>
                  <a:pt x="353" y="87"/>
                  <a:pt x="353" y="89"/>
                </a:cubicBezTo>
                <a:cubicBezTo>
                  <a:pt x="353" y="89"/>
                  <a:pt x="352" y="90"/>
                  <a:pt x="352" y="91"/>
                </a:cubicBezTo>
                <a:cubicBezTo>
                  <a:pt x="351" y="92"/>
                  <a:pt x="349" y="94"/>
                  <a:pt x="348" y="95"/>
                </a:cubicBezTo>
                <a:cubicBezTo>
                  <a:pt x="346" y="97"/>
                  <a:pt x="345" y="100"/>
                  <a:pt x="342" y="97"/>
                </a:cubicBezTo>
                <a:cubicBezTo>
                  <a:pt x="341" y="96"/>
                  <a:pt x="340" y="95"/>
                  <a:pt x="338" y="94"/>
                </a:cubicBezTo>
                <a:cubicBezTo>
                  <a:pt x="336" y="92"/>
                  <a:pt x="333" y="91"/>
                  <a:pt x="331" y="89"/>
                </a:cubicBezTo>
                <a:cubicBezTo>
                  <a:pt x="330" y="86"/>
                  <a:pt x="331" y="83"/>
                  <a:pt x="334" y="82"/>
                </a:cubicBezTo>
                <a:cubicBezTo>
                  <a:pt x="336" y="80"/>
                  <a:pt x="337" y="79"/>
                  <a:pt x="337" y="77"/>
                </a:cubicBezTo>
                <a:cubicBezTo>
                  <a:pt x="336" y="74"/>
                  <a:pt x="334" y="73"/>
                  <a:pt x="332" y="72"/>
                </a:cubicBezTo>
                <a:cubicBezTo>
                  <a:pt x="328" y="69"/>
                  <a:pt x="331" y="64"/>
                  <a:pt x="329" y="61"/>
                </a:cubicBezTo>
                <a:cubicBezTo>
                  <a:pt x="328" y="59"/>
                  <a:pt x="328" y="56"/>
                  <a:pt x="329" y="54"/>
                </a:cubicBezTo>
                <a:cubicBezTo>
                  <a:pt x="331" y="49"/>
                  <a:pt x="337" y="45"/>
                  <a:pt x="337" y="39"/>
                </a:cubicBezTo>
                <a:cubicBezTo>
                  <a:pt x="333" y="36"/>
                  <a:pt x="328" y="38"/>
                  <a:pt x="324" y="36"/>
                </a:cubicBezTo>
                <a:cubicBezTo>
                  <a:pt x="322" y="35"/>
                  <a:pt x="318" y="38"/>
                  <a:pt x="318" y="33"/>
                </a:cubicBezTo>
                <a:cubicBezTo>
                  <a:pt x="319" y="31"/>
                  <a:pt x="319" y="30"/>
                  <a:pt x="319" y="29"/>
                </a:cubicBezTo>
                <a:cubicBezTo>
                  <a:pt x="318" y="26"/>
                  <a:pt x="318" y="24"/>
                  <a:pt x="322" y="24"/>
                </a:cubicBezTo>
                <a:cubicBezTo>
                  <a:pt x="330" y="26"/>
                  <a:pt x="330" y="26"/>
                  <a:pt x="331" y="16"/>
                </a:cubicBezTo>
                <a:cubicBezTo>
                  <a:pt x="330" y="15"/>
                  <a:pt x="330" y="14"/>
                  <a:pt x="329" y="13"/>
                </a:cubicBezTo>
                <a:cubicBezTo>
                  <a:pt x="325" y="11"/>
                  <a:pt x="320" y="12"/>
                  <a:pt x="316" y="9"/>
                </a:cubicBezTo>
                <a:cubicBezTo>
                  <a:pt x="314" y="7"/>
                  <a:pt x="311" y="5"/>
                  <a:pt x="308" y="4"/>
                </a:cubicBezTo>
                <a:cubicBezTo>
                  <a:pt x="305" y="3"/>
                  <a:pt x="301" y="4"/>
                  <a:pt x="297" y="3"/>
                </a:cubicBezTo>
                <a:cubicBezTo>
                  <a:pt x="294" y="2"/>
                  <a:pt x="291" y="2"/>
                  <a:pt x="288" y="1"/>
                </a:cubicBezTo>
                <a:cubicBezTo>
                  <a:pt x="284" y="0"/>
                  <a:pt x="281" y="0"/>
                  <a:pt x="277" y="0"/>
                </a:cubicBezTo>
                <a:cubicBezTo>
                  <a:pt x="274" y="0"/>
                  <a:pt x="270" y="0"/>
                  <a:pt x="266" y="3"/>
                </a:cubicBezTo>
                <a:cubicBezTo>
                  <a:pt x="263" y="6"/>
                  <a:pt x="263" y="10"/>
                  <a:pt x="261" y="13"/>
                </a:cubicBezTo>
                <a:cubicBezTo>
                  <a:pt x="259" y="17"/>
                  <a:pt x="256" y="16"/>
                  <a:pt x="253" y="14"/>
                </a:cubicBezTo>
                <a:cubicBezTo>
                  <a:pt x="252" y="13"/>
                  <a:pt x="250" y="13"/>
                  <a:pt x="248" y="13"/>
                </a:cubicBezTo>
                <a:cubicBezTo>
                  <a:pt x="245" y="15"/>
                  <a:pt x="242" y="15"/>
                  <a:pt x="239" y="14"/>
                </a:cubicBezTo>
                <a:cubicBezTo>
                  <a:pt x="237" y="14"/>
                  <a:pt x="234" y="15"/>
                  <a:pt x="231" y="15"/>
                </a:cubicBezTo>
                <a:cubicBezTo>
                  <a:pt x="230" y="16"/>
                  <a:pt x="228" y="18"/>
                  <a:pt x="227" y="20"/>
                </a:cubicBezTo>
                <a:cubicBezTo>
                  <a:pt x="226" y="25"/>
                  <a:pt x="220" y="29"/>
                  <a:pt x="225" y="34"/>
                </a:cubicBezTo>
                <a:cubicBezTo>
                  <a:pt x="228" y="37"/>
                  <a:pt x="233" y="39"/>
                  <a:pt x="228" y="44"/>
                </a:cubicBezTo>
                <a:cubicBezTo>
                  <a:pt x="226" y="45"/>
                  <a:pt x="225" y="48"/>
                  <a:pt x="223" y="49"/>
                </a:cubicBezTo>
                <a:cubicBezTo>
                  <a:pt x="221" y="52"/>
                  <a:pt x="217" y="51"/>
                  <a:pt x="217" y="55"/>
                </a:cubicBezTo>
                <a:cubicBezTo>
                  <a:pt x="219" y="60"/>
                  <a:pt x="223" y="64"/>
                  <a:pt x="220" y="70"/>
                </a:cubicBezTo>
                <a:cubicBezTo>
                  <a:pt x="219" y="73"/>
                  <a:pt x="218" y="75"/>
                  <a:pt x="219" y="78"/>
                </a:cubicBezTo>
                <a:cubicBezTo>
                  <a:pt x="219" y="79"/>
                  <a:pt x="219" y="80"/>
                  <a:pt x="219" y="80"/>
                </a:cubicBezTo>
                <a:cubicBezTo>
                  <a:pt x="222" y="83"/>
                  <a:pt x="222" y="87"/>
                  <a:pt x="220" y="90"/>
                </a:cubicBezTo>
                <a:cubicBezTo>
                  <a:pt x="220" y="93"/>
                  <a:pt x="220" y="96"/>
                  <a:pt x="220" y="99"/>
                </a:cubicBezTo>
                <a:cubicBezTo>
                  <a:pt x="221" y="101"/>
                  <a:pt x="222" y="103"/>
                  <a:pt x="221" y="105"/>
                </a:cubicBezTo>
                <a:cubicBezTo>
                  <a:pt x="220" y="107"/>
                  <a:pt x="218" y="109"/>
                  <a:pt x="217" y="110"/>
                </a:cubicBezTo>
                <a:cubicBezTo>
                  <a:pt x="214" y="113"/>
                  <a:pt x="211" y="113"/>
                  <a:pt x="208" y="113"/>
                </a:cubicBezTo>
                <a:cubicBezTo>
                  <a:pt x="205" y="114"/>
                  <a:pt x="202" y="116"/>
                  <a:pt x="200" y="119"/>
                </a:cubicBezTo>
                <a:cubicBezTo>
                  <a:pt x="199" y="121"/>
                  <a:pt x="199" y="125"/>
                  <a:pt x="196" y="126"/>
                </a:cubicBezTo>
                <a:cubicBezTo>
                  <a:pt x="193" y="128"/>
                  <a:pt x="190" y="130"/>
                  <a:pt x="190" y="134"/>
                </a:cubicBezTo>
                <a:cubicBezTo>
                  <a:pt x="190" y="137"/>
                  <a:pt x="192" y="140"/>
                  <a:pt x="194" y="142"/>
                </a:cubicBezTo>
                <a:cubicBezTo>
                  <a:pt x="194" y="143"/>
                  <a:pt x="194" y="143"/>
                  <a:pt x="194" y="144"/>
                </a:cubicBezTo>
                <a:cubicBezTo>
                  <a:pt x="193" y="146"/>
                  <a:pt x="190" y="145"/>
                  <a:pt x="188" y="147"/>
                </a:cubicBezTo>
                <a:cubicBezTo>
                  <a:pt x="185" y="149"/>
                  <a:pt x="184" y="152"/>
                  <a:pt x="183" y="156"/>
                </a:cubicBezTo>
                <a:cubicBezTo>
                  <a:pt x="183" y="158"/>
                  <a:pt x="182" y="161"/>
                  <a:pt x="183" y="164"/>
                </a:cubicBezTo>
                <a:cubicBezTo>
                  <a:pt x="183" y="165"/>
                  <a:pt x="183" y="165"/>
                  <a:pt x="184" y="166"/>
                </a:cubicBezTo>
                <a:cubicBezTo>
                  <a:pt x="187" y="168"/>
                  <a:pt x="191" y="167"/>
                  <a:pt x="192" y="170"/>
                </a:cubicBezTo>
                <a:cubicBezTo>
                  <a:pt x="193" y="172"/>
                  <a:pt x="193" y="174"/>
                  <a:pt x="192" y="176"/>
                </a:cubicBezTo>
                <a:cubicBezTo>
                  <a:pt x="190" y="178"/>
                  <a:pt x="188" y="176"/>
                  <a:pt x="186" y="177"/>
                </a:cubicBezTo>
                <a:cubicBezTo>
                  <a:pt x="180" y="178"/>
                  <a:pt x="178" y="180"/>
                  <a:pt x="181" y="186"/>
                </a:cubicBezTo>
                <a:cubicBezTo>
                  <a:pt x="185" y="189"/>
                  <a:pt x="195" y="196"/>
                  <a:pt x="189" y="202"/>
                </a:cubicBezTo>
                <a:cubicBezTo>
                  <a:pt x="189" y="203"/>
                  <a:pt x="188" y="203"/>
                  <a:pt x="187" y="204"/>
                </a:cubicBezTo>
                <a:cubicBezTo>
                  <a:pt x="183" y="205"/>
                  <a:pt x="180" y="209"/>
                  <a:pt x="178" y="212"/>
                </a:cubicBezTo>
                <a:cubicBezTo>
                  <a:pt x="173" y="217"/>
                  <a:pt x="166" y="216"/>
                  <a:pt x="160" y="217"/>
                </a:cubicBezTo>
                <a:cubicBezTo>
                  <a:pt x="157" y="219"/>
                  <a:pt x="156" y="222"/>
                  <a:pt x="155" y="226"/>
                </a:cubicBezTo>
                <a:cubicBezTo>
                  <a:pt x="155" y="227"/>
                  <a:pt x="154" y="228"/>
                  <a:pt x="153" y="229"/>
                </a:cubicBezTo>
                <a:cubicBezTo>
                  <a:pt x="151" y="230"/>
                  <a:pt x="149" y="231"/>
                  <a:pt x="147" y="232"/>
                </a:cubicBezTo>
                <a:cubicBezTo>
                  <a:pt x="145" y="232"/>
                  <a:pt x="143" y="232"/>
                  <a:pt x="140" y="230"/>
                </a:cubicBezTo>
                <a:cubicBezTo>
                  <a:pt x="136" y="228"/>
                  <a:pt x="133" y="229"/>
                  <a:pt x="129" y="231"/>
                </a:cubicBezTo>
                <a:cubicBezTo>
                  <a:pt x="126" y="232"/>
                  <a:pt x="124" y="234"/>
                  <a:pt x="121" y="233"/>
                </a:cubicBezTo>
                <a:cubicBezTo>
                  <a:pt x="119" y="232"/>
                  <a:pt x="117" y="229"/>
                  <a:pt x="115" y="227"/>
                </a:cubicBezTo>
                <a:cubicBezTo>
                  <a:pt x="113" y="225"/>
                  <a:pt x="111" y="223"/>
                  <a:pt x="108" y="223"/>
                </a:cubicBezTo>
                <a:cubicBezTo>
                  <a:pt x="106" y="225"/>
                  <a:pt x="105" y="227"/>
                  <a:pt x="104" y="229"/>
                </a:cubicBezTo>
                <a:cubicBezTo>
                  <a:pt x="103" y="229"/>
                  <a:pt x="103" y="230"/>
                  <a:pt x="102" y="230"/>
                </a:cubicBezTo>
                <a:cubicBezTo>
                  <a:pt x="101" y="232"/>
                  <a:pt x="99" y="232"/>
                  <a:pt x="97" y="231"/>
                </a:cubicBezTo>
                <a:cubicBezTo>
                  <a:pt x="96" y="231"/>
                  <a:pt x="95" y="230"/>
                  <a:pt x="95" y="230"/>
                </a:cubicBezTo>
                <a:cubicBezTo>
                  <a:pt x="88" y="231"/>
                  <a:pt x="92" y="237"/>
                  <a:pt x="89" y="240"/>
                </a:cubicBezTo>
                <a:cubicBezTo>
                  <a:pt x="87" y="242"/>
                  <a:pt x="85" y="239"/>
                  <a:pt x="83" y="239"/>
                </a:cubicBezTo>
                <a:cubicBezTo>
                  <a:pt x="78" y="238"/>
                  <a:pt x="74" y="240"/>
                  <a:pt x="70" y="244"/>
                </a:cubicBezTo>
                <a:cubicBezTo>
                  <a:pt x="70" y="244"/>
                  <a:pt x="69" y="245"/>
                  <a:pt x="69" y="246"/>
                </a:cubicBezTo>
                <a:cubicBezTo>
                  <a:pt x="68" y="247"/>
                  <a:pt x="68" y="249"/>
                  <a:pt x="66" y="250"/>
                </a:cubicBezTo>
                <a:cubicBezTo>
                  <a:pt x="60" y="252"/>
                  <a:pt x="58" y="256"/>
                  <a:pt x="54" y="261"/>
                </a:cubicBezTo>
                <a:cubicBezTo>
                  <a:pt x="53" y="262"/>
                  <a:pt x="52" y="260"/>
                  <a:pt x="51" y="259"/>
                </a:cubicBezTo>
                <a:cubicBezTo>
                  <a:pt x="50" y="257"/>
                  <a:pt x="47" y="256"/>
                  <a:pt x="44" y="256"/>
                </a:cubicBezTo>
                <a:cubicBezTo>
                  <a:pt x="41" y="257"/>
                  <a:pt x="37" y="257"/>
                  <a:pt x="35" y="259"/>
                </a:cubicBezTo>
                <a:cubicBezTo>
                  <a:pt x="33" y="260"/>
                  <a:pt x="33" y="263"/>
                  <a:pt x="31" y="264"/>
                </a:cubicBezTo>
                <a:cubicBezTo>
                  <a:pt x="31" y="265"/>
                  <a:pt x="30" y="265"/>
                  <a:pt x="30" y="265"/>
                </a:cubicBezTo>
                <a:cubicBezTo>
                  <a:pt x="28" y="266"/>
                  <a:pt x="28" y="265"/>
                  <a:pt x="27" y="264"/>
                </a:cubicBezTo>
                <a:cubicBezTo>
                  <a:pt x="24" y="262"/>
                  <a:pt x="21" y="260"/>
                  <a:pt x="18" y="261"/>
                </a:cubicBezTo>
                <a:cubicBezTo>
                  <a:pt x="16" y="262"/>
                  <a:pt x="13" y="261"/>
                  <a:pt x="11" y="262"/>
                </a:cubicBezTo>
                <a:cubicBezTo>
                  <a:pt x="11" y="264"/>
                  <a:pt x="10" y="266"/>
                  <a:pt x="9" y="268"/>
                </a:cubicBezTo>
                <a:cubicBezTo>
                  <a:pt x="6" y="271"/>
                  <a:pt x="2" y="274"/>
                  <a:pt x="0" y="279"/>
                </a:cubicBezTo>
                <a:cubicBezTo>
                  <a:pt x="0" y="279"/>
                  <a:pt x="0" y="279"/>
                  <a:pt x="0" y="279"/>
                </a:cubicBezTo>
                <a:cubicBezTo>
                  <a:pt x="1" y="281"/>
                  <a:pt x="2" y="282"/>
                  <a:pt x="5" y="285"/>
                </a:cubicBezTo>
                <a:cubicBezTo>
                  <a:pt x="6" y="285"/>
                  <a:pt x="7" y="285"/>
                  <a:pt x="8" y="285"/>
                </a:cubicBezTo>
                <a:cubicBezTo>
                  <a:pt x="11" y="286"/>
                  <a:pt x="15" y="286"/>
                  <a:pt x="19" y="287"/>
                </a:cubicBezTo>
                <a:cubicBezTo>
                  <a:pt x="19" y="287"/>
                  <a:pt x="20" y="288"/>
                  <a:pt x="21" y="288"/>
                </a:cubicBezTo>
                <a:cubicBezTo>
                  <a:pt x="24" y="288"/>
                  <a:pt x="24" y="291"/>
                  <a:pt x="26" y="292"/>
                </a:cubicBezTo>
                <a:cubicBezTo>
                  <a:pt x="28" y="294"/>
                  <a:pt x="30" y="293"/>
                  <a:pt x="31" y="295"/>
                </a:cubicBezTo>
                <a:cubicBezTo>
                  <a:pt x="34" y="296"/>
                  <a:pt x="35" y="298"/>
                  <a:pt x="37" y="300"/>
                </a:cubicBezTo>
                <a:cubicBezTo>
                  <a:pt x="38" y="301"/>
                  <a:pt x="40" y="302"/>
                  <a:pt x="41" y="303"/>
                </a:cubicBezTo>
                <a:cubicBezTo>
                  <a:pt x="44" y="303"/>
                  <a:pt x="47" y="305"/>
                  <a:pt x="50" y="306"/>
                </a:cubicBezTo>
                <a:cubicBezTo>
                  <a:pt x="53" y="306"/>
                  <a:pt x="56" y="306"/>
                  <a:pt x="59" y="305"/>
                </a:cubicBezTo>
                <a:cubicBezTo>
                  <a:pt x="62" y="303"/>
                  <a:pt x="64" y="301"/>
                  <a:pt x="66" y="299"/>
                </a:cubicBezTo>
                <a:cubicBezTo>
                  <a:pt x="70" y="296"/>
                  <a:pt x="75" y="295"/>
                  <a:pt x="80" y="298"/>
                </a:cubicBezTo>
                <a:cubicBezTo>
                  <a:pt x="82" y="300"/>
                  <a:pt x="81" y="304"/>
                  <a:pt x="84" y="306"/>
                </a:cubicBezTo>
                <a:cubicBezTo>
                  <a:pt x="85" y="307"/>
                  <a:pt x="87" y="306"/>
                  <a:pt x="88" y="306"/>
                </a:cubicBezTo>
                <a:cubicBezTo>
                  <a:pt x="93" y="310"/>
                  <a:pt x="98" y="312"/>
                  <a:pt x="103" y="315"/>
                </a:cubicBezTo>
                <a:cubicBezTo>
                  <a:pt x="105" y="318"/>
                  <a:pt x="107" y="318"/>
                  <a:pt x="109" y="319"/>
                </a:cubicBezTo>
                <a:cubicBezTo>
                  <a:pt x="110" y="320"/>
                  <a:pt x="110" y="320"/>
                  <a:pt x="111" y="321"/>
                </a:cubicBezTo>
                <a:cubicBezTo>
                  <a:pt x="111" y="324"/>
                  <a:pt x="112" y="327"/>
                  <a:pt x="114" y="329"/>
                </a:cubicBezTo>
                <a:cubicBezTo>
                  <a:pt x="115" y="331"/>
                  <a:pt x="115" y="332"/>
                  <a:pt x="117" y="332"/>
                </a:cubicBezTo>
                <a:cubicBezTo>
                  <a:pt x="121" y="332"/>
                  <a:pt x="122" y="337"/>
                  <a:pt x="125" y="338"/>
                </a:cubicBezTo>
                <a:cubicBezTo>
                  <a:pt x="126" y="339"/>
                  <a:pt x="126" y="339"/>
                  <a:pt x="127" y="340"/>
                </a:cubicBezTo>
                <a:cubicBezTo>
                  <a:pt x="132" y="343"/>
                  <a:pt x="140" y="343"/>
                  <a:pt x="145" y="347"/>
                </a:cubicBezTo>
                <a:cubicBezTo>
                  <a:pt x="146" y="347"/>
                  <a:pt x="146" y="348"/>
                  <a:pt x="147" y="349"/>
                </a:cubicBezTo>
                <a:cubicBezTo>
                  <a:pt x="148" y="350"/>
                  <a:pt x="149" y="349"/>
                  <a:pt x="151" y="350"/>
                </a:cubicBezTo>
                <a:cubicBezTo>
                  <a:pt x="156" y="347"/>
                  <a:pt x="160" y="348"/>
                  <a:pt x="164" y="350"/>
                </a:cubicBezTo>
                <a:cubicBezTo>
                  <a:pt x="169" y="351"/>
                  <a:pt x="174" y="350"/>
                  <a:pt x="178" y="351"/>
                </a:cubicBezTo>
                <a:cubicBezTo>
                  <a:pt x="180" y="352"/>
                  <a:pt x="181" y="353"/>
                  <a:pt x="183" y="353"/>
                </a:cubicBezTo>
                <a:cubicBezTo>
                  <a:pt x="186" y="354"/>
                  <a:pt x="191" y="353"/>
                  <a:pt x="194" y="355"/>
                </a:cubicBezTo>
                <a:cubicBezTo>
                  <a:pt x="198" y="354"/>
                  <a:pt x="203" y="356"/>
                  <a:pt x="207" y="354"/>
                </a:cubicBezTo>
                <a:cubicBezTo>
                  <a:pt x="210" y="350"/>
                  <a:pt x="212" y="348"/>
                  <a:pt x="217" y="351"/>
                </a:cubicBezTo>
                <a:cubicBezTo>
                  <a:pt x="220" y="354"/>
                  <a:pt x="224" y="354"/>
                  <a:pt x="227" y="350"/>
                </a:cubicBezTo>
                <a:cubicBezTo>
                  <a:pt x="230" y="347"/>
                  <a:pt x="233" y="345"/>
                  <a:pt x="234" y="341"/>
                </a:cubicBezTo>
                <a:cubicBezTo>
                  <a:pt x="236" y="337"/>
                  <a:pt x="237" y="333"/>
                  <a:pt x="239" y="329"/>
                </a:cubicBezTo>
                <a:cubicBezTo>
                  <a:pt x="239" y="328"/>
                  <a:pt x="239" y="327"/>
                  <a:pt x="239" y="326"/>
                </a:cubicBezTo>
                <a:cubicBezTo>
                  <a:pt x="243" y="321"/>
                  <a:pt x="246" y="328"/>
                  <a:pt x="249" y="328"/>
                </a:cubicBezTo>
                <a:cubicBezTo>
                  <a:pt x="254" y="329"/>
                  <a:pt x="256" y="324"/>
                  <a:pt x="261" y="325"/>
                </a:cubicBezTo>
                <a:cubicBezTo>
                  <a:pt x="263" y="325"/>
                  <a:pt x="264" y="327"/>
                  <a:pt x="265" y="329"/>
                </a:cubicBezTo>
                <a:cubicBezTo>
                  <a:pt x="267" y="330"/>
                  <a:pt x="268" y="331"/>
                  <a:pt x="270" y="332"/>
                </a:cubicBezTo>
                <a:cubicBezTo>
                  <a:pt x="274" y="334"/>
                  <a:pt x="278" y="338"/>
                  <a:pt x="282" y="336"/>
                </a:cubicBezTo>
                <a:cubicBezTo>
                  <a:pt x="284" y="336"/>
                  <a:pt x="287" y="335"/>
                  <a:pt x="289" y="335"/>
                </a:cubicBezTo>
                <a:cubicBezTo>
                  <a:pt x="291" y="336"/>
                  <a:pt x="292" y="338"/>
                  <a:pt x="294" y="339"/>
                </a:cubicBezTo>
                <a:cubicBezTo>
                  <a:pt x="297" y="342"/>
                  <a:pt x="298" y="344"/>
                  <a:pt x="296" y="348"/>
                </a:cubicBezTo>
                <a:cubicBezTo>
                  <a:pt x="295" y="350"/>
                  <a:pt x="295" y="352"/>
                  <a:pt x="296" y="354"/>
                </a:cubicBezTo>
                <a:cubicBezTo>
                  <a:pt x="298" y="356"/>
                  <a:pt x="300" y="357"/>
                  <a:pt x="303" y="356"/>
                </a:cubicBezTo>
                <a:cubicBezTo>
                  <a:pt x="307" y="355"/>
                  <a:pt x="311" y="353"/>
                  <a:pt x="315" y="357"/>
                </a:cubicBezTo>
                <a:cubicBezTo>
                  <a:pt x="317" y="359"/>
                  <a:pt x="319" y="363"/>
                  <a:pt x="321" y="364"/>
                </a:cubicBezTo>
                <a:cubicBezTo>
                  <a:pt x="324" y="365"/>
                  <a:pt x="328" y="366"/>
                  <a:pt x="331" y="364"/>
                </a:cubicBezTo>
                <a:cubicBezTo>
                  <a:pt x="334" y="362"/>
                  <a:pt x="337" y="363"/>
                  <a:pt x="340" y="363"/>
                </a:cubicBezTo>
                <a:cubicBezTo>
                  <a:pt x="342" y="362"/>
                  <a:pt x="344" y="363"/>
                  <a:pt x="346" y="363"/>
                </a:cubicBezTo>
                <a:cubicBezTo>
                  <a:pt x="350" y="362"/>
                  <a:pt x="354" y="358"/>
                  <a:pt x="357" y="363"/>
                </a:cubicBezTo>
                <a:cubicBezTo>
                  <a:pt x="358" y="364"/>
                  <a:pt x="359" y="365"/>
                  <a:pt x="359" y="365"/>
                </a:cubicBezTo>
                <a:cubicBezTo>
                  <a:pt x="362" y="369"/>
                  <a:pt x="360" y="374"/>
                  <a:pt x="362" y="378"/>
                </a:cubicBezTo>
                <a:cubicBezTo>
                  <a:pt x="362" y="380"/>
                  <a:pt x="362" y="383"/>
                  <a:pt x="362" y="385"/>
                </a:cubicBezTo>
                <a:cubicBezTo>
                  <a:pt x="363" y="389"/>
                  <a:pt x="364" y="393"/>
                  <a:pt x="362" y="396"/>
                </a:cubicBezTo>
                <a:cubicBezTo>
                  <a:pt x="361" y="399"/>
                  <a:pt x="361" y="401"/>
                  <a:pt x="364" y="403"/>
                </a:cubicBezTo>
                <a:cubicBezTo>
                  <a:pt x="367" y="404"/>
                  <a:pt x="369" y="401"/>
                  <a:pt x="371" y="399"/>
                </a:cubicBezTo>
                <a:cubicBezTo>
                  <a:pt x="372" y="397"/>
                  <a:pt x="374" y="396"/>
                  <a:pt x="376" y="394"/>
                </a:cubicBezTo>
                <a:cubicBezTo>
                  <a:pt x="376" y="389"/>
                  <a:pt x="378" y="385"/>
                  <a:pt x="378" y="381"/>
                </a:cubicBezTo>
                <a:cubicBezTo>
                  <a:pt x="378" y="378"/>
                  <a:pt x="380" y="376"/>
                  <a:pt x="381" y="374"/>
                </a:cubicBezTo>
                <a:cubicBezTo>
                  <a:pt x="383" y="371"/>
                  <a:pt x="384" y="368"/>
                  <a:pt x="385" y="366"/>
                </a:cubicBezTo>
                <a:cubicBezTo>
                  <a:pt x="386" y="361"/>
                  <a:pt x="388" y="357"/>
                  <a:pt x="390" y="353"/>
                </a:cubicBezTo>
                <a:cubicBezTo>
                  <a:pt x="391" y="349"/>
                  <a:pt x="393" y="346"/>
                  <a:pt x="396" y="343"/>
                </a:cubicBezTo>
                <a:cubicBezTo>
                  <a:pt x="397" y="343"/>
                  <a:pt x="397" y="342"/>
                  <a:pt x="398" y="341"/>
                </a:cubicBezTo>
                <a:cubicBezTo>
                  <a:pt x="399" y="339"/>
                  <a:pt x="402" y="338"/>
                  <a:pt x="404" y="337"/>
                </a:cubicBezTo>
                <a:cubicBezTo>
                  <a:pt x="407" y="335"/>
                  <a:pt x="408" y="332"/>
                  <a:pt x="409" y="329"/>
                </a:cubicBezTo>
                <a:cubicBezTo>
                  <a:pt x="410" y="325"/>
                  <a:pt x="409" y="322"/>
                  <a:pt x="412" y="319"/>
                </a:cubicBezTo>
                <a:cubicBezTo>
                  <a:pt x="414" y="317"/>
                  <a:pt x="415" y="315"/>
                  <a:pt x="418" y="314"/>
                </a:cubicBezTo>
                <a:cubicBezTo>
                  <a:pt x="421" y="312"/>
                  <a:pt x="425" y="313"/>
                  <a:pt x="428" y="310"/>
                </a:cubicBezTo>
                <a:cubicBezTo>
                  <a:pt x="430" y="308"/>
                  <a:pt x="430" y="305"/>
                  <a:pt x="432" y="302"/>
                </a:cubicBezTo>
                <a:cubicBezTo>
                  <a:pt x="433" y="302"/>
                  <a:pt x="433" y="301"/>
                  <a:pt x="434" y="300"/>
                </a:cubicBezTo>
                <a:cubicBezTo>
                  <a:pt x="437" y="299"/>
                  <a:pt x="440" y="300"/>
                  <a:pt x="442" y="302"/>
                </a:cubicBezTo>
                <a:cubicBezTo>
                  <a:pt x="444" y="303"/>
                  <a:pt x="447" y="304"/>
                  <a:pt x="449" y="305"/>
                </a:cubicBezTo>
                <a:cubicBezTo>
                  <a:pt x="452" y="305"/>
                  <a:pt x="455" y="308"/>
                  <a:pt x="455" y="310"/>
                </a:cubicBezTo>
                <a:cubicBezTo>
                  <a:pt x="456" y="310"/>
                  <a:pt x="457" y="311"/>
                  <a:pt x="457" y="310"/>
                </a:cubicBezTo>
                <a:cubicBezTo>
                  <a:pt x="460" y="310"/>
                  <a:pt x="463" y="310"/>
                  <a:pt x="466" y="310"/>
                </a:cubicBezTo>
                <a:cubicBezTo>
                  <a:pt x="470" y="312"/>
                  <a:pt x="472" y="316"/>
                  <a:pt x="474" y="318"/>
                </a:cubicBezTo>
                <a:cubicBezTo>
                  <a:pt x="478" y="321"/>
                  <a:pt x="482" y="319"/>
                  <a:pt x="486" y="318"/>
                </a:cubicBezTo>
                <a:cubicBezTo>
                  <a:pt x="489" y="316"/>
                  <a:pt x="491" y="314"/>
                  <a:pt x="492" y="311"/>
                </a:cubicBezTo>
                <a:cubicBezTo>
                  <a:pt x="493" y="310"/>
                  <a:pt x="494" y="310"/>
                  <a:pt x="494" y="309"/>
                </a:cubicBezTo>
                <a:cubicBezTo>
                  <a:pt x="494" y="306"/>
                  <a:pt x="499" y="308"/>
                  <a:pt x="500" y="309"/>
                </a:cubicBezTo>
                <a:cubicBezTo>
                  <a:pt x="503" y="310"/>
                  <a:pt x="505" y="312"/>
                  <a:pt x="508" y="313"/>
                </a:cubicBezTo>
                <a:cubicBezTo>
                  <a:pt x="509" y="315"/>
                  <a:pt x="511" y="319"/>
                  <a:pt x="513" y="322"/>
                </a:cubicBezTo>
                <a:cubicBezTo>
                  <a:pt x="516" y="323"/>
                  <a:pt x="518" y="324"/>
                  <a:pt x="520" y="322"/>
                </a:cubicBezTo>
                <a:cubicBezTo>
                  <a:pt x="522" y="321"/>
                  <a:pt x="523" y="319"/>
                  <a:pt x="525" y="318"/>
                </a:cubicBezTo>
                <a:cubicBezTo>
                  <a:pt x="527" y="317"/>
                  <a:pt x="530" y="317"/>
                  <a:pt x="532" y="316"/>
                </a:cubicBezTo>
                <a:cubicBezTo>
                  <a:pt x="534" y="315"/>
                  <a:pt x="536" y="313"/>
                  <a:pt x="538" y="313"/>
                </a:cubicBezTo>
                <a:cubicBezTo>
                  <a:pt x="540" y="312"/>
                  <a:pt x="542" y="312"/>
                  <a:pt x="544" y="310"/>
                </a:cubicBezTo>
                <a:cubicBezTo>
                  <a:pt x="545" y="309"/>
                  <a:pt x="548" y="309"/>
                  <a:pt x="549" y="307"/>
                </a:cubicBezTo>
                <a:cubicBezTo>
                  <a:pt x="550" y="305"/>
                  <a:pt x="549" y="300"/>
                  <a:pt x="548" y="297"/>
                </a:cubicBezTo>
                <a:cubicBezTo>
                  <a:pt x="545" y="291"/>
                  <a:pt x="540" y="286"/>
                  <a:pt x="534" y="283"/>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38" name="Freeform 21">
            <a:extLst>
              <a:ext uri="{FF2B5EF4-FFF2-40B4-BE49-F238E27FC236}">
                <a16:creationId xmlns:a16="http://schemas.microsoft.com/office/drawing/2014/main" id="{BDF1111E-0CF6-D21B-5504-CC68567CDAE3}"/>
              </a:ext>
            </a:extLst>
          </p:cNvPr>
          <p:cNvSpPr>
            <a:spLocks/>
          </p:cNvSpPr>
          <p:nvPr/>
        </p:nvSpPr>
        <p:spPr bwMode="auto">
          <a:xfrm>
            <a:off x="5426074" y="4216399"/>
            <a:ext cx="1271588" cy="1041400"/>
          </a:xfrm>
          <a:custGeom>
            <a:avLst/>
            <a:gdLst>
              <a:gd name="T0" fmla="*/ 2147483646 w 334"/>
              <a:gd name="T1" fmla="*/ 843991758 h 273"/>
              <a:gd name="T2" fmla="*/ 2147483646 w 334"/>
              <a:gd name="T3" fmla="*/ 785783983 h 273"/>
              <a:gd name="T4" fmla="*/ 2147483646 w 334"/>
              <a:gd name="T5" fmla="*/ 509305634 h 273"/>
              <a:gd name="T6" fmla="*/ 2147483646 w 334"/>
              <a:gd name="T7" fmla="*/ 421995879 h 273"/>
              <a:gd name="T8" fmla="*/ 2147483646 w 334"/>
              <a:gd name="T9" fmla="*/ 247376368 h 273"/>
              <a:gd name="T10" fmla="*/ 2147483646 w 334"/>
              <a:gd name="T11" fmla="*/ 261929266 h 273"/>
              <a:gd name="T12" fmla="*/ 2147483646 w 334"/>
              <a:gd name="T13" fmla="*/ 145517530 h 273"/>
              <a:gd name="T14" fmla="*/ 2147483646 w 334"/>
              <a:gd name="T15" fmla="*/ 145517530 h 273"/>
              <a:gd name="T16" fmla="*/ 2147483646 w 334"/>
              <a:gd name="T17" fmla="*/ 58207775 h 273"/>
              <a:gd name="T18" fmla="*/ 2147483646 w 334"/>
              <a:gd name="T19" fmla="*/ 0 h 273"/>
              <a:gd name="T20" fmla="*/ 2147483646 w 334"/>
              <a:gd name="T21" fmla="*/ 145517530 h 273"/>
              <a:gd name="T22" fmla="*/ 2147483646 w 334"/>
              <a:gd name="T23" fmla="*/ 174619511 h 273"/>
              <a:gd name="T24" fmla="*/ 2147483646 w 334"/>
              <a:gd name="T25" fmla="*/ 247376368 h 273"/>
              <a:gd name="T26" fmla="*/ 2147483646 w 334"/>
              <a:gd name="T27" fmla="*/ 392893899 h 273"/>
              <a:gd name="T28" fmla="*/ 2147483646 w 334"/>
              <a:gd name="T29" fmla="*/ 567509595 h 273"/>
              <a:gd name="T30" fmla="*/ 1840787337 w 334"/>
              <a:gd name="T31" fmla="*/ 625717370 h 273"/>
              <a:gd name="T32" fmla="*/ 1710339160 w 334"/>
              <a:gd name="T33" fmla="*/ 771234900 h 273"/>
              <a:gd name="T34" fmla="*/ 1536405719 w 334"/>
              <a:gd name="T35" fmla="*/ 843991758 h 273"/>
              <a:gd name="T36" fmla="*/ 1405957542 w 334"/>
              <a:gd name="T37" fmla="*/ 916748616 h 273"/>
              <a:gd name="T38" fmla="*/ 1333484640 w 334"/>
              <a:gd name="T39" fmla="*/ 1033160352 h 273"/>
              <a:gd name="T40" fmla="*/ 1029103021 w 334"/>
              <a:gd name="T41" fmla="*/ 974956391 h 273"/>
              <a:gd name="T42" fmla="*/ 985617757 w 334"/>
              <a:gd name="T43" fmla="*/ 902195719 h 273"/>
              <a:gd name="T44" fmla="*/ 811684316 w 334"/>
              <a:gd name="T45" fmla="*/ 873093738 h 273"/>
              <a:gd name="T46" fmla="*/ 855169580 w 334"/>
              <a:gd name="T47" fmla="*/ 1076815229 h 273"/>
              <a:gd name="T48" fmla="*/ 724717596 w 334"/>
              <a:gd name="T49" fmla="*/ 1236881842 h 273"/>
              <a:gd name="T50" fmla="*/ 637754682 w 334"/>
              <a:gd name="T51" fmla="*/ 1396952270 h 273"/>
              <a:gd name="T52" fmla="*/ 347866882 w 334"/>
              <a:gd name="T53" fmla="*/ 1440607148 h 273"/>
              <a:gd name="T54" fmla="*/ 231908717 w 334"/>
              <a:gd name="T55" fmla="*/ 1513364006 h 273"/>
              <a:gd name="T56" fmla="*/ 159439622 w 334"/>
              <a:gd name="T57" fmla="*/ 1557018884 h 273"/>
              <a:gd name="T58" fmla="*/ 159439622 w 334"/>
              <a:gd name="T59" fmla="*/ 2008116743 h 273"/>
              <a:gd name="T60" fmla="*/ 246406343 w 334"/>
              <a:gd name="T61" fmla="*/ 2147483646 h 273"/>
              <a:gd name="T62" fmla="*/ 14493819 w 334"/>
              <a:gd name="T63" fmla="*/ 2147483646 h 273"/>
              <a:gd name="T64" fmla="*/ 231908717 w 334"/>
              <a:gd name="T65" fmla="*/ 2147483646 h 273"/>
              <a:gd name="T66" fmla="*/ 289887800 w 334"/>
              <a:gd name="T67" fmla="*/ 2147483646 h 273"/>
              <a:gd name="T68" fmla="*/ 420335977 w 334"/>
              <a:gd name="T69" fmla="*/ 2147483646 h 273"/>
              <a:gd name="T70" fmla="*/ 550787961 w 334"/>
              <a:gd name="T71" fmla="*/ 2147483646 h 273"/>
              <a:gd name="T72" fmla="*/ 884157218 w 334"/>
              <a:gd name="T73" fmla="*/ 2147483646 h 273"/>
              <a:gd name="T74" fmla="*/ 1072584478 w 334"/>
              <a:gd name="T75" fmla="*/ 2147483646 h 273"/>
              <a:gd name="T76" fmla="*/ 1203032655 w 334"/>
              <a:gd name="T77" fmla="*/ 2147483646 h 273"/>
              <a:gd name="T78" fmla="*/ 1376966097 w 334"/>
              <a:gd name="T79" fmla="*/ 2147483646 h 273"/>
              <a:gd name="T80" fmla="*/ 1652360077 w 334"/>
              <a:gd name="T81" fmla="*/ 2147483646 h 273"/>
              <a:gd name="T82" fmla="*/ 1942247877 w 334"/>
              <a:gd name="T83" fmla="*/ 2147483646 h 273"/>
              <a:gd name="T84" fmla="*/ 2130675137 w 334"/>
              <a:gd name="T85" fmla="*/ 2147483646 h 273"/>
              <a:gd name="T86" fmla="*/ 2147483646 w 334"/>
              <a:gd name="T87" fmla="*/ 2147483646 h 273"/>
              <a:gd name="T88" fmla="*/ 2147483646 w 334"/>
              <a:gd name="T89" fmla="*/ 2147483646 h 273"/>
              <a:gd name="T90" fmla="*/ 2147483646 w 334"/>
              <a:gd name="T91" fmla="*/ 2147483646 h 273"/>
              <a:gd name="T92" fmla="*/ 2147483646 w 334"/>
              <a:gd name="T93" fmla="*/ 2147483646 h 273"/>
              <a:gd name="T94" fmla="*/ 2147483646 w 334"/>
              <a:gd name="T95" fmla="*/ 2147483646 h 273"/>
              <a:gd name="T96" fmla="*/ 2147483646 w 334"/>
              <a:gd name="T97" fmla="*/ 2147483646 h 273"/>
              <a:gd name="T98" fmla="*/ 2147483646 w 334"/>
              <a:gd name="T99" fmla="*/ 2147483646 h 273"/>
              <a:gd name="T100" fmla="*/ 2147483646 w 334"/>
              <a:gd name="T101" fmla="*/ 2147483646 h 273"/>
              <a:gd name="T102" fmla="*/ 2147483646 w 334"/>
              <a:gd name="T103" fmla="*/ 2147483646 h 273"/>
              <a:gd name="T104" fmla="*/ 2147483646 w 334"/>
              <a:gd name="T105" fmla="*/ 2147483646 h 273"/>
              <a:gd name="T106" fmla="*/ 2147483646 w 334"/>
              <a:gd name="T107" fmla="*/ 2147483646 h 273"/>
              <a:gd name="T108" fmla="*/ 2147483646 w 334"/>
              <a:gd name="T109" fmla="*/ 2095426498 h 273"/>
              <a:gd name="T110" fmla="*/ 2147483646 w 334"/>
              <a:gd name="T111" fmla="*/ 1891705007 h 273"/>
              <a:gd name="T112" fmla="*/ 2147483646 w 334"/>
              <a:gd name="T113" fmla="*/ 1673430619 h 273"/>
              <a:gd name="T114" fmla="*/ 2147483646 w 334"/>
              <a:gd name="T115" fmla="*/ 1440607148 h 273"/>
              <a:gd name="T116" fmla="*/ 2147483646 w 334"/>
              <a:gd name="T117" fmla="*/ 1367846475 h 273"/>
              <a:gd name="T118" fmla="*/ 2147483646 w 334"/>
              <a:gd name="T119" fmla="*/ 1193226965 h 273"/>
              <a:gd name="T120" fmla="*/ 2147483646 w 334"/>
              <a:gd name="T121" fmla="*/ 989505474 h 2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73">
                <a:moveTo>
                  <a:pt x="333" y="68"/>
                </a:moveTo>
                <a:cubicBezTo>
                  <a:pt x="332" y="65"/>
                  <a:pt x="332" y="62"/>
                  <a:pt x="333" y="58"/>
                </a:cubicBezTo>
                <a:cubicBezTo>
                  <a:pt x="333" y="57"/>
                  <a:pt x="333" y="56"/>
                  <a:pt x="332" y="55"/>
                </a:cubicBezTo>
                <a:cubicBezTo>
                  <a:pt x="330" y="55"/>
                  <a:pt x="328" y="54"/>
                  <a:pt x="327" y="54"/>
                </a:cubicBezTo>
                <a:cubicBezTo>
                  <a:pt x="325" y="53"/>
                  <a:pt x="324" y="52"/>
                  <a:pt x="322" y="51"/>
                </a:cubicBezTo>
                <a:cubicBezTo>
                  <a:pt x="320" y="45"/>
                  <a:pt x="321" y="38"/>
                  <a:pt x="313" y="35"/>
                </a:cubicBezTo>
                <a:cubicBezTo>
                  <a:pt x="313" y="35"/>
                  <a:pt x="313" y="35"/>
                  <a:pt x="312" y="35"/>
                </a:cubicBezTo>
                <a:cubicBezTo>
                  <a:pt x="310" y="33"/>
                  <a:pt x="306" y="33"/>
                  <a:pt x="305" y="29"/>
                </a:cubicBezTo>
                <a:cubicBezTo>
                  <a:pt x="303" y="27"/>
                  <a:pt x="305" y="24"/>
                  <a:pt x="304" y="21"/>
                </a:cubicBezTo>
                <a:cubicBezTo>
                  <a:pt x="302" y="19"/>
                  <a:pt x="299" y="17"/>
                  <a:pt x="295" y="17"/>
                </a:cubicBezTo>
                <a:cubicBezTo>
                  <a:pt x="293" y="18"/>
                  <a:pt x="292" y="21"/>
                  <a:pt x="289" y="21"/>
                </a:cubicBezTo>
                <a:cubicBezTo>
                  <a:pt x="285" y="21"/>
                  <a:pt x="282" y="16"/>
                  <a:pt x="277" y="18"/>
                </a:cubicBezTo>
                <a:cubicBezTo>
                  <a:pt x="274" y="18"/>
                  <a:pt x="274" y="16"/>
                  <a:pt x="272" y="14"/>
                </a:cubicBezTo>
                <a:cubicBezTo>
                  <a:pt x="271" y="12"/>
                  <a:pt x="269" y="11"/>
                  <a:pt x="266" y="10"/>
                </a:cubicBezTo>
                <a:cubicBezTo>
                  <a:pt x="262" y="8"/>
                  <a:pt x="257" y="9"/>
                  <a:pt x="253" y="8"/>
                </a:cubicBezTo>
                <a:cubicBezTo>
                  <a:pt x="248" y="10"/>
                  <a:pt x="242" y="7"/>
                  <a:pt x="238" y="10"/>
                </a:cubicBezTo>
                <a:cubicBezTo>
                  <a:pt x="233" y="11"/>
                  <a:pt x="229" y="16"/>
                  <a:pt x="223" y="12"/>
                </a:cubicBezTo>
                <a:cubicBezTo>
                  <a:pt x="223" y="9"/>
                  <a:pt x="224" y="6"/>
                  <a:pt x="221" y="4"/>
                </a:cubicBezTo>
                <a:cubicBezTo>
                  <a:pt x="221" y="4"/>
                  <a:pt x="221" y="4"/>
                  <a:pt x="220" y="3"/>
                </a:cubicBezTo>
                <a:cubicBezTo>
                  <a:pt x="217" y="1"/>
                  <a:pt x="213" y="0"/>
                  <a:pt x="209" y="0"/>
                </a:cubicBezTo>
                <a:cubicBezTo>
                  <a:pt x="208" y="0"/>
                  <a:pt x="203" y="0"/>
                  <a:pt x="202" y="2"/>
                </a:cubicBezTo>
                <a:cubicBezTo>
                  <a:pt x="203" y="8"/>
                  <a:pt x="201" y="11"/>
                  <a:pt x="195" y="10"/>
                </a:cubicBezTo>
                <a:cubicBezTo>
                  <a:pt x="195" y="10"/>
                  <a:pt x="194" y="10"/>
                  <a:pt x="194" y="9"/>
                </a:cubicBezTo>
                <a:cubicBezTo>
                  <a:pt x="190" y="7"/>
                  <a:pt x="186" y="6"/>
                  <a:pt x="185" y="12"/>
                </a:cubicBezTo>
                <a:cubicBezTo>
                  <a:pt x="182" y="15"/>
                  <a:pt x="177" y="13"/>
                  <a:pt x="175" y="17"/>
                </a:cubicBezTo>
                <a:cubicBezTo>
                  <a:pt x="175" y="17"/>
                  <a:pt x="175" y="17"/>
                  <a:pt x="175" y="17"/>
                </a:cubicBezTo>
                <a:cubicBezTo>
                  <a:pt x="173" y="20"/>
                  <a:pt x="171" y="22"/>
                  <a:pt x="173" y="25"/>
                </a:cubicBezTo>
                <a:cubicBezTo>
                  <a:pt x="173" y="26"/>
                  <a:pt x="172" y="26"/>
                  <a:pt x="172" y="27"/>
                </a:cubicBezTo>
                <a:cubicBezTo>
                  <a:pt x="168" y="29"/>
                  <a:pt x="169" y="34"/>
                  <a:pt x="167" y="37"/>
                </a:cubicBezTo>
                <a:cubicBezTo>
                  <a:pt x="163" y="41"/>
                  <a:pt x="157" y="38"/>
                  <a:pt x="152" y="39"/>
                </a:cubicBezTo>
                <a:cubicBezTo>
                  <a:pt x="146" y="37"/>
                  <a:pt x="142" y="29"/>
                  <a:pt x="135" y="35"/>
                </a:cubicBezTo>
                <a:cubicBezTo>
                  <a:pt x="134" y="40"/>
                  <a:pt x="125" y="37"/>
                  <a:pt x="127" y="43"/>
                </a:cubicBezTo>
                <a:cubicBezTo>
                  <a:pt x="131" y="46"/>
                  <a:pt x="135" y="48"/>
                  <a:pt x="130" y="54"/>
                </a:cubicBezTo>
                <a:cubicBezTo>
                  <a:pt x="126" y="57"/>
                  <a:pt x="122" y="54"/>
                  <a:pt x="118" y="53"/>
                </a:cubicBezTo>
                <a:cubicBezTo>
                  <a:pt x="114" y="52"/>
                  <a:pt x="111" y="53"/>
                  <a:pt x="108" y="55"/>
                </a:cubicBezTo>
                <a:cubicBezTo>
                  <a:pt x="107" y="56"/>
                  <a:pt x="107" y="57"/>
                  <a:pt x="106" y="58"/>
                </a:cubicBezTo>
                <a:cubicBezTo>
                  <a:pt x="104" y="61"/>
                  <a:pt x="100" y="57"/>
                  <a:pt x="98" y="59"/>
                </a:cubicBezTo>
                <a:cubicBezTo>
                  <a:pt x="97" y="60"/>
                  <a:pt x="97" y="61"/>
                  <a:pt x="97" y="63"/>
                </a:cubicBezTo>
                <a:cubicBezTo>
                  <a:pt x="97" y="65"/>
                  <a:pt x="100" y="68"/>
                  <a:pt x="97" y="71"/>
                </a:cubicBezTo>
                <a:cubicBezTo>
                  <a:pt x="95" y="74"/>
                  <a:pt x="93" y="72"/>
                  <a:pt x="92" y="71"/>
                </a:cubicBezTo>
                <a:cubicBezTo>
                  <a:pt x="91" y="69"/>
                  <a:pt x="90" y="68"/>
                  <a:pt x="89" y="67"/>
                </a:cubicBezTo>
                <a:cubicBezTo>
                  <a:pt x="83" y="66"/>
                  <a:pt x="77" y="65"/>
                  <a:pt x="71" y="67"/>
                </a:cubicBezTo>
                <a:cubicBezTo>
                  <a:pt x="71" y="67"/>
                  <a:pt x="70" y="67"/>
                  <a:pt x="69" y="67"/>
                </a:cubicBezTo>
                <a:cubicBezTo>
                  <a:pt x="67" y="66"/>
                  <a:pt x="68" y="63"/>
                  <a:pt x="68" y="62"/>
                </a:cubicBezTo>
                <a:cubicBezTo>
                  <a:pt x="66" y="58"/>
                  <a:pt x="66" y="54"/>
                  <a:pt x="61" y="55"/>
                </a:cubicBezTo>
                <a:cubicBezTo>
                  <a:pt x="58" y="56"/>
                  <a:pt x="58" y="59"/>
                  <a:pt x="56" y="60"/>
                </a:cubicBezTo>
                <a:cubicBezTo>
                  <a:pt x="53" y="63"/>
                  <a:pt x="51" y="66"/>
                  <a:pt x="53" y="70"/>
                </a:cubicBezTo>
                <a:cubicBezTo>
                  <a:pt x="54" y="72"/>
                  <a:pt x="57" y="72"/>
                  <a:pt x="59" y="74"/>
                </a:cubicBezTo>
                <a:cubicBezTo>
                  <a:pt x="60" y="76"/>
                  <a:pt x="60" y="78"/>
                  <a:pt x="58" y="80"/>
                </a:cubicBezTo>
                <a:cubicBezTo>
                  <a:pt x="55" y="82"/>
                  <a:pt x="52" y="83"/>
                  <a:pt x="50" y="85"/>
                </a:cubicBezTo>
                <a:cubicBezTo>
                  <a:pt x="47" y="87"/>
                  <a:pt x="48" y="91"/>
                  <a:pt x="45" y="93"/>
                </a:cubicBezTo>
                <a:cubicBezTo>
                  <a:pt x="45" y="94"/>
                  <a:pt x="44" y="95"/>
                  <a:pt x="44" y="96"/>
                </a:cubicBezTo>
                <a:cubicBezTo>
                  <a:pt x="41" y="98"/>
                  <a:pt x="37" y="97"/>
                  <a:pt x="34" y="97"/>
                </a:cubicBezTo>
                <a:cubicBezTo>
                  <a:pt x="30" y="97"/>
                  <a:pt x="26" y="96"/>
                  <a:pt x="24" y="99"/>
                </a:cubicBezTo>
                <a:cubicBezTo>
                  <a:pt x="22" y="99"/>
                  <a:pt x="20" y="99"/>
                  <a:pt x="19" y="99"/>
                </a:cubicBezTo>
                <a:cubicBezTo>
                  <a:pt x="16" y="101"/>
                  <a:pt x="17" y="102"/>
                  <a:pt x="16" y="104"/>
                </a:cubicBezTo>
                <a:cubicBezTo>
                  <a:pt x="15" y="105"/>
                  <a:pt x="12" y="105"/>
                  <a:pt x="11" y="106"/>
                </a:cubicBezTo>
                <a:cubicBezTo>
                  <a:pt x="11" y="106"/>
                  <a:pt x="11" y="107"/>
                  <a:pt x="11" y="107"/>
                </a:cubicBezTo>
                <a:cubicBezTo>
                  <a:pt x="10" y="110"/>
                  <a:pt x="8" y="113"/>
                  <a:pt x="7" y="116"/>
                </a:cubicBezTo>
                <a:cubicBezTo>
                  <a:pt x="7" y="123"/>
                  <a:pt x="9" y="131"/>
                  <a:pt x="11" y="138"/>
                </a:cubicBezTo>
                <a:cubicBezTo>
                  <a:pt x="9" y="145"/>
                  <a:pt x="17" y="141"/>
                  <a:pt x="20" y="143"/>
                </a:cubicBezTo>
                <a:cubicBezTo>
                  <a:pt x="23" y="148"/>
                  <a:pt x="20" y="155"/>
                  <a:pt x="17" y="159"/>
                </a:cubicBezTo>
                <a:cubicBezTo>
                  <a:pt x="13" y="161"/>
                  <a:pt x="9" y="162"/>
                  <a:pt x="8" y="167"/>
                </a:cubicBezTo>
                <a:cubicBezTo>
                  <a:pt x="8" y="172"/>
                  <a:pt x="0" y="173"/>
                  <a:pt x="1" y="178"/>
                </a:cubicBezTo>
                <a:cubicBezTo>
                  <a:pt x="2" y="180"/>
                  <a:pt x="3" y="181"/>
                  <a:pt x="5" y="182"/>
                </a:cubicBezTo>
                <a:cubicBezTo>
                  <a:pt x="9" y="183"/>
                  <a:pt x="13" y="180"/>
                  <a:pt x="16" y="179"/>
                </a:cubicBezTo>
                <a:cubicBezTo>
                  <a:pt x="17" y="178"/>
                  <a:pt x="18" y="178"/>
                  <a:pt x="18" y="178"/>
                </a:cubicBezTo>
                <a:cubicBezTo>
                  <a:pt x="19" y="178"/>
                  <a:pt x="20" y="178"/>
                  <a:pt x="20" y="178"/>
                </a:cubicBezTo>
                <a:cubicBezTo>
                  <a:pt x="21" y="177"/>
                  <a:pt x="24" y="177"/>
                  <a:pt x="25" y="179"/>
                </a:cubicBezTo>
                <a:cubicBezTo>
                  <a:pt x="29" y="181"/>
                  <a:pt x="30" y="186"/>
                  <a:pt x="29" y="190"/>
                </a:cubicBezTo>
                <a:cubicBezTo>
                  <a:pt x="29" y="194"/>
                  <a:pt x="28" y="197"/>
                  <a:pt x="33" y="196"/>
                </a:cubicBezTo>
                <a:cubicBezTo>
                  <a:pt x="35" y="197"/>
                  <a:pt x="37" y="198"/>
                  <a:pt x="38" y="199"/>
                </a:cubicBezTo>
                <a:cubicBezTo>
                  <a:pt x="43" y="207"/>
                  <a:pt x="52" y="204"/>
                  <a:pt x="58" y="208"/>
                </a:cubicBezTo>
                <a:cubicBezTo>
                  <a:pt x="60" y="209"/>
                  <a:pt x="61" y="210"/>
                  <a:pt x="61" y="211"/>
                </a:cubicBezTo>
                <a:cubicBezTo>
                  <a:pt x="63" y="213"/>
                  <a:pt x="62" y="219"/>
                  <a:pt x="65" y="220"/>
                </a:cubicBezTo>
                <a:cubicBezTo>
                  <a:pt x="68" y="219"/>
                  <a:pt x="72" y="219"/>
                  <a:pt x="74" y="222"/>
                </a:cubicBezTo>
                <a:cubicBezTo>
                  <a:pt x="75" y="223"/>
                  <a:pt x="76" y="224"/>
                  <a:pt x="78" y="225"/>
                </a:cubicBezTo>
                <a:cubicBezTo>
                  <a:pt x="79" y="226"/>
                  <a:pt x="81" y="226"/>
                  <a:pt x="83" y="227"/>
                </a:cubicBezTo>
                <a:cubicBezTo>
                  <a:pt x="86" y="229"/>
                  <a:pt x="89" y="227"/>
                  <a:pt x="92" y="227"/>
                </a:cubicBezTo>
                <a:cubicBezTo>
                  <a:pt x="93" y="227"/>
                  <a:pt x="94" y="227"/>
                  <a:pt x="95" y="227"/>
                </a:cubicBezTo>
                <a:cubicBezTo>
                  <a:pt x="100" y="226"/>
                  <a:pt x="103" y="230"/>
                  <a:pt x="108" y="230"/>
                </a:cubicBezTo>
                <a:cubicBezTo>
                  <a:pt x="112" y="232"/>
                  <a:pt x="111" y="237"/>
                  <a:pt x="114" y="240"/>
                </a:cubicBezTo>
                <a:cubicBezTo>
                  <a:pt x="117" y="243"/>
                  <a:pt x="121" y="245"/>
                  <a:pt x="125" y="247"/>
                </a:cubicBezTo>
                <a:cubicBezTo>
                  <a:pt x="128" y="250"/>
                  <a:pt x="132" y="253"/>
                  <a:pt x="134" y="257"/>
                </a:cubicBezTo>
                <a:cubicBezTo>
                  <a:pt x="136" y="260"/>
                  <a:pt x="138" y="266"/>
                  <a:pt x="137" y="270"/>
                </a:cubicBezTo>
                <a:cubicBezTo>
                  <a:pt x="140" y="272"/>
                  <a:pt x="143" y="273"/>
                  <a:pt x="147" y="272"/>
                </a:cubicBezTo>
                <a:cubicBezTo>
                  <a:pt x="150" y="271"/>
                  <a:pt x="154" y="270"/>
                  <a:pt x="156" y="268"/>
                </a:cubicBezTo>
                <a:cubicBezTo>
                  <a:pt x="156" y="267"/>
                  <a:pt x="157" y="267"/>
                  <a:pt x="156" y="267"/>
                </a:cubicBezTo>
                <a:cubicBezTo>
                  <a:pt x="159" y="264"/>
                  <a:pt x="164" y="263"/>
                  <a:pt x="165" y="259"/>
                </a:cubicBezTo>
                <a:cubicBezTo>
                  <a:pt x="165" y="258"/>
                  <a:pt x="166" y="256"/>
                  <a:pt x="167" y="254"/>
                </a:cubicBezTo>
                <a:cubicBezTo>
                  <a:pt x="167" y="253"/>
                  <a:pt x="169" y="252"/>
                  <a:pt x="170" y="251"/>
                </a:cubicBezTo>
                <a:cubicBezTo>
                  <a:pt x="172" y="247"/>
                  <a:pt x="172" y="244"/>
                  <a:pt x="177" y="243"/>
                </a:cubicBezTo>
                <a:cubicBezTo>
                  <a:pt x="182" y="242"/>
                  <a:pt x="188" y="243"/>
                  <a:pt x="193" y="244"/>
                </a:cubicBezTo>
                <a:cubicBezTo>
                  <a:pt x="196" y="244"/>
                  <a:pt x="199" y="244"/>
                  <a:pt x="200" y="240"/>
                </a:cubicBezTo>
                <a:cubicBezTo>
                  <a:pt x="200" y="238"/>
                  <a:pt x="199" y="236"/>
                  <a:pt x="200" y="234"/>
                </a:cubicBezTo>
                <a:cubicBezTo>
                  <a:pt x="201" y="231"/>
                  <a:pt x="202" y="229"/>
                  <a:pt x="203" y="226"/>
                </a:cubicBezTo>
                <a:cubicBezTo>
                  <a:pt x="204" y="221"/>
                  <a:pt x="204" y="215"/>
                  <a:pt x="206" y="210"/>
                </a:cubicBezTo>
                <a:cubicBezTo>
                  <a:pt x="207" y="208"/>
                  <a:pt x="208" y="207"/>
                  <a:pt x="209" y="206"/>
                </a:cubicBezTo>
                <a:cubicBezTo>
                  <a:pt x="213" y="203"/>
                  <a:pt x="218" y="205"/>
                  <a:pt x="222" y="204"/>
                </a:cubicBezTo>
                <a:cubicBezTo>
                  <a:pt x="224" y="203"/>
                  <a:pt x="227" y="203"/>
                  <a:pt x="229" y="204"/>
                </a:cubicBezTo>
                <a:cubicBezTo>
                  <a:pt x="233" y="204"/>
                  <a:pt x="234" y="205"/>
                  <a:pt x="237" y="204"/>
                </a:cubicBezTo>
                <a:cubicBezTo>
                  <a:pt x="240" y="203"/>
                  <a:pt x="243" y="202"/>
                  <a:pt x="245" y="200"/>
                </a:cubicBezTo>
                <a:cubicBezTo>
                  <a:pt x="246" y="198"/>
                  <a:pt x="244" y="196"/>
                  <a:pt x="246" y="194"/>
                </a:cubicBezTo>
                <a:cubicBezTo>
                  <a:pt x="249" y="193"/>
                  <a:pt x="248" y="191"/>
                  <a:pt x="249" y="189"/>
                </a:cubicBezTo>
                <a:cubicBezTo>
                  <a:pt x="251" y="187"/>
                  <a:pt x="254" y="185"/>
                  <a:pt x="256" y="183"/>
                </a:cubicBezTo>
                <a:cubicBezTo>
                  <a:pt x="257" y="182"/>
                  <a:pt x="258" y="181"/>
                  <a:pt x="259" y="180"/>
                </a:cubicBezTo>
                <a:cubicBezTo>
                  <a:pt x="261" y="176"/>
                  <a:pt x="259" y="171"/>
                  <a:pt x="262" y="168"/>
                </a:cubicBezTo>
                <a:cubicBezTo>
                  <a:pt x="267" y="164"/>
                  <a:pt x="263" y="158"/>
                  <a:pt x="265" y="153"/>
                </a:cubicBezTo>
                <a:cubicBezTo>
                  <a:pt x="266" y="152"/>
                  <a:pt x="266" y="152"/>
                  <a:pt x="266" y="151"/>
                </a:cubicBezTo>
                <a:cubicBezTo>
                  <a:pt x="266" y="149"/>
                  <a:pt x="266" y="146"/>
                  <a:pt x="267" y="144"/>
                </a:cubicBezTo>
                <a:cubicBezTo>
                  <a:pt x="267" y="142"/>
                  <a:pt x="268" y="139"/>
                  <a:pt x="269" y="137"/>
                </a:cubicBezTo>
                <a:cubicBezTo>
                  <a:pt x="270" y="135"/>
                  <a:pt x="270" y="132"/>
                  <a:pt x="271" y="130"/>
                </a:cubicBezTo>
                <a:cubicBezTo>
                  <a:pt x="275" y="125"/>
                  <a:pt x="271" y="121"/>
                  <a:pt x="269" y="117"/>
                </a:cubicBezTo>
                <a:cubicBezTo>
                  <a:pt x="270" y="116"/>
                  <a:pt x="271" y="116"/>
                  <a:pt x="271" y="115"/>
                </a:cubicBezTo>
                <a:cubicBezTo>
                  <a:pt x="273" y="111"/>
                  <a:pt x="274" y="107"/>
                  <a:pt x="276" y="103"/>
                </a:cubicBezTo>
                <a:cubicBezTo>
                  <a:pt x="278" y="100"/>
                  <a:pt x="282" y="100"/>
                  <a:pt x="286" y="99"/>
                </a:cubicBezTo>
                <a:cubicBezTo>
                  <a:pt x="287" y="97"/>
                  <a:pt x="290" y="98"/>
                  <a:pt x="291" y="97"/>
                </a:cubicBezTo>
                <a:cubicBezTo>
                  <a:pt x="294" y="94"/>
                  <a:pt x="299" y="96"/>
                  <a:pt x="302" y="94"/>
                </a:cubicBezTo>
                <a:cubicBezTo>
                  <a:pt x="305" y="93"/>
                  <a:pt x="308" y="91"/>
                  <a:pt x="309" y="89"/>
                </a:cubicBezTo>
                <a:cubicBezTo>
                  <a:pt x="314" y="87"/>
                  <a:pt x="320" y="86"/>
                  <a:pt x="324" y="82"/>
                </a:cubicBezTo>
                <a:cubicBezTo>
                  <a:pt x="326" y="81"/>
                  <a:pt x="327" y="80"/>
                  <a:pt x="329" y="78"/>
                </a:cubicBezTo>
                <a:cubicBezTo>
                  <a:pt x="332" y="75"/>
                  <a:pt x="334" y="72"/>
                  <a:pt x="333" y="68"/>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39" name="Freeform 22">
            <a:extLst>
              <a:ext uri="{FF2B5EF4-FFF2-40B4-BE49-F238E27FC236}">
                <a16:creationId xmlns:a16="http://schemas.microsoft.com/office/drawing/2014/main" id="{1997402F-D936-EE92-93D8-28651531476A}"/>
              </a:ext>
            </a:extLst>
          </p:cNvPr>
          <p:cNvSpPr>
            <a:spLocks/>
          </p:cNvSpPr>
          <p:nvPr/>
        </p:nvSpPr>
        <p:spPr bwMode="auto">
          <a:xfrm>
            <a:off x="3278188" y="3721100"/>
            <a:ext cx="1470025" cy="1368425"/>
          </a:xfrm>
          <a:custGeom>
            <a:avLst/>
            <a:gdLst>
              <a:gd name="T0" fmla="*/ 2147483646 w 386"/>
              <a:gd name="T1" fmla="*/ 2147483646 h 359"/>
              <a:gd name="T2" fmla="*/ 2147483646 w 386"/>
              <a:gd name="T3" fmla="*/ 2147483646 h 359"/>
              <a:gd name="T4" fmla="*/ 2147483646 w 386"/>
              <a:gd name="T5" fmla="*/ 2147483646 h 359"/>
              <a:gd name="T6" fmla="*/ 2147483646 w 386"/>
              <a:gd name="T7" fmla="*/ 2147483646 h 359"/>
              <a:gd name="T8" fmla="*/ 2147483646 w 386"/>
              <a:gd name="T9" fmla="*/ 2147483646 h 359"/>
              <a:gd name="T10" fmla="*/ 2147483646 w 386"/>
              <a:gd name="T11" fmla="*/ 2147483646 h 359"/>
              <a:gd name="T12" fmla="*/ 2147483646 w 386"/>
              <a:gd name="T13" fmla="*/ 2147483646 h 359"/>
              <a:gd name="T14" fmla="*/ 2147483646 w 386"/>
              <a:gd name="T15" fmla="*/ 2147483646 h 359"/>
              <a:gd name="T16" fmla="*/ 2147483646 w 386"/>
              <a:gd name="T17" fmla="*/ 2147483646 h 359"/>
              <a:gd name="T18" fmla="*/ 2147483646 w 386"/>
              <a:gd name="T19" fmla="*/ 2147483646 h 359"/>
              <a:gd name="T20" fmla="*/ 2147483646 w 386"/>
              <a:gd name="T21" fmla="*/ 2147483646 h 359"/>
              <a:gd name="T22" fmla="*/ 2147483646 w 386"/>
              <a:gd name="T23" fmla="*/ 2147483646 h 359"/>
              <a:gd name="T24" fmla="*/ 2147483646 w 386"/>
              <a:gd name="T25" fmla="*/ 2147483646 h 359"/>
              <a:gd name="T26" fmla="*/ 2147483646 w 386"/>
              <a:gd name="T27" fmla="*/ 2147483646 h 359"/>
              <a:gd name="T28" fmla="*/ 2147483646 w 386"/>
              <a:gd name="T29" fmla="*/ 2147483646 h 359"/>
              <a:gd name="T30" fmla="*/ 2147483646 w 386"/>
              <a:gd name="T31" fmla="*/ 2147483646 h 359"/>
              <a:gd name="T32" fmla="*/ 2147483646 w 386"/>
              <a:gd name="T33" fmla="*/ 2147483646 h 359"/>
              <a:gd name="T34" fmla="*/ 2147483646 w 386"/>
              <a:gd name="T35" fmla="*/ 2147483646 h 359"/>
              <a:gd name="T36" fmla="*/ 2147483646 w 386"/>
              <a:gd name="T37" fmla="*/ 2121317950 h 359"/>
              <a:gd name="T38" fmla="*/ 2147483646 w 386"/>
              <a:gd name="T39" fmla="*/ 1830727756 h 359"/>
              <a:gd name="T40" fmla="*/ 2147483646 w 386"/>
              <a:gd name="T41" fmla="*/ 1569194675 h 359"/>
              <a:gd name="T42" fmla="*/ 2147483646 w 386"/>
              <a:gd name="T43" fmla="*/ 1322192056 h 359"/>
              <a:gd name="T44" fmla="*/ 2147483646 w 386"/>
              <a:gd name="T45" fmla="*/ 1104246551 h 359"/>
              <a:gd name="T46" fmla="*/ 2147483646 w 386"/>
              <a:gd name="T47" fmla="*/ 944422897 h 359"/>
              <a:gd name="T48" fmla="*/ 2147483646 w 386"/>
              <a:gd name="T49" fmla="*/ 813656357 h 359"/>
              <a:gd name="T50" fmla="*/ 2147483646 w 386"/>
              <a:gd name="T51" fmla="*/ 871774396 h 359"/>
              <a:gd name="T52" fmla="*/ 2147483646 w 386"/>
              <a:gd name="T53" fmla="*/ 915361972 h 359"/>
              <a:gd name="T54" fmla="*/ 2147483646 w 386"/>
              <a:gd name="T55" fmla="*/ 682889816 h 359"/>
              <a:gd name="T56" fmla="*/ 2147483646 w 386"/>
              <a:gd name="T57" fmla="*/ 537592813 h 359"/>
              <a:gd name="T58" fmla="*/ 2147483646 w 386"/>
              <a:gd name="T59" fmla="*/ 348708234 h 359"/>
              <a:gd name="T60" fmla="*/ 2147483646 w 386"/>
              <a:gd name="T61" fmla="*/ 261533081 h 359"/>
              <a:gd name="T62" fmla="*/ 2147483646 w 386"/>
              <a:gd name="T63" fmla="*/ 29060925 h 359"/>
              <a:gd name="T64" fmla="*/ 1972484115 w 386"/>
              <a:gd name="T65" fmla="*/ 159823654 h 359"/>
              <a:gd name="T66" fmla="*/ 1827450535 w 386"/>
              <a:gd name="T67" fmla="*/ 363238696 h 359"/>
              <a:gd name="T68" fmla="*/ 1609894451 w 386"/>
              <a:gd name="T69" fmla="*/ 435887198 h 359"/>
              <a:gd name="T70" fmla="*/ 1377839961 w 386"/>
              <a:gd name="T71" fmla="*/ 523066162 h 359"/>
              <a:gd name="T72" fmla="*/ 957233818 w 386"/>
              <a:gd name="T73" fmla="*/ 915361972 h 359"/>
              <a:gd name="T74" fmla="*/ 1174789901 w 386"/>
              <a:gd name="T75" fmla="*/ 1075189438 h 359"/>
              <a:gd name="T76" fmla="*/ 942731603 w 386"/>
              <a:gd name="T77" fmla="*/ 1336722519 h 359"/>
              <a:gd name="T78" fmla="*/ 652660633 w 386"/>
              <a:gd name="T79" fmla="*/ 1336722519 h 359"/>
              <a:gd name="T80" fmla="*/ 290070969 w 386"/>
              <a:gd name="T81" fmla="*/ 1452958597 h 359"/>
              <a:gd name="T82" fmla="*/ 145037389 w 386"/>
              <a:gd name="T83" fmla="*/ 1685430752 h 359"/>
              <a:gd name="T84" fmla="*/ 203050059 w 386"/>
              <a:gd name="T85" fmla="*/ 1830727756 h 359"/>
              <a:gd name="T86" fmla="*/ 130531365 w 386"/>
              <a:gd name="T87" fmla="*/ 2147483646 h 359"/>
              <a:gd name="T88" fmla="*/ 0 w 386"/>
              <a:gd name="T89" fmla="*/ 2147483646 h 359"/>
              <a:gd name="T90" fmla="*/ 72518694 w 386"/>
              <a:gd name="T91" fmla="*/ 2147483646 h 359"/>
              <a:gd name="T92" fmla="*/ 275568754 w 386"/>
              <a:gd name="T93" fmla="*/ 2147483646 h 359"/>
              <a:gd name="T94" fmla="*/ 478618813 w 386"/>
              <a:gd name="T95" fmla="*/ 2147483646 h 359"/>
              <a:gd name="T96" fmla="*/ 652660633 w 386"/>
              <a:gd name="T97" fmla="*/ 2147483646 h 359"/>
              <a:gd name="T98" fmla="*/ 739681543 w 386"/>
              <a:gd name="T99" fmla="*/ 2147483646 h 359"/>
              <a:gd name="T100" fmla="*/ 855710693 w 386"/>
              <a:gd name="T101" fmla="*/ 2147483646 h 359"/>
              <a:gd name="T102" fmla="*/ 1145781662 w 386"/>
              <a:gd name="T103" fmla="*/ 2147483646 h 359"/>
              <a:gd name="T104" fmla="*/ 1609894451 w 386"/>
              <a:gd name="T105" fmla="*/ 2147483646 h 359"/>
              <a:gd name="T106" fmla="*/ 1653404906 w 386"/>
              <a:gd name="T107" fmla="*/ 2147483646 h 359"/>
              <a:gd name="T108" fmla="*/ 2045002809 w 386"/>
              <a:gd name="T109" fmla="*/ 2147483646 h 359"/>
              <a:gd name="T110" fmla="*/ 2147483646 w 386"/>
              <a:gd name="T111" fmla="*/ 2147483646 h 359"/>
              <a:gd name="T112" fmla="*/ 2147483646 w 386"/>
              <a:gd name="T113" fmla="*/ 2147483646 h 359"/>
              <a:gd name="T114" fmla="*/ 2147483646 w 386"/>
              <a:gd name="T115" fmla="*/ 2147483646 h 359"/>
              <a:gd name="T116" fmla="*/ 2147483646 w 386"/>
              <a:gd name="T117" fmla="*/ 2147483646 h 359"/>
              <a:gd name="T118" fmla="*/ 2147483646 w 386"/>
              <a:gd name="T119" fmla="*/ 2147483646 h 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 h="359">
                <a:moveTo>
                  <a:pt x="163" y="354"/>
                </a:moveTo>
                <a:cubicBezTo>
                  <a:pt x="163" y="354"/>
                  <a:pt x="163" y="355"/>
                  <a:pt x="163" y="355"/>
                </a:cubicBezTo>
                <a:cubicBezTo>
                  <a:pt x="165" y="354"/>
                  <a:pt x="168" y="355"/>
                  <a:pt x="170" y="354"/>
                </a:cubicBezTo>
                <a:cubicBezTo>
                  <a:pt x="173" y="353"/>
                  <a:pt x="176" y="355"/>
                  <a:pt x="179" y="357"/>
                </a:cubicBezTo>
                <a:cubicBezTo>
                  <a:pt x="180" y="358"/>
                  <a:pt x="180" y="359"/>
                  <a:pt x="182" y="358"/>
                </a:cubicBezTo>
                <a:cubicBezTo>
                  <a:pt x="182" y="358"/>
                  <a:pt x="183" y="358"/>
                  <a:pt x="183" y="357"/>
                </a:cubicBezTo>
                <a:cubicBezTo>
                  <a:pt x="185" y="356"/>
                  <a:pt x="185" y="353"/>
                  <a:pt x="187" y="352"/>
                </a:cubicBezTo>
                <a:cubicBezTo>
                  <a:pt x="189" y="350"/>
                  <a:pt x="193" y="350"/>
                  <a:pt x="196" y="349"/>
                </a:cubicBezTo>
                <a:cubicBezTo>
                  <a:pt x="199" y="349"/>
                  <a:pt x="202" y="350"/>
                  <a:pt x="203" y="352"/>
                </a:cubicBezTo>
                <a:cubicBezTo>
                  <a:pt x="204" y="353"/>
                  <a:pt x="205" y="355"/>
                  <a:pt x="206" y="354"/>
                </a:cubicBezTo>
                <a:cubicBezTo>
                  <a:pt x="210" y="349"/>
                  <a:pt x="212" y="345"/>
                  <a:pt x="218" y="343"/>
                </a:cubicBezTo>
                <a:cubicBezTo>
                  <a:pt x="220" y="342"/>
                  <a:pt x="220" y="340"/>
                  <a:pt x="221" y="339"/>
                </a:cubicBezTo>
                <a:cubicBezTo>
                  <a:pt x="221" y="338"/>
                  <a:pt x="222" y="337"/>
                  <a:pt x="222" y="337"/>
                </a:cubicBezTo>
                <a:cubicBezTo>
                  <a:pt x="226" y="333"/>
                  <a:pt x="230" y="331"/>
                  <a:pt x="235" y="332"/>
                </a:cubicBezTo>
                <a:cubicBezTo>
                  <a:pt x="237" y="332"/>
                  <a:pt x="239" y="335"/>
                  <a:pt x="241" y="333"/>
                </a:cubicBezTo>
                <a:cubicBezTo>
                  <a:pt x="243" y="331"/>
                  <a:pt x="241" y="326"/>
                  <a:pt x="244" y="324"/>
                </a:cubicBezTo>
                <a:cubicBezTo>
                  <a:pt x="244" y="324"/>
                  <a:pt x="245" y="323"/>
                  <a:pt x="246" y="323"/>
                </a:cubicBezTo>
                <a:cubicBezTo>
                  <a:pt x="246" y="323"/>
                  <a:pt x="246" y="323"/>
                  <a:pt x="247" y="323"/>
                </a:cubicBezTo>
                <a:cubicBezTo>
                  <a:pt x="247" y="323"/>
                  <a:pt x="248" y="324"/>
                  <a:pt x="249" y="324"/>
                </a:cubicBezTo>
                <a:cubicBezTo>
                  <a:pt x="251" y="325"/>
                  <a:pt x="253" y="325"/>
                  <a:pt x="254" y="323"/>
                </a:cubicBezTo>
                <a:cubicBezTo>
                  <a:pt x="255" y="323"/>
                  <a:pt x="255" y="322"/>
                  <a:pt x="256" y="322"/>
                </a:cubicBezTo>
                <a:cubicBezTo>
                  <a:pt x="257" y="320"/>
                  <a:pt x="258" y="318"/>
                  <a:pt x="260" y="316"/>
                </a:cubicBezTo>
                <a:cubicBezTo>
                  <a:pt x="263" y="316"/>
                  <a:pt x="265" y="318"/>
                  <a:pt x="267" y="320"/>
                </a:cubicBezTo>
                <a:cubicBezTo>
                  <a:pt x="269" y="322"/>
                  <a:pt x="271" y="325"/>
                  <a:pt x="273" y="326"/>
                </a:cubicBezTo>
                <a:cubicBezTo>
                  <a:pt x="276" y="327"/>
                  <a:pt x="278" y="325"/>
                  <a:pt x="281" y="324"/>
                </a:cubicBezTo>
                <a:cubicBezTo>
                  <a:pt x="285" y="322"/>
                  <a:pt x="288" y="321"/>
                  <a:pt x="292" y="323"/>
                </a:cubicBezTo>
                <a:cubicBezTo>
                  <a:pt x="295" y="325"/>
                  <a:pt x="297" y="325"/>
                  <a:pt x="299" y="325"/>
                </a:cubicBezTo>
                <a:cubicBezTo>
                  <a:pt x="301" y="324"/>
                  <a:pt x="303" y="323"/>
                  <a:pt x="305" y="322"/>
                </a:cubicBezTo>
                <a:cubicBezTo>
                  <a:pt x="306" y="321"/>
                  <a:pt x="307" y="320"/>
                  <a:pt x="307" y="319"/>
                </a:cubicBezTo>
                <a:cubicBezTo>
                  <a:pt x="308" y="315"/>
                  <a:pt x="309" y="312"/>
                  <a:pt x="312" y="310"/>
                </a:cubicBezTo>
                <a:cubicBezTo>
                  <a:pt x="318" y="309"/>
                  <a:pt x="325" y="310"/>
                  <a:pt x="330" y="305"/>
                </a:cubicBezTo>
                <a:cubicBezTo>
                  <a:pt x="332" y="302"/>
                  <a:pt x="335" y="298"/>
                  <a:pt x="339" y="297"/>
                </a:cubicBezTo>
                <a:cubicBezTo>
                  <a:pt x="340" y="296"/>
                  <a:pt x="341" y="296"/>
                  <a:pt x="341" y="295"/>
                </a:cubicBezTo>
                <a:cubicBezTo>
                  <a:pt x="347" y="289"/>
                  <a:pt x="337" y="282"/>
                  <a:pt x="333" y="279"/>
                </a:cubicBezTo>
                <a:cubicBezTo>
                  <a:pt x="330" y="273"/>
                  <a:pt x="332" y="271"/>
                  <a:pt x="338" y="270"/>
                </a:cubicBezTo>
                <a:cubicBezTo>
                  <a:pt x="340" y="269"/>
                  <a:pt x="342" y="271"/>
                  <a:pt x="344" y="269"/>
                </a:cubicBezTo>
                <a:cubicBezTo>
                  <a:pt x="345" y="267"/>
                  <a:pt x="345" y="265"/>
                  <a:pt x="344" y="263"/>
                </a:cubicBezTo>
                <a:cubicBezTo>
                  <a:pt x="343" y="260"/>
                  <a:pt x="339" y="261"/>
                  <a:pt x="336" y="259"/>
                </a:cubicBezTo>
                <a:cubicBezTo>
                  <a:pt x="335" y="258"/>
                  <a:pt x="335" y="258"/>
                  <a:pt x="335" y="257"/>
                </a:cubicBezTo>
                <a:cubicBezTo>
                  <a:pt x="334" y="254"/>
                  <a:pt x="335" y="251"/>
                  <a:pt x="335" y="249"/>
                </a:cubicBezTo>
                <a:cubicBezTo>
                  <a:pt x="336" y="245"/>
                  <a:pt x="337" y="242"/>
                  <a:pt x="340" y="240"/>
                </a:cubicBezTo>
                <a:cubicBezTo>
                  <a:pt x="342" y="238"/>
                  <a:pt x="345" y="239"/>
                  <a:pt x="346" y="237"/>
                </a:cubicBezTo>
                <a:cubicBezTo>
                  <a:pt x="346" y="236"/>
                  <a:pt x="346" y="236"/>
                  <a:pt x="346" y="235"/>
                </a:cubicBezTo>
                <a:cubicBezTo>
                  <a:pt x="344" y="233"/>
                  <a:pt x="342" y="230"/>
                  <a:pt x="342" y="227"/>
                </a:cubicBezTo>
                <a:cubicBezTo>
                  <a:pt x="342" y="223"/>
                  <a:pt x="345" y="221"/>
                  <a:pt x="348" y="219"/>
                </a:cubicBezTo>
                <a:cubicBezTo>
                  <a:pt x="351" y="218"/>
                  <a:pt x="351" y="214"/>
                  <a:pt x="352" y="212"/>
                </a:cubicBezTo>
                <a:cubicBezTo>
                  <a:pt x="354" y="209"/>
                  <a:pt x="357" y="207"/>
                  <a:pt x="360" y="206"/>
                </a:cubicBezTo>
                <a:cubicBezTo>
                  <a:pt x="363" y="206"/>
                  <a:pt x="366" y="206"/>
                  <a:pt x="369" y="203"/>
                </a:cubicBezTo>
                <a:cubicBezTo>
                  <a:pt x="370" y="202"/>
                  <a:pt x="372" y="200"/>
                  <a:pt x="373" y="198"/>
                </a:cubicBezTo>
                <a:cubicBezTo>
                  <a:pt x="374" y="196"/>
                  <a:pt x="373" y="194"/>
                  <a:pt x="372" y="192"/>
                </a:cubicBezTo>
                <a:cubicBezTo>
                  <a:pt x="372" y="189"/>
                  <a:pt x="372" y="186"/>
                  <a:pt x="372" y="183"/>
                </a:cubicBezTo>
                <a:cubicBezTo>
                  <a:pt x="374" y="180"/>
                  <a:pt x="374" y="176"/>
                  <a:pt x="371" y="173"/>
                </a:cubicBezTo>
                <a:cubicBezTo>
                  <a:pt x="371" y="173"/>
                  <a:pt x="371" y="172"/>
                  <a:pt x="371" y="171"/>
                </a:cubicBezTo>
                <a:cubicBezTo>
                  <a:pt x="370" y="168"/>
                  <a:pt x="371" y="166"/>
                  <a:pt x="372" y="163"/>
                </a:cubicBezTo>
                <a:cubicBezTo>
                  <a:pt x="375" y="157"/>
                  <a:pt x="371" y="153"/>
                  <a:pt x="369" y="148"/>
                </a:cubicBezTo>
                <a:cubicBezTo>
                  <a:pt x="369" y="147"/>
                  <a:pt x="369" y="147"/>
                  <a:pt x="369" y="146"/>
                </a:cubicBezTo>
                <a:cubicBezTo>
                  <a:pt x="370" y="146"/>
                  <a:pt x="370" y="146"/>
                  <a:pt x="370" y="146"/>
                </a:cubicBezTo>
                <a:cubicBezTo>
                  <a:pt x="372" y="144"/>
                  <a:pt x="374" y="144"/>
                  <a:pt x="375" y="142"/>
                </a:cubicBezTo>
                <a:cubicBezTo>
                  <a:pt x="377" y="141"/>
                  <a:pt x="378" y="138"/>
                  <a:pt x="380" y="137"/>
                </a:cubicBezTo>
                <a:cubicBezTo>
                  <a:pt x="386" y="131"/>
                  <a:pt x="378" y="130"/>
                  <a:pt x="376" y="126"/>
                </a:cubicBezTo>
                <a:cubicBezTo>
                  <a:pt x="375" y="125"/>
                  <a:pt x="375" y="124"/>
                  <a:pt x="375" y="123"/>
                </a:cubicBezTo>
                <a:cubicBezTo>
                  <a:pt x="375" y="121"/>
                  <a:pt x="376" y="119"/>
                  <a:pt x="377" y="116"/>
                </a:cubicBezTo>
                <a:cubicBezTo>
                  <a:pt x="377" y="113"/>
                  <a:pt x="373" y="111"/>
                  <a:pt x="371" y="108"/>
                </a:cubicBezTo>
                <a:cubicBezTo>
                  <a:pt x="370" y="107"/>
                  <a:pt x="369" y="106"/>
                  <a:pt x="368" y="105"/>
                </a:cubicBezTo>
                <a:cubicBezTo>
                  <a:pt x="365" y="101"/>
                  <a:pt x="360" y="100"/>
                  <a:pt x="356" y="100"/>
                </a:cubicBezTo>
                <a:cubicBezTo>
                  <a:pt x="350" y="100"/>
                  <a:pt x="349" y="96"/>
                  <a:pt x="347" y="91"/>
                </a:cubicBezTo>
                <a:cubicBezTo>
                  <a:pt x="345" y="88"/>
                  <a:pt x="342" y="86"/>
                  <a:pt x="337" y="86"/>
                </a:cubicBezTo>
                <a:cubicBezTo>
                  <a:pt x="337" y="84"/>
                  <a:pt x="336" y="82"/>
                  <a:pt x="335" y="81"/>
                </a:cubicBezTo>
                <a:cubicBezTo>
                  <a:pt x="332" y="79"/>
                  <a:pt x="330" y="75"/>
                  <a:pt x="326" y="76"/>
                </a:cubicBezTo>
                <a:cubicBezTo>
                  <a:pt x="321" y="72"/>
                  <a:pt x="317" y="67"/>
                  <a:pt x="310" y="65"/>
                </a:cubicBezTo>
                <a:cubicBezTo>
                  <a:pt x="309" y="65"/>
                  <a:pt x="309" y="66"/>
                  <a:pt x="309" y="66"/>
                </a:cubicBezTo>
                <a:cubicBezTo>
                  <a:pt x="306" y="69"/>
                  <a:pt x="303" y="69"/>
                  <a:pt x="301" y="65"/>
                </a:cubicBezTo>
                <a:cubicBezTo>
                  <a:pt x="299" y="63"/>
                  <a:pt x="297" y="61"/>
                  <a:pt x="295" y="58"/>
                </a:cubicBezTo>
                <a:cubicBezTo>
                  <a:pt x="294" y="56"/>
                  <a:pt x="290" y="56"/>
                  <a:pt x="287" y="56"/>
                </a:cubicBezTo>
                <a:cubicBezTo>
                  <a:pt x="284" y="57"/>
                  <a:pt x="281" y="60"/>
                  <a:pt x="278" y="56"/>
                </a:cubicBezTo>
                <a:cubicBezTo>
                  <a:pt x="278" y="55"/>
                  <a:pt x="278" y="55"/>
                  <a:pt x="277" y="55"/>
                </a:cubicBezTo>
                <a:cubicBezTo>
                  <a:pt x="276" y="54"/>
                  <a:pt x="274" y="54"/>
                  <a:pt x="272" y="54"/>
                </a:cubicBezTo>
                <a:cubicBezTo>
                  <a:pt x="270" y="56"/>
                  <a:pt x="270" y="58"/>
                  <a:pt x="270" y="60"/>
                </a:cubicBezTo>
                <a:cubicBezTo>
                  <a:pt x="269" y="62"/>
                  <a:pt x="268" y="63"/>
                  <a:pt x="266" y="65"/>
                </a:cubicBezTo>
                <a:cubicBezTo>
                  <a:pt x="265" y="68"/>
                  <a:pt x="262" y="70"/>
                  <a:pt x="258" y="69"/>
                </a:cubicBezTo>
                <a:cubicBezTo>
                  <a:pt x="255" y="68"/>
                  <a:pt x="253" y="64"/>
                  <a:pt x="250" y="63"/>
                </a:cubicBezTo>
                <a:cubicBezTo>
                  <a:pt x="248" y="61"/>
                  <a:pt x="245" y="62"/>
                  <a:pt x="243" y="62"/>
                </a:cubicBezTo>
                <a:cubicBezTo>
                  <a:pt x="240" y="59"/>
                  <a:pt x="238" y="57"/>
                  <a:pt x="242" y="53"/>
                </a:cubicBezTo>
                <a:cubicBezTo>
                  <a:pt x="246" y="49"/>
                  <a:pt x="242" y="48"/>
                  <a:pt x="239" y="47"/>
                </a:cubicBezTo>
                <a:cubicBezTo>
                  <a:pt x="239" y="47"/>
                  <a:pt x="238" y="47"/>
                  <a:pt x="238" y="47"/>
                </a:cubicBezTo>
                <a:cubicBezTo>
                  <a:pt x="235" y="43"/>
                  <a:pt x="229" y="47"/>
                  <a:pt x="226" y="44"/>
                </a:cubicBezTo>
                <a:cubicBezTo>
                  <a:pt x="224" y="42"/>
                  <a:pt x="221" y="41"/>
                  <a:pt x="221" y="37"/>
                </a:cubicBezTo>
                <a:cubicBezTo>
                  <a:pt x="220" y="35"/>
                  <a:pt x="224" y="33"/>
                  <a:pt x="220" y="31"/>
                </a:cubicBezTo>
                <a:cubicBezTo>
                  <a:pt x="217" y="30"/>
                  <a:pt x="213" y="32"/>
                  <a:pt x="210" y="30"/>
                </a:cubicBezTo>
                <a:cubicBezTo>
                  <a:pt x="207" y="27"/>
                  <a:pt x="203" y="28"/>
                  <a:pt x="201" y="24"/>
                </a:cubicBezTo>
                <a:cubicBezTo>
                  <a:pt x="198" y="19"/>
                  <a:pt x="192" y="22"/>
                  <a:pt x="188" y="20"/>
                </a:cubicBezTo>
                <a:cubicBezTo>
                  <a:pt x="185" y="18"/>
                  <a:pt x="180" y="20"/>
                  <a:pt x="176" y="18"/>
                </a:cubicBezTo>
                <a:cubicBezTo>
                  <a:pt x="176" y="18"/>
                  <a:pt x="175" y="18"/>
                  <a:pt x="174" y="18"/>
                </a:cubicBezTo>
                <a:cubicBezTo>
                  <a:pt x="172" y="17"/>
                  <a:pt x="172" y="15"/>
                  <a:pt x="171" y="14"/>
                </a:cubicBezTo>
                <a:cubicBezTo>
                  <a:pt x="170" y="12"/>
                  <a:pt x="169" y="11"/>
                  <a:pt x="168" y="10"/>
                </a:cubicBezTo>
                <a:cubicBezTo>
                  <a:pt x="163" y="9"/>
                  <a:pt x="160" y="5"/>
                  <a:pt x="158" y="2"/>
                </a:cubicBezTo>
                <a:cubicBezTo>
                  <a:pt x="155" y="1"/>
                  <a:pt x="152" y="0"/>
                  <a:pt x="149" y="0"/>
                </a:cubicBezTo>
                <a:cubicBezTo>
                  <a:pt x="146" y="2"/>
                  <a:pt x="146" y="6"/>
                  <a:pt x="143" y="7"/>
                </a:cubicBezTo>
                <a:cubicBezTo>
                  <a:pt x="140" y="8"/>
                  <a:pt x="138" y="9"/>
                  <a:pt x="136" y="11"/>
                </a:cubicBezTo>
                <a:cubicBezTo>
                  <a:pt x="134" y="13"/>
                  <a:pt x="134" y="15"/>
                  <a:pt x="136" y="17"/>
                </a:cubicBezTo>
                <a:cubicBezTo>
                  <a:pt x="141" y="20"/>
                  <a:pt x="139" y="22"/>
                  <a:pt x="136" y="24"/>
                </a:cubicBezTo>
                <a:cubicBezTo>
                  <a:pt x="133" y="26"/>
                  <a:pt x="129" y="26"/>
                  <a:pt x="126" y="25"/>
                </a:cubicBezTo>
                <a:cubicBezTo>
                  <a:pt x="126" y="22"/>
                  <a:pt x="121" y="21"/>
                  <a:pt x="119" y="22"/>
                </a:cubicBezTo>
                <a:cubicBezTo>
                  <a:pt x="116" y="24"/>
                  <a:pt x="115" y="28"/>
                  <a:pt x="113" y="30"/>
                </a:cubicBezTo>
                <a:cubicBezTo>
                  <a:pt x="112" y="30"/>
                  <a:pt x="112" y="30"/>
                  <a:pt x="111" y="30"/>
                </a:cubicBezTo>
                <a:cubicBezTo>
                  <a:pt x="108" y="30"/>
                  <a:pt x="110" y="36"/>
                  <a:pt x="106" y="35"/>
                </a:cubicBezTo>
                <a:cubicBezTo>
                  <a:pt x="105" y="35"/>
                  <a:pt x="104" y="35"/>
                  <a:pt x="103" y="35"/>
                </a:cubicBezTo>
                <a:cubicBezTo>
                  <a:pt x="100" y="34"/>
                  <a:pt x="98" y="36"/>
                  <a:pt x="95" y="36"/>
                </a:cubicBezTo>
                <a:cubicBezTo>
                  <a:pt x="92" y="37"/>
                  <a:pt x="90" y="41"/>
                  <a:pt x="87" y="42"/>
                </a:cubicBezTo>
                <a:cubicBezTo>
                  <a:pt x="84" y="44"/>
                  <a:pt x="82" y="46"/>
                  <a:pt x="80" y="48"/>
                </a:cubicBezTo>
                <a:cubicBezTo>
                  <a:pt x="74" y="52"/>
                  <a:pt x="69" y="56"/>
                  <a:pt x="66" y="63"/>
                </a:cubicBezTo>
                <a:cubicBezTo>
                  <a:pt x="66" y="65"/>
                  <a:pt x="66" y="67"/>
                  <a:pt x="67" y="69"/>
                </a:cubicBezTo>
                <a:cubicBezTo>
                  <a:pt x="71" y="71"/>
                  <a:pt x="77" y="68"/>
                  <a:pt x="81" y="70"/>
                </a:cubicBezTo>
                <a:cubicBezTo>
                  <a:pt x="82" y="72"/>
                  <a:pt x="82" y="73"/>
                  <a:pt x="81" y="74"/>
                </a:cubicBezTo>
                <a:cubicBezTo>
                  <a:pt x="78" y="77"/>
                  <a:pt x="82" y="78"/>
                  <a:pt x="83" y="80"/>
                </a:cubicBezTo>
                <a:cubicBezTo>
                  <a:pt x="87" y="87"/>
                  <a:pt x="79" y="92"/>
                  <a:pt x="73" y="89"/>
                </a:cubicBezTo>
                <a:cubicBezTo>
                  <a:pt x="69" y="86"/>
                  <a:pt x="67" y="86"/>
                  <a:pt x="65" y="92"/>
                </a:cubicBezTo>
                <a:cubicBezTo>
                  <a:pt x="64" y="93"/>
                  <a:pt x="65" y="97"/>
                  <a:pt x="61" y="97"/>
                </a:cubicBezTo>
                <a:cubicBezTo>
                  <a:pt x="59" y="95"/>
                  <a:pt x="55" y="95"/>
                  <a:pt x="52" y="94"/>
                </a:cubicBezTo>
                <a:cubicBezTo>
                  <a:pt x="50" y="93"/>
                  <a:pt x="48" y="91"/>
                  <a:pt x="45" y="92"/>
                </a:cubicBezTo>
                <a:cubicBezTo>
                  <a:pt x="40" y="98"/>
                  <a:pt x="34" y="96"/>
                  <a:pt x="28" y="96"/>
                </a:cubicBezTo>
                <a:cubicBezTo>
                  <a:pt x="26" y="96"/>
                  <a:pt x="23" y="95"/>
                  <a:pt x="22" y="96"/>
                </a:cubicBezTo>
                <a:cubicBezTo>
                  <a:pt x="20" y="97"/>
                  <a:pt x="20" y="99"/>
                  <a:pt x="20" y="100"/>
                </a:cubicBezTo>
                <a:cubicBezTo>
                  <a:pt x="20" y="102"/>
                  <a:pt x="24" y="107"/>
                  <a:pt x="20" y="106"/>
                </a:cubicBezTo>
                <a:cubicBezTo>
                  <a:pt x="17" y="107"/>
                  <a:pt x="14" y="108"/>
                  <a:pt x="13" y="111"/>
                </a:cubicBezTo>
                <a:cubicBezTo>
                  <a:pt x="11" y="112"/>
                  <a:pt x="10" y="114"/>
                  <a:pt x="10" y="116"/>
                </a:cubicBezTo>
                <a:cubicBezTo>
                  <a:pt x="11" y="117"/>
                  <a:pt x="13" y="119"/>
                  <a:pt x="14" y="121"/>
                </a:cubicBezTo>
                <a:cubicBezTo>
                  <a:pt x="14" y="122"/>
                  <a:pt x="14" y="124"/>
                  <a:pt x="14" y="125"/>
                </a:cubicBezTo>
                <a:cubicBezTo>
                  <a:pt x="14" y="125"/>
                  <a:pt x="14" y="125"/>
                  <a:pt x="14" y="126"/>
                </a:cubicBezTo>
                <a:cubicBezTo>
                  <a:pt x="12" y="129"/>
                  <a:pt x="7" y="127"/>
                  <a:pt x="5" y="130"/>
                </a:cubicBezTo>
                <a:cubicBezTo>
                  <a:pt x="5" y="133"/>
                  <a:pt x="9" y="135"/>
                  <a:pt x="10" y="138"/>
                </a:cubicBezTo>
                <a:cubicBezTo>
                  <a:pt x="12" y="143"/>
                  <a:pt x="6" y="147"/>
                  <a:pt x="9" y="152"/>
                </a:cubicBezTo>
                <a:cubicBezTo>
                  <a:pt x="10" y="156"/>
                  <a:pt x="9" y="158"/>
                  <a:pt x="6" y="161"/>
                </a:cubicBezTo>
                <a:cubicBezTo>
                  <a:pt x="4" y="163"/>
                  <a:pt x="4" y="166"/>
                  <a:pt x="3" y="169"/>
                </a:cubicBezTo>
                <a:cubicBezTo>
                  <a:pt x="3" y="173"/>
                  <a:pt x="1" y="176"/>
                  <a:pt x="0" y="180"/>
                </a:cubicBezTo>
                <a:cubicBezTo>
                  <a:pt x="0" y="182"/>
                  <a:pt x="0" y="184"/>
                  <a:pt x="2" y="186"/>
                </a:cubicBezTo>
                <a:cubicBezTo>
                  <a:pt x="3" y="187"/>
                  <a:pt x="5" y="187"/>
                  <a:pt x="6" y="189"/>
                </a:cubicBezTo>
                <a:cubicBezTo>
                  <a:pt x="9" y="193"/>
                  <a:pt x="7" y="196"/>
                  <a:pt x="5" y="199"/>
                </a:cubicBezTo>
                <a:cubicBezTo>
                  <a:pt x="2" y="202"/>
                  <a:pt x="2" y="204"/>
                  <a:pt x="5" y="207"/>
                </a:cubicBezTo>
                <a:cubicBezTo>
                  <a:pt x="8" y="212"/>
                  <a:pt x="13" y="216"/>
                  <a:pt x="17" y="221"/>
                </a:cubicBezTo>
                <a:cubicBezTo>
                  <a:pt x="18" y="221"/>
                  <a:pt x="18" y="222"/>
                  <a:pt x="19" y="222"/>
                </a:cubicBezTo>
                <a:cubicBezTo>
                  <a:pt x="22" y="224"/>
                  <a:pt x="24" y="221"/>
                  <a:pt x="26" y="219"/>
                </a:cubicBezTo>
                <a:cubicBezTo>
                  <a:pt x="27" y="218"/>
                  <a:pt x="28" y="218"/>
                  <a:pt x="29" y="217"/>
                </a:cubicBezTo>
                <a:cubicBezTo>
                  <a:pt x="31" y="217"/>
                  <a:pt x="32" y="217"/>
                  <a:pt x="33" y="218"/>
                </a:cubicBezTo>
                <a:cubicBezTo>
                  <a:pt x="34" y="218"/>
                  <a:pt x="35" y="218"/>
                  <a:pt x="35" y="219"/>
                </a:cubicBezTo>
                <a:cubicBezTo>
                  <a:pt x="37" y="220"/>
                  <a:pt x="38" y="222"/>
                  <a:pt x="39" y="223"/>
                </a:cubicBezTo>
                <a:cubicBezTo>
                  <a:pt x="41" y="224"/>
                  <a:pt x="43" y="225"/>
                  <a:pt x="45" y="226"/>
                </a:cubicBezTo>
                <a:cubicBezTo>
                  <a:pt x="47" y="226"/>
                  <a:pt x="49" y="227"/>
                  <a:pt x="50" y="228"/>
                </a:cubicBezTo>
                <a:cubicBezTo>
                  <a:pt x="50" y="228"/>
                  <a:pt x="50" y="228"/>
                  <a:pt x="50" y="229"/>
                </a:cubicBezTo>
                <a:cubicBezTo>
                  <a:pt x="51" y="229"/>
                  <a:pt x="51" y="229"/>
                  <a:pt x="51" y="230"/>
                </a:cubicBezTo>
                <a:cubicBezTo>
                  <a:pt x="51" y="230"/>
                  <a:pt x="51" y="231"/>
                  <a:pt x="50" y="231"/>
                </a:cubicBezTo>
                <a:cubicBezTo>
                  <a:pt x="49" y="234"/>
                  <a:pt x="48" y="237"/>
                  <a:pt x="52" y="238"/>
                </a:cubicBezTo>
                <a:cubicBezTo>
                  <a:pt x="55" y="239"/>
                  <a:pt x="57" y="239"/>
                  <a:pt x="59" y="242"/>
                </a:cubicBezTo>
                <a:cubicBezTo>
                  <a:pt x="60" y="244"/>
                  <a:pt x="61" y="247"/>
                  <a:pt x="65" y="247"/>
                </a:cubicBezTo>
                <a:cubicBezTo>
                  <a:pt x="67" y="247"/>
                  <a:pt x="69" y="244"/>
                  <a:pt x="71" y="244"/>
                </a:cubicBezTo>
                <a:cubicBezTo>
                  <a:pt x="74" y="243"/>
                  <a:pt x="77" y="243"/>
                  <a:pt x="79" y="244"/>
                </a:cubicBezTo>
                <a:cubicBezTo>
                  <a:pt x="83" y="246"/>
                  <a:pt x="86" y="247"/>
                  <a:pt x="90" y="249"/>
                </a:cubicBezTo>
                <a:cubicBezTo>
                  <a:pt x="92" y="251"/>
                  <a:pt x="94" y="252"/>
                  <a:pt x="97" y="251"/>
                </a:cubicBezTo>
                <a:cubicBezTo>
                  <a:pt x="102" y="250"/>
                  <a:pt x="107" y="247"/>
                  <a:pt x="111" y="253"/>
                </a:cubicBezTo>
                <a:cubicBezTo>
                  <a:pt x="112" y="256"/>
                  <a:pt x="112" y="258"/>
                  <a:pt x="112" y="261"/>
                </a:cubicBezTo>
                <a:cubicBezTo>
                  <a:pt x="112" y="264"/>
                  <a:pt x="112" y="268"/>
                  <a:pt x="112" y="271"/>
                </a:cubicBezTo>
                <a:cubicBezTo>
                  <a:pt x="112" y="273"/>
                  <a:pt x="108" y="277"/>
                  <a:pt x="114" y="278"/>
                </a:cubicBezTo>
                <a:cubicBezTo>
                  <a:pt x="119" y="278"/>
                  <a:pt x="122" y="283"/>
                  <a:pt x="127" y="283"/>
                </a:cubicBezTo>
                <a:cubicBezTo>
                  <a:pt x="131" y="282"/>
                  <a:pt x="134" y="282"/>
                  <a:pt x="138" y="283"/>
                </a:cubicBezTo>
                <a:cubicBezTo>
                  <a:pt x="139" y="284"/>
                  <a:pt x="140" y="284"/>
                  <a:pt x="141" y="285"/>
                </a:cubicBezTo>
                <a:cubicBezTo>
                  <a:pt x="143" y="286"/>
                  <a:pt x="145" y="285"/>
                  <a:pt x="147" y="284"/>
                </a:cubicBezTo>
                <a:cubicBezTo>
                  <a:pt x="148" y="284"/>
                  <a:pt x="149" y="283"/>
                  <a:pt x="150" y="283"/>
                </a:cubicBezTo>
                <a:cubicBezTo>
                  <a:pt x="151" y="283"/>
                  <a:pt x="152" y="283"/>
                  <a:pt x="153" y="283"/>
                </a:cubicBezTo>
                <a:cubicBezTo>
                  <a:pt x="153" y="283"/>
                  <a:pt x="154" y="283"/>
                  <a:pt x="154" y="284"/>
                </a:cubicBezTo>
                <a:cubicBezTo>
                  <a:pt x="158" y="286"/>
                  <a:pt x="158" y="290"/>
                  <a:pt x="159" y="293"/>
                </a:cubicBezTo>
                <a:cubicBezTo>
                  <a:pt x="161" y="297"/>
                  <a:pt x="165" y="298"/>
                  <a:pt x="168" y="302"/>
                </a:cubicBezTo>
                <a:cubicBezTo>
                  <a:pt x="168" y="303"/>
                  <a:pt x="168" y="304"/>
                  <a:pt x="168" y="305"/>
                </a:cubicBezTo>
                <a:cubicBezTo>
                  <a:pt x="167" y="307"/>
                  <a:pt x="165" y="309"/>
                  <a:pt x="163" y="310"/>
                </a:cubicBezTo>
                <a:cubicBezTo>
                  <a:pt x="161" y="310"/>
                  <a:pt x="159" y="309"/>
                  <a:pt x="157" y="310"/>
                </a:cubicBezTo>
                <a:cubicBezTo>
                  <a:pt x="153" y="311"/>
                  <a:pt x="154" y="314"/>
                  <a:pt x="155" y="317"/>
                </a:cubicBezTo>
                <a:cubicBezTo>
                  <a:pt x="155" y="319"/>
                  <a:pt x="155" y="320"/>
                  <a:pt x="154" y="322"/>
                </a:cubicBezTo>
                <a:cubicBezTo>
                  <a:pt x="152" y="324"/>
                  <a:pt x="150" y="327"/>
                  <a:pt x="149" y="330"/>
                </a:cubicBezTo>
                <a:cubicBezTo>
                  <a:pt x="148" y="333"/>
                  <a:pt x="139" y="339"/>
                  <a:pt x="145" y="342"/>
                </a:cubicBezTo>
                <a:cubicBezTo>
                  <a:pt x="146" y="342"/>
                  <a:pt x="147" y="343"/>
                  <a:pt x="147" y="343"/>
                </a:cubicBezTo>
                <a:cubicBezTo>
                  <a:pt x="149" y="344"/>
                  <a:pt x="150" y="346"/>
                  <a:pt x="152" y="347"/>
                </a:cubicBezTo>
                <a:cubicBezTo>
                  <a:pt x="156" y="350"/>
                  <a:pt x="161" y="348"/>
                  <a:pt x="163" y="354"/>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40" name="Freeform 23">
            <a:extLst>
              <a:ext uri="{FF2B5EF4-FFF2-40B4-BE49-F238E27FC236}">
                <a16:creationId xmlns:a16="http://schemas.microsoft.com/office/drawing/2014/main" id="{C06321F9-3574-2652-E283-AB378CAFD05B}"/>
              </a:ext>
            </a:extLst>
          </p:cNvPr>
          <p:cNvSpPr>
            <a:spLocks/>
          </p:cNvSpPr>
          <p:nvPr/>
        </p:nvSpPr>
        <p:spPr bwMode="auto">
          <a:xfrm>
            <a:off x="5437187" y="3032125"/>
            <a:ext cx="1674813" cy="1401763"/>
          </a:xfrm>
          <a:custGeom>
            <a:avLst/>
            <a:gdLst>
              <a:gd name="T0" fmla="*/ 2147483646 w 440"/>
              <a:gd name="T1" fmla="*/ 2147483646 h 368"/>
              <a:gd name="T2" fmla="*/ 2147483646 w 440"/>
              <a:gd name="T3" fmla="*/ 2147483646 h 368"/>
              <a:gd name="T4" fmla="*/ 2147483646 w 440"/>
              <a:gd name="T5" fmla="*/ 2147483646 h 368"/>
              <a:gd name="T6" fmla="*/ 2147483646 w 440"/>
              <a:gd name="T7" fmla="*/ 2147483646 h 368"/>
              <a:gd name="T8" fmla="*/ 2147483646 w 440"/>
              <a:gd name="T9" fmla="*/ 2147483646 h 368"/>
              <a:gd name="T10" fmla="*/ 2147483646 w 440"/>
              <a:gd name="T11" fmla="*/ 2147483646 h 368"/>
              <a:gd name="T12" fmla="*/ 2147483646 w 440"/>
              <a:gd name="T13" fmla="*/ 2147483646 h 368"/>
              <a:gd name="T14" fmla="*/ 2147483646 w 440"/>
              <a:gd name="T15" fmla="*/ 2147483646 h 368"/>
              <a:gd name="T16" fmla="*/ 2147483646 w 440"/>
              <a:gd name="T17" fmla="*/ 2147483646 h 368"/>
              <a:gd name="T18" fmla="*/ 2147483646 w 440"/>
              <a:gd name="T19" fmla="*/ 2147483646 h 368"/>
              <a:gd name="T20" fmla="*/ 2147483646 w 440"/>
              <a:gd name="T21" fmla="*/ 2147413306 h 368"/>
              <a:gd name="T22" fmla="*/ 2147483646 w 440"/>
              <a:gd name="T23" fmla="*/ 2147483646 h 368"/>
              <a:gd name="T24" fmla="*/ 2147483646 w 440"/>
              <a:gd name="T25" fmla="*/ 2045846435 h 368"/>
              <a:gd name="T26" fmla="*/ 2147483646 w 440"/>
              <a:gd name="T27" fmla="*/ 1900748727 h 368"/>
              <a:gd name="T28" fmla="*/ 2147483646 w 440"/>
              <a:gd name="T29" fmla="*/ 1842712692 h 368"/>
              <a:gd name="T30" fmla="*/ 2147483646 w 440"/>
              <a:gd name="T31" fmla="*/ 1596048114 h 368"/>
              <a:gd name="T32" fmla="*/ 2147483646 w 440"/>
              <a:gd name="T33" fmla="*/ 1668596967 h 368"/>
              <a:gd name="T34" fmla="*/ 2147483646 w 440"/>
              <a:gd name="T35" fmla="*/ 1828199874 h 368"/>
              <a:gd name="T36" fmla="*/ 2147483646 w 440"/>
              <a:gd name="T37" fmla="*/ 2002315599 h 368"/>
              <a:gd name="T38" fmla="*/ 2147483646 w 440"/>
              <a:gd name="T39" fmla="*/ 1958788572 h 368"/>
              <a:gd name="T40" fmla="*/ 2147483646 w 440"/>
              <a:gd name="T41" fmla="*/ 1596048114 h 368"/>
              <a:gd name="T42" fmla="*/ 2129829241 w 440"/>
              <a:gd name="T43" fmla="*/ 1262329482 h 368"/>
              <a:gd name="T44" fmla="*/ 1753125733 w 440"/>
              <a:gd name="T45" fmla="*/ 1088213757 h 368"/>
              <a:gd name="T46" fmla="*/ 1912499416 w 440"/>
              <a:gd name="T47" fmla="*/ 899592833 h 368"/>
              <a:gd name="T48" fmla="*/ 2115338302 w 440"/>
              <a:gd name="T49" fmla="*/ 725477108 h 368"/>
              <a:gd name="T50" fmla="*/ 2144316373 w 440"/>
              <a:gd name="T51" fmla="*/ 449794512 h 368"/>
              <a:gd name="T52" fmla="*/ 1984942691 w 440"/>
              <a:gd name="T53" fmla="*/ 72548854 h 368"/>
              <a:gd name="T54" fmla="*/ 1767612866 w 440"/>
              <a:gd name="T55" fmla="*/ 333718632 h 368"/>
              <a:gd name="T56" fmla="*/ 1361931287 w 440"/>
              <a:gd name="T57" fmla="*/ 304700614 h 368"/>
              <a:gd name="T58" fmla="*/ 1072158187 w 440"/>
              <a:gd name="T59" fmla="*/ 478816339 h 368"/>
              <a:gd name="T60" fmla="*/ 883806433 w 440"/>
              <a:gd name="T61" fmla="*/ 623910237 h 368"/>
              <a:gd name="T62" fmla="*/ 695454679 w 440"/>
              <a:gd name="T63" fmla="*/ 812534970 h 368"/>
              <a:gd name="T64" fmla="*/ 391194446 w 440"/>
              <a:gd name="T65" fmla="*/ 1131744593 h 368"/>
              <a:gd name="T66" fmla="*/ 318751171 w 440"/>
              <a:gd name="T67" fmla="*/ 1378405362 h 368"/>
              <a:gd name="T68" fmla="*/ 217329825 w 440"/>
              <a:gd name="T69" fmla="*/ 1683105976 h 368"/>
              <a:gd name="T70" fmla="*/ 173864621 w 440"/>
              <a:gd name="T71" fmla="*/ 2147413306 h 368"/>
              <a:gd name="T72" fmla="*/ 72443275 w 440"/>
              <a:gd name="T73" fmla="*/ 2147483646 h 368"/>
              <a:gd name="T74" fmla="*/ 275282161 w 440"/>
              <a:gd name="T75" fmla="*/ 2147483646 h 368"/>
              <a:gd name="T76" fmla="*/ 347725436 w 440"/>
              <a:gd name="T77" fmla="*/ 2147483646 h 368"/>
              <a:gd name="T78" fmla="*/ 796876025 w 440"/>
              <a:gd name="T79" fmla="*/ 2147483646 h 368"/>
              <a:gd name="T80" fmla="*/ 1014205851 w 440"/>
              <a:gd name="T81" fmla="*/ 2147483646 h 368"/>
              <a:gd name="T82" fmla="*/ 1318466083 w 440"/>
              <a:gd name="T83" fmla="*/ 2147483646 h 368"/>
              <a:gd name="T84" fmla="*/ 1593748244 w 440"/>
              <a:gd name="T85" fmla="*/ 2147483646 h 368"/>
              <a:gd name="T86" fmla="*/ 2013920762 w 440"/>
              <a:gd name="T87" fmla="*/ 2147483646 h 368"/>
              <a:gd name="T88" fmla="*/ 2057385966 w 440"/>
              <a:gd name="T89" fmla="*/ 2147483646 h 368"/>
              <a:gd name="T90" fmla="*/ 2147483646 w 440"/>
              <a:gd name="T91" fmla="*/ 2147483646 h 368"/>
              <a:gd name="T92" fmla="*/ 2147483646 w 440"/>
              <a:gd name="T93" fmla="*/ 2147483646 h 368"/>
              <a:gd name="T94" fmla="*/ 2147483646 w 440"/>
              <a:gd name="T95" fmla="*/ 2147483646 h 368"/>
              <a:gd name="T96" fmla="*/ 2147483646 w 440"/>
              <a:gd name="T97" fmla="*/ 2147483646 h 368"/>
              <a:gd name="T98" fmla="*/ 2147483646 w 440"/>
              <a:gd name="T99" fmla="*/ 2147483646 h 368"/>
              <a:gd name="T100" fmla="*/ 2147483646 w 440"/>
              <a:gd name="T101" fmla="*/ 2147483646 h 368"/>
              <a:gd name="T102" fmla="*/ 2147483646 w 440"/>
              <a:gd name="T103" fmla="*/ 2147483646 h 368"/>
              <a:gd name="T104" fmla="*/ 2147483646 w 440"/>
              <a:gd name="T105" fmla="*/ 2147483646 h 368"/>
              <a:gd name="T106" fmla="*/ 2147483646 w 440"/>
              <a:gd name="T107" fmla="*/ 2147483646 h 368"/>
              <a:gd name="T108" fmla="*/ 2147483646 w 440"/>
              <a:gd name="T109" fmla="*/ 2147483646 h 368"/>
              <a:gd name="T110" fmla="*/ 2147483646 w 440"/>
              <a:gd name="T111" fmla="*/ 2147483646 h 368"/>
              <a:gd name="T112" fmla="*/ 2147483646 w 440"/>
              <a:gd name="T113" fmla="*/ 2147483646 h 368"/>
              <a:gd name="T114" fmla="*/ 2147483646 w 440"/>
              <a:gd name="T115" fmla="*/ 2147483646 h 368"/>
              <a:gd name="T116" fmla="*/ 2147483646 w 440"/>
              <a:gd name="T117" fmla="*/ 2147483646 h 368"/>
              <a:gd name="T118" fmla="*/ 2147483646 w 440"/>
              <a:gd name="T119" fmla="*/ 2147483646 h 3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0" h="368">
                <a:moveTo>
                  <a:pt x="436" y="300"/>
                </a:moveTo>
                <a:cubicBezTo>
                  <a:pt x="435" y="299"/>
                  <a:pt x="434" y="297"/>
                  <a:pt x="434" y="296"/>
                </a:cubicBezTo>
                <a:cubicBezTo>
                  <a:pt x="429" y="292"/>
                  <a:pt x="432" y="288"/>
                  <a:pt x="434" y="284"/>
                </a:cubicBezTo>
                <a:cubicBezTo>
                  <a:pt x="432" y="283"/>
                  <a:pt x="431" y="282"/>
                  <a:pt x="429" y="280"/>
                </a:cubicBezTo>
                <a:cubicBezTo>
                  <a:pt x="427" y="276"/>
                  <a:pt x="425" y="271"/>
                  <a:pt x="424" y="266"/>
                </a:cubicBezTo>
                <a:cubicBezTo>
                  <a:pt x="424" y="261"/>
                  <a:pt x="427" y="257"/>
                  <a:pt x="422" y="254"/>
                </a:cubicBezTo>
                <a:cubicBezTo>
                  <a:pt x="419" y="253"/>
                  <a:pt x="416" y="253"/>
                  <a:pt x="413" y="253"/>
                </a:cubicBezTo>
                <a:cubicBezTo>
                  <a:pt x="409" y="254"/>
                  <a:pt x="406" y="254"/>
                  <a:pt x="403" y="251"/>
                </a:cubicBezTo>
                <a:cubicBezTo>
                  <a:pt x="403" y="250"/>
                  <a:pt x="403" y="250"/>
                  <a:pt x="403" y="250"/>
                </a:cubicBezTo>
                <a:cubicBezTo>
                  <a:pt x="400" y="249"/>
                  <a:pt x="400" y="246"/>
                  <a:pt x="398" y="244"/>
                </a:cubicBezTo>
                <a:cubicBezTo>
                  <a:pt x="396" y="243"/>
                  <a:pt x="395" y="243"/>
                  <a:pt x="394" y="244"/>
                </a:cubicBezTo>
                <a:cubicBezTo>
                  <a:pt x="390" y="245"/>
                  <a:pt x="387" y="245"/>
                  <a:pt x="384" y="242"/>
                </a:cubicBezTo>
                <a:cubicBezTo>
                  <a:pt x="382" y="240"/>
                  <a:pt x="381" y="238"/>
                  <a:pt x="380" y="235"/>
                </a:cubicBezTo>
                <a:cubicBezTo>
                  <a:pt x="379" y="232"/>
                  <a:pt x="378" y="229"/>
                  <a:pt x="377" y="225"/>
                </a:cubicBezTo>
                <a:cubicBezTo>
                  <a:pt x="376" y="222"/>
                  <a:pt x="377" y="218"/>
                  <a:pt x="375" y="215"/>
                </a:cubicBezTo>
                <a:cubicBezTo>
                  <a:pt x="375" y="215"/>
                  <a:pt x="375" y="214"/>
                  <a:pt x="374" y="214"/>
                </a:cubicBezTo>
                <a:cubicBezTo>
                  <a:pt x="371" y="210"/>
                  <a:pt x="370" y="205"/>
                  <a:pt x="368" y="201"/>
                </a:cubicBezTo>
                <a:cubicBezTo>
                  <a:pt x="367" y="199"/>
                  <a:pt x="365" y="197"/>
                  <a:pt x="365" y="194"/>
                </a:cubicBezTo>
                <a:cubicBezTo>
                  <a:pt x="365" y="191"/>
                  <a:pt x="367" y="189"/>
                  <a:pt x="367" y="186"/>
                </a:cubicBezTo>
                <a:cubicBezTo>
                  <a:pt x="369" y="184"/>
                  <a:pt x="372" y="181"/>
                  <a:pt x="368" y="178"/>
                </a:cubicBezTo>
                <a:cubicBezTo>
                  <a:pt x="367" y="177"/>
                  <a:pt x="367" y="177"/>
                  <a:pt x="366" y="176"/>
                </a:cubicBezTo>
                <a:cubicBezTo>
                  <a:pt x="364" y="173"/>
                  <a:pt x="365" y="169"/>
                  <a:pt x="365" y="166"/>
                </a:cubicBezTo>
                <a:cubicBezTo>
                  <a:pt x="367" y="163"/>
                  <a:pt x="364" y="160"/>
                  <a:pt x="361" y="159"/>
                </a:cubicBezTo>
                <a:cubicBezTo>
                  <a:pt x="360" y="158"/>
                  <a:pt x="358" y="158"/>
                  <a:pt x="357" y="159"/>
                </a:cubicBezTo>
                <a:cubicBezTo>
                  <a:pt x="355" y="160"/>
                  <a:pt x="355" y="161"/>
                  <a:pt x="354" y="163"/>
                </a:cubicBezTo>
                <a:cubicBezTo>
                  <a:pt x="351" y="165"/>
                  <a:pt x="348" y="165"/>
                  <a:pt x="345" y="163"/>
                </a:cubicBezTo>
                <a:cubicBezTo>
                  <a:pt x="343" y="161"/>
                  <a:pt x="341" y="159"/>
                  <a:pt x="338" y="158"/>
                </a:cubicBezTo>
                <a:cubicBezTo>
                  <a:pt x="336" y="156"/>
                  <a:pt x="334" y="155"/>
                  <a:pt x="332" y="153"/>
                </a:cubicBezTo>
                <a:cubicBezTo>
                  <a:pt x="331" y="154"/>
                  <a:pt x="330" y="154"/>
                  <a:pt x="330" y="155"/>
                </a:cubicBezTo>
                <a:cubicBezTo>
                  <a:pt x="328" y="153"/>
                  <a:pt x="325" y="151"/>
                  <a:pt x="322" y="151"/>
                </a:cubicBezTo>
                <a:cubicBezTo>
                  <a:pt x="320" y="151"/>
                  <a:pt x="318" y="151"/>
                  <a:pt x="317" y="151"/>
                </a:cubicBezTo>
                <a:cubicBezTo>
                  <a:pt x="315" y="151"/>
                  <a:pt x="313" y="151"/>
                  <a:pt x="312" y="151"/>
                </a:cubicBezTo>
                <a:cubicBezTo>
                  <a:pt x="310" y="150"/>
                  <a:pt x="307" y="147"/>
                  <a:pt x="304" y="148"/>
                </a:cubicBezTo>
                <a:cubicBezTo>
                  <a:pt x="300" y="150"/>
                  <a:pt x="302" y="154"/>
                  <a:pt x="300" y="157"/>
                </a:cubicBezTo>
                <a:cubicBezTo>
                  <a:pt x="298" y="159"/>
                  <a:pt x="294" y="157"/>
                  <a:pt x="293" y="155"/>
                </a:cubicBezTo>
                <a:cubicBezTo>
                  <a:pt x="292" y="154"/>
                  <a:pt x="291" y="153"/>
                  <a:pt x="290" y="152"/>
                </a:cubicBezTo>
                <a:cubicBezTo>
                  <a:pt x="288" y="150"/>
                  <a:pt x="289" y="147"/>
                  <a:pt x="287" y="145"/>
                </a:cubicBezTo>
                <a:cubicBezTo>
                  <a:pt x="286" y="143"/>
                  <a:pt x="284" y="142"/>
                  <a:pt x="282" y="141"/>
                </a:cubicBezTo>
                <a:cubicBezTo>
                  <a:pt x="280" y="141"/>
                  <a:pt x="278" y="141"/>
                  <a:pt x="276" y="141"/>
                </a:cubicBezTo>
                <a:cubicBezTo>
                  <a:pt x="274" y="140"/>
                  <a:pt x="273" y="139"/>
                  <a:pt x="272" y="137"/>
                </a:cubicBezTo>
                <a:cubicBezTo>
                  <a:pt x="271" y="135"/>
                  <a:pt x="272" y="132"/>
                  <a:pt x="270" y="131"/>
                </a:cubicBezTo>
                <a:cubicBezTo>
                  <a:pt x="267" y="128"/>
                  <a:pt x="264" y="128"/>
                  <a:pt x="261" y="131"/>
                </a:cubicBezTo>
                <a:cubicBezTo>
                  <a:pt x="259" y="134"/>
                  <a:pt x="256" y="134"/>
                  <a:pt x="253" y="132"/>
                </a:cubicBezTo>
                <a:cubicBezTo>
                  <a:pt x="251" y="131"/>
                  <a:pt x="249" y="130"/>
                  <a:pt x="247" y="128"/>
                </a:cubicBezTo>
                <a:cubicBezTo>
                  <a:pt x="246" y="128"/>
                  <a:pt x="245" y="127"/>
                  <a:pt x="245" y="127"/>
                </a:cubicBezTo>
                <a:cubicBezTo>
                  <a:pt x="243" y="125"/>
                  <a:pt x="242" y="123"/>
                  <a:pt x="242" y="120"/>
                </a:cubicBezTo>
                <a:cubicBezTo>
                  <a:pt x="241" y="118"/>
                  <a:pt x="242" y="116"/>
                  <a:pt x="241" y="114"/>
                </a:cubicBezTo>
                <a:cubicBezTo>
                  <a:pt x="240" y="112"/>
                  <a:pt x="237" y="111"/>
                  <a:pt x="236" y="110"/>
                </a:cubicBezTo>
                <a:cubicBezTo>
                  <a:pt x="233" y="108"/>
                  <a:pt x="231" y="106"/>
                  <a:pt x="229" y="104"/>
                </a:cubicBezTo>
                <a:cubicBezTo>
                  <a:pt x="223" y="102"/>
                  <a:pt x="216" y="108"/>
                  <a:pt x="219" y="114"/>
                </a:cubicBezTo>
                <a:cubicBezTo>
                  <a:pt x="221" y="117"/>
                  <a:pt x="223" y="115"/>
                  <a:pt x="226" y="115"/>
                </a:cubicBezTo>
                <a:cubicBezTo>
                  <a:pt x="229" y="116"/>
                  <a:pt x="230" y="119"/>
                  <a:pt x="230" y="122"/>
                </a:cubicBezTo>
                <a:cubicBezTo>
                  <a:pt x="230" y="126"/>
                  <a:pt x="227" y="127"/>
                  <a:pt x="223" y="126"/>
                </a:cubicBezTo>
                <a:cubicBezTo>
                  <a:pt x="218" y="123"/>
                  <a:pt x="212" y="122"/>
                  <a:pt x="207" y="126"/>
                </a:cubicBezTo>
                <a:cubicBezTo>
                  <a:pt x="207" y="127"/>
                  <a:pt x="206" y="127"/>
                  <a:pt x="206" y="128"/>
                </a:cubicBezTo>
                <a:cubicBezTo>
                  <a:pt x="202" y="129"/>
                  <a:pt x="200" y="131"/>
                  <a:pt x="198" y="134"/>
                </a:cubicBezTo>
                <a:cubicBezTo>
                  <a:pt x="197" y="137"/>
                  <a:pt x="194" y="139"/>
                  <a:pt x="190" y="138"/>
                </a:cubicBezTo>
                <a:cubicBezTo>
                  <a:pt x="188" y="137"/>
                  <a:pt x="187" y="136"/>
                  <a:pt x="185" y="136"/>
                </a:cubicBezTo>
                <a:cubicBezTo>
                  <a:pt x="182" y="135"/>
                  <a:pt x="180" y="136"/>
                  <a:pt x="177" y="135"/>
                </a:cubicBezTo>
                <a:cubicBezTo>
                  <a:pt x="177" y="135"/>
                  <a:pt x="176" y="135"/>
                  <a:pt x="175" y="135"/>
                </a:cubicBezTo>
                <a:cubicBezTo>
                  <a:pt x="173" y="133"/>
                  <a:pt x="172" y="131"/>
                  <a:pt x="170" y="129"/>
                </a:cubicBezTo>
                <a:cubicBezTo>
                  <a:pt x="168" y="127"/>
                  <a:pt x="168" y="124"/>
                  <a:pt x="165" y="122"/>
                </a:cubicBezTo>
                <a:cubicBezTo>
                  <a:pt x="161" y="120"/>
                  <a:pt x="158" y="114"/>
                  <a:pt x="158" y="110"/>
                </a:cubicBezTo>
                <a:cubicBezTo>
                  <a:pt x="157" y="108"/>
                  <a:pt x="156" y="106"/>
                  <a:pt x="155" y="104"/>
                </a:cubicBezTo>
                <a:cubicBezTo>
                  <a:pt x="154" y="102"/>
                  <a:pt x="151" y="101"/>
                  <a:pt x="151" y="98"/>
                </a:cubicBezTo>
                <a:cubicBezTo>
                  <a:pt x="149" y="95"/>
                  <a:pt x="150" y="90"/>
                  <a:pt x="147" y="87"/>
                </a:cubicBezTo>
                <a:cubicBezTo>
                  <a:pt x="144" y="85"/>
                  <a:pt x="140" y="81"/>
                  <a:pt x="136" y="85"/>
                </a:cubicBezTo>
                <a:cubicBezTo>
                  <a:pt x="132" y="86"/>
                  <a:pt x="129" y="87"/>
                  <a:pt x="127" y="83"/>
                </a:cubicBezTo>
                <a:cubicBezTo>
                  <a:pt x="127" y="80"/>
                  <a:pt x="123" y="78"/>
                  <a:pt x="121" y="75"/>
                </a:cubicBezTo>
                <a:cubicBezTo>
                  <a:pt x="120" y="74"/>
                  <a:pt x="120" y="74"/>
                  <a:pt x="119" y="73"/>
                </a:cubicBezTo>
                <a:cubicBezTo>
                  <a:pt x="116" y="70"/>
                  <a:pt x="116" y="66"/>
                  <a:pt x="118" y="64"/>
                </a:cubicBezTo>
                <a:cubicBezTo>
                  <a:pt x="122" y="61"/>
                  <a:pt x="127" y="63"/>
                  <a:pt x="132" y="62"/>
                </a:cubicBezTo>
                <a:cubicBezTo>
                  <a:pt x="134" y="61"/>
                  <a:pt x="135" y="60"/>
                  <a:pt x="137" y="59"/>
                </a:cubicBezTo>
                <a:cubicBezTo>
                  <a:pt x="139" y="59"/>
                  <a:pt x="141" y="58"/>
                  <a:pt x="142" y="56"/>
                </a:cubicBezTo>
                <a:cubicBezTo>
                  <a:pt x="144" y="55"/>
                  <a:pt x="143" y="51"/>
                  <a:pt x="146" y="50"/>
                </a:cubicBezTo>
                <a:cubicBezTo>
                  <a:pt x="149" y="49"/>
                  <a:pt x="152" y="52"/>
                  <a:pt x="155" y="48"/>
                </a:cubicBezTo>
                <a:cubicBezTo>
                  <a:pt x="155" y="44"/>
                  <a:pt x="156" y="40"/>
                  <a:pt x="153" y="36"/>
                </a:cubicBezTo>
                <a:cubicBezTo>
                  <a:pt x="152" y="34"/>
                  <a:pt x="150" y="32"/>
                  <a:pt x="148" y="31"/>
                </a:cubicBezTo>
                <a:cubicBezTo>
                  <a:pt x="145" y="26"/>
                  <a:pt x="148" y="22"/>
                  <a:pt x="150" y="18"/>
                </a:cubicBezTo>
                <a:cubicBezTo>
                  <a:pt x="153" y="14"/>
                  <a:pt x="150" y="11"/>
                  <a:pt x="147" y="8"/>
                </a:cubicBezTo>
                <a:cubicBezTo>
                  <a:pt x="143" y="5"/>
                  <a:pt x="142" y="0"/>
                  <a:pt x="137" y="5"/>
                </a:cubicBezTo>
                <a:cubicBezTo>
                  <a:pt x="137" y="5"/>
                  <a:pt x="137" y="6"/>
                  <a:pt x="137" y="7"/>
                </a:cubicBezTo>
                <a:cubicBezTo>
                  <a:pt x="136" y="12"/>
                  <a:pt x="134" y="17"/>
                  <a:pt x="129" y="20"/>
                </a:cubicBezTo>
                <a:cubicBezTo>
                  <a:pt x="127" y="21"/>
                  <a:pt x="124" y="23"/>
                  <a:pt x="122" y="23"/>
                </a:cubicBezTo>
                <a:cubicBezTo>
                  <a:pt x="119" y="24"/>
                  <a:pt x="116" y="22"/>
                  <a:pt x="114" y="21"/>
                </a:cubicBezTo>
                <a:cubicBezTo>
                  <a:pt x="111" y="20"/>
                  <a:pt x="109" y="20"/>
                  <a:pt x="106" y="21"/>
                </a:cubicBezTo>
                <a:cubicBezTo>
                  <a:pt x="102" y="22"/>
                  <a:pt x="98" y="22"/>
                  <a:pt x="94" y="21"/>
                </a:cubicBezTo>
                <a:cubicBezTo>
                  <a:pt x="89" y="20"/>
                  <a:pt x="85" y="22"/>
                  <a:pt x="83" y="27"/>
                </a:cubicBezTo>
                <a:cubicBezTo>
                  <a:pt x="82" y="27"/>
                  <a:pt x="82" y="28"/>
                  <a:pt x="82" y="28"/>
                </a:cubicBezTo>
                <a:cubicBezTo>
                  <a:pt x="80" y="30"/>
                  <a:pt x="76" y="31"/>
                  <a:pt x="74" y="33"/>
                </a:cubicBezTo>
                <a:cubicBezTo>
                  <a:pt x="73" y="36"/>
                  <a:pt x="74" y="41"/>
                  <a:pt x="73" y="44"/>
                </a:cubicBezTo>
                <a:cubicBezTo>
                  <a:pt x="71" y="46"/>
                  <a:pt x="68" y="48"/>
                  <a:pt x="66" y="45"/>
                </a:cubicBezTo>
                <a:cubicBezTo>
                  <a:pt x="65" y="43"/>
                  <a:pt x="63" y="42"/>
                  <a:pt x="61" y="43"/>
                </a:cubicBezTo>
                <a:cubicBezTo>
                  <a:pt x="60" y="43"/>
                  <a:pt x="59" y="44"/>
                  <a:pt x="58" y="45"/>
                </a:cubicBezTo>
                <a:cubicBezTo>
                  <a:pt x="57" y="47"/>
                  <a:pt x="56" y="49"/>
                  <a:pt x="54" y="51"/>
                </a:cubicBezTo>
                <a:cubicBezTo>
                  <a:pt x="53" y="53"/>
                  <a:pt x="52" y="56"/>
                  <a:pt x="48" y="56"/>
                </a:cubicBezTo>
                <a:cubicBezTo>
                  <a:pt x="42" y="56"/>
                  <a:pt x="40" y="61"/>
                  <a:pt x="36" y="65"/>
                </a:cubicBezTo>
                <a:cubicBezTo>
                  <a:pt x="34" y="68"/>
                  <a:pt x="31" y="71"/>
                  <a:pt x="29" y="73"/>
                </a:cubicBezTo>
                <a:cubicBezTo>
                  <a:pt x="28" y="75"/>
                  <a:pt x="28" y="76"/>
                  <a:pt x="27" y="78"/>
                </a:cubicBezTo>
                <a:cubicBezTo>
                  <a:pt x="28" y="80"/>
                  <a:pt x="28" y="82"/>
                  <a:pt x="26" y="84"/>
                </a:cubicBezTo>
                <a:cubicBezTo>
                  <a:pt x="26" y="84"/>
                  <a:pt x="25" y="85"/>
                  <a:pt x="25" y="86"/>
                </a:cubicBezTo>
                <a:cubicBezTo>
                  <a:pt x="22" y="88"/>
                  <a:pt x="22" y="91"/>
                  <a:pt x="22" y="95"/>
                </a:cubicBezTo>
                <a:cubicBezTo>
                  <a:pt x="23" y="98"/>
                  <a:pt x="25" y="102"/>
                  <a:pt x="23" y="105"/>
                </a:cubicBezTo>
                <a:cubicBezTo>
                  <a:pt x="22" y="107"/>
                  <a:pt x="20" y="109"/>
                  <a:pt x="19" y="111"/>
                </a:cubicBezTo>
                <a:cubicBezTo>
                  <a:pt x="18" y="113"/>
                  <a:pt x="16" y="114"/>
                  <a:pt x="15" y="116"/>
                </a:cubicBezTo>
                <a:cubicBezTo>
                  <a:pt x="13" y="118"/>
                  <a:pt x="12" y="120"/>
                  <a:pt x="11" y="123"/>
                </a:cubicBezTo>
                <a:cubicBezTo>
                  <a:pt x="9" y="127"/>
                  <a:pt x="10" y="132"/>
                  <a:pt x="7" y="136"/>
                </a:cubicBezTo>
                <a:cubicBezTo>
                  <a:pt x="6" y="142"/>
                  <a:pt x="10" y="143"/>
                  <a:pt x="12" y="148"/>
                </a:cubicBezTo>
                <a:cubicBezTo>
                  <a:pt x="13" y="152"/>
                  <a:pt x="11" y="156"/>
                  <a:pt x="9" y="160"/>
                </a:cubicBezTo>
                <a:cubicBezTo>
                  <a:pt x="8" y="163"/>
                  <a:pt x="9" y="166"/>
                  <a:pt x="11" y="168"/>
                </a:cubicBezTo>
                <a:cubicBezTo>
                  <a:pt x="13" y="176"/>
                  <a:pt x="0" y="177"/>
                  <a:pt x="5" y="186"/>
                </a:cubicBezTo>
                <a:cubicBezTo>
                  <a:pt x="6" y="187"/>
                  <a:pt x="7" y="188"/>
                  <a:pt x="7" y="188"/>
                </a:cubicBezTo>
                <a:cubicBezTo>
                  <a:pt x="10" y="190"/>
                  <a:pt x="11" y="192"/>
                  <a:pt x="13" y="193"/>
                </a:cubicBezTo>
                <a:cubicBezTo>
                  <a:pt x="16" y="193"/>
                  <a:pt x="17" y="192"/>
                  <a:pt x="19" y="190"/>
                </a:cubicBezTo>
                <a:cubicBezTo>
                  <a:pt x="21" y="189"/>
                  <a:pt x="23" y="188"/>
                  <a:pt x="21" y="191"/>
                </a:cubicBezTo>
                <a:cubicBezTo>
                  <a:pt x="20" y="193"/>
                  <a:pt x="20" y="195"/>
                  <a:pt x="20" y="197"/>
                </a:cubicBezTo>
                <a:cubicBezTo>
                  <a:pt x="21" y="199"/>
                  <a:pt x="22" y="200"/>
                  <a:pt x="24" y="201"/>
                </a:cubicBezTo>
                <a:cubicBezTo>
                  <a:pt x="25" y="201"/>
                  <a:pt x="27" y="202"/>
                  <a:pt x="28" y="202"/>
                </a:cubicBezTo>
                <a:cubicBezTo>
                  <a:pt x="33" y="201"/>
                  <a:pt x="36" y="205"/>
                  <a:pt x="40" y="207"/>
                </a:cubicBezTo>
                <a:cubicBezTo>
                  <a:pt x="45" y="210"/>
                  <a:pt x="50" y="206"/>
                  <a:pt x="55" y="208"/>
                </a:cubicBezTo>
                <a:cubicBezTo>
                  <a:pt x="56" y="209"/>
                  <a:pt x="57" y="209"/>
                  <a:pt x="57" y="209"/>
                </a:cubicBezTo>
                <a:cubicBezTo>
                  <a:pt x="60" y="211"/>
                  <a:pt x="62" y="213"/>
                  <a:pt x="63" y="215"/>
                </a:cubicBezTo>
                <a:cubicBezTo>
                  <a:pt x="66" y="218"/>
                  <a:pt x="68" y="221"/>
                  <a:pt x="70" y="224"/>
                </a:cubicBezTo>
                <a:cubicBezTo>
                  <a:pt x="72" y="225"/>
                  <a:pt x="74" y="226"/>
                  <a:pt x="76" y="226"/>
                </a:cubicBezTo>
                <a:cubicBezTo>
                  <a:pt x="78" y="226"/>
                  <a:pt x="80" y="226"/>
                  <a:pt x="82" y="227"/>
                </a:cubicBezTo>
                <a:cubicBezTo>
                  <a:pt x="85" y="228"/>
                  <a:pt x="89" y="227"/>
                  <a:pt x="91" y="230"/>
                </a:cubicBezTo>
                <a:cubicBezTo>
                  <a:pt x="92" y="231"/>
                  <a:pt x="93" y="232"/>
                  <a:pt x="94" y="232"/>
                </a:cubicBezTo>
                <a:cubicBezTo>
                  <a:pt x="97" y="233"/>
                  <a:pt x="100" y="232"/>
                  <a:pt x="102" y="230"/>
                </a:cubicBezTo>
                <a:cubicBezTo>
                  <a:pt x="105" y="228"/>
                  <a:pt x="107" y="228"/>
                  <a:pt x="110" y="230"/>
                </a:cubicBezTo>
                <a:cubicBezTo>
                  <a:pt x="113" y="234"/>
                  <a:pt x="117" y="237"/>
                  <a:pt x="122" y="234"/>
                </a:cubicBezTo>
                <a:cubicBezTo>
                  <a:pt x="124" y="232"/>
                  <a:pt x="127" y="230"/>
                  <a:pt x="130" y="231"/>
                </a:cubicBezTo>
                <a:cubicBezTo>
                  <a:pt x="133" y="231"/>
                  <a:pt x="136" y="234"/>
                  <a:pt x="139" y="236"/>
                </a:cubicBezTo>
                <a:cubicBezTo>
                  <a:pt x="142" y="237"/>
                  <a:pt x="142" y="239"/>
                  <a:pt x="140" y="242"/>
                </a:cubicBezTo>
                <a:cubicBezTo>
                  <a:pt x="139" y="244"/>
                  <a:pt x="139" y="247"/>
                  <a:pt x="140" y="250"/>
                </a:cubicBezTo>
                <a:cubicBezTo>
                  <a:pt x="141" y="253"/>
                  <a:pt x="141" y="256"/>
                  <a:pt x="142" y="259"/>
                </a:cubicBezTo>
                <a:cubicBezTo>
                  <a:pt x="143" y="260"/>
                  <a:pt x="143" y="260"/>
                  <a:pt x="144" y="261"/>
                </a:cubicBezTo>
                <a:cubicBezTo>
                  <a:pt x="146" y="261"/>
                  <a:pt x="148" y="261"/>
                  <a:pt x="151" y="261"/>
                </a:cubicBezTo>
                <a:cubicBezTo>
                  <a:pt x="153" y="259"/>
                  <a:pt x="156" y="257"/>
                  <a:pt x="158" y="262"/>
                </a:cubicBezTo>
                <a:cubicBezTo>
                  <a:pt x="160" y="265"/>
                  <a:pt x="161" y="269"/>
                  <a:pt x="163" y="272"/>
                </a:cubicBezTo>
                <a:cubicBezTo>
                  <a:pt x="164" y="275"/>
                  <a:pt x="168" y="275"/>
                  <a:pt x="170" y="277"/>
                </a:cubicBezTo>
                <a:cubicBezTo>
                  <a:pt x="173" y="279"/>
                  <a:pt x="176" y="281"/>
                  <a:pt x="177" y="284"/>
                </a:cubicBezTo>
                <a:cubicBezTo>
                  <a:pt x="178" y="287"/>
                  <a:pt x="179" y="289"/>
                  <a:pt x="181" y="291"/>
                </a:cubicBezTo>
                <a:cubicBezTo>
                  <a:pt x="184" y="293"/>
                  <a:pt x="185" y="297"/>
                  <a:pt x="186" y="300"/>
                </a:cubicBezTo>
                <a:cubicBezTo>
                  <a:pt x="189" y="304"/>
                  <a:pt x="193" y="300"/>
                  <a:pt x="196" y="303"/>
                </a:cubicBezTo>
                <a:cubicBezTo>
                  <a:pt x="199" y="305"/>
                  <a:pt x="198" y="310"/>
                  <a:pt x="201" y="312"/>
                </a:cubicBezTo>
                <a:cubicBezTo>
                  <a:pt x="206" y="310"/>
                  <a:pt x="213" y="311"/>
                  <a:pt x="217" y="314"/>
                </a:cubicBezTo>
                <a:cubicBezTo>
                  <a:pt x="218" y="315"/>
                  <a:pt x="218" y="315"/>
                  <a:pt x="218" y="315"/>
                </a:cubicBezTo>
                <a:cubicBezTo>
                  <a:pt x="221" y="317"/>
                  <a:pt x="220" y="320"/>
                  <a:pt x="220" y="323"/>
                </a:cubicBezTo>
                <a:cubicBezTo>
                  <a:pt x="226" y="327"/>
                  <a:pt x="230" y="322"/>
                  <a:pt x="235" y="321"/>
                </a:cubicBezTo>
                <a:cubicBezTo>
                  <a:pt x="239" y="318"/>
                  <a:pt x="245" y="321"/>
                  <a:pt x="250" y="319"/>
                </a:cubicBezTo>
                <a:cubicBezTo>
                  <a:pt x="254" y="320"/>
                  <a:pt x="259" y="319"/>
                  <a:pt x="263" y="321"/>
                </a:cubicBezTo>
                <a:cubicBezTo>
                  <a:pt x="266" y="322"/>
                  <a:pt x="268" y="323"/>
                  <a:pt x="269" y="325"/>
                </a:cubicBezTo>
                <a:cubicBezTo>
                  <a:pt x="271" y="327"/>
                  <a:pt x="271" y="329"/>
                  <a:pt x="274" y="329"/>
                </a:cubicBezTo>
                <a:cubicBezTo>
                  <a:pt x="279" y="327"/>
                  <a:pt x="282" y="332"/>
                  <a:pt x="286" y="332"/>
                </a:cubicBezTo>
                <a:cubicBezTo>
                  <a:pt x="289" y="332"/>
                  <a:pt x="290" y="329"/>
                  <a:pt x="292" y="328"/>
                </a:cubicBezTo>
                <a:cubicBezTo>
                  <a:pt x="296" y="328"/>
                  <a:pt x="299" y="330"/>
                  <a:pt x="301" y="332"/>
                </a:cubicBezTo>
                <a:cubicBezTo>
                  <a:pt x="302" y="335"/>
                  <a:pt x="300" y="338"/>
                  <a:pt x="302" y="340"/>
                </a:cubicBezTo>
                <a:cubicBezTo>
                  <a:pt x="303" y="344"/>
                  <a:pt x="307" y="344"/>
                  <a:pt x="309" y="346"/>
                </a:cubicBezTo>
                <a:cubicBezTo>
                  <a:pt x="310" y="346"/>
                  <a:pt x="310" y="346"/>
                  <a:pt x="310" y="346"/>
                </a:cubicBezTo>
                <a:cubicBezTo>
                  <a:pt x="318" y="349"/>
                  <a:pt x="317" y="356"/>
                  <a:pt x="319" y="362"/>
                </a:cubicBezTo>
                <a:cubicBezTo>
                  <a:pt x="321" y="363"/>
                  <a:pt x="322" y="364"/>
                  <a:pt x="324" y="365"/>
                </a:cubicBezTo>
                <a:cubicBezTo>
                  <a:pt x="325" y="365"/>
                  <a:pt x="327" y="366"/>
                  <a:pt x="329" y="366"/>
                </a:cubicBezTo>
                <a:cubicBezTo>
                  <a:pt x="330" y="366"/>
                  <a:pt x="330" y="367"/>
                  <a:pt x="330" y="367"/>
                </a:cubicBezTo>
                <a:cubicBezTo>
                  <a:pt x="330" y="367"/>
                  <a:pt x="331" y="367"/>
                  <a:pt x="331" y="368"/>
                </a:cubicBezTo>
                <a:cubicBezTo>
                  <a:pt x="332" y="367"/>
                  <a:pt x="334" y="367"/>
                  <a:pt x="336" y="366"/>
                </a:cubicBezTo>
                <a:cubicBezTo>
                  <a:pt x="337" y="366"/>
                  <a:pt x="339" y="365"/>
                  <a:pt x="341" y="364"/>
                </a:cubicBezTo>
                <a:cubicBezTo>
                  <a:pt x="345" y="362"/>
                  <a:pt x="347" y="359"/>
                  <a:pt x="348" y="355"/>
                </a:cubicBezTo>
                <a:cubicBezTo>
                  <a:pt x="351" y="351"/>
                  <a:pt x="355" y="350"/>
                  <a:pt x="358" y="348"/>
                </a:cubicBezTo>
                <a:cubicBezTo>
                  <a:pt x="360" y="347"/>
                  <a:pt x="362" y="346"/>
                  <a:pt x="363" y="344"/>
                </a:cubicBezTo>
                <a:cubicBezTo>
                  <a:pt x="363" y="341"/>
                  <a:pt x="363" y="339"/>
                  <a:pt x="363" y="336"/>
                </a:cubicBezTo>
                <a:cubicBezTo>
                  <a:pt x="364" y="334"/>
                  <a:pt x="365" y="332"/>
                  <a:pt x="367" y="330"/>
                </a:cubicBezTo>
                <a:cubicBezTo>
                  <a:pt x="370" y="326"/>
                  <a:pt x="372" y="329"/>
                  <a:pt x="376" y="331"/>
                </a:cubicBezTo>
                <a:cubicBezTo>
                  <a:pt x="379" y="331"/>
                  <a:pt x="381" y="329"/>
                  <a:pt x="383" y="327"/>
                </a:cubicBezTo>
                <a:cubicBezTo>
                  <a:pt x="384" y="327"/>
                  <a:pt x="385" y="327"/>
                  <a:pt x="386" y="327"/>
                </a:cubicBezTo>
                <a:cubicBezTo>
                  <a:pt x="389" y="325"/>
                  <a:pt x="392" y="325"/>
                  <a:pt x="395" y="327"/>
                </a:cubicBezTo>
                <a:cubicBezTo>
                  <a:pt x="398" y="329"/>
                  <a:pt x="403" y="327"/>
                  <a:pt x="405" y="331"/>
                </a:cubicBezTo>
                <a:cubicBezTo>
                  <a:pt x="405" y="331"/>
                  <a:pt x="406" y="332"/>
                  <a:pt x="407" y="331"/>
                </a:cubicBezTo>
                <a:cubicBezTo>
                  <a:pt x="412" y="331"/>
                  <a:pt x="417" y="331"/>
                  <a:pt x="421" y="327"/>
                </a:cubicBezTo>
                <a:cubicBezTo>
                  <a:pt x="423" y="324"/>
                  <a:pt x="425" y="321"/>
                  <a:pt x="430" y="321"/>
                </a:cubicBezTo>
                <a:cubicBezTo>
                  <a:pt x="432" y="319"/>
                  <a:pt x="435" y="318"/>
                  <a:pt x="436" y="315"/>
                </a:cubicBezTo>
                <a:cubicBezTo>
                  <a:pt x="437" y="313"/>
                  <a:pt x="438" y="311"/>
                  <a:pt x="438" y="309"/>
                </a:cubicBezTo>
                <a:cubicBezTo>
                  <a:pt x="437" y="306"/>
                  <a:pt x="440" y="302"/>
                  <a:pt x="436" y="300"/>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41" name="Freeform 24">
            <a:extLst>
              <a:ext uri="{FF2B5EF4-FFF2-40B4-BE49-F238E27FC236}">
                <a16:creationId xmlns:a16="http://schemas.microsoft.com/office/drawing/2014/main" id="{EA63994D-FC23-FBF4-9E31-4DD84FF47861}"/>
              </a:ext>
            </a:extLst>
          </p:cNvPr>
          <p:cNvSpPr>
            <a:spLocks/>
          </p:cNvSpPr>
          <p:nvPr/>
        </p:nvSpPr>
        <p:spPr bwMode="auto">
          <a:xfrm>
            <a:off x="5029199" y="2860675"/>
            <a:ext cx="1173163" cy="1760538"/>
          </a:xfrm>
          <a:custGeom>
            <a:avLst/>
            <a:gdLst>
              <a:gd name="T0" fmla="*/ 2147483646 w 308"/>
              <a:gd name="T1" fmla="*/ 2147483646 h 462"/>
              <a:gd name="T2" fmla="*/ 2147483646 w 308"/>
              <a:gd name="T3" fmla="*/ 2147483646 h 462"/>
              <a:gd name="T4" fmla="*/ 2147483646 w 308"/>
              <a:gd name="T5" fmla="*/ 2147483646 h 462"/>
              <a:gd name="T6" fmla="*/ 2147483646 w 308"/>
              <a:gd name="T7" fmla="*/ 2147483646 h 462"/>
              <a:gd name="T8" fmla="*/ 2147483646 w 308"/>
              <a:gd name="T9" fmla="*/ 2147483646 h 462"/>
              <a:gd name="T10" fmla="*/ 2147483646 w 308"/>
              <a:gd name="T11" fmla="*/ 2147483646 h 462"/>
              <a:gd name="T12" fmla="*/ 1900581195 w 308"/>
              <a:gd name="T13" fmla="*/ 2147483646 h 462"/>
              <a:gd name="T14" fmla="*/ 1857056085 w 308"/>
              <a:gd name="T15" fmla="*/ 2147483646 h 462"/>
              <a:gd name="T16" fmla="*/ 1624925979 w 308"/>
              <a:gd name="T17" fmla="*/ 2147483646 h 462"/>
              <a:gd name="T18" fmla="*/ 1653942719 w 308"/>
              <a:gd name="T19" fmla="*/ 2147483646 h 462"/>
              <a:gd name="T20" fmla="*/ 1886072825 w 308"/>
              <a:gd name="T21" fmla="*/ 2147483646 h 462"/>
              <a:gd name="T22" fmla="*/ 1944106304 w 308"/>
              <a:gd name="T23" fmla="*/ 1786126772 h 462"/>
              <a:gd name="T24" fmla="*/ 2147483646 w 308"/>
              <a:gd name="T25" fmla="*/ 1394048862 h 462"/>
              <a:gd name="T26" fmla="*/ 2147483646 w 308"/>
              <a:gd name="T27" fmla="*/ 1292398752 h 462"/>
              <a:gd name="T28" fmla="*/ 2147483646 w 308"/>
              <a:gd name="T29" fmla="*/ 929365908 h 462"/>
              <a:gd name="T30" fmla="*/ 2147483646 w 308"/>
              <a:gd name="T31" fmla="*/ 885802119 h 462"/>
              <a:gd name="T32" fmla="*/ 2147483646 w 308"/>
              <a:gd name="T33" fmla="*/ 697024431 h 462"/>
              <a:gd name="T34" fmla="*/ 1770005867 w 308"/>
              <a:gd name="T35" fmla="*/ 464682954 h 462"/>
              <a:gd name="T36" fmla="*/ 1276725107 w 308"/>
              <a:gd name="T37" fmla="*/ 217818944 h 462"/>
              <a:gd name="T38" fmla="*/ 797952715 w 308"/>
              <a:gd name="T39" fmla="*/ 29041256 h 462"/>
              <a:gd name="T40" fmla="*/ 754427606 w 308"/>
              <a:gd name="T41" fmla="*/ 537287999 h 462"/>
              <a:gd name="T42" fmla="*/ 1030086631 w 308"/>
              <a:gd name="T43" fmla="*/ 827715797 h 462"/>
              <a:gd name="T44" fmla="*/ 986561522 w 308"/>
              <a:gd name="T45" fmla="*/ 1292398752 h 462"/>
              <a:gd name="T46" fmla="*/ 652872827 w 308"/>
              <a:gd name="T47" fmla="*/ 1321443818 h 462"/>
              <a:gd name="T48" fmla="*/ 507789130 w 308"/>
              <a:gd name="T49" fmla="*/ 1684476661 h 462"/>
              <a:gd name="T50" fmla="*/ 348197064 w 308"/>
              <a:gd name="T51" fmla="*/ 2032986972 h 462"/>
              <a:gd name="T52" fmla="*/ 217625545 w 308"/>
              <a:gd name="T53" fmla="*/ 2147483646 h 462"/>
              <a:gd name="T54" fmla="*/ 101558588 w 308"/>
              <a:gd name="T55" fmla="*/ 2147483646 h 462"/>
              <a:gd name="T56" fmla="*/ 130575327 w 308"/>
              <a:gd name="T57" fmla="*/ 2147483646 h 462"/>
              <a:gd name="T58" fmla="*/ 217625545 w 308"/>
              <a:gd name="T59" fmla="*/ 2147483646 h 462"/>
              <a:gd name="T60" fmla="*/ 420738912 w 308"/>
              <a:gd name="T61" fmla="*/ 2147483646 h 462"/>
              <a:gd name="T62" fmla="*/ 348197064 w 308"/>
              <a:gd name="T63" fmla="*/ 2147483646 h 462"/>
              <a:gd name="T64" fmla="*/ 290163585 w 308"/>
              <a:gd name="T65" fmla="*/ 2147483646 h 462"/>
              <a:gd name="T66" fmla="*/ 261146846 w 308"/>
              <a:gd name="T67" fmla="*/ 2147483646 h 462"/>
              <a:gd name="T68" fmla="*/ 232133915 w 308"/>
              <a:gd name="T69" fmla="*/ 2147483646 h 462"/>
              <a:gd name="T70" fmla="*/ 304671955 w 308"/>
              <a:gd name="T71" fmla="*/ 2147483646 h 462"/>
              <a:gd name="T72" fmla="*/ 377213803 w 308"/>
              <a:gd name="T73" fmla="*/ 2147483646 h 462"/>
              <a:gd name="T74" fmla="*/ 580330979 w 308"/>
              <a:gd name="T75" fmla="*/ 2147483646 h 462"/>
              <a:gd name="T76" fmla="*/ 667381197 w 308"/>
              <a:gd name="T77" fmla="*/ 2147483646 h 462"/>
              <a:gd name="T78" fmla="*/ 914019673 w 308"/>
              <a:gd name="T79" fmla="*/ 2147483646 h 462"/>
              <a:gd name="T80" fmla="*/ 1059103370 w 308"/>
              <a:gd name="T81" fmla="*/ 2147483646 h 462"/>
              <a:gd name="T82" fmla="*/ 1262216737 w 308"/>
              <a:gd name="T83" fmla="*/ 2147483646 h 462"/>
              <a:gd name="T84" fmla="*/ 1407300434 w 308"/>
              <a:gd name="T85" fmla="*/ 2147483646 h 462"/>
              <a:gd name="T86" fmla="*/ 1668451088 w 308"/>
              <a:gd name="T87" fmla="*/ 2147483646 h 462"/>
              <a:gd name="T88" fmla="*/ 2002139782 w 308"/>
              <a:gd name="T89" fmla="*/ 2147483646 h 462"/>
              <a:gd name="T90" fmla="*/ 2147483646 w 308"/>
              <a:gd name="T91" fmla="*/ 2147483646 h 462"/>
              <a:gd name="T92" fmla="*/ 2147483646 w 308"/>
              <a:gd name="T93" fmla="*/ 2147483646 h 462"/>
              <a:gd name="T94" fmla="*/ 2147483646 w 308"/>
              <a:gd name="T95" fmla="*/ 2147483646 h 462"/>
              <a:gd name="T96" fmla="*/ 2147483646 w 308"/>
              <a:gd name="T97" fmla="*/ 2147483646 h 462"/>
              <a:gd name="T98" fmla="*/ 2147483646 w 308"/>
              <a:gd name="T99" fmla="*/ 2147483646 h 462"/>
              <a:gd name="T100" fmla="*/ 2147483646 w 308"/>
              <a:gd name="T101" fmla="*/ 2147483646 h 462"/>
              <a:gd name="T102" fmla="*/ 2147483646 w 308"/>
              <a:gd name="T103" fmla="*/ 2147483646 h 462"/>
              <a:gd name="T104" fmla="*/ 2147483646 w 308"/>
              <a:gd name="T105" fmla="*/ 2147483646 h 4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8" h="462">
                <a:moveTo>
                  <a:pt x="303" y="348"/>
                </a:moveTo>
                <a:cubicBezTo>
                  <a:pt x="300" y="345"/>
                  <a:pt x="296" y="349"/>
                  <a:pt x="293" y="345"/>
                </a:cubicBezTo>
                <a:cubicBezTo>
                  <a:pt x="292" y="342"/>
                  <a:pt x="291" y="338"/>
                  <a:pt x="288" y="336"/>
                </a:cubicBezTo>
                <a:cubicBezTo>
                  <a:pt x="286" y="334"/>
                  <a:pt x="285" y="332"/>
                  <a:pt x="284" y="329"/>
                </a:cubicBezTo>
                <a:cubicBezTo>
                  <a:pt x="283" y="326"/>
                  <a:pt x="280" y="324"/>
                  <a:pt x="277" y="322"/>
                </a:cubicBezTo>
                <a:cubicBezTo>
                  <a:pt x="275" y="320"/>
                  <a:pt x="271" y="320"/>
                  <a:pt x="270" y="317"/>
                </a:cubicBezTo>
                <a:cubicBezTo>
                  <a:pt x="268" y="314"/>
                  <a:pt x="267" y="310"/>
                  <a:pt x="265" y="307"/>
                </a:cubicBezTo>
                <a:cubicBezTo>
                  <a:pt x="263" y="302"/>
                  <a:pt x="260" y="304"/>
                  <a:pt x="258" y="306"/>
                </a:cubicBezTo>
                <a:cubicBezTo>
                  <a:pt x="255" y="306"/>
                  <a:pt x="253" y="306"/>
                  <a:pt x="251" y="306"/>
                </a:cubicBezTo>
                <a:cubicBezTo>
                  <a:pt x="250" y="305"/>
                  <a:pt x="250" y="305"/>
                  <a:pt x="249" y="304"/>
                </a:cubicBezTo>
                <a:cubicBezTo>
                  <a:pt x="248" y="301"/>
                  <a:pt x="248" y="298"/>
                  <a:pt x="247" y="295"/>
                </a:cubicBezTo>
                <a:cubicBezTo>
                  <a:pt x="246" y="292"/>
                  <a:pt x="246" y="289"/>
                  <a:pt x="247" y="287"/>
                </a:cubicBezTo>
                <a:cubicBezTo>
                  <a:pt x="249" y="284"/>
                  <a:pt x="249" y="282"/>
                  <a:pt x="246" y="281"/>
                </a:cubicBezTo>
                <a:cubicBezTo>
                  <a:pt x="243" y="279"/>
                  <a:pt x="240" y="276"/>
                  <a:pt x="237" y="276"/>
                </a:cubicBezTo>
                <a:cubicBezTo>
                  <a:pt x="234" y="275"/>
                  <a:pt x="231" y="277"/>
                  <a:pt x="229" y="279"/>
                </a:cubicBezTo>
                <a:cubicBezTo>
                  <a:pt x="224" y="282"/>
                  <a:pt x="220" y="279"/>
                  <a:pt x="217" y="275"/>
                </a:cubicBezTo>
                <a:cubicBezTo>
                  <a:pt x="214" y="273"/>
                  <a:pt x="212" y="273"/>
                  <a:pt x="209" y="275"/>
                </a:cubicBezTo>
                <a:cubicBezTo>
                  <a:pt x="207" y="277"/>
                  <a:pt x="204" y="278"/>
                  <a:pt x="201" y="277"/>
                </a:cubicBezTo>
                <a:cubicBezTo>
                  <a:pt x="200" y="277"/>
                  <a:pt x="199" y="276"/>
                  <a:pt x="198" y="275"/>
                </a:cubicBezTo>
                <a:cubicBezTo>
                  <a:pt x="196" y="272"/>
                  <a:pt x="192" y="273"/>
                  <a:pt x="189" y="272"/>
                </a:cubicBezTo>
                <a:cubicBezTo>
                  <a:pt x="187" y="271"/>
                  <a:pt x="185" y="271"/>
                  <a:pt x="183" y="271"/>
                </a:cubicBezTo>
                <a:cubicBezTo>
                  <a:pt x="181" y="271"/>
                  <a:pt x="179" y="270"/>
                  <a:pt x="177" y="269"/>
                </a:cubicBezTo>
                <a:cubicBezTo>
                  <a:pt x="175" y="266"/>
                  <a:pt x="173" y="263"/>
                  <a:pt x="170" y="260"/>
                </a:cubicBezTo>
                <a:cubicBezTo>
                  <a:pt x="169" y="258"/>
                  <a:pt x="167" y="256"/>
                  <a:pt x="164" y="254"/>
                </a:cubicBezTo>
                <a:cubicBezTo>
                  <a:pt x="164" y="254"/>
                  <a:pt x="163" y="254"/>
                  <a:pt x="162" y="253"/>
                </a:cubicBezTo>
                <a:cubicBezTo>
                  <a:pt x="157" y="251"/>
                  <a:pt x="152" y="255"/>
                  <a:pt x="147" y="252"/>
                </a:cubicBezTo>
                <a:cubicBezTo>
                  <a:pt x="143" y="250"/>
                  <a:pt x="140" y="246"/>
                  <a:pt x="135" y="247"/>
                </a:cubicBezTo>
                <a:cubicBezTo>
                  <a:pt x="134" y="247"/>
                  <a:pt x="132" y="246"/>
                  <a:pt x="131" y="246"/>
                </a:cubicBezTo>
                <a:cubicBezTo>
                  <a:pt x="130" y="246"/>
                  <a:pt x="130" y="245"/>
                  <a:pt x="129" y="245"/>
                </a:cubicBezTo>
                <a:cubicBezTo>
                  <a:pt x="128" y="245"/>
                  <a:pt x="128" y="244"/>
                  <a:pt x="128" y="244"/>
                </a:cubicBezTo>
                <a:cubicBezTo>
                  <a:pt x="128" y="243"/>
                  <a:pt x="127" y="242"/>
                  <a:pt x="127" y="242"/>
                </a:cubicBezTo>
                <a:cubicBezTo>
                  <a:pt x="127" y="240"/>
                  <a:pt x="127" y="238"/>
                  <a:pt x="128" y="236"/>
                </a:cubicBezTo>
                <a:cubicBezTo>
                  <a:pt x="130" y="233"/>
                  <a:pt x="128" y="234"/>
                  <a:pt x="126" y="235"/>
                </a:cubicBezTo>
                <a:cubicBezTo>
                  <a:pt x="124" y="237"/>
                  <a:pt x="123" y="238"/>
                  <a:pt x="120" y="238"/>
                </a:cubicBezTo>
                <a:cubicBezTo>
                  <a:pt x="118" y="237"/>
                  <a:pt x="117" y="235"/>
                  <a:pt x="114" y="233"/>
                </a:cubicBezTo>
                <a:cubicBezTo>
                  <a:pt x="114" y="233"/>
                  <a:pt x="113" y="232"/>
                  <a:pt x="112" y="231"/>
                </a:cubicBezTo>
                <a:cubicBezTo>
                  <a:pt x="107" y="222"/>
                  <a:pt x="120" y="221"/>
                  <a:pt x="118" y="213"/>
                </a:cubicBezTo>
                <a:cubicBezTo>
                  <a:pt x="116" y="211"/>
                  <a:pt x="115" y="208"/>
                  <a:pt x="116" y="205"/>
                </a:cubicBezTo>
                <a:cubicBezTo>
                  <a:pt x="118" y="201"/>
                  <a:pt x="120" y="197"/>
                  <a:pt x="119" y="193"/>
                </a:cubicBezTo>
                <a:cubicBezTo>
                  <a:pt x="117" y="188"/>
                  <a:pt x="113" y="187"/>
                  <a:pt x="114" y="181"/>
                </a:cubicBezTo>
                <a:cubicBezTo>
                  <a:pt x="117" y="177"/>
                  <a:pt x="116" y="172"/>
                  <a:pt x="118" y="168"/>
                </a:cubicBezTo>
                <a:cubicBezTo>
                  <a:pt x="119" y="165"/>
                  <a:pt x="120" y="163"/>
                  <a:pt x="122" y="161"/>
                </a:cubicBezTo>
                <a:cubicBezTo>
                  <a:pt x="123" y="159"/>
                  <a:pt x="125" y="158"/>
                  <a:pt x="126" y="156"/>
                </a:cubicBezTo>
                <a:cubicBezTo>
                  <a:pt x="127" y="154"/>
                  <a:pt x="129" y="152"/>
                  <a:pt x="130" y="150"/>
                </a:cubicBezTo>
                <a:cubicBezTo>
                  <a:pt x="132" y="147"/>
                  <a:pt x="130" y="143"/>
                  <a:pt x="129" y="140"/>
                </a:cubicBezTo>
                <a:cubicBezTo>
                  <a:pt x="129" y="136"/>
                  <a:pt x="129" y="133"/>
                  <a:pt x="132" y="131"/>
                </a:cubicBezTo>
                <a:cubicBezTo>
                  <a:pt x="132" y="130"/>
                  <a:pt x="133" y="129"/>
                  <a:pt x="133" y="129"/>
                </a:cubicBezTo>
                <a:cubicBezTo>
                  <a:pt x="135" y="127"/>
                  <a:pt x="135" y="125"/>
                  <a:pt x="134" y="123"/>
                </a:cubicBezTo>
                <a:cubicBezTo>
                  <a:pt x="135" y="121"/>
                  <a:pt x="135" y="120"/>
                  <a:pt x="136" y="118"/>
                </a:cubicBezTo>
                <a:cubicBezTo>
                  <a:pt x="138" y="116"/>
                  <a:pt x="141" y="113"/>
                  <a:pt x="143" y="110"/>
                </a:cubicBezTo>
                <a:cubicBezTo>
                  <a:pt x="147" y="106"/>
                  <a:pt x="149" y="101"/>
                  <a:pt x="155" y="101"/>
                </a:cubicBezTo>
                <a:cubicBezTo>
                  <a:pt x="159" y="101"/>
                  <a:pt x="160" y="98"/>
                  <a:pt x="161" y="96"/>
                </a:cubicBezTo>
                <a:cubicBezTo>
                  <a:pt x="163" y="94"/>
                  <a:pt x="164" y="92"/>
                  <a:pt x="165" y="90"/>
                </a:cubicBezTo>
                <a:cubicBezTo>
                  <a:pt x="166" y="89"/>
                  <a:pt x="167" y="88"/>
                  <a:pt x="168" y="88"/>
                </a:cubicBezTo>
                <a:cubicBezTo>
                  <a:pt x="170" y="87"/>
                  <a:pt x="172" y="88"/>
                  <a:pt x="173" y="90"/>
                </a:cubicBezTo>
                <a:cubicBezTo>
                  <a:pt x="175" y="93"/>
                  <a:pt x="178" y="91"/>
                  <a:pt x="180" y="89"/>
                </a:cubicBezTo>
                <a:cubicBezTo>
                  <a:pt x="181" y="86"/>
                  <a:pt x="180" y="81"/>
                  <a:pt x="181" y="78"/>
                </a:cubicBezTo>
                <a:cubicBezTo>
                  <a:pt x="182" y="78"/>
                  <a:pt x="182" y="78"/>
                  <a:pt x="181" y="77"/>
                </a:cubicBezTo>
                <a:cubicBezTo>
                  <a:pt x="181" y="74"/>
                  <a:pt x="180" y="71"/>
                  <a:pt x="178" y="68"/>
                </a:cubicBezTo>
                <a:cubicBezTo>
                  <a:pt x="178" y="66"/>
                  <a:pt x="177" y="65"/>
                  <a:pt x="176" y="64"/>
                </a:cubicBezTo>
                <a:cubicBezTo>
                  <a:pt x="174" y="63"/>
                  <a:pt x="172" y="62"/>
                  <a:pt x="169" y="63"/>
                </a:cubicBezTo>
                <a:cubicBezTo>
                  <a:pt x="168" y="64"/>
                  <a:pt x="167" y="67"/>
                  <a:pt x="165" y="68"/>
                </a:cubicBezTo>
                <a:cubicBezTo>
                  <a:pt x="163" y="69"/>
                  <a:pt x="161" y="68"/>
                  <a:pt x="160" y="66"/>
                </a:cubicBezTo>
                <a:cubicBezTo>
                  <a:pt x="159" y="65"/>
                  <a:pt x="158" y="63"/>
                  <a:pt x="158" y="61"/>
                </a:cubicBezTo>
                <a:cubicBezTo>
                  <a:pt x="159" y="60"/>
                  <a:pt x="161" y="59"/>
                  <a:pt x="161" y="58"/>
                </a:cubicBezTo>
                <a:cubicBezTo>
                  <a:pt x="161" y="56"/>
                  <a:pt x="160" y="55"/>
                  <a:pt x="159" y="54"/>
                </a:cubicBezTo>
                <a:cubicBezTo>
                  <a:pt x="158" y="52"/>
                  <a:pt x="157" y="50"/>
                  <a:pt x="157" y="48"/>
                </a:cubicBezTo>
                <a:cubicBezTo>
                  <a:pt x="155" y="44"/>
                  <a:pt x="152" y="47"/>
                  <a:pt x="149" y="48"/>
                </a:cubicBezTo>
                <a:cubicBezTo>
                  <a:pt x="148" y="51"/>
                  <a:pt x="142" y="51"/>
                  <a:pt x="140" y="49"/>
                </a:cubicBezTo>
                <a:cubicBezTo>
                  <a:pt x="138" y="46"/>
                  <a:pt x="135" y="45"/>
                  <a:pt x="132" y="43"/>
                </a:cubicBezTo>
                <a:cubicBezTo>
                  <a:pt x="131" y="41"/>
                  <a:pt x="130" y="39"/>
                  <a:pt x="128" y="38"/>
                </a:cubicBezTo>
                <a:cubicBezTo>
                  <a:pt x="126" y="36"/>
                  <a:pt x="124" y="34"/>
                  <a:pt x="122" y="32"/>
                </a:cubicBezTo>
                <a:cubicBezTo>
                  <a:pt x="122" y="29"/>
                  <a:pt x="121" y="26"/>
                  <a:pt x="118" y="25"/>
                </a:cubicBezTo>
                <a:cubicBezTo>
                  <a:pt x="114" y="25"/>
                  <a:pt x="111" y="27"/>
                  <a:pt x="108" y="24"/>
                </a:cubicBezTo>
                <a:cubicBezTo>
                  <a:pt x="104" y="24"/>
                  <a:pt x="102" y="21"/>
                  <a:pt x="99" y="18"/>
                </a:cubicBezTo>
                <a:cubicBezTo>
                  <a:pt x="96" y="16"/>
                  <a:pt x="92" y="16"/>
                  <a:pt x="88" y="15"/>
                </a:cubicBezTo>
                <a:cubicBezTo>
                  <a:pt x="86" y="14"/>
                  <a:pt x="83" y="14"/>
                  <a:pt x="80" y="13"/>
                </a:cubicBezTo>
                <a:cubicBezTo>
                  <a:pt x="78" y="12"/>
                  <a:pt x="76" y="11"/>
                  <a:pt x="73" y="10"/>
                </a:cubicBezTo>
                <a:cubicBezTo>
                  <a:pt x="69" y="8"/>
                  <a:pt x="65" y="11"/>
                  <a:pt x="61" y="8"/>
                </a:cubicBezTo>
                <a:cubicBezTo>
                  <a:pt x="58" y="6"/>
                  <a:pt x="58" y="3"/>
                  <a:pt x="55" y="2"/>
                </a:cubicBezTo>
                <a:cubicBezTo>
                  <a:pt x="49" y="0"/>
                  <a:pt x="44" y="1"/>
                  <a:pt x="40" y="7"/>
                </a:cubicBezTo>
                <a:cubicBezTo>
                  <a:pt x="39" y="11"/>
                  <a:pt x="39" y="15"/>
                  <a:pt x="41" y="18"/>
                </a:cubicBezTo>
                <a:cubicBezTo>
                  <a:pt x="43" y="22"/>
                  <a:pt x="46" y="25"/>
                  <a:pt x="49" y="28"/>
                </a:cubicBezTo>
                <a:cubicBezTo>
                  <a:pt x="50" y="31"/>
                  <a:pt x="50" y="34"/>
                  <a:pt x="52" y="37"/>
                </a:cubicBezTo>
                <a:cubicBezTo>
                  <a:pt x="54" y="39"/>
                  <a:pt x="54" y="43"/>
                  <a:pt x="56" y="45"/>
                </a:cubicBezTo>
                <a:cubicBezTo>
                  <a:pt x="56" y="46"/>
                  <a:pt x="56" y="47"/>
                  <a:pt x="57" y="48"/>
                </a:cubicBezTo>
                <a:cubicBezTo>
                  <a:pt x="58" y="50"/>
                  <a:pt x="58" y="52"/>
                  <a:pt x="60" y="53"/>
                </a:cubicBezTo>
                <a:cubicBezTo>
                  <a:pt x="63" y="55"/>
                  <a:pt x="69" y="53"/>
                  <a:pt x="71" y="57"/>
                </a:cubicBezTo>
                <a:cubicBezTo>
                  <a:pt x="71" y="62"/>
                  <a:pt x="78" y="65"/>
                  <a:pt x="76" y="70"/>
                </a:cubicBezTo>
                <a:cubicBezTo>
                  <a:pt x="75" y="71"/>
                  <a:pt x="74" y="74"/>
                  <a:pt x="74" y="75"/>
                </a:cubicBezTo>
                <a:cubicBezTo>
                  <a:pt x="74" y="78"/>
                  <a:pt x="76" y="80"/>
                  <a:pt x="77" y="83"/>
                </a:cubicBezTo>
                <a:cubicBezTo>
                  <a:pt x="79" y="88"/>
                  <a:pt x="72" y="92"/>
                  <a:pt x="68" y="89"/>
                </a:cubicBezTo>
                <a:cubicBezTo>
                  <a:pt x="66" y="89"/>
                  <a:pt x="67" y="82"/>
                  <a:pt x="62" y="84"/>
                </a:cubicBezTo>
                <a:cubicBezTo>
                  <a:pt x="62" y="84"/>
                  <a:pt x="61" y="84"/>
                  <a:pt x="61" y="85"/>
                </a:cubicBezTo>
                <a:cubicBezTo>
                  <a:pt x="59" y="88"/>
                  <a:pt x="56" y="90"/>
                  <a:pt x="52" y="86"/>
                </a:cubicBezTo>
                <a:cubicBezTo>
                  <a:pt x="49" y="88"/>
                  <a:pt x="47" y="89"/>
                  <a:pt x="45" y="91"/>
                </a:cubicBezTo>
                <a:cubicBezTo>
                  <a:pt x="44" y="93"/>
                  <a:pt x="43" y="95"/>
                  <a:pt x="42" y="97"/>
                </a:cubicBezTo>
                <a:cubicBezTo>
                  <a:pt x="42" y="100"/>
                  <a:pt x="43" y="103"/>
                  <a:pt x="41" y="106"/>
                </a:cubicBezTo>
                <a:cubicBezTo>
                  <a:pt x="40" y="106"/>
                  <a:pt x="40" y="107"/>
                  <a:pt x="39" y="107"/>
                </a:cubicBezTo>
                <a:cubicBezTo>
                  <a:pt x="37" y="110"/>
                  <a:pt x="35" y="113"/>
                  <a:pt x="35" y="116"/>
                </a:cubicBezTo>
                <a:cubicBezTo>
                  <a:pt x="35" y="117"/>
                  <a:pt x="34" y="118"/>
                  <a:pt x="34" y="120"/>
                </a:cubicBezTo>
                <a:cubicBezTo>
                  <a:pt x="32" y="124"/>
                  <a:pt x="28" y="126"/>
                  <a:pt x="26" y="130"/>
                </a:cubicBezTo>
                <a:cubicBezTo>
                  <a:pt x="26" y="132"/>
                  <a:pt x="26" y="134"/>
                  <a:pt x="26" y="136"/>
                </a:cubicBezTo>
                <a:cubicBezTo>
                  <a:pt x="27" y="138"/>
                  <a:pt x="26" y="139"/>
                  <a:pt x="24" y="140"/>
                </a:cubicBezTo>
                <a:cubicBezTo>
                  <a:pt x="22" y="142"/>
                  <a:pt x="20" y="145"/>
                  <a:pt x="20" y="148"/>
                </a:cubicBezTo>
                <a:cubicBezTo>
                  <a:pt x="22" y="151"/>
                  <a:pt x="26" y="153"/>
                  <a:pt x="26" y="157"/>
                </a:cubicBezTo>
                <a:cubicBezTo>
                  <a:pt x="26" y="160"/>
                  <a:pt x="25" y="163"/>
                  <a:pt x="22" y="165"/>
                </a:cubicBezTo>
                <a:cubicBezTo>
                  <a:pt x="20" y="166"/>
                  <a:pt x="16" y="167"/>
                  <a:pt x="15" y="169"/>
                </a:cubicBezTo>
                <a:cubicBezTo>
                  <a:pt x="14" y="174"/>
                  <a:pt x="11" y="177"/>
                  <a:pt x="6" y="175"/>
                </a:cubicBezTo>
                <a:cubicBezTo>
                  <a:pt x="5" y="175"/>
                  <a:pt x="4" y="175"/>
                  <a:pt x="3" y="176"/>
                </a:cubicBezTo>
                <a:cubicBezTo>
                  <a:pt x="0" y="180"/>
                  <a:pt x="0" y="184"/>
                  <a:pt x="4" y="187"/>
                </a:cubicBezTo>
                <a:cubicBezTo>
                  <a:pt x="5" y="188"/>
                  <a:pt x="7" y="189"/>
                  <a:pt x="7" y="191"/>
                </a:cubicBezTo>
                <a:cubicBezTo>
                  <a:pt x="7" y="193"/>
                  <a:pt x="7" y="195"/>
                  <a:pt x="7" y="197"/>
                </a:cubicBezTo>
                <a:cubicBezTo>
                  <a:pt x="8" y="198"/>
                  <a:pt x="8" y="198"/>
                  <a:pt x="9" y="199"/>
                </a:cubicBezTo>
                <a:cubicBezTo>
                  <a:pt x="14" y="204"/>
                  <a:pt x="11" y="211"/>
                  <a:pt x="12" y="217"/>
                </a:cubicBezTo>
                <a:cubicBezTo>
                  <a:pt x="12" y="220"/>
                  <a:pt x="10" y="221"/>
                  <a:pt x="9" y="223"/>
                </a:cubicBezTo>
                <a:cubicBezTo>
                  <a:pt x="6" y="225"/>
                  <a:pt x="3" y="228"/>
                  <a:pt x="4" y="232"/>
                </a:cubicBezTo>
                <a:cubicBezTo>
                  <a:pt x="5" y="234"/>
                  <a:pt x="6" y="236"/>
                  <a:pt x="7" y="238"/>
                </a:cubicBezTo>
                <a:cubicBezTo>
                  <a:pt x="9" y="241"/>
                  <a:pt x="8" y="244"/>
                  <a:pt x="9" y="246"/>
                </a:cubicBezTo>
                <a:cubicBezTo>
                  <a:pt x="14" y="250"/>
                  <a:pt x="13" y="256"/>
                  <a:pt x="15" y="261"/>
                </a:cubicBezTo>
                <a:cubicBezTo>
                  <a:pt x="17" y="263"/>
                  <a:pt x="18" y="265"/>
                  <a:pt x="19" y="268"/>
                </a:cubicBezTo>
                <a:cubicBezTo>
                  <a:pt x="19" y="269"/>
                  <a:pt x="19" y="269"/>
                  <a:pt x="19" y="270"/>
                </a:cubicBezTo>
                <a:cubicBezTo>
                  <a:pt x="21" y="274"/>
                  <a:pt x="20" y="279"/>
                  <a:pt x="24" y="282"/>
                </a:cubicBezTo>
                <a:cubicBezTo>
                  <a:pt x="25" y="283"/>
                  <a:pt x="28" y="283"/>
                  <a:pt x="29" y="285"/>
                </a:cubicBezTo>
                <a:cubicBezTo>
                  <a:pt x="30" y="285"/>
                  <a:pt x="30" y="286"/>
                  <a:pt x="31" y="286"/>
                </a:cubicBezTo>
                <a:cubicBezTo>
                  <a:pt x="34" y="291"/>
                  <a:pt x="31" y="297"/>
                  <a:pt x="31" y="302"/>
                </a:cubicBezTo>
                <a:cubicBezTo>
                  <a:pt x="31" y="303"/>
                  <a:pt x="31" y="303"/>
                  <a:pt x="30" y="304"/>
                </a:cubicBezTo>
                <a:cubicBezTo>
                  <a:pt x="28" y="306"/>
                  <a:pt x="26" y="307"/>
                  <a:pt x="24" y="308"/>
                </a:cubicBezTo>
                <a:cubicBezTo>
                  <a:pt x="23" y="309"/>
                  <a:pt x="21" y="310"/>
                  <a:pt x="20" y="312"/>
                </a:cubicBezTo>
                <a:cubicBezTo>
                  <a:pt x="18" y="315"/>
                  <a:pt x="19" y="318"/>
                  <a:pt x="20" y="321"/>
                </a:cubicBezTo>
                <a:cubicBezTo>
                  <a:pt x="22" y="324"/>
                  <a:pt x="21" y="328"/>
                  <a:pt x="20" y="331"/>
                </a:cubicBezTo>
                <a:cubicBezTo>
                  <a:pt x="20" y="331"/>
                  <a:pt x="20" y="331"/>
                  <a:pt x="20" y="331"/>
                </a:cubicBezTo>
                <a:cubicBezTo>
                  <a:pt x="20" y="331"/>
                  <a:pt x="21" y="332"/>
                  <a:pt x="21" y="332"/>
                </a:cubicBezTo>
                <a:cubicBezTo>
                  <a:pt x="22" y="333"/>
                  <a:pt x="22" y="334"/>
                  <a:pt x="23" y="335"/>
                </a:cubicBezTo>
                <a:cubicBezTo>
                  <a:pt x="22" y="341"/>
                  <a:pt x="22" y="343"/>
                  <a:pt x="21" y="344"/>
                </a:cubicBezTo>
                <a:cubicBezTo>
                  <a:pt x="20" y="345"/>
                  <a:pt x="19" y="345"/>
                  <a:pt x="18" y="344"/>
                </a:cubicBezTo>
                <a:cubicBezTo>
                  <a:pt x="17" y="344"/>
                  <a:pt x="15" y="344"/>
                  <a:pt x="14" y="343"/>
                </a:cubicBezTo>
                <a:cubicBezTo>
                  <a:pt x="10" y="343"/>
                  <a:pt x="10" y="345"/>
                  <a:pt x="11" y="348"/>
                </a:cubicBezTo>
                <a:cubicBezTo>
                  <a:pt x="11" y="349"/>
                  <a:pt x="11" y="350"/>
                  <a:pt x="10" y="352"/>
                </a:cubicBezTo>
                <a:cubicBezTo>
                  <a:pt x="10" y="357"/>
                  <a:pt x="14" y="354"/>
                  <a:pt x="16" y="355"/>
                </a:cubicBezTo>
                <a:cubicBezTo>
                  <a:pt x="20" y="357"/>
                  <a:pt x="25" y="355"/>
                  <a:pt x="29" y="358"/>
                </a:cubicBezTo>
                <a:cubicBezTo>
                  <a:pt x="29" y="358"/>
                  <a:pt x="29" y="358"/>
                  <a:pt x="29" y="358"/>
                </a:cubicBezTo>
                <a:cubicBezTo>
                  <a:pt x="29" y="359"/>
                  <a:pt x="29" y="360"/>
                  <a:pt x="28" y="361"/>
                </a:cubicBezTo>
                <a:cubicBezTo>
                  <a:pt x="27" y="365"/>
                  <a:pt x="23" y="368"/>
                  <a:pt x="21" y="373"/>
                </a:cubicBezTo>
                <a:cubicBezTo>
                  <a:pt x="20" y="375"/>
                  <a:pt x="20" y="378"/>
                  <a:pt x="21" y="380"/>
                </a:cubicBezTo>
                <a:cubicBezTo>
                  <a:pt x="23" y="383"/>
                  <a:pt x="20" y="388"/>
                  <a:pt x="24" y="391"/>
                </a:cubicBezTo>
                <a:cubicBezTo>
                  <a:pt x="26" y="392"/>
                  <a:pt x="28" y="393"/>
                  <a:pt x="29" y="396"/>
                </a:cubicBezTo>
                <a:cubicBezTo>
                  <a:pt x="29" y="398"/>
                  <a:pt x="28" y="399"/>
                  <a:pt x="26" y="401"/>
                </a:cubicBezTo>
                <a:cubicBezTo>
                  <a:pt x="23" y="402"/>
                  <a:pt x="22" y="405"/>
                  <a:pt x="23" y="408"/>
                </a:cubicBezTo>
                <a:cubicBezTo>
                  <a:pt x="25" y="410"/>
                  <a:pt x="28" y="411"/>
                  <a:pt x="30" y="413"/>
                </a:cubicBezTo>
                <a:cubicBezTo>
                  <a:pt x="32" y="414"/>
                  <a:pt x="33" y="415"/>
                  <a:pt x="34" y="416"/>
                </a:cubicBezTo>
                <a:cubicBezTo>
                  <a:pt x="37" y="419"/>
                  <a:pt x="38" y="416"/>
                  <a:pt x="40" y="414"/>
                </a:cubicBezTo>
                <a:cubicBezTo>
                  <a:pt x="41" y="413"/>
                  <a:pt x="43" y="411"/>
                  <a:pt x="44" y="410"/>
                </a:cubicBezTo>
                <a:cubicBezTo>
                  <a:pt x="44" y="409"/>
                  <a:pt x="45" y="408"/>
                  <a:pt x="45" y="408"/>
                </a:cubicBezTo>
                <a:cubicBezTo>
                  <a:pt x="45" y="406"/>
                  <a:pt x="47" y="404"/>
                  <a:pt x="48" y="402"/>
                </a:cubicBezTo>
                <a:cubicBezTo>
                  <a:pt x="49" y="400"/>
                  <a:pt x="47" y="398"/>
                  <a:pt x="46" y="396"/>
                </a:cubicBezTo>
                <a:cubicBezTo>
                  <a:pt x="46" y="394"/>
                  <a:pt x="45" y="392"/>
                  <a:pt x="43" y="390"/>
                </a:cubicBezTo>
                <a:cubicBezTo>
                  <a:pt x="39" y="385"/>
                  <a:pt x="40" y="379"/>
                  <a:pt x="44" y="375"/>
                </a:cubicBezTo>
                <a:cubicBezTo>
                  <a:pt x="50" y="370"/>
                  <a:pt x="55" y="373"/>
                  <a:pt x="59" y="376"/>
                </a:cubicBezTo>
                <a:cubicBezTo>
                  <a:pt x="61" y="377"/>
                  <a:pt x="62" y="379"/>
                  <a:pt x="63" y="380"/>
                </a:cubicBezTo>
                <a:cubicBezTo>
                  <a:pt x="64" y="383"/>
                  <a:pt x="65" y="384"/>
                  <a:pt x="67" y="385"/>
                </a:cubicBezTo>
                <a:cubicBezTo>
                  <a:pt x="69" y="387"/>
                  <a:pt x="70" y="389"/>
                  <a:pt x="71" y="392"/>
                </a:cubicBezTo>
                <a:cubicBezTo>
                  <a:pt x="72" y="394"/>
                  <a:pt x="71" y="397"/>
                  <a:pt x="73" y="399"/>
                </a:cubicBezTo>
                <a:cubicBezTo>
                  <a:pt x="73" y="400"/>
                  <a:pt x="73" y="401"/>
                  <a:pt x="73" y="401"/>
                </a:cubicBezTo>
                <a:cubicBezTo>
                  <a:pt x="75" y="403"/>
                  <a:pt x="78" y="403"/>
                  <a:pt x="79" y="406"/>
                </a:cubicBezTo>
                <a:cubicBezTo>
                  <a:pt x="79" y="406"/>
                  <a:pt x="79" y="407"/>
                  <a:pt x="79" y="408"/>
                </a:cubicBezTo>
                <a:cubicBezTo>
                  <a:pt x="79" y="410"/>
                  <a:pt x="78" y="412"/>
                  <a:pt x="80" y="414"/>
                </a:cubicBezTo>
                <a:cubicBezTo>
                  <a:pt x="81" y="416"/>
                  <a:pt x="85" y="416"/>
                  <a:pt x="87" y="417"/>
                </a:cubicBezTo>
                <a:cubicBezTo>
                  <a:pt x="88" y="418"/>
                  <a:pt x="88" y="419"/>
                  <a:pt x="88" y="420"/>
                </a:cubicBezTo>
                <a:cubicBezTo>
                  <a:pt x="89" y="423"/>
                  <a:pt x="85" y="427"/>
                  <a:pt x="88" y="429"/>
                </a:cubicBezTo>
                <a:cubicBezTo>
                  <a:pt x="89" y="430"/>
                  <a:pt x="89" y="430"/>
                  <a:pt x="90" y="430"/>
                </a:cubicBezTo>
                <a:cubicBezTo>
                  <a:pt x="92" y="432"/>
                  <a:pt x="94" y="432"/>
                  <a:pt x="97" y="433"/>
                </a:cubicBezTo>
                <a:cubicBezTo>
                  <a:pt x="100" y="434"/>
                  <a:pt x="102" y="435"/>
                  <a:pt x="104" y="437"/>
                </a:cubicBezTo>
                <a:cubicBezTo>
                  <a:pt x="106" y="439"/>
                  <a:pt x="110" y="440"/>
                  <a:pt x="111" y="443"/>
                </a:cubicBezTo>
                <a:cubicBezTo>
                  <a:pt x="112" y="446"/>
                  <a:pt x="112" y="450"/>
                  <a:pt x="113" y="453"/>
                </a:cubicBezTo>
                <a:cubicBezTo>
                  <a:pt x="114" y="456"/>
                  <a:pt x="115" y="459"/>
                  <a:pt x="115" y="462"/>
                </a:cubicBezTo>
                <a:cubicBezTo>
                  <a:pt x="117" y="461"/>
                  <a:pt x="119" y="461"/>
                  <a:pt x="120" y="460"/>
                </a:cubicBezTo>
                <a:cubicBezTo>
                  <a:pt x="121" y="458"/>
                  <a:pt x="120" y="457"/>
                  <a:pt x="123" y="455"/>
                </a:cubicBezTo>
                <a:cubicBezTo>
                  <a:pt x="124" y="455"/>
                  <a:pt x="126" y="455"/>
                  <a:pt x="128" y="455"/>
                </a:cubicBezTo>
                <a:cubicBezTo>
                  <a:pt x="130" y="452"/>
                  <a:pt x="134" y="453"/>
                  <a:pt x="138" y="453"/>
                </a:cubicBezTo>
                <a:cubicBezTo>
                  <a:pt x="141" y="453"/>
                  <a:pt x="145" y="454"/>
                  <a:pt x="148" y="452"/>
                </a:cubicBezTo>
                <a:cubicBezTo>
                  <a:pt x="148" y="451"/>
                  <a:pt x="149" y="450"/>
                  <a:pt x="149" y="449"/>
                </a:cubicBezTo>
                <a:cubicBezTo>
                  <a:pt x="152" y="447"/>
                  <a:pt x="151" y="443"/>
                  <a:pt x="154" y="441"/>
                </a:cubicBezTo>
                <a:cubicBezTo>
                  <a:pt x="156" y="439"/>
                  <a:pt x="159" y="438"/>
                  <a:pt x="162" y="436"/>
                </a:cubicBezTo>
                <a:cubicBezTo>
                  <a:pt x="164" y="434"/>
                  <a:pt x="164" y="432"/>
                  <a:pt x="163" y="430"/>
                </a:cubicBezTo>
                <a:cubicBezTo>
                  <a:pt x="161" y="428"/>
                  <a:pt x="158" y="428"/>
                  <a:pt x="157" y="426"/>
                </a:cubicBezTo>
                <a:cubicBezTo>
                  <a:pt x="155" y="422"/>
                  <a:pt x="157" y="419"/>
                  <a:pt x="160" y="416"/>
                </a:cubicBezTo>
                <a:cubicBezTo>
                  <a:pt x="162" y="415"/>
                  <a:pt x="162" y="412"/>
                  <a:pt x="165" y="411"/>
                </a:cubicBezTo>
                <a:cubicBezTo>
                  <a:pt x="170" y="410"/>
                  <a:pt x="170" y="414"/>
                  <a:pt x="172" y="418"/>
                </a:cubicBezTo>
                <a:cubicBezTo>
                  <a:pt x="172" y="419"/>
                  <a:pt x="171" y="422"/>
                  <a:pt x="173" y="423"/>
                </a:cubicBezTo>
                <a:cubicBezTo>
                  <a:pt x="174" y="423"/>
                  <a:pt x="175" y="423"/>
                  <a:pt x="175" y="423"/>
                </a:cubicBezTo>
                <a:cubicBezTo>
                  <a:pt x="181" y="421"/>
                  <a:pt x="187" y="422"/>
                  <a:pt x="193" y="423"/>
                </a:cubicBezTo>
                <a:cubicBezTo>
                  <a:pt x="194" y="424"/>
                  <a:pt x="195" y="425"/>
                  <a:pt x="196" y="427"/>
                </a:cubicBezTo>
                <a:cubicBezTo>
                  <a:pt x="197" y="428"/>
                  <a:pt x="199" y="430"/>
                  <a:pt x="201" y="427"/>
                </a:cubicBezTo>
                <a:cubicBezTo>
                  <a:pt x="204" y="424"/>
                  <a:pt x="201" y="421"/>
                  <a:pt x="201" y="419"/>
                </a:cubicBezTo>
                <a:cubicBezTo>
                  <a:pt x="201" y="417"/>
                  <a:pt x="201" y="416"/>
                  <a:pt x="202" y="415"/>
                </a:cubicBezTo>
                <a:cubicBezTo>
                  <a:pt x="204" y="413"/>
                  <a:pt x="208" y="417"/>
                  <a:pt x="210" y="414"/>
                </a:cubicBezTo>
                <a:cubicBezTo>
                  <a:pt x="211" y="413"/>
                  <a:pt x="211" y="412"/>
                  <a:pt x="212" y="411"/>
                </a:cubicBezTo>
                <a:cubicBezTo>
                  <a:pt x="215" y="409"/>
                  <a:pt x="218" y="408"/>
                  <a:pt x="222" y="409"/>
                </a:cubicBezTo>
                <a:cubicBezTo>
                  <a:pt x="226" y="410"/>
                  <a:pt x="230" y="413"/>
                  <a:pt x="234" y="410"/>
                </a:cubicBezTo>
                <a:cubicBezTo>
                  <a:pt x="239" y="404"/>
                  <a:pt x="235" y="402"/>
                  <a:pt x="231" y="399"/>
                </a:cubicBezTo>
                <a:cubicBezTo>
                  <a:pt x="229" y="393"/>
                  <a:pt x="238" y="396"/>
                  <a:pt x="239" y="391"/>
                </a:cubicBezTo>
                <a:cubicBezTo>
                  <a:pt x="246" y="385"/>
                  <a:pt x="250" y="393"/>
                  <a:pt x="256" y="395"/>
                </a:cubicBezTo>
                <a:cubicBezTo>
                  <a:pt x="261" y="394"/>
                  <a:pt x="267" y="397"/>
                  <a:pt x="271" y="393"/>
                </a:cubicBezTo>
                <a:cubicBezTo>
                  <a:pt x="273" y="390"/>
                  <a:pt x="272" y="385"/>
                  <a:pt x="276" y="383"/>
                </a:cubicBezTo>
                <a:cubicBezTo>
                  <a:pt x="276" y="382"/>
                  <a:pt x="277" y="382"/>
                  <a:pt x="277" y="381"/>
                </a:cubicBezTo>
                <a:cubicBezTo>
                  <a:pt x="275" y="378"/>
                  <a:pt x="277" y="376"/>
                  <a:pt x="279" y="373"/>
                </a:cubicBezTo>
                <a:cubicBezTo>
                  <a:pt x="279" y="373"/>
                  <a:pt x="279" y="373"/>
                  <a:pt x="279" y="373"/>
                </a:cubicBezTo>
                <a:cubicBezTo>
                  <a:pt x="281" y="369"/>
                  <a:pt x="286" y="371"/>
                  <a:pt x="289" y="368"/>
                </a:cubicBezTo>
                <a:cubicBezTo>
                  <a:pt x="290" y="362"/>
                  <a:pt x="294" y="363"/>
                  <a:pt x="298" y="365"/>
                </a:cubicBezTo>
                <a:cubicBezTo>
                  <a:pt x="298" y="366"/>
                  <a:pt x="299" y="366"/>
                  <a:pt x="299" y="366"/>
                </a:cubicBezTo>
                <a:cubicBezTo>
                  <a:pt x="305" y="367"/>
                  <a:pt x="307" y="364"/>
                  <a:pt x="306" y="358"/>
                </a:cubicBezTo>
                <a:cubicBezTo>
                  <a:pt x="306" y="358"/>
                  <a:pt x="307" y="357"/>
                  <a:pt x="308" y="357"/>
                </a:cubicBezTo>
                <a:cubicBezTo>
                  <a:pt x="305" y="355"/>
                  <a:pt x="306" y="350"/>
                  <a:pt x="303" y="348"/>
                </a:cubicBezTo>
                <a:close/>
              </a:path>
            </a:pathLst>
          </a:custGeom>
          <a:solidFill>
            <a:srgbClr val="EEB400"/>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42" name="Freeform 25">
            <a:extLst>
              <a:ext uri="{FF2B5EF4-FFF2-40B4-BE49-F238E27FC236}">
                <a16:creationId xmlns:a16="http://schemas.microsoft.com/office/drawing/2014/main" id="{2F4CBB98-1368-3E97-4E43-C4A8C08AF5E0}"/>
              </a:ext>
            </a:extLst>
          </p:cNvPr>
          <p:cNvSpPr>
            <a:spLocks/>
          </p:cNvSpPr>
          <p:nvPr/>
        </p:nvSpPr>
        <p:spPr bwMode="auto">
          <a:xfrm>
            <a:off x="2774950" y="1962150"/>
            <a:ext cx="1233488" cy="819150"/>
          </a:xfrm>
          <a:custGeom>
            <a:avLst/>
            <a:gdLst>
              <a:gd name="T0" fmla="*/ 2147483646 w 324"/>
              <a:gd name="T1" fmla="*/ 2147483646 h 215"/>
              <a:gd name="T2" fmla="*/ 2147483646 w 324"/>
              <a:gd name="T3" fmla="*/ 2119350600 h 215"/>
              <a:gd name="T4" fmla="*/ 2147483646 w 324"/>
              <a:gd name="T5" fmla="*/ 1727415900 h 215"/>
              <a:gd name="T6" fmla="*/ 2147483646 w 324"/>
              <a:gd name="T7" fmla="*/ 1451610000 h 215"/>
              <a:gd name="T8" fmla="*/ 2147483646 w 324"/>
              <a:gd name="T9" fmla="*/ 1291932900 h 215"/>
              <a:gd name="T10" fmla="*/ 2147483646 w 324"/>
              <a:gd name="T11" fmla="*/ 1393545600 h 215"/>
              <a:gd name="T12" fmla="*/ 2147483646 w 324"/>
              <a:gd name="T13" fmla="*/ 1001610900 h 215"/>
              <a:gd name="T14" fmla="*/ 2147483646 w 324"/>
              <a:gd name="T15" fmla="*/ 682256700 h 215"/>
              <a:gd name="T16" fmla="*/ 2147483646 w 324"/>
              <a:gd name="T17" fmla="*/ 362902500 h 215"/>
              <a:gd name="T18" fmla="*/ 2147483646 w 324"/>
              <a:gd name="T19" fmla="*/ 174193200 h 215"/>
              <a:gd name="T20" fmla="*/ 2147483646 w 324"/>
              <a:gd name="T21" fmla="*/ 203225400 h 215"/>
              <a:gd name="T22" fmla="*/ 2147483646 w 324"/>
              <a:gd name="T23" fmla="*/ 58064400 h 215"/>
              <a:gd name="T24" fmla="*/ 2147483646 w 324"/>
              <a:gd name="T25" fmla="*/ 29032200 h 215"/>
              <a:gd name="T26" fmla="*/ 2147483646 w 324"/>
              <a:gd name="T27" fmla="*/ 420966900 h 215"/>
              <a:gd name="T28" fmla="*/ 2147483646 w 324"/>
              <a:gd name="T29" fmla="*/ 566127900 h 215"/>
              <a:gd name="T30" fmla="*/ 2147483646 w 324"/>
              <a:gd name="T31" fmla="*/ 899998200 h 215"/>
              <a:gd name="T32" fmla="*/ 1739244729 w 324"/>
              <a:gd name="T33" fmla="*/ 987094800 h 215"/>
              <a:gd name="T34" fmla="*/ 1536335953 w 324"/>
              <a:gd name="T35" fmla="*/ 1103223600 h 215"/>
              <a:gd name="T36" fmla="*/ 1318929886 w 324"/>
              <a:gd name="T37" fmla="*/ 1045159200 h 215"/>
              <a:gd name="T38" fmla="*/ 1000065624 w 324"/>
              <a:gd name="T39" fmla="*/ 899998200 h 215"/>
              <a:gd name="T40" fmla="*/ 724685621 w 324"/>
              <a:gd name="T41" fmla="*/ 1175804100 h 215"/>
              <a:gd name="T42" fmla="*/ 449305618 w 324"/>
              <a:gd name="T43" fmla="*/ 1059675300 h 215"/>
              <a:gd name="T44" fmla="*/ 333353939 w 324"/>
              <a:gd name="T45" fmla="*/ 1408061700 h 215"/>
              <a:gd name="T46" fmla="*/ 86960904 w 324"/>
              <a:gd name="T47" fmla="*/ 1770964200 h 215"/>
              <a:gd name="T48" fmla="*/ 101454388 w 324"/>
              <a:gd name="T49" fmla="*/ 2119350600 h 215"/>
              <a:gd name="T50" fmla="*/ 231899551 w 324"/>
              <a:gd name="T51" fmla="*/ 2147483646 h 215"/>
              <a:gd name="T52" fmla="*/ 449305618 w 324"/>
              <a:gd name="T53" fmla="*/ 2147483646 h 215"/>
              <a:gd name="T54" fmla="*/ 565253490 w 324"/>
              <a:gd name="T55" fmla="*/ 2147483646 h 215"/>
              <a:gd name="T56" fmla="*/ 724685621 w 324"/>
              <a:gd name="T57" fmla="*/ 2147483646 h 215"/>
              <a:gd name="T58" fmla="*/ 884117752 w 324"/>
              <a:gd name="T59" fmla="*/ 2147483646 h 215"/>
              <a:gd name="T60" fmla="*/ 1202978207 w 324"/>
              <a:gd name="T61" fmla="*/ 2147483646 h 215"/>
              <a:gd name="T62" fmla="*/ 1608803373 w 324"/>
              <a:gd name="T63" fmla="*/ 2147483646 h 215"/>
              <a:gd name="T64" fmla="*/ 1811715956 w 324"/>
              <a:gd name="T65" fmla="*/ 2147483646 h 215"/>
              <a:gd name="T66" fmla="*/ 2087095960 w 324"/>
              <a:gd name="T67" fmla="*/ 2147483646 h 215"/>
              <a:gd name="T68" fmla="*/ 2147483646 w 324"/>
              <a:gd name="T69" fmla="*/ 2147483646 h 215"/>
              <a:gd name="T70" fmla="*/ 2147483646 w 324"/>
              <a:gd name="T71" fmla="*/ 2147483646 h 215"/>
              <a:gd name="T72" fmla="*/ 2147483646 w 324"/>
              <a:gd name="T73" fmla="*/ 2147483646 h 215"/>
              <a:gd name="T74" fmla="*/ 2147483646 w 324"/>
              <a:gd name="T75" fmla="*/ 2147483646 h 215"/>
              <a:gd name="T76" fmla="*/ 2147483646 w 324"/>
              <a:gd name="T77" fmla="*/ 2147483646 h 215"/>
              <a:gd name="T78" fmla="*/ 2147483646 w 324"/>
              <a:gd name="T79" fmla="*/ 2147483646 h 215"/>
              <a:gd name="T80" fmla="*/ 2147483646 w 324"/>
              <a:gd name="T81" fmla="*/ 2147483646 h 215"/>
              <a:gd name="T82" fmla="*/ 2147483646 w 324"/>
              <a:gd name="T83" fmla="*/ 2147483646 h 215"/>
              <a:gd name="T84" fmla="*/ 2147483646 w 324"/>
              <a:gd name="T85" fmla="*/ 2147483646 h 215"/>
              <a:gd name="T86" fmla="*/ 2147483646 w 324"/>
              <a:gd name="T87" fmla="*/ 2147483646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4" h="215">
                <a:moveTo>
                  <a:pt x="321" y="191"/>
                </a:moveTo>
                <a:cubicBezTo>
                  <a:pt x="319" y="189"/>
                  <a:pt x="318" y="186"/>
                  <a:pt x="316" y="184"/>
                </a:cubicBezTo>
                <a:cubicBezTo>
                  <a:pt x="314" y="180"/>
                  <a:pt x="309" y="178"/>
                  <a:pt x="309" y="173"/>
                </a:cubicBezTo>
                <a:cubicBezTo>
                  <a:pt x="312" y="171"/>
                  <a:pt x="313" y="168"/>
                  <a:pt x="315" y="166"/>
                </a:cubicBezTo>
                <a:cubicBezTo>
                  <a:pt x="316" y="163"/>
                  <a:pt x="315" y="161"/>
                  <a:pt x="313" y="159"/>
                </a:cubicBezTo>
                <a:cubicBezTo>
                  <a:pt x="309" y="156"/>
                  <a:pt x="312" y="150"/>
                  <a:pt x="309" y="146"/>
                </a:cubicBezTo>
                <a:cubicBezTo>
                  <a:pt x="307" y="142"/>
                  <a:pt x="301" y="140"/>
                  <a:pt x="304" y="134"/>
                </a:cubicBezTo>
                <a:cubicBezTo>
                  <a:pt x="306" y="132"/>
                  <a:pt x="310" y="130"/>
                  <a:pt x="306" y="126"/>
                </a:cubicBezTo>
                <a:cubicBezTo>
                  <a:pt x="304" y="122"/>
                  <a:pt x="309" y="121"/>
                  <a:pt x="309" y="119"/>
                </a:cubicBezTo>
                <a:cubicBezTo>
                  <a:pt x="310" y="116"/>
                  <a:pt x="311" y="112"/>
                  <a:pt x="307" y="111"/>
                </a:cubicBezTo>
                <a:cubicBezTo>
                  <a:pt x="305" y="109"/>
                  <a:pt x="304" y="108"/>
                  <a:pt x="303" y="107"/>
                </a:cubicBezTo>
                <a:cubicBezTo>
                  <a:pt x="300" y="105"/>
                  <a:pt x="302" y="102"/>
                  <a:pt x="301" y="100"/>
                </a:cubicBezTo>
                <a:cubicBezTo>
                  <a:pt x="300" y="100"/>
                  <a:pt x="300" y="99"/>
                  <a:pt x="299" y="99"/>
                </a:cubicBezTo>
                <a:cubicBezTo>
                  <a:pt x="294" y="97"/>
                  <a:pt x="289" y="96"/>
                  <a:pt x="285" y="91"/>
                </a:cubicBezTo>
                <a:cubicBezTo>
                  <a:pt x="282" y="91"/>
                  <a:pt x="280" y="89"/>
                  <a:pt x="277" y="89"/>
                </a:cubicBezTo>
                <a:cubicBezTo>
                  <a:pt x="276" y="89"/>
                  <a:pt x="276" y="89"/>
                  <a:pt x="275" y="89"/>
                </a:cubicBezTo>
                <a:cubicBezTo>
                  <a:pt x="273" y="92"/>
                  <a:pt x="270" y="94"/>
                  <a:pt x="268" y="96"/>
                </a:cubicBezTo>
                <a:cubicBezTo>
                  <a:pt x="265" y="97"/>
                  <a:pt x="263" y="98"/>
                  <a:pt x="261" y="96"/>
                </a:cubicBezTo>
                <a:cubicBezTo>
                  <a:pt x="259" y="92"/>
                  <a:pt x="263" y="88"/>
                  <a:pt x="261" y="84"/>
                </a:cubicBezTo>
                <a:cubicBezTo>
                  <a:pt x="259" y="79"/>
                  <a:pt x="262" y="75"/>
                  <a:pt x="257" y="72"/>
                </a:cubicBezTo>
                <a:cubicBezTo>
                  <a:pt x="255" y="71"/>
                  <a:pt x="253" y="70"/>
                  <a:pt x="252" y="69"/>
                </a:cubicBezTo>
                <a:cubicBezTo>
                  <a:pt x="249" y="67"/>
                  <a:pt x="247" y="67"/>
                  <a:pt x="244" y="66"/>
                </a:cubicBezTo>
                <a:cubicBezTo>
                  <a:pt x="240" y="61"/>
                  <a:pt x="239" y="54"/>
                  <a:pt x="236" y="49"/>
                </a:cubicBezTo>
                <a:cubicBezTo>
                  <a:pt x="236" y="48"/>
                  <a:pt x="236" y="48"/>
                  <a:pt x="236" y="47"/>
                </a:cubicBezTo>
                <a:cubicBezTo>
                  <a:pt x="232" y="40"/>
                  <a:pt x="236" y="36"/>
                  <a:pt x="242" y="33"/>
                </a:cubicBezTo>
                <a:cubicBezTo>
                  <a:pt x="243" y="31"/>
                  <a:pt x="244" y="30"/>
                  <a:pt x="244" y="28"/>
                </a:cubicBezTo>
                <a:cubicBezTo>
                  <a:pt x="243" y="26"/>
                  <a:pt x="241" y="27"/>
                  <a:pt x="239" y="25"/>
                </a:cubicBezTo>
                <a:cubicBezTo>
                  <a:pt x="237" y="24"/>
                  <a:pt x="239" y="22"/>
                  <a:pt x="238" y="20"/>
                </a:cubicBezTo>
                <a:cubicBezTo>
                  <a:pt x="237" y="16"/>
                  <a:pt x="231" y="17"/>
                  <a:pt x="230" y="13"/>
                </a:cubicBezTo>
                <a:cubicBezTo>
                  <a:pt x="227" y="11"/>
                  <a:pt x="225" y="10"/>
                  <a:pt x="222" y="12"/>
                </a:cubicBezTo>
                <a:cubicBezTo>
                  <a:pt x="219" y="13"/>
                  <a:pt x="216" y="17"/>
                  <a:pt x="212" y="13"/>
                </a:cubicBezTo>
                <a:cubicBezTo>
                  <a:pt x="208" y="11"/>
                  <a:pt x="215" y="3"/>
                  <a:pt x="207" y="5"/>
                </a:cubicBezTo>
                <a:cubicBezTo>
                  <a:pt x="203" y="7"/>
                  <a:pt x="204" y="12"/>
                  <a:pt x="200" y="14"/>
                </a:cubicBezTo>
                <a:cubicBezTo>
                  <a:pt x="198" y="15"/>
                  <a:pt x="197" y="14"/>
                  <a:pt x="196" y="12"/>
                </a:cubicBezTo>
                <a:cubicBezTo>
                  <a:pt x="194" y="10"/>
                  <a:pt x="193" y="7"/>
                  <a:pt x="191" y="5"/>
                </a:cubicBezTo>
                <a:cubicBezTo>
                  <a:pt x="188" y="2"/>
                  <a:pt x="185" y="4"/>
                  <a:pt x="181" y="4"/>
                </a:cubicBezTo>
                <a:cubicBezTo>
                  <a:pt x="180" y="4"/>
                  <a:pt x="180" y="5"/>
                  <a:pt x="180" y="6"/>
                </a:cubicBezTo>
                <a:cubicBezTo>
                  <a:pt x="177" y="5"/>
                  <a:pt x="177" y="1"/>
                  <a:pt x="174" y="0"/>
                </a:cubicBezTo>
                <a:cubicBezTo>
                  <a:pt x="173" y="0"/>
                  <a:pt x="172" y="1"/>
                  <a:pt x="171" y="2"/>
                </a:cubicBezTo>
                <a:cubicBezTo>
                  <a:pt x="169" y="6"/>
                  <a:pt x="161" y="7"/>
                  <a:pt x="162" y="13"/>
                </a:cubicBezTo>
                <a:cubicBezTo>
                  <a:pt x="164" y="17"/>
                  <a:pt x="169" y="15"/>
                  <a:pt x="171" y="19"/>
                </a:cubicBezTo>
                <a:cubicBezTo>
                  <a:pt x="173" y="22"/>
                  <a:pt x="172" y="25"/>
                  <a:pt x="172" y="29"/>
                </a:cubicBezTo>
                <a:cubicBezTo>
                  <a:pt x="172" y="29"/>
                  <a:pt x="172" y="29"/>
                  <a:pt x="172" y="30"/>
                </a:cubicBezTo>
                <a:cubicBezTo>
                  <a:pt x="173" y="31"/>
                  <a:pt x="173" y="32"/>
                  <a:pt x="174" y="33"/>
                </a:cubicBezTo>
                <a:cubicBezTo>
                  <a:pt x="173" y="36"/>
                  <a:pt x="169" y="37"/>
                  <a:pt x="167" y="39"/>
                </a:cubicBezTo>
                <a:cubicBezTo>
                  <a:pt x="165" y="39"/>
                  <a:pt x="165" y="42"/>
                  <a:pt x="164" y="44"/>
                </a:cubicBezTo>
                <a:cubicBezTo>
                  <a:pt x="168" y="46"/>
                  <a:pt x="168" y="50"/>
                  <a:pt x="167" y="54"/>
                </a:cubicBezTo>
                <a:cubicBezTo>
                  <a:pt x="168" y="57"/>
                  <a:pt x="172" y="59"/>
                  <a:pt x="168" y="62"/>
                </a:cubicBezTo>
                <a:cubicBezTo>
                  <a:pt x="162" y="62"/>
                  <a:pt x="157" y="67"/>
                  <a:pt x="151" y="62"/>
                </a:cubicBezTo>
                <a:cubicBezTo>
                  <a:pt x="145" y="62"/>
                  <a:pt x="138" y="59"/>
                  <a:pt x="131" y="60"/>
                </a:cubicBezTo>
                <a:cubicBezTo>
                  <a:pt x="127" y="63"/>
                  <a:pt x="122" y="63"/>
                  <a:pt x="120" y="68"/>
                </a:cubicBezTo>
                <a:cubicBezTo>
                  <a:pt x="120" y="70"/>
                  <a:pt x="120" y="71"/>
                  <a:pt x="119" y="73"/>
                </a:cubicBezTo>
                <a:cubicBezTo>
                  <a:pt x="119" y="75"/>
                  <a:pt x="118" y="77"/>
                  <a:pt x="115" y="78"/>
                </a:cubicBezTo>
                <a:cubicBezTo>
                  <a:pt x="111" y="81"/>
                  <a:pt x="109" y="78"/>
                  <a:pt x="106" y="76"/>
                </a:cubicBezTo>
                <a:cubicBezTo>
                  <a:pt x="104" y="76"/>
                  <a:pt x="103" y="76"/>
                  <a:pt x="101" y="76"/>
                </a:cubicBezTo>
                <a:cubicBezTo>
                  <a:pt x="95" y="81"/>
                  <a:pt x="96" y="72"/>
                  <a:pt x="93" y="72"/>
                </a:cubicBezTo>
                <a:cubicBezTo>
                  <a:pt x="92" y="71"/>
                  <a:pt x="92" y="71"/>
                  <a:pt x="91" y="72"/>
                </a:cubicBezTo>
                <a:cubicBezTo>
                  <a:pt x="88" y="69"/>
                  <a:pt x="85" y="69"/>
                  <a:pt x="81" y="68"/>
                </a:cubicBezTo>
                <a:cubicBezTo>
                  <a:pt x="78" y="67"/>
                  <a:pt x="75" y="66"/>
                  <a:pt x="73" y="64"/>
                </a:cubicBezTo>
                <a:cubicBezTo>
                  <a:pt x="72" y="63"/>
                  <a:pt x="71" y="62"/>
                  <a:pt x="69" y="62"/>
                </a:cubicBezTo>
                <a:cubicBezTo>
                  <a:pt x="69" y="63"/>
                  <a:pt x="69" y="63"/>
                  <a:pt x="68" y="63"/>
                </a:cubicBezTo>
                <a:cubicBezTo>
                  <a:pt x="65" y="66"/>
                  <a:pt x="61" y="64"/>
                  <a:pt x="58" y="67"/>
                </a:cubicBezTo>
                <a:cubicBezTo>
                  <a:pt x="54" y="71"/>
                  <a:pt x="58" y="81"/>
                  <a:pt x="50" y="81"/>
                </a:cubicBezTo>
                <a:cubicBezTo>
                  <a:pt x="47" y="81"/>
                  <a:pt x="44" y="79"/>
                  <a:pt x="41" y="78"/>
                </a:cubicBezTo>
                <a:cubicBezTo>
                  <a:pt x="40" y="77"/>
                  <a:pt x="39" y="77"/>
                  <a:pt x="38" y="76"/>
                </a:cubicBezTo>
                <a:cubicBezTo>
                  <a:pt x="36" y="73"/>
                  <a:pt x="33" y="73"/>
                  <a:pt x="31" y="73"/>
                </a:cubicBezTo>
                <a:cubicBezTo>
                  <a:pt x="24" y="75"/>
                  <a:pt x="28" y="79"/>
                  <a:pt x="29" y="82"/>
                </a:cubicBezTo>
                <a:cubicBezTo>
                  <a:pt x="30" y="88"/>
                  <a:pt x="28" y="91"/>
                  <a:pt x="25" y="96"/>
                </a:cubicBezTo>
                <a:cubicBezTo>
                  <a:pt x="24" y="96"/>
                  <a:pt x="24" y="97"/>
                  <a:pt x="23" y="97"/>
                </a:cubicBezTo>
                <a:cubicBezTo>
                  <a:pt x="20" y="100"/>
                  <a:pt x="18" y="104"/>
                  <a:pt x="14" y="106"/>
                </a:cubicBezTo>
                <a:cubicBezTo>
                  <a:pt x="13" y="107"/>
                  <a:pt x="12" y="108"/>
                  <a:pt x="11" y="109"/>
                </a:cubicBezTo>
                <a:cubicBezTo>
                  <a:pt x="6" y="112"/>
                  <a:pt x="7" y="117"/>
                  <a:pt x="6" y="122"/>
                </a:cubicBezTo>
                <a:cubicBezTo>
                  <a:pt x="6" y="124"/>
                  <a:pt x="5" y="125"/>
                  <a:pt x="4" y="126"/>
                </a:cubicBezTo>
                <a:cubicBezTo>
                  <a:pt x="0" y="129"/>
                  <a:pt x="2" y="132"/>
                  <a:pt x="4" y="135"/>
                </a:cubicBezTo>
                <a:cubicBezTo>
                  <a:pt x="6" y="139"/>
                  <a:pt x="5" y="143"/>
                  <a:pt x="7" y="146"/>
                </a:cubicBezTo>
                <a:cubicBezTo>
                  <a:pt x="8" y="148"/>
                  <a:pt x="9" y="151"/>
                  <a:pt x="9" y="153"/>
                </a:cubicBezTo>
                <a:cubicBezTo>
                  <a:pt x="10" y="155"/>
                  <a:pt x="11" y="157"/>
                  <a:pt x="12" y="160"/>
                </a:cubicBezTo>
                <a:cubicBezTo>
                  <a:pt x="13" y="162"/>
                  <a:pt x="15" y="165"/>
                  <a:pt x="16" y="167"/>
                </a:cubicBezTo>
                <a:cubicBezTo>
                  <a:pt x="17" y="169"/>
                  <a:pt x="18" y="172"/>
                  <a:pt x="20" y="173"/>
                </a:cubicBezTo>
                <a:cubicBezTo>
                  <a:pt x="23" y="176"/>
                  <a:pt x="25" y="178"/>
                  <a:pt x="27" y="181"/>
                </a:cubicBezTo>
                <a:cubicBezTo>
                  <a:pt x="30" y="184"/>
                  <a:pt x="31" y="187"/>
                  <a:pt x="31" y="191"/>
                </a:cubicBezTo>
                <a:cubicBezTo>
                  <a:pt x="31" y="191"/>
                  <a:pt x="31" y="191"/>
                  <a:pt x="31" y="191"/>
                </a:cubicBezTo>
                <a:cubicBezTo>
                  <a:pt x="32" y="194"/>
                  <a:pt x="34" y="198"/>
                  <a:pt x="37" y="200"/>
                </a:cubicBezTo>
                <a:cubicBezTo>
                  <a:pt x="37" y="200"/>
                  <a:pt x="38" y="201"/>
                  <a:pt x="39" y="200"/>
                </a:cubicBezTo>
                <a:cubicBezTo>
                  <a:pt x="41" y="199"/>
                  <a:pt x="42" y="197"/>
                  <a:pt x="43" y="196"/>
                </a:cubicBezTo>
                <a:cubicBezTo>
                  <a:pt x="44" y="195"/>
                  <a:pt x="44" y="195"/>
                  <a:pt x="45" y="195"/>
                </a:cubicBezTo>
                <a:cubicBezTo>
                  <a:pt x="47" y="196"/>
                  <a:pt x="48" y="196"/>
                  <a:pt x="50" y="195"/>
                </a:cubicBezTo>
                <a:cubicBezTo>
                  <a:pt x="51" y="195"/>
                  <a:pt x="51" y="192"/>
                  <a:pt x="53" y="193"/>
                </a:cubicBezTo>
                <a:cubicBezTo>
                  <a:pt x="54" y="194"/>
                  <a:pt x="55" y="194"/>
                  <a:pt x="56" y="196"/>
                </a:cubicBezTo>
                <a:cubicBezTo>
                  <a:pt x="57" y="199"/>
                  <a:pt x="57" y="204"/>
                  <a:pt x="61" y="206"/>
                </a:cubicBezTo>
                <a:cubicBezTo>
                  <a:pt x="63" y="207"/>
                  <a:pt x="65" y="207"/>
                  <a:pt x="67" y="206"/>
                </a:cubicBezTo>
                <a:cubicBezTo>
                  <a:pt x="70" y="205"/>
                  <a:pt x="72" y="202"/>
                  <a:pt x="76" y="202"/>
                </a:cubicBezTo>
                <a:cubicBezTo>
                  <a:pt x="78" y="201"/>
                  <a:pt x="80" y="200"/>
                  <a:pt x="83" y="201"/>
                </a:cubicBezTo>
                <a:cubicBezTo>
                  <a:pt x="84" y="201"/>
                  <a:pt x="85" y="201"/>
                  <a:pt x="86" y="201"/>
                </a:cubicBezTo>
                <a:cubicBezTo>
                  <a:pt x="88" y="199"/>
                  <a:pt x="89" y="196"/>
                  <a:pt x="91" y="195"/>
                </a:cubicBezTo>
                <a:cubicBezTo>
                  <a:pt x="98" y="191"/>
                  <a:pt x="106" y="202"/>
                  <a:pt x="111" y="193"/>
                </a:cubicBezTo>
                <a:cubicBezTo>
                  <a:pt x="112" y="192"/>
                  <a:pt x="113" y="192"/>
                  <a:pt x="114" y="191"/>
                </a:cubicBezTo>
                <a:cubicBezTo>
                  <a:pt x="117" y="190"/>
                  <a:pt x="119" y="189"/>
                  <a:pt x="121" y="187"/>
                </a:cubicBezTo>
                <a:cubicBezTo>
                  <a:pt x="123" y="185"/>
                  <a:pt x="124" y="182"/>
                  <a:pt x="125" y="179"/>
                </a:cubicBezTo>
                <a:cubicBezTo>
                  <a:pt x="125" y="176"/>
                  <a:pt x="127" y="173"/>
                  <a:pt x="130" y="171"/>
                </a:cubicBezTo>
                <a:cubicBezTo>
                  <a:pt x="134" y="170"/>
                  <a:pt x="137" y="168"/>
                  <a:pt x="140" y="164"/>
                </a:cubicBezTo>
                <a:cubicBezTo>
                  <a:pt x="141" y="162"/>
                  <a:pt x="142" y="160"/>
                  <a:pt x="144" y="158"/>
                </a:cubicBezTo>
                <a:cubicBezTo>
                  <a:pt x="147" y="158"/>
                  <a:pt x="148" y="162"/>
                  <a:pt x="150" y="163"/>
                </a:cubicBezTo>
                <a:cubicBezTo>
                  <a:pt x="153" y="165"/>
                  <a:pt x="156" y="165"/>
                  <a:pt x="160" y="164"/>
                </a:cubicBezTo>
                <a:cubicBezTo>
                  <a:pt x="163" y="163"/>
                  <a:pt x="165" y="164"/>
                  <a:pt x="167" y="166"/>
                </a:cubicBezTo>
                <a:cubicBezTo>
                  <a:pt x="169" y="168"/>
                  <a:pt x="170" y="169"/>
                  <a:pt x="171" y="171"/>
                </a:cubicBezTo>
                <a:cubicBezTo>
                  <a:pt x="172" y="174"/>
                  <a:pt x="173" y="176"/>
                  <a:pt x="176" y="178"/>
                </a:cubicBezTo>
                <a:cubicBezTo>
                  <a:pt x="178" y="178"/>
                  <a:pt x="180" y="179"/>
                  <a:pt x="182" y="179"/>
                </a:cubicBezTo>
                <a:cubicBezTo>
                  <a:pt x="185" y="178"/>
                  <a:pt x="188" y="179"/>
                  <a:pt x="189" y="182"/>
                </a:cubicBezTo>
                <a:cubicBezTo>
                  <a:pt x="191" y="186"/>
                  <a:pt x="189" y="190"/>
                  <a:pt x="192" y="193"/>
                </a:cubicBezTo>
                <a:cubicBezTo>
                  <a:pt x="194" y="196"/>
                  <a:pt x="197" y="195"/>
                  <a:pt x="199" y="197"/>
                </a:cubicBezTo>
                <a:cubicBezTo>
                  <a:pt x="200" y="197"/>
                  <a:pt x="202" y="197"/>
                  <a:pt x="203" y="197"/>
                </a:cubicBezTo>
                <a:cubicBezTo>
                  <a:pt x="205" y="198"/>
                  <a:pt x="206" y="199"/>
                  <a:pt x="207" y="200"/>
                </a:cubicBezTo>
                <a:cubicBezTo>
                  <a:pt x="213" y="202"/>
                  <a:pt x="217" y="209"/>
                  <a:pt x="225" y="205"/>
                </a:cubicBezTo>
                <a:cubicBezTo>
                  <a:pt x="226" y="203"/>
                  <a:pt x="226" y="199"/>
                  <a:pt x="229" y="197"/>
                </a:cubicBezTo>
                <a:cubicBezTo>
                  <a:pt x="231" y="196"/>
                  <a:pt x="234" y="195"/>
                  <a:pt x="236" y="198"/>
                </a:cubicBezTo>
                <a:cubicBezTo>
                  <a:pt x="237" y="199"/>
                  <a:pt x="238" y="199"/>
                  <a:pt x="239" y="200"/>
                </a:cubicBezTo>
                <a:cubicBezTo>
                  <a:pt x="245" y="200"/>
                  <a:pt x="251" y="200"/>
                  <a:pt x="255" y="207"/>
                </a:cubicBezTo>
                <a:cubicBezTo>
                  <a:pt x="257" y="208"/>
                  <a:pt x="261" y="202"/>
                  <a:pt x="262" y="206"/>
                </a:cubicBezTo>
                <a:cubicBezTo>
                  <a:pt x="263" y="208"/>
                  <a:pt x="262" y="211"/>
                  <a:pt x="263" y="213"/>
                </a:cubicBezTo>
                <a:cubicBezTo>
                  <a:pt x="265" y="215"/>
                  <a:pt x="267" y="215"/>
                  <a:pt x="269" y="214"/>
                </a:cubicBezTo>
                <a:cubicBezTo>
                  <a:pt x="271" y="213"/>
                  <a:pt x="274" y="212"/>
                  <a:pt x="275" y="210"/>
                </a:cubicBezTo>
                <a:cubicBezTo>
                  <a:pt x="277" y="207"/>
                  <a:pt x="275" y="205"/>
                  <a:pt x="274" y="202"/>
                </a:cubicBezTo>
                <a:cubicBezTo>
                  <a:pt x="274" y="199"/>
                  <a:pt x="276" y="197"/>
                  <a:pt x="278" y="196"/>
                </a:cubicBezTo>
                <a:cubicBezTo>
                  <a:pt x="279" y="196"/>
                  <a:pt x="279" y="195"/>
                  <a:pt x="280" y="195"/>
                </a:cubicBezTo>
                <a:cubicBezTo>
                  <a:pt x="283" y="195"/>
                  <a:pt x="282" y="188"/>
                  <a:pt x="287" y="190"/>
                </a:cubicBezTo>
                <a:cubicBezTo>
                  <a:pt x="288" y="190"/>
                  <a:pt x="288" y="190"/>
                  <a:pt x="288" y="190"/>
                </a:cubicBezTo>
                <a:cubicBezTo>
                  <a:pt x="290" y="193"/>
                  <a:pt x="290" y="196"/>
                  <a:pt x="292" y="199"/>
                </a:cubicBezTo>
                <a:cubicBezTo>
                  <a:pt x="295" y="201"/>
                  <a:pt x="297" y="201"/>
                  <a:pt x="300" y="200"/>
                </a:cubicBezTo>
                <a:cubicBezTo>
                  <a:pt x="301" y="199"/>
                  <a:pt x="302" y="199"/>
                  <a:pt x="302" y="198"/>
                </a:cubicBezTo>
                <a:cubicBezTo>
                  <a:pt x="306" y="195"/>
                  <a:pt x="309" y="197"/>
                  <a:pt x="312" y="199"/>
                </a:cubicBezTo>
                <a:cubicBezTo>
                  <a:pt x="317" y="200"/>
                  <a:pt x="320" y="199"/>
                  <a:pt x="324" y="196"/>
                </a:cubicBezTo>
                <a:cubicBezTo>
                  <a:pt x="324" y="194"/>
                  <a:pt x="322" y="192"/>
                  <a:pt x="321" y="191"/>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43" name="Freeform 26">
            <a:extLst>
              <a:ext uri="{FF2B5EF4-FFF2-40B4-BE49-F238E27FC236}">
                <a16:creationId xmlns:a16="http://schemas.microsoft.com/office/drawing/2014/main" id="{DB9312D2-FC61-A5AE-DB61-37A4CDC0641B}"/>
              </a:ext>
            </a:extLst>
          </p:cNvPr>
          <p:cNvSpPr>
            <a:spLocks/>
          </p:cNvSpPr>
          <p:nvPr/>
        </p:nvSpPr>
        <p:spPr bwMode="auto">
          <a:xfrm>
            <a:off x="3479800" y="2343150"/>
            <a:ext cx="1427163" cy="1130300"/>
          </a:xfrm>
          <a:custGeom>
            <a:avLst/>
            <a:gdLst>
              <a:gd name="T0" fmla="*/ 2147483646 w 375"/>
              <a:gd name="T1" fmla="*/ 2147483646 h 297"/>
              <a:gd name="T2" fmla="*/ 2147483646 w 375"/>
              <a:gd name="T3" fmla="*/ 2147483646 h 297"/>
              <a:gd name="T4" fmla="*/ 2147483646 w 375"/>
              <a:gd name="T5" fmla="*/ 2147483646 h 297"/>
              <a:gd name="T6" fmla="*/ 2147483646 w 375"/>
              <a:gd name="T7" fmla="*/ 2147483646 h 297"/>
              <a:gd name="T8" fmla="*/ 2147483646 w 375"/>
              <a:gd name="T9" fmla="*/ 1969758968 h 297"/>
              <a:gd name="T10" fmla="*/ 2147483646 w 375"/>
              <a:gd name="T11" fmla="*/ 1781474583 h 297"/>
              <a:gd name="T12" fmla="*/ 2147483646 w 375"/>
              <a:gd name="T13" fmla="*/ 1636640148 h 297"/>
              <a:gd name="T14" fmla="*/ 2147483646 w 375"/>
              <a:gd name="T15" fmla="*/ 1274552159 h 297"/>
              <a:gd name="T16" fmla="*/ 2147483646 w 375"/>
              <a:gd name="T17" fmla="*/ 724175979 h 297"/>
              <a:gd name="T18" fmla="*/ 2147483646 w 375"/>
              <a:gd name="T19" fmla="*/ 709691394 h 297"/>
              <a:gd name="T20" fmla="*/ 2147483646 w 375"/>
              <a:gd name="T21" fmla="*/ 941429534 h 297"/>
              <a:gd name="T22" fmla="*/ 2147483646 w 375"/>
              <a:gd name="T23" fmla="*/ 782110514 h 297"/>
              <a:gd name="T24" fmla="*/ 2147483646 w 375"/>
              <a:gd name="T25" fmla="*/ 1042814019 h 297"/>
              <a:gd name="T26" fmla="*/ 2147483646 w 375"/>
              <a:gd name="T27" fmla="*/ 840045049 h 297"/>
              <a:gd name="T28" fmla="*/ 2147483646 w 375"/>
              <a:gd name="T29" fmla="*/ 579341544 h 297"/>
              <a:gd name="T30" fmla="*/ 2147483646 w 375"/>
              <a:gd name="T31" fmla="*/ 173803605 h 297"/>
              <a:gd name="T32" fmla="*/ 2013258884 w 375"/>
              <a:gd name="T33" fmla="*/ 72419120 h 297"/>
              <a:gd name="T34" fmla="*/ 1680128593 w 375"/>
              <a:gd name="T35" fmla="*/ 43449950 h 297"/>
              <a:gd name="T36" fmla="*/ 1795999006 w 375"/>
              <a:gd name="T37" fmla="*/ 275188090 h 297"/>
              <a:gd name="T38" fmla="*/ 1795999006 w 375"/>
              <a:gd name="T39" fmla="*/ 666241444 h 297"/>
              <a:gd name="T40" fmla="*/ 1795999006 w 375"/>
              <a:gd name="T41" fmla="*/ 1057298604 h 297"/>
              <a:gd name="T42" fmla="*/ 2013258884 w 375"/>
              <a:gd name="T43" fmla="*/ 1390417423 h 297"/>
              <a:gd name="T44" fmla="*/ 1665643840 w 375"/>
              <a:gd name="T45" fmla="*/ 1448351958 h 297"/>
              <a:gd name="T46" fmla="*/ 1477353468 w 375"/>
              <a:gd name="T47" fmla="*/ 1303517524 h 297"/>
              <a:gd name="T48" fmla="*/ 1289063097 w 375"/>
              <a:gd name="T49" fmla="*/ 1477321129 h 297"/>
              <a:gd name="T50" fmla="*/ 1129742231 w 375"/>
              <a:gd name="T51" fmla="*/ 1636640148 h 297"/>
              <a:gd name="T52" fmla="*/ 782127187 w 375"/>
              <a:gd name="T53" fmla="*/ 1448351958 h 297"/>
              <a:gd name="T54" fmla="*/ 579355868 w 375"/>
              <a:gd name="T55" fmla="*/ 1520771078 h 297"/>
              <a:gd name="T56" fmla="*/ 217259878 w 375"/>
              <a:gd name="T57" fmla="*/ 1433871179 h 297"/>
              <a:gd name="T58" fmla="*/ 231740825 w 375"/>
              <a:gd name="T59" fmla="*/ 1781474583 h 297"/>
              <a:gd name="T60" fmla="*/ 260710331 w 375"/>
              <a:gd name="T61" fmla="*/ 1998728138 h 297"/>
              <a:gd name="T62" fmla="*/ 115870413 w 375"/>
              <a:gd name="T63" fmla="*/ 2147483646 h 297"/>
              <a:gd name="T64" fmla="*/ 405550250 w 375"/>
              <a:gd name="T65" fmla="*/ 2147483646 h 297"/>
              <a:gd name="T66" fmla="*/ 651775828 w 375"/>
              <a:gd name="T67" fmla="*/ 2147483646 h 297"/>
              <a:gd name="T68" fmla="*/ 1057322272 w 375"/>
              <a:gd name="T69" fmla="*/ 2147483646 h 297"/>
              <a:gd name="T70" fmla="*/ 1042837519 w 375"/>
              <a:gd name="T71" fmla="*/ 2147483646 h 297"/>
              <a:gd name="T72" fmla="*/ 1202162190 w 375"/>
              <a:gd name="T73" fmla="*/ 2147483646 h 297"/>
              <a:gd name="T74" fmla="*/ 2147483646 w 375"/>
              <a:gd name="T75" fmla="*/ 2147483646 h 297"/>
              <a:gd name="T76" fmla="*/ 2147483646 w 375"/>
              <a:gd name="T77" fmla="*/ 2147483646 h 297"/>
              <a:gd name="T78" fmla="*/ 2147483646 w 375"/>
              <a:gd name="T79" fmla="*/ 2147483646 h 297"/>
              <a:gd name="T80" fmla="*/ 2147483646 w 375"/>
              <a:gd name="T81" fmla="*/ 2147483646 h 297"/>
              <a:gd name="T82" fmla="*/ 2147483646 w 375"/>
              <a:gd name="T83" fmla="*/ 2147483646 h 297"/>
              <a:gd name="T84" fmla="*/ 2147483646 w 375"/>
              <a:gd name="T85" fmla="*/ 2147483646 h 297"/>
              <a:gd name="T86" fmla="*/ 2147483646 w 375"/>
              <a:gd name="T87" fmla="*/ 2147483646 h 297"/>
              <a:gd name="T88" fmla="*/ 2147483646 w 375"/>
              <a:gd name="T89" fmla="*/ 2147483646 h 297"/>
              <a:gd name="T90" fmla="*/ 2147483646 w 375"/>
              <a:gd name="T91" fmla="*/ 2147483646 h 297"/>
              <a:gd name="T92" fmla="*/ 2147483646 w 375"/>
              <a:gd name="T93" fmla="*/ 2147483646 h 2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5" h="297">
                <a:moveTo>
                  <a:pt x="369" y="246"/>
                </a:moveTo>
                <a:cubicBezTo>
                  <a:pt x="367" y="244"/>
                  <a:pt x="367" y="241"/>
                  <a:pt x="367" y="238"/>
                </a:cubicBezTo>
                <a:cubicBezTo>
                  <a:pt x="364" y="233"/>
                  <a:pt x="369" y="227"/>
                  <a:pt x="365" y="221"/>
                </a:cubicBezTo>
                <a:cubicBezTo>
                  <a:pt x="365" y="221"/>
                  <a:pt x="364" y="220"/>
                  <a:pt x="363" y="220"/>
                </a:cubicBezTo>
                <a:cubicBezTo>
                  <a:pt x="357" y="216"/>
                  <a:pt x="352" y="211"/>
                  <a:pt x="348" y="204"/>
                </a:cubicBezTo>
                <a:cubicBezTo>
                  <a:pt x="344" y="198"/>
                  <a:pt x="339" y="192"/>
                  <a:pt x="333" y="187"/>
                </a:cubicBezTo>
                <a:cubicBezTo>
                  <a:pt x="326" y="184"/>
                  <a:pt x="319" y="181"/>
                  <a:pt x="318" y="173"/>
                </a:cubicBezTo>
                <a:cubicBezTo>
                  <a:pt x="317" y="170"/>
                  <a:pt x="317" y="167"/>
                  <a:pt x="315" y="164"/>
                </a:cubicBezTo>
                <a:cubicBezTo>
                  <a:pt x="313" y="162"/>
                  <a:pt x="310" y="161"/>
                  <a:pt x="307" y="161"/>
                </a:cubicBezTo>
                <a:cubicBezTo>
                  <a:pt x="303" y="161"/>
                  <a:pt x="300" y="163"/>
                  <a:pt x="297" y="163"/>
                </a:cubicBezTo>
                <a:cubicBezTo>
                  <a:pt x="294" y="164"/>
                  <a:pt x="292" y="161"/>
                  <a:pt x="291" y="159"/>
                </a:cubicBezTo>
                <a:cubicBezTo>
                  <a:pt x="290" y="156"/>
                  <a:pt x="290" y="153"/>
                  <a:pt x="288" y="151"/>
                </a:cubicBezTo>
                <a:cubicBezTo>
                  <a:pt x="286" y="149"/>
                  <a:pt x="283" y="149"/>
                  <a:pt x="281" y="148"/>
                </a:cubicBezTo>
                <a:cubicBezTo>
                  <a:pt x="279" y="146"/>
                  <a:pt x="278" y="143"/>
                  <a:pt x="278" y="140"/>
                </a:cubicBezTo>
                <a:cubicBezTo>
                  <a:pt x="280" y="139"/>
                  <a:pt x="282" y="138"/>
                  <a:pt x="283" y="136"/>
                </a:cubicBezTo>
                <a:cubicBezTo>
                  <a:pt x="284" y="134"/>
                  <a:pt x="283" y="132"/>
                  <a:pt x="283" y="130"/>
                </a:cubicBezTo>
                <a:cubicBezTo>
                  <a:pt x="284" y="128"/>
                  <a:pt x="285" y="128"/>
                  <a:pt x="287" y="127"/>
                </a:cubicBezTo>
                <a:cubicBezTo>
                  <a:pt x="289" y="126"/>
                  <a:pt x="291" y="125"/>
                  <a:pt x="293" y="123"/>
                </a:cubicBezTo>
                <a:cubicBezTo>
                  <a:pt x="295" y="120"/>
                  <a:pt x="300" y="125"/>
                  <a:pt x="302" y="120"/>
                </a:cubicBezTo>
                <a:cubicBezTo>
                  <a:pt x="304" y="117"/>
                  <a:pt x="302" y="112"/>
                  <a:pt x="307" y="113"/>
                </a:cubicBezTo>
                <a:cubicBezTo>
                  <a:pt x="311" y="113"/>
                  <a:pt x="314" y="114"/>
                  <a:pt x="317" y="113"/>
                </a:cubicBezTo>
                <a:cubicBezTo>
                  <a:pt x="320" y="113"/>
                  <a:pt x="322" y="111"/>
                  <a:pt x="325" y="109"/>
                </a:cubicBezTo>
                <a:cubicBezTo>
                  <a:pt x="327" y="104"/>
                  <a:pt x="325" y="97"/>
                  <a:pt x="330" y="92"/>
                </a:cubicBezTo>
                <a:cubicBezTo>
                  <a:pt x="331" y="90"/>
                  <a:pt x="333" y="89"/>
                  <a:pt x="336" y="88"/>
                </a:cubicBezTo>
                <a:cubicBezTo>
                  <a:pt x="338" y="87"/>
                  <a:pt x="339" y="84"/>
                  <a:pt x="339" y="81"/>
                </a:cubicBezTo>
                <a:cubicBezTo>
                  <a:pt x="338" y="78"/>
                  <a:pt x="336" y="76"/>
                  <a:pt x="334" y="73"/>
                </a:cubicBezTo>
                <a:cubicBezTo>
                  <a:pt x="325" y="67"/>
                  <a:pt x="318" y="59"/>
                  <a:pt x="312" y="50"/>
                </a:cubicBezTo>
                <a:cubicBezTo>
                  <a:pt x="309" y="50"/>
                  <a:pt x="307" y="49"/>
                  <a:pt x="304" y="50"/>
                </a:cubicBezTo>
                <a:cubicBezTo>
                  <a:pt x="302" y="50"/>
                  <a:pt x="300" y="51"/>
                  <a:pt x="299" y="51"/>
                </a:cubicBezTo>
                <a:cubicBezTo>
                  <a:pt x="297" y="51"/>
                  <a:pt x="296" y="50"/>
                  <a:pt x="295" y="49"/>
                </a:cubicBezTo>
                <a:cubicBezTo>
                  <a:pt x="293" y="48"/>
                  <a:pt x="289" y="47"/>
                  <a:pt x="287" y="48"/>
                </a:cubicBezTo>
                <a:cubicBezTo>
                  <a:pt x="283" y="49"/>
                  <a:pt x="284" y="53"/>
                  <a:pt x="284" y="57"/>
                </a:cubicBezTo>
                <a:cubicBezTo>
                  <a:pt x="283" y="60"/>
                  <a:pt x="280" y="62"/>
                  <a:pt x="279" y="65"/>
                </a:cubicBezTo>
                <a:cubicBezTo>
                  <a:pt x="274" y="69"/>
                  <a:pt x="271" y="61"/>
                  <a:pt x="269" y="58"/>
                </a:cubicBezTo>
                <a:cubicBezTo>
                  <a:pt x="265" y="52"/>
                  <a:pt x="259" y="52"/>
                  <a:pt x="252" y="53"/>
                </a:cubicBezTo>
                <a:cubicBezTo>
                  <a:pt x="252" y="53"/>
                  <a:pt x="252" y="53"/>
                  <a:pt x="252" y="54"/>
                </a:cubicBezTo>
                <a:cubicBezTo>
                  <a:pt x="249" y="57"/>
                  <a:pt x="246" y="59"/>
                  <a:pt x="244" y="62"/>
                </a:cubicBezTo>
                <a:cubicBezTo>
                  <a:pt x="243" y="65"/>
                  <a:pt x="248" y="69"/>
                  <a:pt x="242" y="71"/>
                </a:cubicBezTo>
                <a:cubicBezTo>
                  <a:pt x="238" y="71"/>
                  <a:pt x="232" y="75"/>
                  <a:pt x="227" y="72"/>
                </a:cubicBezTo>
                <a:cubicBezTo>
                  <a:pt x="224" y="70"/>
                  <a:pt x="225" y="64"/>
                  <a:pt x="229" y="63"/>
                </a:cubicBezTo>
                <a:cubicBezTo>
                  <a:pt x="229" y="63"/>
                  <a:pt x="229" y="63"/>
                  <a:pt x="229" y="63"/>
                </a:cubicBezTo>
                <a:cubicBezTo>
                  <a:pt x="230" y="61"/>
                  <a:pt x="232" y="60"/>
                  <a:pt x="231" y="58"/>
                </a:cubicBezTo>
                <a:cubicBezTo>
                  <a:pt x="226" y="52"/>
                  <a:pt x="231" y="44"/>
                  <a:pt x="226" y="39"/>
                </a:cubicBezTo>
                <a:cubicBezTo>
                  <a:pt x="225" y="38"/>
                  <a:pt x="223" y="36"/>
                  <a:pt x="221" y="37"/>
                </a:cubicBezTo>
                <a:cubicBezTo>
                  <a:pt x="217" y="39"/>
                  <a:pt x="211" y="38"/>
                  <a:pt x="207" y="40"/>
                </a:cubicBezTo>
                <a:cubicBezTo>
                  <a:pt x="201" y="44"/>
                  <a:pt x="193" y="44"/>
                  <a:pt x="192" y="36"/>
                </a:cubicBezTo>
                <a:cubicBezTo>
                  <a:pt x="191" y="32"/>
                  <a:pt x="190" y="28"/>
                  <a:pt x="188" y="24"/>
                </a:cubicBezTo>
                <a:cubicBezTo>
                  <a:pt x="187" y="20"/>
                  <a:pt x="185" y="16"/>
                  <a:pt x="185" y="12"/>
                </a:cubicBezTo>
                <a:cubicBezTo>
                  <a:pt x="180" y="10"/>
                  <a:pt x="177" y="14"/>
                  <a:pt x="173" y="16"/>
                </a:cubicBezTo>
                <a:cubicBezTo>
                  <a:pt x="168" y="19"/>
                  <a:pt x="161" y="18"/>
                  <a:pt x="156" y="17"/>
                </a:cubicBezTo>
                <a:cubicBezTo>
                  <a:pt x="151" y="11"/>
                  <a:pt x="145" y="9"/>
                  <a:pt x="139" y="5"/>
                </a:cubicBezTo>
                <a:cubicBezTo>
                  <a:pt x="137" y="3"/>
                  <a:pt x="136" y="1"/>
                  <a:pt x="133" y="0"/>
                </a:cubicBezTo>
                <a:cubicBezTo>
                  <a:pt x="128" y="0"/>
                  <a:pt x="123" y="0"/>
                  <a:pt x="119" y="0"/>
                </a:cubicBezTo>
                <a:cubicBezTo>
                  <a:pt x="118" y="1"/>
                  <a:pt x="117" y="2"/>
                  <a:pt x="116" y="3"/>
                </a:cubicBezTo>
                <a:cubicBezTo>
                  <a:pt x="116" y="4"/>
                  <a:pt x="116" y="6"/>
                  <a:pt x="118" y="7"/>
                </a:cubicBezTo>
                <a:cubicBezTo>
                  <a:pt x="119" y="8"/>
                  <a:pt x="120" y="9"/>
                  <a:pt x="122" y="11"/>
                </a:cubicBezTo>
                <a:cubicBezTo>
                  <a:pt x="126" y="12"/>
                  <a:pt x="125" y="16"/>
                  <a:pt x="124" y="19"/>
                </a:cubicBezTo>
                <a:cubicBezTo>
                  <a:pt x="124" y="21"/>
                  <a:pt x="119" y="22"/>
                  <a:pt x="121" y="26"/>
                </a:cubicBezTo>
                <a:cubicBezTo>
                  <a:pt x="125" y="30"/>
                  <a:pt x="121" y="32"/>
                  <a:pt x="119" y="34"/>
                </a:cubicBezTo>
                <a:cubicBezTo>
                  <a:pt x="116" y="40"/>
                  <a:pt x="122" y="42"/>
                  <a:pt x="124" y="46"/>
                </a:cubicBezTo>
                <a:cubicBezTo>
                  <a:pt x="127" y="50"/>
                  <a:pt x="124" y="56"/>
                  <a:pt x="128" y="59"/>
                </a:cubicBezTo>
                <a:cubicBezTo>
                  <a:pt x="130" y="61"/>
                  <a:pt x="131" y="63"/>
                  <a:pt x="130" y="66"/>
                </a:cubicBezTo>
                <a:cubicBezTo>
                  <a:pt x="128" y="68"/>
                  <a:pt x="127" y="71"/>
                  <a:pt x="124" y="73"/>
                </a:cubicBezTo>
                <a:cubicBezTo>
                  <a:pt x="124" y="78"/>
                  <a:pt x="129" y="80"/>
                  <a:pt x="131" y="84"/>
                </a:cubicBezTo>
                <a:cubicBezTo>
                  <a:pt x="133" y="86"/>
                  <a:pt x="133" y="88"/>
                  <a:pt x="135" y="90"/>
                </a:cubicBezTo>
                <a:cubicBezTo>
                  <a:pt x="137" y="92"/>
                  <a:pt x="139" y="93"/>
                  <a:pt x="139" y="96"/>
                </a:cubicBezTo>
                <a:cubicBezTo>
                  <a:pt x="135" y="99"/>
                  <a:pt x="132" y="100"/>
                  <a:pt x="127" y="99"/>
                </a:cubicBezTo>
                <a:cubicBezTo>
                  <a:pt x="124" y="97"/>
                  <a:pt x="121" y="95"/>
                  <a:pt x="117" y="98"/>
                </a:cubicBezTo>
                <a:cubicBezTo>
                  <a:pt x="117" y="99"/>
                  <a:pt x="116" y="99"/>
                  <a:pt x="115" y="100"/>
                </a:cubicBezTo>
                <a:cubicBezTo>
                  <a:pt x="112" y="101"/>
                  <a:pt x="110" y="101"/>
                  <a:pt x="107" y="99"/>
                </a:cubicBezTo>
                <a:cubicBezTo>
                  <a:pt x="105" y="96"/>
                  <a:pt x="105" y="93"/>
                  <a:pt x="103" y="90"/>
                </a:cubicBezTo>
                <a:cubicBezTo>
                  <a:pt x="103" y="90"/>
                  <a:pt x="103" y="90"/>
                  <a:pt x="102" y="90"/>
                </a:cubicBezTo>
                <a:cubicBezTo>
                  <a:pt x="97" y="88"/>
                  <a:pt x="98" y="95"/>
                  <a:pt x="95" y="95"/>
                </a:cubicBezTo>
                <a:cubicBezTo>
                  <a:pt x="94" y="95"/>
                  <a:pt x="94" y="96"/>
                  <a:pt x="93" y="96"/>
                </a:cubicBezTo>
                <a:cubicBezTo>
                  <a:pt x="91" y="97"/>
                  <a:pt x="89" y="99"/>
                  <a:pt x="89" y="102"/>
                </a:cubicBezTo>
                <a:cubicBezTo>
                  <a:pt x="90" y="105"/>
                  <a:pt x="92" y="107"/>
                  <a:pt x="90" y="110"/>
                </a:cubicBezTo>
                <a:cubicBezTo>
                  <a:pt x="89" y="112"/>
                  <a:pt x="86" y="113"/>
                  <a:pt x="84" y="114"/>
                </a:cubicBezTo>
                <a:cubicBezTo>
                  <a:pt x="82" y="115"/>
                  <a:pt x="80" y="115"/>
                  <a:pt x="78" y="113"/>
                </a:cubicBezTo>
                <a:cubicBezTo>
                  <a:pt x="77" y="111"/>
                  <a:pt x="78" y="108"/>
                  <a:pt x="77" y="106"/>
                </a:cubicBezTo>
                <a:cubicBezTo>
                  <a:pt x="76" y="102"/>
                  <a:pt x="72" y="108"/>
                  <a:pt x="70" y="107"/>
                </a:cubicBezTo>
                <a:cubicBezTo>
                  <a:pt x="66" y="100"/>
                  <a:pt x="60" y="100"/>
                  <a:pt x="54" y="100"/>
                </a:cubicBezTo>
                <a:cubicBezTo>
                  <a:pt x="53" y="99"/>
                  <a:pt x="52" y="99"/>
                  <a:pt x="51" y="98"/>
                </a:cubicBezTo>
                <a:cubicBezTo>
                  <a:pt x="49" y="95"/>
                  <a:pt x="46" y="96"/>
                  <a:pt x="44" y="97"/>
                </a:cubicBezTo>
                <a:cubicBezTo>
                  <a:pt x="41" y="99"/>
                  <a:pt x="41" y="103"/>
                  <a:pt x="40" y="105"/>
                </a:cubicBezTo>
                <a:cubicBezTo>
                  <a:pt x="32" y="109"/>
                  <a:pt x="28" y="102"/>
                  <a:pt x="22" y="100"/>
                </a:cubicBezTo>
                <a:cubicBezTo>
                  <a:pt x="20" y="98"/>
                  <a:pt x="19" y="97"/>
                  <a:pt x="17" y="97"/>
                </a:cubicBezTo>
                <a:cubicBezTo>
                  <a:pt x="16" y="98"/>
                  <a:pt x="16" y="98"/>
                  <a:pt x="15" y="99"/>
                </a:cubicBezTo>
                <a:cubicBezTo>
                  <a:pt x="15" y="99"/>
                  <a:pt x="15" y="100"/>
                  <a:pt x="15" y="101"/>
                </a:cubicBezTo>
                <a:cubicBezTo>
                  <a:pt x="14" y="105"/>
                  <a:pt x="15" y="108"/>
                  <a:pt x="15" y="111"/>
                </a:cubicBezTo>
                <a:cubicBezTo>
                  <a:pt x="15" y="115"/>
                  <a:pt x="16" y="119"/>
                  <a:pt x="16" y="123"/>
                </a:cubicBezTo>
                <a:cubicBezTo>
                  <a:pt x="17" y="125"/>
                  <a:pt x="16" y="127"/>
                  <a:pt x="17" y="129"/>
                </a:cubicBezTo>
                <a:cubicBezTo>
                  <a:pt x="17" y="129"/>
                  <a:pt x="17" y="129"/>
                  <a:pt x="17" y="129"/>
                </a:cubicBezTo>
                <a:cubicBezTo>
                  <a:pt x="19" y="132"/>
                  <a:pt x="18" y="135"/>
                  <a:pt x="18" y="138"/>
                </a:cubicBezTo>
                <a:cubicBezTo>
                  <a:pt x="17" y="140"/>
                  <a:pt x="15" y="141"/>
                  <a:pt x="14" y="142"/>
                </a:cubicBezTo>
                <a:cubicBezTo>
                  <a:pt x="12" y="145"/>
                  <a:pt x="9" y="145"/>
                  <a:pt x="6" y="146"/>
                </a:cubicBezTo>
                <a:cubicBezTo>
                  <a:pt x="0" y="152"/>
                  <a:pt x="4" y="156"/>
                  <a:pt x="8" y="160"/>
                </a:cubicBezTo>
                <a:cubicBezTo>
                  <a:pt x="11" y="164"/>
                  <a:pt x="14" y="167"/>
                  <a:pt x="18" y="169"/>
                </a:cubicBezTo>
                <a:cubicBezTo>
                  <a:pt x="20" y="170"/>
                  <a:pt x="22" y="171"/>
                  <a:pt x="23" y="173"/>
                </a:cubicBezTo>
                <a:cubicBezTo>
                  <a:pt x="25" y="175"/>
                  <a:pt x="26" y="174"/>
                  <a:pt x="28" y="175"/>
                </a:cubicBezTo>
                <a:cubicBezTo>
                  <a:pt x="32" y="176"/>
                  <a:pt x="31" y="179"/>
                  <a:pt x="30" y="183"/>
                </a:cubicBezTo>
                <a:cubicBezTo>
                  <a:pt x="29" y="185"/>
                  <a:pt x="27" y="188"/>
                  <a:pt x="31" y="190"/>
                </a:cubicBezTo>
                <a:cubicBezTo>
                  <a:pt x="35" y="191"/>
                  <a:pt x="41" y="190"/>
                  <a:pt x="45" y="187"/>
                </a:cubicBezTo>
                <a:cubicBezTo>
                  <a:pt x="49" y="187"/>
                  <a:pt x="51" y="188"/>
                  <a:pt x="55" y="189"/>
                </a:cubicBezTo>
                <a:cubicBezTo>
                  <a:pt x="59" y="190"/>
                  <a:pt x="63" y="189"/>
                  <a:pt x="66" y="187"/>
                </a:cubicBezTo>
                <a:cubicBezTo>
                  <a:pt x="75" y="187"/>
                  <a:pt x="75" y="187"/>
                  <a:pt x="73" y="196"/>
                </a:cubicBezTo>
                <a:cubicBezTo>
                  <a:pt x="73" y="202"/>
                  <a:pt x="71" y="207"/>
                  <a:pt x="72" y="213"/>
                </a:cubicBezTo>
                <a:cubicBezTo>
                  <a:pt x="73" y="216"/>
                  <a:pt x="76" y="217"/>
                  <a:pt x="77" y="220"/>
                </a:cubicBezTo>
                <a:cubicBezTo>
                  <a:pt x="78" y="226"/>
                  <a:pt x="75" y="230"/>
                  <a:pt x="72" y="235"/>
                </a:cubicBezTo>
                <a:cubicBezTo>
                  <a:pt x="69" y="241"/>
                  <a:pt x="70" y="247"/>
                  <a:pt x="77" y="252"/>
                </a:cubicBezTo>
                <a:cubicBezTo>
                  <a:pt x="81" y="252"/>
                  <a:pt x="82" y="256"/>
                  <a:pt x="85" y="258"/>
                </a:cubicBezTo>
                <a:cubicBezTo>
                  <a:pt x="84" y="259"/>
                  <a:pt x="84" y="261"/>
                  <a:pt x="83" y="262"/>
                </a:cubicBezTo>
                <a:cubicBezTo>
                  <a:pt x="87" y="277"/>
                  <a:pt x="104" y="265"/>
                  <a:pt x="108" y="256"/>
                </a:cubicBezTo>
                <a:cubicBezTo>
                  <a:pt x="121" y="251"/>
                  <a:pt x="133" y="258"/>
                  <a:pt x="146" y="258"/>
                </a:cubicBezTo>
                <a:cubicBezTo>
                  <a:pt x="148" y="259"/>
                  <a:pt x="150" y="258"/>
                  <a:pt x="153" y="257"/>
                </a:cubicBezTo>
                <a:cubicBezTo>
                  <a:pt x="160" y="258"/>
                  <a:pt x="163" y="253"/>
                  <a:pt x="165" y="247"/>
                </a:cubicBezTo>
                <a:cubicBezTo>
                  <a:pt x="166" y="245"/>
                  <a:pt x="168" y="244"/>
                  <a:pt x="170" y="244"/>
                </a:cubicBezTo>
                <a:cubicBezTo>
                  <a:pt x="173" y="244"/>
                  <a:pt x="175" y="245"/>
                  <a:pt x="177" y="247"/>
                </a:cubicBezTo>
                <a:cubicBezTo>
                  <a:pt x="180" y="249"/>
                  <a:pt x="178" y="254"/>
                  <a:pt x="181" y="256"/>
                </a:cubicBezTo>
                <a:cubicBezTo>
                  <a:pt x="183" y="258"/>
                  <a:pt x="187" y="257"/>
                  <a:pt x="189" y="256"/>
                </a:cubicBezTo>
                <a:cubicBezTo>
                  <a:pt x="194" y="252"/>
                  <a:pt x="199" y="249"/>
                  <a:pt x="204" y="246"/>
                </a:cubicBezTo>
                <a:cubicBezTo>
                  <a:pt x="209" y="244"/>
                  <a:pt x="214" y="247"/>
                  <a:pt x="219" y="249"/>
                </a:cubicBezTo>
                <a:cubicBezTo>
                  <a:pt x="221" y="249"/>
                  <a:pt x="224" y="250"/>
                  <a:pt x="226" y="252"/>
                </a:cubicBezTo>
                <a:cubicBezTo>
                  <a:pt x="229" y="254"/>
                  <a:pt x="228" y="257"/>
                  <a:pt x="229" y="260"/>
                </a:cubicBezTo>
                <a:cubicBezTo>
                  <a:pt x="231" y="266"/>
                  <a:pt x="236" y="268"/>
                  <a:pt x="241" y="270"/>
                </a:cubicBezTo>
                <a:cubicBezTo>
                  <a:pt x="244" y="272"/>
                  <a:pt x="247" y="276"/>
                  <a:pt x="251" y="277"/>
                </a:cubicBezTo>
                <a:cubicBezTo>
                  <a:pt x="256" y="276"/>
                  <a:pt x="261" y="278"/>
                  <a:pt x="265" y="282"/>
                </a:cubicBezTo>
                <a:cubicBezTo>
                  <a:pt x="269" y="286"/>
                  <a:pt x="271" y="291"/>
                  <a:pt x="276" y="295"/>
                </a:cubicBezTo>
                <a:cubicBezTo>
                  <a:pt x="279" y="297"/>
                  <a:pt x="282" y="296"/>
                  <a:pt x="286" y="294"/>
                </a:cubicBezTo>
                <a:cubicBezTo>
                  <a:pt x="290" y="293"/>
                  <a:pt x="293" y="295"/>
                  <a:pt x="298" y="294"/>
                </a:cubicBezTo>
                <a:cubicBezTo>
                  <a:pt x="301" y="293"/>
                  <a:pt x="305" y="295"/>
                  <a:pt x="308" y="293"/>
                </a:cubicBezTo>
                <a:cubicBezTo>
                  <a:pt x="308" y="293"/>
                  <a:pt x="309" y="292"/>
                  <a:pt x="309" y="291"/>
                </a:cubicBezTo>
                <a:cubicBezTo>
                  <a:pt x="309" y="290"/>
                  <a:pt x="308" y="288"/>
                  <a:pt x="310" y="287"/>
                </a:cubicBezTo>
                <a:cubicBezTo>
                  <a:pt x="312" y="285"/>
                  <a:pt x="316" y="284"/>
                  <a:pt x="317" y="281"/>
                </a:cubicBezTo>
                <a:cubicBezTo>
                  <a:pt x="317" y="280"/>
                  <a:pt x="317" y="279"/>
                  <a:pt x="317" y="278"/>
                </a:cubicBezTo>
                <a:cubicBezTo>
                  <a:pt x="316" y="271"/>
                  <a:pt x="323" y="273"/>
                  <a:pt x="326" y="270"/>
                </a:cubicBezTo>
                <a:cubicBezTo>
                  <a:pt x="329" y="266"/>
                  <a:pt x="334" y="265"/>
                  <a:pt x="338" y="263"/>
                </a:cubicBezTo>
                <a:cubicBezTo>
                  <a:pt x="344" y="262"/>
                  <a:pt x="348" y="258"/>
                  <a:pt x="350" y="253"/>
                </a:cubicBezTo>
                <a:cubicBezTo>
                  <a:pt x="351" y="252"/>
                  <a:pt x="351" y="251"/>
                  <a:pt x="352" y="250"/>
                </a:cubicBezTo>
                <a:cubicBezTo>
                  <a:pt x="353" y="248"/>
                  <a:pt x="355" y="249"/>
                  <a:pt x="357" y="250"/>
                </a:cubicBezTo>
                <a:cubicBezTo>
                  <a:pt x="360" y="252"/>
                  <a:pt x="362" y="255"/>
                  <a:pt x="365" y="256"/>
                </a:cubicBezTo>
                <a:cubicBezTo>
                  <a:pt x="366" y="257"/>
                  <a:pt x="367" y="257"/>
                  <a:pt x="368" y="257"/>
                </a:cubicBezTo>
                <a:cubicBezTo>
                  <a:pt x="370" y="257"/>
                  <a:pt x="372" y="257"/>
                  <a:pt x="374" y="256"/>
                </a:cubicBezTo>
                <a:cubicBezTo>
                  <a:pt x="375" y="251"/>
                  <a:pt x="370" y="250"/>
                  <a:pt x="369" y="246"/>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9244" name="Freeform 27">
            <a:extLst>
              <a:ext uri="{FF2B5EF4-FFF2-40B4-BE49-F238E27FC236}">
                <a16:creationId xmlns:a16="http://schemas.microsoft.com/office/drawing/2014/main" id="{19EF4B9A-0F58-269B-ECBF-22951CE607E3}"/>
              </a:ext>
            </a:extLst>
          </p:cNvPr>
          <p:cNvSpPr>
            <a:spLocks/>
          </p:cNvSpPr>
          <p:nvPr/>
        </p:nvSpPr>
        <p:spPr bwMode="auto">
          <a:xfrm>
            <a:off x="3719513" y="3219450"/>
            <a:ext cx="1470025" cy="939800"/>
          </a:xfrm>
          <a:custGeom>
            <a:avLst/>
            <a:gdLst>
              <a:gd name="T0" fmla="*/ 2147483646 w 386"/>
              <a:gd name="T1" fmla="*/ 115816082 h 247"/>
              <a:gd name="T2" fmla="*/ 2147483646 w 386"/>
              <a:gd name="T3" fmla="*/ 361921926 h 247"/>
              <a:gd name="T4" fmla="*/ 2147483646 w 386"/>
              <a:gd name="T5" fmla="*/ 622509062 h 247"/>
              <a:gd name="T6" fmla="*/ 2147483646 w 386"/>
              <a:gd name="T7" fmla="*/ 376399412 h 247"/>
              <a:gd name="T8" fmla="*/ 2147483646 w 386"/>
              <a:gd name="T9" fmla="*/ 390876898 h 247"/>
              <a:gd name="T10" fmla="*/ 2147483646 w 386"/>
              <a:gd name="T11" fmla="*/ 289538302 h 247"/>
              <a:gd name="T12" fmla="*/ 2147483646 w 386"/>
              <a:gd name="T13" fmla="*/ 579076604 h 247"/>
              <a:gd name="T14" fmla="*/ 2147483646 w 386"/>
              <a:gd name="T15" fmla="*/ 825186253 h 247"/>
              <a:gd name="T16" fmla="*/ 2147483646 w 386"/>
              <a:gd name="T17" fmla="*/ 926524849 h 247"/>
              <a:gd name="T18" fmla="*/ 2147483646 w 386"/>
              <a:gd name="T19" fmla="*/ 752802629 h 247"/>
              <a:gd name="T20" fmla="*/ 2147483646 w 386"/>
              <a:gd name="T21" fmla="*/ 521170466 h 247"/>
              <a:gd name="T22" fmla="*/ 2147483646 w 386"/>
              <a:gd name="T23" fmla="*/ 275060816 h 247"/>
              <a:gd name="T24" fmla="*/ 1798442295 w 386"/>
              <a:gd name="T25" fmla="*/ 376399412 h 247"/>
              <a:gd name="T26" fmla="*/ 1551881781 w 386"/>
              <a:gd name="T27" fmla="*/ 202677192 h 247"/>
              <a:gd name="T28" fmla="*/ 1203794332 w 386"/>
              <a:gd name="T29" fmla="*/ 405354384 h 247"/>
              <a:gd name="T30" fmla="*/ 275568754 w 386"/>
              <a:gd name="T31" fmla="*/ 463260522 h 247"/>
              <a:gd name="T32" fmla="*/ 130531365 w 386"/>
              <a:gd name="T33" fmla="*/ 521170466 h 247"/>
              <a:gd name="T34" fmla="*/ 130531365 w 386"/>
              <a:gd name="T35" fmla="*/ 738325143 h 247"/>
              <a:gd name="T36" fmla="*/ 116029149 w 386"/>
              <a:gd name="T37" fmla="*/ 969957307 h 247"/>
              <a:gd name="T38" fmla="*/ 435108358 w 386"/>
              <a:gd name="T39" fmla="*/ 1172634499 h 247"/>
              <a:gd name="T40" fmla="*/ 594647963 w 386"/>
              <a:gd name="T41" fmla="*/ 1476650287 h 247"/>
              <a:gd name="T42" fmla="*/ 478618813 w 386"/>
              <a:gd name="T43" fmla="*/ 1838572213 h 247"/>
              <a:gd name="T44" fmla="*/ 609150178 w 386"/>
              <a:gd name="T45" fmla="*/ 1939910809 h 247"/>
              <a:gd name="T46" fmla="*/ 841208477 w 386"/>
              <a:gd name="T47" fmla="*/ 2147483646 h 247"/>
              <a:gd name="T48" fmla="*/ 1232802572 w 386"/>
              <a:gd name="T49" fmla="*/ 2147483646 h 247"/>
              <a:gd name="T50" fmla="*/ 1522873541 w 386"/>
              <a:gd name="T51" fmla="*/ 2147483646 h 247"/>
              <a:gd name="T52" fmla="*/ 1783940080 w 386"/>
              <a:gd name="T53" fmla="*/ 2147483646 h 247"/>
              <a:gd name="T54" fmla="*/ 1943479684 w 386"/>
              <a:gd name="T55" fmla="*/ 2147483646 h 247"/>
              <a:gd name="T56" fmla="*/ 2147483646 w 386"/>
              <a:gd name="T57" fmla="*/ 2147483646 h 247"/>
              <a:gd name="T58" fmla="*/ 2147483646 w 386"/>
              <a:gd name="T59" fmla="*/ 2147483646 h 247"/>
              <a:gd name="T60" fmla="*/ 2147483646 w 386"/>
              <a:gd name="T61" fmla="*/ 2147483646 h 247"/>
              <a:gd name="T62" fmla="*/ 2147483646 w 386"/>
              <a:gd name="T63" fmla="*/ 2147483646 h 247"/>
              <a:gd name="T64" fmla="*/ 2147483646 w 386"/>
              <a:gd name="T65" fmla="*/ 2147483646 h 247"/>
              <a:gd name="T66" fmla="*/ 2147483646 w 386"/>
              <a:gd name="T67" fmla="*/ 2147483646 h 247"/>
              <a:gd name="T68" fmla="*/ 2147483646 w 386"/>
              <a:gd name="T69" fmla="*/ 2147483646 h 247"/>
              <a:gd name="T70" fmla="*/ 2147483646 w 386"/>
              <a:gd name="T71" fmla="*/ 2147483646 h 247"/>
              <a:gd name="T72" fmla="*/ 2147483646 w 386"/>
              <a:gd name="T73" fmla="*/ 2147483646 h 247"/>
              <a:gd name="T74" fmla="*/ 2147483646 w 386"/>
              <a:gd name="T75" fmla="*/ 2147483646 h 247"/>
              <a:gd name="T76" fmla="*/ 2147483646 w 386"/>
              <a:gd name="T77" fmla="*/ 2147483646 h 247"/>
              <a:gd name="T78" fmla="*/ 2147483646 w 386"/>
              <a:gd name="T79" fmla="*/ 2147483646 h 247"/>
              <a:gd name="T80" fmla="*/ 2147483646 w 386"/>
              <a:gd name="T81" fmla="*/ 2147483646 h 247"/>
              <a:gd name="T82" fmla="*/ 2147483646 w 386"/>
              <a:gd name="T83" fmla="*/ 2147483646 h 247"/>
              <a:gd name="T84" fmla="*/ 2147483646 w 386"/>
              <a:gd name="T85" fmla="*/ 2147483646 h 247"/>
              <a:gd name="T86" fmla="*/ 2147483646 w 386"/>
              <a:gd name="T87" fmla="*/ 1997816947 h 247"/>
              <a:gd name="T88" fmla="*/ 2147483646 w 386"/>
              <a:gd name="T89" fmla="*/ 1520078939 h 247"/>
              <a:gd name="T90" fmla="*/ 2147483646 w 386"/>
              <a:gd name="T91" fmla="*/ 1346356719 h 247"/>
              <a:gd name="T92" fmla="*/ 2147483646 w 386"/>
              <a:gd name="T93" fmla="*/ 1085769584 h 247"/>
              <a:gd name="T94" fmla="*/ 2147483646 w 386"/>
              <a:gd name="T95" fmla="*/ 781753796 h 247"/>
              <a:gd name="T96" fmla="*/ 2147483646 w 386"/>
              <a:gd name="T97" fmla="*/ 521170466 h 247"/>
              <a:gd name="T98" fmla="*/ 2147483646 w 386"/>
              <a:gd name="T99" fmla="*/ 188199706 h 247"/>
              <a:gd name="T100" fmla="*/ 2147483646 w 386"/>
              <a:gd name="T101" fmla="*/ 43432457 h 2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6" h="247">
                <a:moveTo>
                  <a:pt x="381" y="3"/>
                </a:moveTo>
                <a:cubicBezTo>
                  <a:pt x="379" y="2"/>
                  <a:pt x="378" y="0"/>
                  <a:pt x="376" y="1"/>
                </a:cubicBezTo>
                <a:cubicBezTo>
                  <a:pt x="373" y="3"/>
                  <a:pt x="370" y="5"/>
                  <a:pt x="368" y="8"/>
                </a:cubicBezTo>
                <a:cubicBezTo>
                  <a:pt x="366" y="10"/>
                  <a:pt x="364" y="13"/>
                  <a:pt x="362" y="15"/>
                </a:cubicBezTo>
                <a:cubicBezTo>
                  <a:pt x="361" y="17"/>
                  <a:pt x="362" y="19"/>
                  <a:pt x="361" y="21"/>
                </a:cubicBezTo>
                <a:cubicBezTo>
                  <a:pt x="360" y="23"/>
                  <a:pt x="358" y="24"/>
                  <a:pt x="356" y="25"/>
                </a:cubicBezTo>
                <a:cubicBezTo>
                  <a:pt x="354" y="28"/>
                  <a:pt x="353" y="30"/>
                  <a:pt x="350" y="30"/>
                </a:cubicBezTo>
                <a:cubicBezTo>
                  <a:pt x="347" y="34"/>
                  <a:pt x="345" y="38"/>
                  <a:pt x="344" y="42"/>
                </a:cubicBezTo>
                <a:cubicBezTo>
                  <a:pt x="344" y="47"/>
                  <a:pt x="341" y="47"/>
                  <a:pt x="338" y="43"/>
                </a:cubicBezTo>
                <a:cubicBezTo>
                  <a:pt x="337" y="42"/>
                  <a:pt x="336" y="42"/>
                  <a:pt x="334" y="41"/>
                </a:cubicBezTo>
                <a:cubicBezTo>
                  <a:pt x="330" y="40"/>
                  <a:pt x="329" y="36"/>
                  <a:pt x="325" y="34"/>
                </a:cubicBezTo>
                <a:cubicBezTo>
                  <a:pt x="321" y="32"/>
                  <a:pt x="317" y="29"/>
                  <a:pt x="314" y="26"/>
                </a:cubicBezTo>
                <a:cubicBezTo>
                  <a:pt x="314" y="26"/>
                  <a:pt x="313" y="26"/>
                  <a:pt x="312" y="26"/>
                </a:cubicBezTo>
                <a:cubicBezTo>
                  <a:pt x="311" y="27"/>
                  <a:pt x="310" y="27"/>
                  <a:pt x="309" y="27"/>
                </a:cubicBezTo>
                <a:cubicBezTo>
                  <a:pt x="308" y="27"/>
                  <a:pt x="306" y="27"/>
                  <a:pt x="305" y="27"/>
                </a:cubicBezTo>
                <a:cubicBezTo>
                  <a:pt x="304" y="27"/>
                  <a:pt x="303" y="27"/>
                  <a:pt x="302" y="26"/>
                </a:cubicBezTo>
                <a:cubicBezTo>
                  <a:pt x="299" y="25"/>
                  <a:pt x="297" y="22"/>
                  <a:pt x="294" y="20"/>
                </a:cubicBezTo>
                <a:cubicBezTo>
                  <a:pt x="292" y="19"/>
                  <a:pt x="290" y="18"/>
                  <a:pt x="289" y="20"/>
                </a:cubicBezTo>
                <a:cubicBezTo>
                  <a:pt x="288" y="21"/>
                  <a:pt x="288" y="22"/>
                  <a:pt x="287" y="23"/>
                </a:cubicBezTo>
                <a:cubicBezTo>
                  <a:pt x="285" y="28"/>
                  <a:pt x="281" y="32"/>
                  <a:pt x="275" y="33"/>
                </a:cubicBezTo>
                <a:cubicBezTo>
                  <a:pt x="271" y="35"/>
                  <a:pt x="266" y="36"/>
                  <a:pt x="263" y="40"/>
                </a:cubicBezTo>
                <a:cubicBezTo>
                  <a:pt x="260" y="43"/>
                  <a:pt x="253" y="41"/>
                  <a:pt x="254" y="48"/>
                </a:cubicBezTo>
                <a:cubicBezTo>
                  <a:pt x="254" y="49"/>
                  <a:pt x="254" y="50"/>
                  <a:pt x="254" y="51"/>
                </a:cubicBezTo>
                <a:cubicBezTo>
                  <a:pt x="253" y="54"/>
                  <a:pt x="249" y="55"/>
                  <a:pt x="247" y="57"/>
                </a:cubicBezTo>
                <a:cubicBezTo>
                  <a:pt x="246" y="58"/>
                  <a:pt x="246" y="59"/>
                  <a:pt x="246" y="61"/>
                </a:cubicBezTo>
                <a:cubicBezTo>
                  <a:pt x="247" y="63"/>
                  <a:pt x="245" y="64"/>
                  <a:pt x="243" y="64"/>
                </a:cubicBezTo>
                <a:cubicBezTo>
                  <a:pt x="240" y="65"/>
                  <a:pt x="238" y="64"/>
                  <a:pt x="235" y="64"/>
                </a:cubicBezTo>
                <a:cubicBezTo>
                  <a:pt x="230" y="65"/>
                  <a:pt x="227" y="63"/>
                  <a:pt x="223" y="64"/>
                </a:cubicBezTo>
                <a:cubicBezTo>
                  <a:pt x="219" y="66"/>
                  <a:pt x="216" y="67"/>
                  <a:pt x="213" y="65"/>
                </a:cubicBezTo>
                <a:cubicBezTo>
                  <a:pt x="208" y="61"/>
                  <a:pt x="206" y="56"/>
                  <a:pt x="202" y="52"/>
                </a:cubicBezTo>
                <a:cubicBezTo>
                  <a:pt x="198" y="48"/>
                  <a:pt x="193" y="46"/>
                  <a:pt x="188" y="47"/>
                </a:cubicBezTo>
                <a:cubicBezTo>
                  <a:pt x="184" y="46"/>
                  <a:pt x="181" y="42"/>
                  <a:pt x="178" y="40"/>
                </a:cubicBezTo>
                <a:cubicBezTo>
                  <a:pt x="175" y="39"/>
                  <a:pt x="172" y="38"/>
                  <a:pt x="170" y="36"/>
                </a:cubicBezTo>
                <a:cubicBezTo>
                  <a:pt x="169" y="35"/>
                  <a:pt x="168" y="35"/>
                  <a:pt x="168" y="34"/>
                </a:cubicBezTo>
                <a:cubicBezTo>
                  <a:pt x="166" y="31"/>
                  <a:pt x="166" y="27"/>
                  <a:pt x="165" y="24"/>
                </a:cubicBezTo>
                <a:cubicBezTo>
                  <a:pt x="163" y="21"/>
                  <a:pt x="159" y="19"/>
                  <a:pt x="156" y="19"/>
                </a:cubicBezTo>
                <a:cubicBezTo>
                  <a:pt x="151" y="17"/>
                  <a:pt x="146" y="14"/>
                  <a:pt x="141" y="16"/>
                </a:cubicBezTo>
                <a:cubicBezTo>
                  <a:pt x="136" y="19"/>
                  <a:pt x="131" y="22"/>
                  <a:pt x="126" y="26"/>
                </a:cubicBezTo>
                <a:cubicBezTo>
                  <a:pt x="126" y="26"/>
                  <a:pt x="125" y="26"/>
                  <a:pt x="124" y="26"/>
                </a:cubicBezTo>
                <a:cubicBezTo>
                  <a:pt x="123" y="27"/>
                  <a:pt x="122" y="27"/>
                  <a:pt x="121" y="27"/>
                </a:cubicBezTo>
                <a:cubicBezTo>
                  <a:pt x="115" y="28"/>
                  <a:pt x="117" y="20"/>
                  <a:pt x="114" y="17"/>
                </a:cubicBezTo>
                <a:cubicBezTo>
                  <a:pt x="112" y="15"/>
                  <a:pt x="110" y="14"/>
                  <a:pt x="107" y="14"/>
                </a:cubicBezTo>
                <a:cubicBezTo>
                  <a:pt x="105" y="14"/>
                  <a:pt x="103" y="15"/>
                  <a:pt x="102" y="17"/>
                </a:cubicBezTo>
                <a:cubicBezTo>
                  <a:pt x="100" y="23"/>
                  <a:pt x="97" y="28"/>
                  <a:pt x="90" y="27"/>
                </a:cubicBezTo>
                <a:cubicBezTo>
                  <a:pt x="87" y="28"/>
                  <a:pt x="85" y="29"/>
                  <a:pt x="83" y="28"/>
                </a:cubicBezTo>
                <a:cubicBezTo>
                  <a:pt x="70" y="28"/>
                  <a:pt x="58" y="21"/>
                  <a:pt x="45" y="26"/>
                </a:cubicBezTo>
                <a:cubicBezTo>
                  <a:pt x="41" y="34"/>
                  <a:pt x="25" y="47"/>
                  <a:pt x="20" y="33"/>
                </a:cubicBezTo>
                <a:cubicBezTo>
                  <a:pt x="20" y="33"/>
                  <a:pt x="19" y="32"/>
                  <a:pt x="19" y="32"/>
                </a:cubicBezTo>
                <a:cubicBezTo>
                  <a:pt x="19" y="32"/>
                  <a:pt x="18" y="33"/>
                  <a:pt x="18" y="33"/>
                </a:cubicBezTo>
                <a:cubicBezTo>
                  <a:pt x="15" y="33"/>
                  <a:pt x="12" y="31"/>
                  <a:pt x="10" y="34"/>
                </a:cubicBezTo>
                <a:cubicBezTo>
                  <a:pt x="10" y="35"/>
                  <a:pt x="9" y="36"/>
                  <a:pt x="9" y="36"/>
                </a:cubicBezTo>
                <a:cubicBezTo>
                  <a:pt x="13" y="40"/>
                  <a:pt x="10" y="43"/>
                  <a:pt x="7" y="46"/>
                </a:cubicBezTo>
                <a:cubicBezTo>
                  <a:pt x="4" y="48"/>
                  <a:pt x="6" y="49"/>
                  <a:pt x="8" y="50"/>
                </a:cubicBezTo>
                <a:cubicBezTo>
                  <a:pt x="9" y="50"/>
                  <a:pt x="9" y="50"/>
                  <a:pt x="9" y="51"/>
                </a:cubicBezTo>
                <a:cubicBezTo>
                  <a:pt x="8" y="56"/>
                  <a:pt x="2" y="54"/>
                  <a:pt x="0" y="57"/>
                </a:cubicBezTo>
                <a:cubicBezTo>
                  <a:pt x="1" y="60"/>
                  <a:pt x="5" y="62"/>
                  <a:pt x="5" y="65"/>
                </a:cubicBezTo>
                <a:cubicBezTo>
                  <a:pt x="6" y="66"/>
                  <a:pt x="7" y="67"/>
                  <a:pt x="8" y="67"/>
                </a:cubicBezTo>
                <a:cubicBezTo>
                  <a:pt x="12" y="67"/>
                  <a:pt x="14" y="69"/>
                  <a:pt x="17" y="72"/>
                </a:cubicBezTo>
                <a:cubicBezTo>
                  <a:pt x="19" y="74"/>
                  <a:pt x="23" y="73"/>
                  <a:pt x="26" y="74"/>
                </a:cubicBezTo>
                <a:cubicBezTo>
                  <a:pt x="28" y="76"/>
                  <a:pt x="27" y="79"/>
                  <a:pt x="30" y="81"/>
                </a:cubicBezTo>
                <a:cubicBezTo>
                  <a:pt x="32" y="83"/>
                  <a:pt x="36" y="83"/>
                  <a:pt x="38" y="86"/>
                </a:cubicBezTo>
                <a:cubicBezTo>
                  <a:pt x="38" y="90"/>
                  <a:pt x="39" y="93"/>
                  <a:pt x="41" y="96"/>
                </a:cubicBezTo>
                <a:cubicBezTo>
                  <a:pt x="42" y="98"/>
                  <a:pt x="42" y="100"/>
                  <a:pt x="41" y="102"/>
                </a:cubicBezTo>
                <a:cubicBezTo>
                  <a:pt x="38" y="105"/>
                  <a:pt x="40" y="110"/>
                  <a:pt x="36" y="113"/>
                </a:cubicBezTo>
                <a:cubicBezTo>
                  <a:pt x="34" y="115"/>
                  <a:pt x="33" y="117"/>
                  <a:pt x="34" y="119"/>
                </a:cubicBezTo>
                <a:cubicBezTo>
                  <a:pt x="36" y="122"/>
                  <a:pt x="34" y="125"/>
                  <a:pt x="33" y="127"/>
                </a:cubicBezTo>
                <a:cubicBezTo>
                  <a:pt x="33" y="129"/>
                  <a:pt x="33" y="130"/>
                  <a:pt x="33" y="131"/>
                </a:cubicBezTo>
                <a:cubicBezTo>
                  <a:pt x="33" y="132"/>
                  <a:pt x="34" y="132"/>
                  <a:pt x="34" y="132"/>
                </a:cubicBezTo>
                <a:cubicBezTo>
                  <a:pt x="37" y="132"/>
                  <a:pt x="39" y="133"/>
                  <a:pt x="42" y="134"/>
                </a:cubicBezTo>
                <a:cubicBezTo>
                  <a:pt x="44" y="137"/>
                  <a:pt x="47" y="141"/>
                  <a:pt x="52" y="142"/>
                </a:cubicBezTo>
                <a:cubicBezTo>
                  <a:pt x="53" y="143"/>
                  <a:pt x="54" y="144"/>
                  <a:pt x="55" y="146"/>
                </a:cubicBezTo>
                <a:cubicBezTo>
                  <a:pt x="56" y="147"/>
                  <a:pt x="56" y="149"/>
                  <a:pt x="58" y="150"/>
                </a:cubicBezTo>
                <a:cubicBezTo>
                  <a:pt x="59" y="150"/>
                  <a:pt x="60" y="150"/>
                  <a:pt x="60" y="150"/>
                </a:cubicBezTo>
                <a:cubicBezTo>
                  <a:pt x="64" y="152"/>
                  <a:pt x="69" y="150"/>
                  <a:pt x="72" y="152"/>
                </a:cubicBezTo>
                <a:cubicBezTo>
                  <a:pt x="76" y="154"/>
                  <a:pt x="82" y="151"/>
                  <a:pt x="85" y="156"/>
                </a:cubicBezTo>
                <a:cubicBezTo>
                  <a:pt x="87" y="160"/>
                  <a:pt x="91" y="159"/>
                  <a:pt x="94" y="162"/>
                </a:cubicBezTo>
                <a:cubicBezTo>
                  <a:pt x="97" y="164"/>
                  <a:pt x="101" y="162"/>
                  <a:pt x="104" y="163"/>
                </a:cubicBezTo>
                <a:cubicBezTo>
                  <a:pt x="108" y="165"/>
                  <a:pt x="104" y="167"/>
                  <a:pt x="105" y="169"/>
                </a:cubicBezTo>
                <a:cubicBezTo>
                  <a:pt x="105" y="173"/>
                  <a:pt x="108" y="174"/>
                  <a:pt x="110" y="176"/>
                </a:cubicBezTo>
                <a:cubicBezTo>
                  <a:pt x="113" y="179"/>
                  <a:pt x="119" y="175"/>
                  <a:pt x="122" y="179"/>
                </a:cubicBezTo>
                <a:cubicBezTo>
                  <a:pt x="122" y="179"/>
                  <a:pt x="123" y="179"/>
                  <a:pt x="123" y="179"/>
                </a:cubicBezTo>
                <a:cubicBezTo>
                  <a:pt x="126" y="180"/>
                  <a:pt x="130" y="181"/>
                  <a:pt x="126" y="185"/>
                </a:cubicBezTo>
                <a:cubicBezTo>
                  <a:pt x="122" y="189"/>
                  <a:pt x="124" y="191"/>
                  <a:pt x="127" y="194"/>
                </a:cubicBezTo>
                <a:cubicBezTo>
                  <a:pt x="129" y="194"/>
                  <a:pt x="132" y="193"/>
                  <a:pt x="134" y="195"/>
                </a:cubicBezTo>
                <a:cubicBezTo>
                  <a:pt x="137" y="196"/>
                  <a:pt x="139" y="200"/>
                  <a:pt x="142" y="201"/>
                </a:cubicBezTo>
                <a:cubicBezTo>
                  <a:pt x="146" y="202"/>
                  <a:pt x="149" y="200"/>
                  <a:pt x="150" y="197"/>
                </a:cubicBezTo>
                <a:cubicBezTo>
                  <a:pt x="152" y="195"/>
                  <a:pt x="153" y="194"/>
                  <a:pt x="154" y="192"/>
                </a:cubicBezTo>
                <a:cubicBezTo>
                  <a:pt x="154" y="190"/>
                  <a:pt x="154" y="188"/>
                  <a:pt x="156" y="186"/>
                </a:cubicBezTo>
                <a:cubicBezTo>
                  <a:pt x="158" y="186"/>
                  <a:pt x="160" y="186"/>
                  <a:pt x="161" y="187"/>
                </a:cubicBezTo>
                <a:cubicBezTo>
                  <a:pt x="162" y="187"/>
                  <a:pt x="162" y="187"/>
                  <a:pt x="162" y="188"/>
                </a:cubicBezTo>
                <a:cubicBezTo>
                  <a:pt x="165" y="192"/>
                  <a:pt x="168" y="189"/>
                  <a:pt x="171" y="188"/>
                </a:cubicBezTo>
                <a:cubicBezTo>
                  <a:pt x="174" y="188"/>
                  <a:pt x="178" y="188"/>
                  <a:pt x="179" y="190"/>
                </a:cubicBezTo>
                <a:cubicBezTo>
                  <a:pt x="181" y="193"/>
                  <a:pt x="183" y="195"/>
                  <a:pt x="185" y="197"/>
                </a:cubicBezTo>
                <a:cubicBezTo>
                  <a:pt x="187" y="201"/>
                  <a:pt x="190" y="201"/>
                  <a:pt x="193" y="198"/>
                </a:cubicBezTo>
                <a:cubicBezTo>
                  <a:pt x="193" y="198"/>
                  <a:pt x="193" y="197"/>
                  <a:pt x="194" y="197"/>
                </a:cubicBezTo>
                <a:cubicBezTo>
                  <a:pt x="201" y="199"/>
                  <a:pt x="205" y="204"/>
                  <a:pt x="210" y="208"/>
                </a:cubicBezTo>
                <a:cubicBezTo>
                  <a:pt x="214" y="207"/>
                  <a:pt x="216" y="211"/>
                  <a:pt x="219" y="213"/>
                </a:cubicBezTo>
                <a:cubicBezTo>
                  <a:pt x="220" y="214"/>
                  <a:pt x="221" y="216"/>
                  <a:pt x="221" y="218"/>
                </a:cubicBezTo>
                <a:cubicBezTo>
                  <a:pt x="226" y="218"/>
                  <a:pt x="229" y="220"/>
                  <a:pt x="231" y="223"/>
                </a:cubicBezTo>
                <a:cubicBezTo>
                  <a:pt x="233" y="228"/>
                  <a:pt x="234" y="232"/>
                  <a:pt x="240" y="232"/>
                </a:cubicBezTo>
                <a:cubicBezTo>
                  <a:pt x="244" y="232"/>
                  <a:pt x="249" y="233"/>
                  <a:pt x="252" y="237"/>
                </a:cubicBezTo>
                <a:cubicBezTo>
                  <a:pt x="253" y="238"/>
                  <a:pt x="254" y="239"/>
                  <a:pt x="255" y="240"/>
                </a:cubicBezTo>
                <a:cubicBezTo>
                  <a:pt x="256" y="243"/>
                  <a:pt x="259" y="244"/>
                  <a:pt x="261" y="246"/>
                </a:cubicBezTo>
                <a:cubicBezTo>
                  <a:pt x="261" y="247"/>
                  <a:pt x="262" y="247"/>
                  <a:pt x="262" y="247"/>
                </a:cubicBezTo>
                <a:cubicBezTo>
                  <a:pt x="263" y="246"/>
                  <a:pt x="263" y="245"/>
                  <a:pt x="263" y="245"/>
                </a:cubicBezTo>
                <a:cubicBezTo>
                  <a:pt x="264" y="243"/>
                  <a:pt x="266" y="241"/>
                  <a:pt x="267" y="240"/>
                </a:cubicBezTo>
                <a:cubicBezTo>
                  <a:pt x="270" y="240"/>
                  <a:pt x="273" y="239"/>
                  <a:pt x="275" y="239"/>
                </a:cubicBezTo>
                <a:cubicBezTo>
                  <a:pt x="278" y="240"/>
                  <a:pt x="281" y="240"/>
                  <a:pt x="284" y="238"/>
                </a:cubicBezTo>
                <a:cubicBezTo>
                  <a:pt x="286" y="238"/>
                  <a:pt x="288" y="238"/>
                  <a:pt x="289" y="239"/>
                </a:cubicBezTo>
                <a:cubicBezTo>
                  <a:pt x="292" y="241"/>
                  <a:pt x="295" y="242"/>
                  <a:pt x="297" y="238"/>
                </a:cubicBezTo>
                <a:cubicBezTo>
                  <a:pt x="299" y="235"/>
                  <a:pt x="299" y="231"/>
                  <a:pt x="302" y="228"/>
                </a:cubicBezTo>
                <a:cubicBezTo>
                  <a:pt x="306" y="225"/>
                  <a:pt x="310" y="225"/>
                  <a:pt x="313" y="225"/>
                </a:cubicBezTo>
                <a:cubicBezTo>
                  <a:pt x="317" y="225"/>
                  <a:pt x="320" y="225"/>
                  <a:pt x="324" y="226"/>
                </a:cubicBezTo>
                <a:cubicBezTo>
                  <a:pt x="327" y="227"/>
                  <a:pt x="330" y="227"/>
                  <a:pt x="333" y="228"/>
                </a:cubicBezTo>
                <a:cubicBezTo>
                  <a:pt x="337" y="229"/>
                  <a:pt x="341" y="228"/>
                  <a:pt x="344" y="229"/>
                </a:cubicBezTo>
                <a:cubicBezTo>
                  <a:pt x="347" y="230"/>
                  <a:pt x="350" y="232"/>
                  <a:pt x="352" y="234"/>
                </a:cubicBezTo>
                <a:cubicBezTo>
                  <a:pt x="355" y="236"/>
                  <a:pt x="359" y="236"/>
                  <a:pt x="363" y="237"/>
                </a:cubicBezTo>
                <a:cubicBezTo>
                  <a:pt x="363" y="237"/>
                  <a:pt x="363" y="237"/>
                  <a:pt x="364" y="237"/>
                </a:cubicBezTo>
                <a:cubicBezTo>
                  <a:pt x="365" y="233"/>
                  <a:pt x="366" y="230"/>
                  <a:pt x="364" y="227"/>
                </a:cubicBezTo>
                <a:cubicBezTo>
                  <a:pt x="363" y="224"/>
                  <a:pt x="362" y="221"/>
                  <a:pt x="364" y="218"/>
                </a:cubicBezTo>
                <a:cubicBezTo>
                  <a:pt x="365" y="216"/>
                  <a:pt x="367" y="215"/>
                  <a:pt x="368" y="214"/>
                </a:cubicBezTo>
                <a:cubicBezTo>
                  <a:pt x="370" y="213"/>
                  <a:pt x="372" y="212"/>
                  <a:pt x="374" y="210"/>
                </a:cubicBezTo>
                <a:cubicBezTo>
                  <a:pt x="375" y="209"/>
                  <a:pt x="375" y="209"/>
                  <a:pt x="375" y="208"/>
                </a:cubicBezTo>
                <a:cubicBezTo>
                  <a:pt x="375" y="203"/>
                  <a:pt x="378" y="197"/>
                  <a:pt x="375" y="192"/>
                </a:cubicBezTo>
                <a:cubicBezTo>
                  <a:pt x="374" y="192"/>
                  <a:pt x="374" y="191"/>
                  <a:pt x="373" y="191"/>
                </a:cubicBezTo>
                <a:cubicBezTo>
                  <a:pt x="372" y="189"/>
                  <a:pt x="369" y="189"/>
                  <a:pt x="368" y="188"/>
                </a:cubicBezTo>
                <a:cubicBezTo>
                  <a:pt x="364" y="185"/>
                  <a:pt x="365" y="180"/>
                  <a:pt x="363" y="176"/>
                </a:cubicBezTo>
                <a:cubicBezTo>
                  <a:pt x="363" y="175"/>
                  <a:pt x="363" y="175"/>
                  <a:pt x="363" y="174"/>
                </a:cubicBezTo>
                <a:cubicBezTo>
                  <a:pt x="362" y="171"/>
                  <a:pt x="361" y="169"/>
                  <a:pt x="359" y="167"/>
                </a:cubicBezTo>
                <a:cubicBezTo>
                  <a:pt x="357" y="162"/>
                  <a:pt x="358" y="156"/>
                  <a:pt x="353" y="152"/>
                </a:cubicBezTo>
                <a:cubicBezTo>
                  <a:pt x="352" y="150"/>
                  <a:pt x="353" y="147"/>
                  <a:pt x="351" y="144"/>
                </a:cubicBezTo>
                <a:cubicBezTo>
                  <a:pt x="350" y="142"/>
                  <a:pt x="349" y="140"/>
                  <a:pt x="348" y="138"/>
                </a:cubicBezTo>
                <a:cubicBezTo>
                  <a:pt x="347" y="134"/>
                  <a:pt x="350" y="131"/>
                  <a:pt x="353" y="129"/>
                </a:cubicBezTo>
                <a:cubicBezTo>
                  <a:pt x="354" y="127"/>
                  <a:pt x="356" y="126"/>
                  <a:pt x="356" y="123"/>
                </a:cubicBezTo>
                <a:cubicBezTo>
                  <a:pt x="355" y="117"/>
                  <a:pt x="358" y="110"/>
                  <a:pt x="353" y="105"/>
                </a:cubicBezTo>
                <a:cubicBezTo>
                  <a:pt x="352" y="104"/>
                  <a:pt x="352" y="104"/>
                  <a:pt x="351" y="103"/>
                </a:cubicBezTo>
                <a:cubicBezTo>
                  <a:pt x="351" y="101"/>
                  <a:pt x="351" y="99"/>
                  <a:pt x="351" y="97"/>
                </a:cubicBezTo>
                <a:cubicBezTo>
                  <a:pt x="351" y="95"/>
                  <a:pt x="349" y="94"/>
                  <a:pt x="348" y="93"/>
                </a:cubicBezTo>
                <a:cubicBezTo>
                  <a:pt x="344" y="90"/>
                  <a:pt x="344" y="86"/>
                  <a:pt x="347" y="82"/>
                </a:cubicBezTo>
                <a:cubicBezTo>
                  <a:pt x="348" y="81"/>
                  <a:pt x="349" y="81"/>
                  <a:pt x="350" y="81"/>
                </a:cubicBezTo>
                <a:cubicBezTo>
                  <a:pt x="355" y="83"/>
                  <a:pt x="358" y="80"/>
                  <a:pt x="359" y="75"/>
                </a:cubicBezTo>
                <a:cubicBezTo>
                  <a:pt x="360" y="73"/>
                  <a:pt x="364" y="72"/>
                  <a:pt x="366" y="71"/>
                </a:cubicBezTo>
                <a:cubicBezTo>
                  <a:pt x="369" y="69"/>
                  <a:pt x="370" y="66"/>
                  <a:pt x="370" y="63"/>
                </a:cubicBezTo>
                <a:cubicBezTo>
                  <a:pt x="370" y="59"/>
                  <a:pt x="366" y="57"/>
                  <a:pt x="364" y="54"/>
                </a:cubicBezTo>
                <a:cubicBezTo>
                  <a:pt x="364" y="51"/>
                  <a:pt x="366" y="48"/>
                  <a:pt x="368" y="46"/>
                </a:cubicBezTo>
                <a:cubicBezTo>
                  <a:pt x="370" y="45"/>
                  <a:pt x="371" y="44"/>
                  <a:pt x="370" y="42"/>
                </a:cubicBezTo>
                <a:cubicBezTo>
                  <a:pt x="370" y="40"/>
                  <a:pt x="370" y="38"/>
                  <a:pt x="370" y="36"/>
                </a:cubicBezTo>
                <a:cubicBezTo>
                  <a:pt x="372" y="32"/>
                  <a:pt x="376" y="30"/>
                  <a:pt x="378" y="26"/>
                </a:cubicBezTo>
                <a:cubicBezTo>
                  <a:pt x="378" y="24"/>
                  <a:pt x="379" y="23"/>
                  <a:pt x="379" y="22"/>
                </a:cubicBezTo>
                <a:cubicBezTo>
                  <a:pt x="379" y="19"/>
                  <a:pt x="381" y="16"/>
                  <a:pt x="383" y="13"/>
                </a:cubicBezTo>
                <a:cubicBezTo>
                  <a:pt x="384" y="13"/>
                  <a:pt x="384" y="12"/>
                  <a:pt x="385" y="12"/>
                </a:cubicBezTo>
                <a:cubicBezTo>
                  <a:pt x="386" y="10"/>
                  <a:pt x="386" y="8"/>
                  <a:pt x="386" y="6"/>
                </a:cubicBezTo>
                <a:cubicBezTo>
                  <a:pt x="385" y="5"/>
                  <a:pt x="384" y="3"/>
                  <a:pt x="381" y="3"/>
                </a:cubicBezTo>
                <a:close/>
              </a:path>
            </a:pathLst>
          </a:custGeom>
          <a:solidFill>
            <a:schemeClr val="bg1">
              <a:lumMod val="85000"/>
            </a:schemeClr>
          </a:solidFill>
          <a:ln w="7938" cap="flat">
            <a:solidFill>
              <a:schemeClr val="bg2"/>
            </a:solidFill>
            <a:prstDash val="solid"/>
            <a:miter lim="800000"/>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Calibri" panose="020F0502020204030204" pitchFamily="34" charset="0"/>
              <a:ea typeface="+mn-ea"/>
              <a:cs typeface="+mn-cs"/>
            </a:endParaRPr>
          </a:p>
        </p:txBody>
      </p:sp>
      <p:sp>
        <p:nvSpPr>
          <p:cNvPr id="2" name="Text Placeholder 1">
            <a:extLst>
              <a:ext uri="{FF2B5EF4-FFF2-40B4-BE49-F238E27FC236}">
                <a16:creationId xmlns:a16="http://schemas.microsoft.com/office/drawing/2014/main" id="{2D6B3307-965B-CFA1-BAF8-5AACA9CEDB5B}"/>
              </a:ext>
            </a:extLst>
          </p:cNvPr>
          <p:cNvSpPr>
            <a:spLocks noGrp="1"/>
          </p:cNvSpPr>
          <p:nvPr>
            <p:ph type="body" sz="quarter" idx="10"/>
          </p:nvPr>
        </p:nvSpPr>
        <p:spPr>
          <a:xfrm>
            <a:off x="7216682" y="1791805"/>
            <a:ext cx="4400736" cy="382027"/>
          </a:xfrm>
        </p:spPr>
        <p:txBody>
          <a:bodyPr>
            <a:normAutofit fontScale="92500" lnSpcReduction="10000"/>
          </a:bodyPr>
          <a:lstStyle/>
          <a:p>
            <a:pPr>
              <a:lnSpc>
                <a:spcPct val="100000"/>
              </a:lnSpc>
              <a:spcBef>
                <a:spcPct val="0"/>
              </a:spcBef>
            </a:pPr>
            <a:r>
              <a:rPr lang="cs-CZ" altLang="ru-RU" b="1" dirty="0">
                <a:latin typeface="Arial" panose="020B0604020202020204" pitchFamily="34" charset="0"/>
                <a:cs typeface="Arial" panose="020B0604020202020204" pitchFamily="34" charset="0"/>
              </a:rPr>
              <a:t>Průměrná změna obratu (Kč)</a:t>
            </a:r>
            <a:endParaRPr lang="ru-RU" altLang="ru-RU" sz="1800" dirty="0">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D0A1D006-8532-E34F-64DC-E172F729DAFC}"/>
              </a:ext>
            </a:extLst>
          </p:cNvPr>
          <p:cNvSpPr txBox="1"/>
          <p:nvPr/>
        </p:nvSpPr>
        <p:spPr>
          <a:xfrm>
            <a:off x="728343" y="719046"/>
            <a:ext cx="10735313" cy="550472"/>
          </a:xfrm>
          <a:prstGeom prst="rect">
            <a:avLst/>
          </a:prstGeom>
        </p:spPr>
        <p:txBody>
          <a:bodyPr lIns="0" tIns="0" rIns="0" bIns="0" rtlCol="0" anchor="t">
            <a:sp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cs-CZ" sz="4505" b="0" i="0" u="none" strike="noStrike" kern="1200" cap="none" spc="0" normalizeH="0" baseline="0" noProof="0" dirty="0">
                <a:ln>
                  <a:noFill/>
                </a:ln>
                <a:solidFill>
                  <a:srgbClr val="000000"/>
                </a:solidFill>
                <a:effectLst/>
                <a:uLnTx/>
                <a:uFillTx/>
                <a:latin typeface="League Spartan Bold" pitchFamily="2" charset="-18"/>
                <a:ea typeface="League Spartan"/>
                <a:cs typeface="League Spartan"/>
                <a:sym typeface="League Spartan"/>
              </a:rPr>
              <a:t>Dopady pro kraj (růst obratu firem)</a:t>
            </a:r>
            <a:r>
              <a:rPr kumimoji="0" lang="en-US" sz="4505" b="0" i="0" u="none" strike="noStrike" kern="1200" cap="none" spc="0" normalizeH="0" baseline="0" noProof="0" dirty="0">
                <a:ln>
                  <a:noFill/>
                </a:ln>
                <a:solidFill>
                  <a:srgbClr val="ECB21F"/>
                </a:solidFill>
                <a:effectLst/>
                <a:uLnTx/>
                <a:uFillTx/>
                <a:latin typeface="League Spartan Bold" pitchFamily="2" charset="-18"/>
                <a:ea typeface="League Spartan"/>
                <a:cs typeface="League Spartan"/>
                <a:sym typeface="League Spartan"/>
              </a:rPr>
              <a:t>.</a:t>
            </a:r>
          </a:p>
        </p:txBody>
      </p:sp>
      <p:grpSp>
        <p:nvGrpSpPr>
          <p:cNvPr id="11" name="Skupina 10">
            <a:extLst>
              <a:ext uri="{FF2B5EF4-FFF2-40B4-BE49-F238E27FC236}">
                <a16:creationId xmlns:a16="http://schemas.microsoft.com/office/drawing/2014/main" id="{16570CC4-246A-7934-C3EC-2DAD0BE0281A}"/>
              </a:ext>
            </a:extLst>
          </p:cNvPr>
          <p:cNvGrpSpPr>
            <a:grpSpLocks noChangeAspect="1"/>
          </p:cNvGrpSpPr>
          <p:nvPr/>
        </p:nvGrpSpPr>
        <p:grpSpPr>
          <a:xfrm>
            <a:off x="10107129" y="555498"/>
            <a:ext cx="1404000" cy="730946"/>
            <a:chOff x="10002668" y="316594"/>
            <a:chExt cx="1792223" cy="933061"/>
          </a:xfrm>
        </p:grpSpPr>
        <p:pic>
          <p:nvPicPr>
            <p:cNvPr id="12" name="Picture 2">
              <a:extLst>
                <a:ext uri="{FF2B5EF4-FFF2-40B4-BE49-F238E27FC236}">
                  <a16:creationId xmlns:a16="http://schemas.microsoft.com/office/drawing/2014/main" id="{922FE4FA-348F-80F4-4FFF-C8B2FC002F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02668" y="316594"/>
              <a:ext cx="179222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F735D7C2-E532-7872-1E79-E28F952D0DB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6166"/>
            <a:stretch/>
          </p:blipFill>
          <p:spPr bwMode="auto">
            <a:xfrm>
              <a:off x="11127036" y="709655"/>
              <a:ext cx="667855"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8">
            <a:extLst>
              <a:ext uri="{FF2B5EF4-FFF2-40B4-BE49-F238E27FC236}">
                <a16:creationId xmlns:a16="http://schemas.microsoft.com/office/drawing/2014/main" id="{7579F77B-56DF-90D8-4E4F-D1D2C2345BFC}"/>
              </a:ext>
            </a:extLst>
          </p:cNvPr>
          <p:cNvSpPr>
            <a:spLocks noChangeArrowheads="1"/>
          </p:cNvSpPr>
          <p:nvPr/>
        </p:nvSpPr>
        <p:spPr bwMode="auto">
          <a:xfrm>
            <a:off x="10107129" y="2270531"/>
            <a:ext cx="14170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ru-UA" sz="2800" b="1" i="0" u="none" strike="noStrike" kern="1200" cap="none" spc="0" normalizeH="0" baseline="0" noProof="0" dirty="0">
                <a:ln>
                  <a:noFill/>
                </a:ln>
                <a:solidFill>
                  <a:srgbClr val="EEB400"/>
                </a:solidFill>
                <a:effectLst/>
                <a:uLnTx/>
                <a:uFillTx/>
                <a:latin typeface="Arial" panose="020B0604020202020204" pitchFamily="34" charset="0"/>
                <a:ea typeface="+mn-ea"/>
                <a:cs typeface="Arial" panose="020B0604020202020204" pitchFamily="34" charset="0"/>
              </a:rPr>
              <a:t>17,4 mil.</a:t>
            </a:r>
            <a:endParaRPr kumimoji="0" lang="ru-UA" altLang="ru-UA" sz="1600" b="0" i="0" u="none" strike="noStrike" kern="1200" cap="none" spc="0" normalizeH="0" baseline="0" noProof="0" dirty="0">
              <a:ln>
                <a:noFill/>
              </a:ln>
              <a:solidFill>
                <a:srgbClr val="EEB400"/>
              </a:solidFill>
              <a:effectLst/>
              <a:uLnTx/>
              <a:uFillTx/>
              <a:latin typeface="Arial" panose="020B0604020202020204" pitchFamily="34" charset="0"/>
              <a:ea typeface="+mn-ea"/>
              <a:cs typeface="Arial" panose="020B0604020202020204" pitchFamily="34" charset="0"/>
            </a:endParaRPr>
          </a:p>
        </p:txBody>
      </p:sp>
      <p:sp>
        <p:nvSpPr>
          <p:cNvPr id="30" name="Text Placeholder 1">
            <a:extLst>
              <a:ext uri="{FF2B5EF4-FFF2-40B4-BE49-F238E27FC236}">
                <a16:creationId xmlns:a16="http://schemas.microsoft.com/office/drawing/2014/main" id="{EA988045-DD92-C900-1645-9D1DDC364A2A}"/>
              </a:ext>
            </a:extLst>
          </p:cNvPr>
          <p:cNvSpPr txBox="1">
            <a:spLocks/>
          </p:cNvSpPr>
          <p:nvPr/>
        </p:nvSpPr>
        <p:spPr bwMode="auto">
          <a:xfrm>
            <a:off x="7216682" y="2908300"/>
            <a:ext cx="4400736" cy="38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fontAlgn="base">
              <a:lnSpc>
                <a:spcPct val="90000"/>
              </a:lnSpc>
              <a:spcBef>
                <a:spcPts val="1000"/>
              </a:spcBef>
              <a:spcAft>
                <a:spcPct val="0"/>
              </a:spcAft>
              <a:buFont typeface="Arial" panose="020B0604020202020204" pitchFamily="34" charset="0"/>
              <a:buNone/>
              <a:defRPr sz="2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cs-CZ" altLang="ru-RU" sz="2300" b="1" i="0" u="none" strike="noStrike" kern="120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rPr>
              <a:t>Průměrná změna obratu (%)</a:t>
            </a: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31" name="Rectangle 8">
            <a:extLst>
              <a:ext uri="{FF2B5EF4-FFF2-40B4-BE49-F238E27FC236}">
                <a16:creationId xmlns:a16="http://schemas.microsoft.com/office/drawing/2014/main" id="{0DF72595-8406-5B0A-1FFC-269D1AC1D501}"/>
              </a:ext>
            </a:extLst>
          </p:cNvPr>
          <p:cNvSpPr>
            <a:spLocks noChangeArrowheads="1"/>
          </p:cNvSpPr>
          <p:nvPr/>
        </p:nvSpPr>
        <p:spPr bwMode="auto">
          <a:xfrm>
            <a:off x="10491619" y="3419475"/>
            <a:ext cx="10195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ru-UA" sz="2800" b="1" i="0" u="none" strike="noStrike" kern="1200" cap="none" spc="0" normalizeH="0" baseline="0" noProof="0" dirty="0">
                <a:ln>
                  <a:noFill/>
                </a:ln>
                <a:solidFill>
                  <a:srgbClr val="EEB400"/>
                </a:solidFill>
                <a:effectLst/>
                <a:uLnTx/>
                <a:uFillTx/>
                <a:latin typeface="Arial" panose="020B0604020202020204" pitchFamily="34" charset="0"/>
                <a:ea typeface="+mn-ea"/>
                <a:cs typeface="Arial" panose="020B0604020202020204" pitchFamily="34" charset="0"/>
              </a:rPr>
              <a:t>140 %</a:t>
            </a:r>
            <a:endParaRPr kumimoji="0" lang="ru-UA" altLang="ru-UA" sz="1600" b="0" i="0" u="none" strike="noStrike" kern="1200" cap="none" spc="0" normalizeH="0" baseline="0" noProof="0" dirty="0">
              <a:ln>
                <a:noFill/>
              </a:ln>
              <a:solidFill>
                <a:srgbClr val="EEB400"/>
              </a:solidFill>
              <a:effectLst/>
              <a:uLnTx/>
              <a:uFillTx/>
              <a:latin typeface="Arial" panose="020B0604020202020204" pitchFamily="34" charset="0"/>
              <a:ea typeface="+mn-ea"/>
              <a:cs typeface="Arial" panose="020B0604020202020204" pitchFamily="34" charset="0"/>
            </a:endParaRPr>
          </a:p>
        </p:txBody>
      </p:sp>
      <p:sp>
        <p:nvSpPr>
          <p:cNvPr id="32" name="Text Placeholder 1">
            <a:extLst>
              <a:ext uri="{FF2B5EF4-FFF2-40B4-BE49-F238E27FC236}">
                <a16:creationId xmlns:a16="http://schemas.microsoft.com/office/drawing/2014/main" id="{DEDDD5ED-51FA-6E32-BABE-E8331DE629E0}"/>
              </a:ext>
            </a:extLst>
          </p:cNvPr>
          <p:cNvSpPr txBox="1">
            <a:spLocks/>
          </p:cNvSpPr>
          <p:nvPr/>
        </p:nvSpPr>
        <p:spPr bwMode="auto">
          <a:xfrm>
            <a:off x="7121525" y="4025385"/>
            <a:ext cx="4400736" cy="38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fontAlgn="base">
              <a:lnSpc>
                <a:spcPct val="90000"/>
              </a:lnSpc>
              <a:spcBef>
                <a:spcPts val="1000"/>
              </a:spcBef>
              <a:spcAft>
                <a:spcPct val="0"/>
              </a:spcAft>
              <a:buFont typeface="Arial" panose="020B0604020202020204" pitchFamily="34" charset="0"/>
              <a:buNone/>
              <a:defRPr sz="2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cs-CZ" altLang="ru-RU" sz="2300" b="1" i="0" u="none" strike="noStrike" kern="120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rPr>
              <a:t>Medián změny obratu (Kč)</a:t>
            </a: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33" name="Rectangle 8">
            <a:extLst>
              <a:ext uri="{FF2B5EF4-FFF2-40B4-BE49-F238E27FC236}">
                <a16:creationId xmlns:a16="http://schemas.microsoft.com/office/drawing/2014/main" id="{36DF5536-857B-7FB3-BE90-CBB0183ED762}"/>
              </a:ext>
            </a:extLst>
          </p:cNvPr>
          <p:cNvSpPr>
            <a:spLocks noChangeArrowheads="1"/>
          </p:cNvSpPr>
          <p:nvPr/>
        </p:nvSpPr>
        <p:spPr bwMode="auto">
          <a:xfrm>
            <a:off x="10272711" y="4473531"/>
            <a:ext cx="12166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ru-UA" sz="2800" b="1" i="0" u="none" strike="noStrike" kern="1200" cap="none" spc="0" normalizeH="0" baseline="0" noProof="0" dirty="0">
                <a:ln>
                  <a:noFill/>
                </a:ln>
                <a:solidFill>
                  <a:srgbClr val="EEB400"/>
                </a:solidFill>
                <a:effectLst/>
                <a:uLnTx/>
                <a:uFillTx/>
                <a:latin typeface="Arial" panose="020B0604020202020204" pitchFamily="34" charset="0"/>
                <a:ea typeface="+mn-ea"/>
                <a:cs typeface="Arial" panose="020B0604020202020204" pitchFamily="34" charset="0"/>
              </a:rPr>
              <a:t>3,5 mil.</a:t>
            </a:r>
            <a:endParaRPr kumimoji="0" lang="ru-UA" altLang="ru-UA" sz="1600" b="0" i="0" u="none" strike="noStrike" kern="1200" cap="none" spc="0" normalizeH="0" baseline="0" noProof="0" dirty="0">
              <a:ln>
                <a:noFill/>
              </a:ln>
              <a:solidFill>
                <a:srgbClr val="EEB400"/>
              </a:solidFill>
              <a:effectLst/>
              <a:uLnTx/>
              <a:uFillTx/>
              <a:latin typeface="Arial" panose="020B0604020202020204" pitchFamily="34" charset="0"/>
              <a:ea typeface="+mn-ea"/>
              <a:cs typeface="Arial" panose="020B0604020202020204" pitchFamily="34" charset="0"/>
            </a:endParaRPr>
          </a:p>
        </p:txBody>
      </p:sp>
      <p:sp>
        <p:nvSpPr>
          <p:cNvPr id="34" name="Text Placeholder 1">
            <a:extLst>
              <a:ext uri="{FF2B5EF4-FFF2-40B4-BE49-F238E27FC236}">
                <a16:creationId xmlns:a16="http://schemas.microsoft.com/office/drawing/2014/main" id="{06635428-8870-18EF-8BDC-E587400DBABA}"/>
              </a:ext>
            </a:extLst>
          </p:cNvPr>
          <p:cNvSpPr txBox="1">
            <a:spLocks/>
          </p:cNvSpPr>
          <p:nvPr/>
        </p:nvSpPr>
        <p:spPr bwMode="auto">
          <a:xfrm>
            <a:off x="7104062" y="5107268"/>
            <a:ext cx="4400736" cy="38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fontAlgn="base">
              <a:lnSpc>
                <a:spcPct val="90000"/>
              </a:lnSpc>
              <a:spcBef>
                <a:spcPts val="1000"/>
              </a:spcBef>
              <a:spcAft>
                <a:spcPct val="0"/>
              </a:spcAft>
              <a:buFont typeface="Arial" panose="020B0604020202020204" pitchFamily="34" charset="0"/>
              <a:buNone/>
              <a:defRPr sz="2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cs-CZ" altLang="ru-RU" sz="2300" b="1" i="0" u="none" strike="noStrike" kern="120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rPr>
              <a:t>% firem s nárůstem obratu</a:t>
            </a: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35" name="Rectangle 8">
            <a:extLst>
              <a:ext uri="{FF2B5EF4-FFF2-40B4-BE49-F238E27FC236}">
                <a16:creationId xmlns:a16="http://schemas.microsoft.com/office/drawing/2014/main" id="{BFB30E1D-2688-7EE0-F909-3A6FEBB0B4AF}"/>
              </a:ext>
            </a:extLst>
          </p:cNvPr>
          <p:cNvSpPr>
            <a:spLocks noChangeArrowheads="1"/>
          </p:cNvSpPr>
          <p:nvPr/>
        </p:nvSpPr>
        <p:spPr bwMode="auto">
          <a:xfrm>
            <a:off x="10415571" y="5555414"/>
            <a:ext cx="10195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ru-UA" sz="2800" b="1" i="0" u="none" strike="noStrike" kern="1200" cap="none" spc="0" normalizeH="0" baseline="0" noProof="0" dirty="0">
                <a:ln>
                  <a:noFill/>
                </a:ln>
                <a:solidFill>
                  <a:srgbClr val="EEB400"/>
                </a:solidFill>
                <a:effectLst/>
                <a:uLnTx/>
                <a:uFillTx/>
                <a:latin typeface="Arial" panose="020B0604020202020204" pitchFamily="34" charset="0"/>
                <a:ea typeface="+mn-ea"/>
                <a:cs typeface="Arial" panose="020B0604020202020204" pitchFamily="34" charset="0"/>
              </a:rPr>
              <a:t>100 %</a:t>
            </a:r>
            <a:endParaRPr kumimoji="0" lang="ru-UA" altLang="ru-UA" sz="1600" b="0" i="0" u="none" strike="noStrike" kern="1200" cap="none" spc="0" normalizeH="0" baseline="0" noProof="0" dirty="0">
              <a:ln>
                <a:noFill/>
              </a:ln>
              <a:solidFill>
                <a:srgbClr val="EEB4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6471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0EEA7-58CD-88B3-98E2-FA9B2DAE7913}"/>
            </a:ext>
          </a:extLst>
        </p:cNvPr>
        <p:cNvGrpSpPr/>
        <p:nvPr/>
      </p:nvGrpSpPr>
      <p:grpSpPr>
        <a:xfrm>
          <a:off x="0" y="0"/>
          <a:ext cx="0" cy="0"/>
          <a:chOff x="0" y="0"/>
          <a:chExt cx="0" cy="0"/>
        </a:xfrm>
      </p:grpSpPr>
      <p:pic>
        <p:nvPicPr>
          <p:cNvPr id="9" name="Obrázek 8">
            <a:extLst>
              <a:ext uri="{FF2B5EF4-FFF2-40B4-BE49-F238E27FC236}">
                <a16:creationId xmlns:a16="http://schemas.microsoft.com/office/drawing/2014/main" id="{55BB0F82-806F-4571-9306-3D90F706FA1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Nadpis 1">
            <a:extLst>
              <a:ext uri="{FF2B5EF4-FFF2-40B4-BE49-F238E27FC236}">
                <a16:creationId xmlns:a16="http://schemas.microsoft.com/office/drawing/2014/main" id="{A9A780E9-277A-F1DF-1764-84B647E3A608}"/>
              </a:ext>
            </a:extLst>
          </p:cNvPr>
          <p:cNvSpPr txBox="1">
            <a:spLocks/>
          </p:cNvSpPr>
          <p:nvPr/>
        </p:nvSpPr>
        <p:spPr>
          <a:xfrm>
            <a:off x="647700" y="1115548"/>
            <a:ext cx="10334932" cy="7032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4500" b="1" dirty="0">
                <a:latin typeface="League Spartan ExtraBold" pitchFamily="2" charset="-18"/>
              </a:rPr>
              <a:t>Pomáháme na svět projektům v regionech</a:t>
            </a:r>
            <a:r>
              <a:rPr lang="cs-CZ" sz="4500" b="1" dirty="0">
                <a:solidFill>
                  <a:srgbClr val="ECB21F"/>
                </a:solidFill>
                <a:latin typeface="League Spartan ExtraBold" pitchFamily="2" charset="-18"/>
              </a:rPr>
              <a:t>.</a:t>
            </a:r>
          </a:p>
        </p:txBody>
      </p:sp>
      <p:sp>
        <p:nvSpPr>
          <p:cNvPr id="11" name="Zástupný obsah 2">
            <a:extLst>
              <a:ext uri="{FF2B5EF4-FFF2-40B4-BE49-F238E27FC236}">
                <a16:creationId xmlns:a16="http://schemas.microsoft.com/office/drawing/2014/main" id="{11AFC464-471B-EB74-CD60-AF8571820FFC}"/>
              </a:ext>
            </a:extLst>
          </p:cNvPr>
          <p:cNvSpPr>
            <a:spLocks noGrp="1"/>
          </p:cNvSpPr>
          <p:nvPr/>
        </p:nvSpPr>
        <p:spPr>
          <a:xfrm>
            <a:off x="3746514" y="2121689"/>
            <a:ext cx="2411186" cy="127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CB21F"/>
              </a:buClr>
              <a:buSzPct val="100000"/>
              <a:buBlip>
                <a:blip r:embed="rId3"/>
              </a:buBlip>
            </a:pPr>
            <a:r>
              <a:rPr lang="cs-CZ" sz="2400" dirty="0">
                <a:latin typeface="League Spartan" pitchFamily="2" charset="-18"/>
              </a:rPr>
              <a:t> Kreativní hub Jeseník</a:t>
            </a:r>
          </a:p>
          <a:p>
            <a:pPr marL="0" indent="0" algn="ctr">
              <a:buNone/>
            </a:pPr>
            <a:endParaRPr lang="cs-CZ" sz="2400" dirty="0">
              <a:latin typeface="League Spartan" pitchFamily="2" charset="-18"/>
            </a:endParaRPr>
          </a:p>
          <a:p>
            <a:pPr marL="0" indent="0" algn="ctr">
              <a:buNone/>
            </a:pPr>
            <a:endParaRPr lang="cs-CZ" sz="2400" dirty="0">
              <a:latin typeface="League Spartan" pitchFamily="2" charset="-18"/>
            </a:endParaRPr>
          </a:p>
        </p:txBody>
      </p:sp>
      <p:pic>
        <p:nvPicPr>
          <p:cNvPr id="8" name="Obrázek 7">
            <a:extLst>
              <a:ext uri="{FF2B5EF4-FFF2-40B4-BE49-F238E27FC236}">
                <a16:creationId xmlns:a16="http://schemas.microsoft.com/office/drawing/2014/main" id="{A3109D6F-121A-669C-E314-3B9EA4D7CBB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6465" y="3654428"/>
            <a:ext cx="2159000" cy="2159000"/>
          </a:xfrm>
          <a:prstGeom prst="round2DiagRect">
            <a:avLst>
              <a:gd name="adj1" fmla="val 44314"/>
              <a:gd name="adj2" fmla="val 0"/>
            </a:avLst>
          </a:prstGeom>
        </p:spPr>
      </p:pic>
      <p:sp>
        <p:nvSpPr>
          <p:cNvPr id="15" name="Zástupný obsah 2">
            <a:extLst>
              <a:ext uri="{FF2B5EF4-FFF2-40B4-BE49-F238E27FC236}">
                <a16:creationId xmlns:a16="http://schemas.microsoft.com/office/drawing/2014/main" id="{85388528-B6BA-A0BA-98B6-F881E65F81AB}"/>
              </a:ext>
            </a:extLst>
          </p:cNvPr>
          <p:cNvSpPr>
            <a:spLocks noGrp="1"/>
          </p:cNvSpPr>
          <p:nvPr/>
        </p:nvSpPr>
        <p:spPr>
          <a:xfrm>
            <a:off x="896464" y="2121689"/>
            <a:ext cx="2527910" cy="944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CB21F"/>
              </a:buClr>
              <a:buSzPct val="100000"/>
              <a:buBlip>
                <a:blip r:embed="rId3"/>
              </a:buBlip>
            </a:pPr>
            <a:r>
              <a:rPr lang="cs-CZ" sz="2400" dirty="0">
                <a:latin typeface="League Spartan" pitchFamily="2" charset="-18"/>
              </a:rPr>
              <a:t> IN-HUB Přerov</a:t>
            </a:r>
          </a:p>
          <a:p>
            <a:pPr marL="0" indent="0" algn="ctr">
              <a:buNone/>
            </a:pPr>
            <a:endParaRPr lang="cs-CZ" sz="2400" dirty="0">
              <a:latin typeface="League Spartan" pitchFamily="2" charset="-18"/>
            </a:endParaRPr>
          </a:p>
          <a:p>
            <a:pPr marL="0" indent="0" algn="ctr">
              <a:buNone/>
            </a:pPr>
            <a:endParaRPr lang="cs-CZ" sz="2400" dirty="0">
              <a:latin typeface="League Spartan" pitchFamily="2" charset="-18"/>
            </a:endParaRPr>
          </a:p>
        </p:txBody>
      </p:sp>
      <p:sp>
        <p:nvSpPr>
          <p:cNvPr id="16" name="Zástupný obsah 2">
            <a:extLst>
              <a:ext uri="{FF2B5EF4-FFF2-40B4-BE49-F238E27FC236}">
                <a16:creationId xmlns:a16="http://schemas.microsoft.com/office/drawing/2014/main" id="{68D098FA-F9AA-A68F-A5BF-E5230391C62C}"/>
              </a:ext>
            </a:extLst>
          </p:cNvPr>
          <p:cNvSpPr>
            <a:spLocks noGrp="1"/>
          </p:cNvSpPr>
          <p:nvPr/>
        </p:nvSpPr>
        <p:spPr>
          <a:xfrm>
            <a:off x="6479840" y="2121689"/>
            <a:ext cx="2637391" cy="1057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CB21F"/>
              </a:buClr>
              <a:buSzPct val="100000"/>
              <a:buBlip>
                <a:blip r:embed="rId3"/>
              </a:buBlip>
            </a:pPr>
            <a:r>
              <a:rPr lang="cs-CZ" sz="2400" dirty="0">
                <a:latin typeface="League Spartan" pitchFamily="2" charset="-18"/>
              </a:rPr>
              <a:t> Coworking Šumperk</a:t>
            </a:r>
          </a:p>
          <a:p>
            <a:pPr marL="0" indent="0" algn="ctr">
              <a:buNone/>
            </a:pPr>
            <a:endParaRPr lang="cs-CZ" sz="2400" dirty="0">
              <a:latin typeface="League Spartan" pitchFamily="2" charset="-18"/>
            </a:endParaRPr>
          </a:p>
          <a:p>
            <a:pPr marL="0" indent="0" algn="ctr">
              <a:buNone/>
            </a:pPr>
            <a:endParaRPr lang="cs-CZ" sz="2400" dirty="0">
              <a:latin typeface="League Spartan" pitchFamily="2" charset="-18"/>
            </a:endParaRPr>
          </a:p>
        </p:txBody>
      </p:sp>
      <p:sp>
        <p:nvSpPr>
          <p:cNvPr id="17" name="Zástupný obsah 2">
            <a:extLst>
              <a:ext uri="{FF2B5EF4-FFF2-40B4-BE49-F238E27FC236}">
                <a16:creationId xmlns:a16="http://schemas.microsoft.com/office/drawing/2014/main" id="{C0995748-D820-6FFB-F81C-77DA1317CC4C}"/>
              </a:ext>
            </a:extLst>
          </p:cNvPr>
          <p:cNvSpPr>
            <a:spLocks noGrp="1"/>
          </p:cNvSpPr>
          <p:nvPr/>
        </p:nvSpPr>
        <p:spPr>
          <a:xfrm>
            <a:off x="9117232" y="2121689"/>
            <a:ext cx="2637392" cy="944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CB21F"/>
              </a:buClr>
              <a:buSzPct val="100000"/>
              <a:buBlip>
                <a:blip r:embed="rId3"/>
              </a:buBlip>
            </a:pPr>
            <a:r>
              <a:rPr lang="cs-CZ" sz="2400" dirty="0">
                <a:latin typeface="League Spartan" pitchFamily="2" charset="-18"/>
              </a:rPr>
              <a:t> Coworking Zábřeh</a:t>
            </a:r>
          </a:p>
          <a:p>
            <a:pPr marL="0" indent="0" algn="ctr">
              <a:buNone/>
            </a:pPr>
            <a:endParaRPr lang="cs-CZ" sz="2400" dirty="0">
              <a:latin typeface="League Spartan" pitchFamily="2" charset="-18"/>
            </a:endParaRPr>
          </a:p>
        </p:txBody>
      </p:sp>
      <p:pic>
        <p:nvPicPr>
          <p:cNvPr id="22" name="Obrázek 21">
            <a:extLst>
              <a:ext uri="{FF2B5EF4-FFF2-40B4-BE49-F238E27FC236}">
                <a16:creationId xmlns:a16="http://schemas.microsoft.com/office/drawing/2014/main" id="{0330F277-048E-0DD3-640C-C77973578D78}"/>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479840" y="3670300"/>
            <a:ext cx="2159000" cy="2159000"/>
          </a:xfrm>
          <a:prstGeom prst="round2DiagRect">
            <a:avLst>
              <a:gd name="adj1" fmla="val 50000"/>
              <a:gd name="adj2" fmla="val 0"/>
            </a:avLst>
          </a:prstGeom>
        </p:spPr>
      </p:pic>
      <p:pic>
        <p:nvPicPr>
          <p:cNvPr id="23" name="Obrázek 22">
            <a:extLst>
              <a:ext uri="{FF2B5EF4-FFF2-40B4-BE49-F238E27FC236}">
                <a16:creationId xmlns:a16="http://schemas.microsoft.com/office/drawing/2014/main" id="{6E1ABE2C-0E64-3F66-1A8E-12BD5D3EFEB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9395910" y="3670300"/>
            <a:ext cx="2205038" cy="2205038"/>
          </a:xfrm>
          <a:prstGeom prst="round2DiagRect">
            <a:avLst>
              <a:gd name="adj1" fmla="val 50000"/>
              <a:gd name="adj2" fmla="val 0"/>
            </a:avLst>
          </a:prstGeom>
        </p:spPr>
      </p:pic>
      <p:pic>
        <p:nvPicPr>
          <p:cNvPr id="24" name="Obrázek 23">
            <a:extLst>
              <a:ext uri="{FF2B5EF4-FFF2-40B4-BE49-F238E27FC236}">
                <a16:creationId xmlns:a16="http://schemas.microsoft.com/office/drawing/2014/main" id="{E8BA7215-9660-9BA9-9271-413EA83949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08997" y="277077"/>
            <a:ext cx="831245" cy="561124"/>
          </a:xfrm>
          <a:prstGeom prst="rect">
            <a:avLst/>
          </a:prstGeom>
        </p:spPr>
      </p:pic>
      <p:pic>
        <p:nvPicPr>
          <p:cNvPr id="2" name="Obrázek 1">
            <a:extLst>
              <a:ext uri="{FF2B5EF4-FFF2-40B4-BE49-F238E27FC236}">
                <a16:creationId xmlns:a16="http://schemas.microsoft.com/office/drawing/2014/main" id="{8AD9FCCB-122C-E03F-146F-96442DE62021}"/>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3688152" y="3654428"/>
            <a:ext cx="2159000" cy="2159000"/>
          </a:xfrm>
          <a:prstGeom prst="round2DiagRect">
            <a:avLst>
              <a:gd name="adj1" fmla="val 44314"/>
              <a:gd name="adj2" fmla="val 0"/>
            </a:avLst>
          </a:prstGeom>
        </p:spPr>
      </p:pic>
    </p:spTree>
    <p:extLst>
      <p:ext uri="{BB962C8B-B14F-4D97-AF65-F5344CB8AC3E}">
        <p14:creationId xmlns:p14="http://schemas.microsoft.com/office/powerpoint/2010/main" val="4256652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222130" y="3841403"/>
            <a:ext cx="2755313" cy="2385977"/>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4" name="Group 4"/>
          <p:cNvGrpSpPr>
            <a:grpSpLocks noChangeAspect="1"/>
          </p:cNvGrpSpPr>
          <p:nvPr/>
        </p:nvGrpSpPr>
        <p:grpSpPr>
          <a:xfrm>
            <a:off x="-228762" y="2503136"/>
            <a:ext cx="2716071" cy="2351995"/>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cs-CZ"/>
            </a:p>
          </p:txBody>
        </p:sp>
      </p:grpSp>
      <p:sp>
        <p:nvSpPr>
          <p:cNvPr id="6" name="Freeform 6"/>
          <p:cNvSpPr/>
          <p:nvPr/>
        </p:nvSpPr>
        <p:spPr>
          <a:xfrm>
            <a:off x="4391324" y="-371609"/>
            <a:ext cx="3484652" cy="2861186"/>
          </a:xfrm>
          <a:custGeom>
            <a:avLst/>
            <a:gdLst/>
            <a:ahLst/>
            <a:cxnLst/>
            <a:rect l="l" t="t" r="r" b="b"/>
            <a:pathLst>
              <a:path w="4128895" h="2919473">
                <a:moveTo>
                  <a:pt x="0" y="0"/>
                </a:moveTo>
                <a:lnTo>
                  <a:pt x="4128895" y="0"/>
                </a:lnTo>
                <a:lnTo>
                  <a:pt x="4128895" y="2919473"/>
                </a:lnTo>
                <a:lnTo>
                  <a:pt x="0" y="2919473"/>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cs-CZ"/>
          </a:p>
        </p:txBody>
      </p:sp>
      <p:grpSp>
        <p:nvGrpSpPr>
          <p:cNvPr id="7" name="Group 7"/>
          <p:cNvGrpSpPr>
            <a:grpSpLocks noChangeAspect="1"/>
          </p:cNvGrpSpPr>
          <p:nvPr/>
        </p:nvGrpSpPr>
        <p:grpSpPr>
          <a:xfrm>
            <a:off x="4736216" y="2436567"/>
            <a:ext cx="2762141" cy="2391889"/>
            <a:chOff x="0" y="0"/>
            <a:chExt cx="4282440" cy="3708400"/>
          </a:xfrm>
        </p:grpSpPr>
        <p:sp>
          <p:nvSpPr>
            <p:cNvPr id="8" name="Freeform 8"/>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9" name="Group 9"/>
          <p:cNvGrpSpPr>
            <a:grpSpLocks noChangeAspect="1"/>
          </p:cNvGrpSpPr>
          <p:nvPr/>
        </p:nvGrpSpPr>
        <p:grpSpPr>
          <a:xfrm>
            <a:off x="7272987" y="3896582"/>
            <a:ext cx="2691592" cy="2330797"/>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11" name="Group 11"/>
          <p:cNvGrpSpPr>
            <a:grpSpLocks noChangeAspect="1"/>
          </p:cNvGrpSpPr>
          <p:nvPr/>
        </p:nvGrpSpPr>
        <p:grpSpPr>
          <a:xfrm>
            <a:off x="9745027" y="2503136"/>
            <a:ext cx="2736882" cy="2370017"/>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cs-CZ"/>
            </a:p>
          </p:txBody>
        </p:sp>
      </p:grpSp>
      <p:sp>
        <p:nvSpPr>
          <p:cNvPr id="13" name="Freeform 13"/>
          <p:cNvSpPr/>
          <p:nvPr/>
        </p:nvSpPr>
        <p:spPr>
          <a:xfrm rot="-5400000">
            <a:off x="2244978" y="3502303"/>
            <a:ext cx="2709615" cy="3127983"/>
          </a:xfrm>
          <a:custGeom>
            <a:avLst/>
            <a:gdLst/>
            <a:ahLst/>
            <a:cxnLst/>
            <a:rect l="l" t="t" r="r" b="b"/>
            <a:pathLst>
              <a:path w="4064422" h="4691974">
                <a:moveTo>
                  <a:pt x="0" y="0"/>
                </a:moveTo>
                <a:lnTo>
                  <a:pt x="4064423" y="0"/>
                </a:lnTo>
                <a:lnTo>
                  <a:pt x="4064423"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14" name="Freeform 14"/>
          <p:cNvSpPr/>
          <p:nvPr/>
        </p:nvSpPr>
        <p:spPr>
          <a:xfrm rot="-5400000">
            <a:off x="4762478" y="4886085"/>
            <a:ext cx="2709615" cy="3127983"/>
          </a:xfrm>
          <a:custGeom>
            <a:avLst/>
            <a:gdLst/>
            <a:ahLst/>
            <a:cxnLst/>
            <a:rect l="l" t="t" r="r" b="b"/>
            <a:pathLst>
              <a:path w="4064422" h="4691974">
                <a:moveTo>
                  <a:pt x="0" y="0"/>
                </a:moveTo>
                <a:lnTo>
                  <a:pt x="4064423" y="0"/>
                </a:lnTo>
                <a:lnTo>
                  <a:pt x="4064423"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15" name="Freeform 15"/>
          <p:cNvSpPr/>
          <p:nvPr/>
        </p:nvSpPr>
        <p:spPr>
          <a:xfrm rot="-5400000">
            <a:off x="2244978" y="713712"/>
            <a:ext cx="2709615" cy="3127983"/>
          </a:xfrm>
          <a:custGeom>
            <a:avLst/>
            <a:gdLst/>
            <a:ahLst/>
            <a:cxnLst/>
            <a:rect l="l" t="t" r="r" b="b"/>
            <a:pathLst>
              <a:path w="4064422" h="4691974">
                <a:moveTo>
                  <a:pt x="0" y="0"/>
                </a:moveTo>
                <a:lnTo>
                  <a:pt x="4064423" y="0"/>
                </a:lnTo>
                <a:lnTo>
                  <a:pt x="4064423"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16" name="Freeform 16"/>
          <p:cNvSpPr/>
          <p:nvPr/>
        </p:nvSpPr>
        <p:spPr>
          <a:xfrm rot="-5400000">
            <a:off x="-225535" y="2115142"/>
            <a:ext cx="2709615" cy="3127983"/>
          </a:xfrm>
          <a:custGeom>
            <a:avLst/>
            <a:gdLst/>
            <a:ahLst/>
            <a:cxnLst/>
            <a:rect l="l" t="t" r="r" b="b"/>
            <a:pathLst>
              <a:path w="4064422" h="4691974">
                <a:moveTo>
                  <a:pt x="0" y="0"/>
                </a:moveTo>
                <a:lnTo>
                  <a:pt x="4064423" y="0"/>
                </a:lnTo>
                <a:lnTo>
                  <a:pt x="4064423" y="4691973"/>
                </a:lnTo>
                <a:lnTo>
                  <a:pt x="0" y="469197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17" name="Freeform 17"/>
          <p:cNvSpPr/>
          <p:nvPr/>
        </p:nvSpPr>
        <p:spPr>
          <a:xfrm rot="-5400000">
            <a:off x="7263975" y="713712"/>
            <a:ext cx="2709615" cy="3127983"/>
          </a:xfrm>
          <a:custGeom>
            <a:avLst/>
            <a:gdLst/>
            <a:ahLst/>
            <a:cxnLst/>
            <a:rect l="l" t="t" r="r" b="b"/>
            <a:pathLst>
              <a:path w="4064422" h="4691974">
                <a:moveTo>
                  <a:pt x="0" y="0"/>
                </a:moveTo>
                <a:lnTo>
                  <a:pt x="4064423" y="0"/>
                </a:lnTo>
                <a:lnTo>
                  <a:pt x="4064423"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grpSp>
        <p:nvGrpSpPr>
          <p:cNvPr id="18" name="Group 18"/>
          <p:cNvGrpSpPr>
            <a:grpSpLocks noChangeAspect="1"/>
          </p:cNvGrpSpPr>
          <p:nvPr/>
        </p:nvGrpSpPr>
        <p:grpSpPr>
          <a:xfrm>
            <a:off x="2192414" y="1058984"/>
            <a:ext cx="2814743" cy="2437441"/>
            <a:chOff x="0" y="0"/>
            <a:chExt cx="4282440" cy="3708400"/>
          </a:xfrm>
        </p:grpSpPr>
        <p:sp>
          <p:nvSpPr>
            <p:cNvPr id="19" name="Freeform 1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20" name="Group 20"/>
          <p:cNvGrpSpPr>
            <a:grpSpLocks noChangeAspect="1"/>
          </p:cNvGrpSpPr>
          <p:nvPr/>
        </p:nvGrpSpPr>
        <p:grpSpPr>
          <a:xfrm>
            <a:off x="7211412" y="1058984"/>
            <a:ext cx="2814743" cy="2437441"/>
            <a:chOff x="0" y="0"/>
            <a:chExt cx="4282440" cy="3708400"/>
          </a:xfrm>
        </p:grpSpPr>
        <p:sp>
          <p:nvSpPr>
            <p:cNvPr id="21" name="Freeform 21"/>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cs-CZ"/>
            </a:p>
          </p:txBody>
        </p:sp>
      </p:grpSp>
      <p:sp>
        <p:nvSpPr>
          <p:cNvPr id="22" name="Freeform 22"/>
          <p:cNvSpPr/>
          <p:nvPr/>
        </p:nvSpPr>
        <p:spPr>
          <a:xfrm rot="-5400000">
            <a:off x="4762478" y="2068520"/>
            <a:ext cx="2709615" cy="3127983"/>
          </a:xfrm>
          <a:custGeom>
            <a:avLst/>
            <a:gdLst/>
            <a:ahLst/>
            <a:cxnLst/>
            <a:rect l="l" t="t" r="r" b="b"/>
            <a:pathLst>
              <a:path w="4064422" h="4691974">
                <a:moveTo>
                  <a:pt x="0" y="0"/>
                </a:moveTo>
                <a:lnTo>
                  <a:pt x="4064423" y="0"/>
                </a:lnTo>
                <a:lnTo>
                  <a:pt x="4064423"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23" name="Freeform 23"/>
          <p:cNvSpPr/>
          <p:nvPr/>
        </p:nvSpPr>
        <p:spPr>
          <a:xfrm rot="-5400000">
            <a:off x="7263975" y="3502303"/>
            <a:ext cx="2709615" cy="3127983"/>
          </a:xfrm>
          <a:custGeom>
            <a:avLst/>
            <a:gdLst/>
            <a:ahLst/>
            <a:cxnLst/>
            <a:rect l="l" t="t" r="r" b="b"/>
            <a:pathLst>
              <a:path w="4064422" h="4691974">
                <a:moveTo>
                  <a:pt x="0" y="0"/>
                </a:moveTo>
                <a:lnTo>
                  <a:pt x="4064423" y="0"/>
                </a:lnTo>
                <a:lnTo>
                  <a:pt x="4064423"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24" name="Freeform 24"/>
          <p:cNvSpPr/>
          <p:nvPr/>
        </p:nvSpPr>
        <p:spPr>
          <a:xfrm rot="-5400000">
            <a:off x="9751011" y="2115592"/>
            <a:ext cx="2709615" cy="3127983"/>
          </a:xfrm>
          <a:custGeom>
            <a:avLst/>
            <a:gdLst/>
            <a:ahLst/>
            <a:cxnLst/>
            <a:rect l="l" t="t" r="r" b="b"/>
            <a:pathLst>
              <a:path w="4064422" h="4691974">
                <a:moveTo>
                  <a:pt x="0" y="0"/>
                </a:moveTo>
                <a:lnTo>
                  <a:pt x="4064423" y="0"/>
                </a:lnTo>
                <a:lnTo>
                  <a:pt x="4064423"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25" name="Freeform 25"/>
          <p:cNvSpPr/>
          <p:nvPr/>
        </p:nvSpPr>
        <p:spPr>
          <a:xfrm rot="-5400000">
            <a:off x="4741193" y="-748945"/>
            <a:ext cx="2709615" cy="3127983"/>
          </a:xfrm>
          <a:custGeom>
            <a:avLst/>
            <a:gdLst/>
            <a:ahLst/>
            <a:cxnLst/>
            <a:rect l="l" t="t" r="r" b="b"/>
            <a:pathLst>
              <a:path w="4064422" h="4691974">
                <a:moveTo>
                  <a:pt x="0" y="0"/>
                </a:moveTo>
                <a:lnTo>
                  <a:pt x="4064422" y="0"/>
                </a:lnTo>
                <a:lnTo>
                  <a:pt x="4064422"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grpSp>
        <p:nvGrpSpPr>
          <p:cNvPr id="26" name="Group 26"/>
          <p:cNvGrpSpPr>
            <a:grpSpLocks noChangeAspect="1"/>
          </p:cNvGrpSpPr>
          <p:nvPr/>
        </p:nvGrpSpPr>
        <p:grpSpPr>
          <a:xfrm>
            <a:off x="4714930" y="5225157"/>
            <a:ext cx="2762141" cy="2391889"/>
            <a:chOff x="0" y="0"/>
            <a:chExt cx="4282440" cy="3708400"/>
          </a:xfrm>
        </p:grpSpPr>
        <p:sp>
          <p:nvSpPr>
            <p:cNvPr id="27" name="Freeform 2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11" cstate="screen">
                <a:extLst>
                  <a:ext uri="{28A0092B-C50C-407E-A947-70E740481C1C}">
                    <a14:useLocalDpi xmlns:a14="http://schemas.microsoft.com/office/drawing/2010/main"/>
                  </a:ext>
                </a:extLst>
              </a:blip>
              <a:stretch>
                <a:fillRect/>
              </a:stretch>
            </a:blipFill>
          </p:spPr>
          <p:txBody>
            <a:bodyPr/>
            <a:lstStyle/>
            <a:p>
              <a:endParaRPr lang="cs-CZ"/>
            </a:p>
          </p:txBody>
        </p:sp>
      </p:grpSp>
      <p:sp>
        <p:nvSpPr>
          <p:cNvPr id="28" name="Freeform 28"/>
          <p:cNvSpPr/>
          <p:nvPr/>
        </p:nvSpPr>
        <p:spPr>
          <a:xfrm rot="-5400000">
            <a:off x="-225535" y="4886085"/>
            <a:ext cx="2709615" cy="3127983"/>
          </a:xfrm>
          <a:custGeom>
            <a:avLst/>
            <a:gdLst/>
            <a:ahLst/>
            <a:cxnLst/>
            <a:rect l="l" t="t" r="r" b="b"/>
            <a:pathLst>
              <a:path w="4064422" h="4691974">
                <a:moveTo>
                  <a:pt x="0" y="0"/>
                </a:moveTo>
                <a:lnTo>
                  <a:pt x="4064423" y="0"/>
                </a:lnTo>
                <a:lnTo>
                  <a:pt x="4064423"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29" name="Freeform 29"/>
          <p:cNvSpPr/>
          <p:nvPr/>
        </p:nvSpPr>
        <p:spPr>
          <a:xfrm rot="-5400000">
            <a:off x="-225535" y="-657974"/>
            <a:ext cx="2709615" cy="3127983"/>
          </a:xfrm>
          <a:custGeom>
            <a:avLst/>
            <a:gdLst/>
            <a:ahLst/>
            <a:cxnLst/>
            <a:rect l="l" t="t" r="r" b="b"/>
            <a:pathLst>
              <a:path w="4064422" h="4691974">
                <a:moveTo>
                  <a:pt x="0" y="0"/>
                </a:moveTo>
                <a:lnTo>
                  <a:pt x="4064423" y="0"/>
                </a:lnTo>
                <a:lnTo>
                  <a:pt x="4064423"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30" name="Freeform 30"/>
          <p:cNvSpPr/>
          <p:nvPr/>
        </p:nvSpPr>
        <p:spPr>
          <a:xfrm rot="-5400000">
            <a:off x="9710675" y="4946576"/>
            <a:ext cx="2709615" cy="3127983"/>
          </a:xfrm>
          <a:custGeom>
            <a:avLst/>
            <a:gdLst/>
            <a:ahLst/>
            <a:cxnLst/>
            <a:rect l="l" t="t" r="r" b="b"/>
            <a:pathLst>
              <a:path w="4064422" h="4691974">
                <a:moveTo>
                  <a:pt x="0" y="0"/>
                </a:moveTo>
                <a:lnTo>
                  <a:pt x="4064422" y="0"/>
                </a:lnTo>
                <a:lnTo>
                  <a:pt x="4064422"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sp>
        <p:nvSpPr>
          <p:cNvPr id="31" name="Freeform 31"/>
          <p:cNvSpPr/>
          <p:nvPr/>
        </p:nvSpPr>
        <p:spPr>
          <a:xfrm rot="-5400000">
            <a:off x="9710675" y="-748945"/>
            <a:ext cx="2709615" cy="3127983"/>
          </a:xfrm>
          <a:custGeom>
            <a:avLst/>
            <a:gdLst/>
            <a:ahLst/>
            <a:cxnLst/>
            <a:rect l="l" t="t" r="r" b="b"/>
            <a:pathLst>
              <a:path w="4064422" h="4691974">
                <a:moveTo>
                  <a:pt x="0" y="0"/>
                </a:moveTo>
                <a:lnTo>
                  <a:pt x="4064422" y="0"/>
                </a:lnTo>
                <a:lnTo>
                  <a:pt x="4064422" y="4691974"/>
                </a:lnTo>
                <a:lnTo>
                  <a:pt x="0" y="469197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cs-CZ"/>
          </a:p>
        </p:txBody>
      </p:sp>
      <p:grpSp>
        <p:nvGrpSpPr>
          <p:cNvPr id="32" name="Group 32"/>
          <p:cNvGrpSpPr>
            <a:grpSpLocks noChangeAspect="1"/>
          </p:cNvGrpSpPr>
          <p:nvPr/>
        </p:nvGrpSpPr>
        <p:grpSpPr>
          <a:xfrm>
            <a:off x="-203424" y="-242131"/>
            <a:ext cx="2690733" cy="2330053"/>
            <a:chOff x="0" y="0"/>
            <a:chExt cx="4282440" cy="3708400"/>
          </a:xfrm>
        </p:grpSpPr>
        <p:sp>
          <p:nvSpPr>
            <p:cNvPr id="33" name="Freeform 3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34" name="Group 34"/>
          <p:cNvGrpSpPr>
            <a:grpSpLocks noChangeAspect="1"/>
          </p:cNvGrpSpPr>
          <p:nvPr/>
        </p:nvGrpSpPr>
        <p:grpSpPr>
          <a:xfrm>
            <a:off x="9745027" y="5345541"/>
            <a:ext cx="2690733" cy="2330053"/>
            <a:chOff x="0" y="0"/>
            <a:chExt cx="4282440" cy="3708400"/>
          </a:xfrm>
        </p:grpSpPr>
        <p:sp>
          <p:nvSpPr>
            <p:cNvPr id="35" name="Freeform 3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36" name="Group 36"/>
          <p:cNvGrpSpPr>
            <a:grpSpLocks noChangeAspect="1"/>
          </p:cNvGrpSpPr>
          <p:nvPr/>
        </p:nvGrpSpPr>
        <p:grpSpPr>
          <a:xfrm>
            <a:off x="9745027" y="-316427"/>
            <a:ext cx="2690733" cy="2330053"/>
            <a:chOff x="0" y="0"/>
            <a:chExt cx="4282440" cy="3708400"/>
          </a:xfrm>
        </p:grpSpPr>
        <p:sp>
          <p:nvSpPr>
            <p:cNvPr id="37" name="Freeform 3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14"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38" name="Group 38"/>
          <p:cNvGrpSpPr>
            <a:grpSpLocks noChangeAspect="1"/>
          </p:cNvGrpSpPr>
          <p:nvPr/>
        </p:nvGrpSpPr>
        <p:grpSpPr>
          <a:xfrm>
            <a:off x="-203424" y="5243491"/>
            <a:ext cx="2690733" cy="2330053"/>
            <a:chOff x="0" y="0"/>
            <a:chExt cx="4282440" cy="3708400"/>
          </a:xfrm>
        </p:grpSpPr>
        <p:sp>
          <p:nvSpPr>
            <p:cNvPr id="39" name="Freeform 3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cs-CZ"/>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3262" y="1009362"/>
            <a:ext cx="2224877" cy="2299346"/>
            <a:chOff x="0" y="0"/>
            <a:chExt cx="786476" cy="812800"/>
          </a:xfrm>
        </p:grpSpPr>
        <p:sp>
          <p:nvSpPr>
            <p:cNvPr id="3" name="Freeform 3"/>
            <p:cNvSpPr/>
            <p:nvPr/>
          </p:nvSpPr>
          <p:spPr>
            <a:xfrm>
              <a:off x="0" y="0"/>
              <a:ext cx="786476" cy="812800"/>
            </a:xfrm>
            <a:custGeom>
              <a:avLst/>
              <a:gdLst/>
              <a:ahLst/>
              <a:cxnLst/>
              <a:rect l="l" t="t" r="r" b="b"/>
              <a:pathLst>
                <a:path w="786476" h="812800">
                  <a:moveTo>
                    <a:pt x="118310" y="0"/>
                  </a:moveTo>
                  <a:lnTo>
                    <a:pt x="668166" y="0"/>
                  </a:lnTo>
                  <a:cubicBezTo>
                    <a:pt x="733507" y="0"/>
                    <a:pt x="786476" y="52969"/>
                    <a:pt x="786476" y="118310"/>
                  </a:cubicBezTo>
                  <a:lnTo>
                    <a:pt x="786476" y="694490"/>
                  </a:lnTo>
                  <a:cubicBezTo>
                    <a:pt x="786476" y="759831"/>
                    <a:pt x="733507" y="812800"/>
                    <a:pt x="668166" y="812800"/>
                  </a:cubicBezTo>
                  <a:lnTo>
                    <a:pt x="118310" y="812800"/>
                  </a:lnTo>
                  <a:cubicBezTo>
                    <a:pt x="52969" y="812800"/>
                    <a:pt x="0" y="759831"/>
                    <a:pt x="0" y="694490"/>
                  </a:cubicBezTo>
                  <a:lnTo>
                    <a:pt x="0" y="118310"/>
                  </a:lnTo>
                  <a:cubicBezTo>
                    <a:pt x="0" y="52969"/>
                    <a:pt x="52969" y="0"/>
                    <a:pt x="118310" y="0"/>
                  </a:cubicBezTo>
                  <a:close/>
                </a:path>
              </a:pathLst>
            </a:custGeom>
            <a:solidFill>
              <a:srgbClr val="F5EB67"/>
            </a:solidFill>
          </p:spPr>
          <p:txBody>
            <a:bodyPr/>
            <a:lstStyle/>
            <a:p>
              <a:endParaRPr lang="cs-CZ"/>
            </a:p>
          </p:txBody>
        </p:sp>
        <p:sp>
          <p:nvSpPr>
            <p:cNvPr id="4" name="TextBox 4"/>
            <p:cNvSpPr txBox="1"/>
            <p:nvPr/>
          </p:nvSpPr>
          <p:spPr>
            <a:xfrm>
              <a:off x="0" y="-9525"/>
              <a:ext cx="786476" cy="822325"/>
            </a:xfrm>
            <a:prstGeom prst="rect">
              <a:avLst/>
            </a:prstGeom>
          </p:spPr>
          <p:txBody>
            <a:bodyPr lIns="33867" tIns="33867" rIns="33867" bIns="33867" rtlCol="0" anchor="ctr"/>
            <a:lstStyle/>
            <a:p>
              <a:pPr algn="ctr">
                <a:lnSpc>
                  <a:spcPts val="1600"/>
                </a:lnSpc>
              </a:pPr>
              <a:endParaRPr sz="1200"/>
            </a:p>
          </p:txBody>
        </p:sp>
      </p:grpSp>
      <p:grpSp>
        <p:nvGrpSpPr>
          <p:cNvPr id="5" name="Group 5"/>
          <p:cNvGrpSpPr/>
          <p:nvPr/>
        </p:nvGrpSpPr>
        <p:grpSpPr>
          <a:xfrm>
            <a:off x="3584631" y="1009362"/>
            <a:ext cx="2224877" cy="2299346"/>
            <a:chOff x="0" y="0"/>
            <a:chExt cx="786476" cy="812800"/>
          </a:xfrm>
        </p:grpSpPr>
        <p:sp>
          <p:nvSpPr>
            <p:cNvPr id="6" name="Freeform 6"/>
            <p:cNvSpPr/>
            <p:nvPr/>
          </p:nvSpPr>
          <p:spPr>
            <a:xfrm>
              <a:off x="0" y="0"/>
              <a:ext cx="786476" cy="812800"/>
            </a:xfrm>
            <a:custGeom>
              <a:avLst/>
              <a:gdLst/>
              <a:ahLst/>
              <a:cxnLst/>
              <a:rect l="l" t="t" r="r" b="b"/>
              <a:pathLst>
                <a:path w="786476" h="812800">
                  <a:moveTo>
                    <a:pt x="118310" y="0"/>
                  </a:moveTo>
                  <a:lnTo>
                    <a:pt x="668166" y="0"/>
                  </a:lnTo>
                  <a:cubicBezTo>
                    <a:pt x="733507" y="0"/>
                    <a:pt x="786476" y="52969"/>
                    <a:pt x="786476" y="118310"/>
                  </a:cubicBezTo>
                  <a:lnTo>
                    <a:pt x="786476" y="694490"/>
                  </a:lnTo>
                  <a:cubicBezTo>
                    <a:pt x="786476" y="759831"/>
                    <a:pt x="733507" y="812800"/>
                    <a:pt x="668166" y="812800"/>
                  </a:cubicBezTo>
                  <a:lnTo>
                    <a:pt x="118310" y="812800"/>
                  </a:lnTo>
                  <a:cubicBezTo>
                    <a:pt x="52969" y="812800"/>
                    <a:pt x="0" y="759831"/>
                    <a:pt x="0" y="694490"/>
                  </a:cubicBezTo>
                  <a:lnTo>
                    <a:pt x="0" y="118310"/>
                  </a:lnTo>
                  <a:cubicBezTo>
                    <a:pt x="0" y="52969"/>
                    <a:pt x="52969" y="0"/>
                    <a:pt x="118310" y="0"/>
                  </a:cubicBezTo>
                  <a:close/>
                </a:path>
              </a:pathLst>
            </a:custGeom>
            <a:solidFill>
              <a:srgbClr val="F5EB67"/>
            </a:solidFill>
          </p:spPr>
          <p:txBody>
            <a:bodyPr/>
            <a:lstStyle/>
            <a:p>
              <a:endParaRPr lang="cs-CZ"/>
            </a:p>
          </p:txBody>
        </p:sp>
        <p:sp>
          <p:nvSpPr>
            <p:cNvPr id="7" name="TextBox 7"/>
            <p:cNvSpPr txBox="1"/>
            <p:nvPr/>
          </p:nvSpPr>
          <p:spPr>
            <a:xfrm>
              <a:off x="0" y="0"/>
              <a:ext cx="786476" cy="812800"/>
            </a:xfrm>
            <a:prstGeom prst="rect">
              <a:avLst/>
            </a:prstGeom>
          </p:spPr>
          <p:txBody>
            <a:bodyPr lIns="37849" tIns="37849" rIns="37849" bIns="37849" rtlCol="0" anchor="ctr"/>
            <a:lstStyle/>
            <a:p>
              <a:pPr algn="ctr">
                <a:lnSpc>
                  <a:spcPts val="1788"/>
                </a:lnSpc>
              </a:pPr>
              <a:endParaRPr sz="1200"/>
            </a:p>
          </p:txBody>
        </p:sp>
      </p:grpSp>
      <p:grpSp>
        <p:nvGrpSpPr>
          <p:cNvPr id="8" name="Group 8"/>
          <p:cNvGrpSpPr/>
          <p:nvPr/>
        </p:nvGrpSpPr>
        <p:grpSpPr>
          <a:xfrm rot="-2020354">
            <a:off x="9147424" y="5420302"/>
            <a:ext cx="906307" cy="778857"/>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10" name="TextBox 10"/>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11" name="Group 11"/>
          <p:cNvGrpSpPr>
            <a:grpSpLocks noChangeAspect="1"/>
          </p:cNvGrpSpPr>
          <p:nvPr/>
        </p:nvGrpSpPr>
        <p:grpSpPr>
          <a:xfrm>
            <a:off x="1075505" y="3657777"/>
            <a:ext cx="2222634" cy="2297028"/>
            <a:chOff x="0" y="0"/>
            <a:chExt cx="6362700" cy="6575666"/>
          </a:xfrm>
        </p:grpSpPr>
        <p:sp>
          <p:nvSpPr>
            <p:cNvPr id="12" name="Freeform 12"/>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13" name="Group 13"/>
          <p:cNvGrpSpPr>
            <a:grpSpLocks noChangeAspect="1"/>
          </p:cNvGrpSpPr>
          <p:nvPr/>
        </p:nvGrpSpPr>
        <p:grpSpPr>
          <a:xfrm>
            <a:off x="3704398" y="3657777"/>
            <a:ext cx="2222634" cy="2297028"/>
            <a:chOff x="0" y="0"/>
            <a:chExt cx="6362700" cy="6575666"/>
          </a:xfrm>
        </p:grpSpPr>
        <p:sp>
          <p:nvSpPr>
            <p:cNvPr id="14" name="Freeform 14"/>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15" name="Group 15"/>
          <p:cNvGrpSpPr>
            <a:grpSpLocks noChangeAspect="1"/>
          </p:cNvGrpSpPr>
          <p:nvPr/>
        </p:nvGrpSpPr>
        <p:grpSpPr>
          <a:xfrm>
            <a:off x="6333432" y="2545148"/>
            <a:ext cx="3384304" cy="3497580"/>
            <a:chOff x="0" y="0"/>
            <a:chExt cx="6362700" cy="6575666"/>
          </a:xfrm>
        </p:grpSpPr>
        <p:sp>
          <p:nvSpPr>
            <p:cNvPr id="16" name="Freeform 16"/>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cs-CZ"/>
            </a:p>
          </p:txBody>
        </p:sp>
      </p:grpSp>
      <p:sp>
        <p:nvSpPr>
          <p:cNvPr id="17" name="TextBox 17"/>
          <p:cNvSpPr txBox="1"/>
          <p:nvPr/>
        </p:nvSpPr>
        <p:spPr>
          <a:xfrm>
            <a:off x="6398749" y="1154498"/>
            <a:ext cx="5419136" cy="1308050"/>
          </a:xfrm>
          <a:prstGeom prst="rect">
            <a:avLst/>
          </a:prstGeom>
        </p:spPr>
        <p:txBody>
          <a:bodyPr lIns="0" tIns="0" rIns="0" bIns="0" rtlCol="0" anchor="t">
            <a:spAutoFit/>
          </a:bodyPr>
          <a:lstStyle/>
          <a:p>
            <a:pPr>
              <a:lnSpc>
                <a:spcPts val="5120"/>
              </a:lnSpc>
            </a:pPr>
            <a:r>
              <a:rPr lang="en-US" sz="4267" b="1" dirty="0">
                <a:solidFill>
                  <a:srgbClr val="1C1C1C"/>
                </a:solidFill>
                <a:latin typeface="League Spartan 1"/>
                <a:ea typeface="League Spartan 1"/>
                <a:cs typeface="League Spartan 1"/>
                <a:sym typeface="League Spartan 1"/>
              </a:rPr>
              <a:t>POČET AKCÍ </a:t>
            </a:r>
          </a:p>
          <a:p>
            <a:pPr>
              <a:lnSpc>
                <a:spcPts val="5120"/>
              </a:lnSpc>
            </a:pPr>
            <a:r>
              <a:rPr lang="en-US" sz="4267" b="1" dirty="0">
                <a:solidFill>
                  <a:srgbClr val="1C1C1C"/>
                </a:solidFill>
                <a:latin typeface="League Spartan 1"/>
                <a:ea typeface="League Spartan 1"/>
                <a:cs typeface="League Spartan 1"/>
                <a:sym typeface="League Spartan 1"/>
              </a:rPr>
              <a:t>A ÚČASTNÍKŮ</a:t>
            </a:r>
            <a:r>
              <a:rPr lang="cs-CZ" sz="4267" b="1" dirty="0">
                <a:solidFill>
                  <a:srgbClr val="1C1C1C"/>
                </a:solidFill>
                <a:latin typeface="League Spartan 1"/>
                <a:ea typeface="League Spartan 1"/>
                <a:cs typeface="League Spartan 1"/>
                <a:sym typeface="League Spartan 1"/>
              </a:rPr>
              <a:t> </a:t>
            </a:r>
            <a:r>
              <a:rPr lang="cs-CZ" sz="2400" b="1" dirty="0">
                <a:solidFill>
                  <a:srgbClr val="1C1C1C"/>
                </a:solidFill>
                <a:latin typeface="League Spartan 1"/>
                <a:ea typeface="League Spartan 1"/>
                <a:cs typeface="League Spartan 1"/>
                <a:sym typeface="League Spartan 1"/>
              </a:rPr>
              <a:t>(2025)</a:t>
            </a:r>
            <a:endParaRPr lang="en-US" sz="4267" b="1" dirty="0">
              <a:solidFill>
                <a:srgbClr val="1C1C1C"/>
              </a:solidFill>
              <a:latin typeface="League Spartan 1"/>
              <a:ea typeface="League Spartan 1"/>
              <a:cs typeface="League Spartan 1"/>
              <a:sym typeface="League Spartan 1"/>
            </a:endParaRPr>
          </a:p>
        </p:txBody>
      </p:sp>
      <p:grpSp>
        <p:nvGrpSpPr>
          <p:cNvPr id="18" name="Group 18"/>
          <p:cNvGrpSpPr/>
          <p:nvPr/>
        </p:nvGrpSpPr>
        <p:grpSpPr>
          <a:xfrm rot="9302572">
            <a:off x="10823413" y="-643467"/>
            <a:ext cx="2057400" cy="1768078"/>
            <a:chOff x="0" y="0"/>
            <a:chExt cx="812800" cy="698500"/>
          </a:xfrm>
        </p:grpSpPr>
        <p:sp>
          <p:nvSpPr>
            <p:cNvPr id="19" name="Freeform 1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20" name="TextBox 20"/>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21" name="Freeform 21">
            <a:hlinkClick r:id="rId5" tooltip="https://bit.ly/48yT4Aj"/>
          </p:cNvPr>
          <p:cNvSpPr/>
          <p:nvPr/>
        </p:nvSpPr>
        <p:spPr>
          <a:xfrm rot="10286396">
            <a:off x="11065567" y="619235"/>
            <a:ext cx="265811" cy="549955"/>
          </a:xfrm>
          <a:custGeom>
            <a:avLst/>
            <a:gdLst/>
            <a:ahLst/>
            <a:cxnLst/>
            <a:rect l="l" t="t" r="r" b="b"/>
            <a:pathLst>
              <a:path w="398717" h="824933">
                <a:moveTo>
                  <a:pt x="0" y="0"/>
                </a:moveTo>
                <a:lnTo>
                  <a:pt x="398718" y="0"/>
                </a:lnTo>
                <a:lnTo>
                  <a:pt x="398718" y="824933"/>
                </a:lnTo>
                <a:lnTo>
                  <a:pt x="0" y="824933"/>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cs-CZ"/>
          </a:p>
        </p:txBody>
      </p:sp>
      <p:grpSp>
        <p:nvGrpSpPr>
          <p:cNvPr id="22" name="Group 22"/>
          <p:cNvGrpSpPr/>
          <p:nvPr/>
        </p:nvGrpSpPr>
        <p:grpSpPr>
          <a:xfrm>
            <a:off x="10747494" y="6425767"/>
            <a:ext cx="366717" cy="315147"/>
            <a:chOff x="0" y="0"/>
            <a:chExt cx="812800" cy="698500"/>
          </a:xfrm>
        </p:grpSpPr>
        <p:sp>
          <p:nvSpPr>
            <p:cNvPr id="23" name="Freeform 2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BCDFD6"/>
            </a:solidFill>
          </p:spPr>
          <p:txBody>
            <a:bodyPr/>
            <a:lstStyle/>
            <a:p>
              <a:endParaRPr lang="cs-CZ"/>
            </a:p>
          </p:txBody>
        </p:sp>
        <p:sp>
          <p:nvSpPr>
            <p:cNvPr id="24" name="TextBox 24"/>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25" name="Group 25"/>
          <p:cNvGrpSpPr/>
          <p:nvPr/>
        </p:nvGrpSpPr>
        <p:grpSpPr>
          <a:xfrm>
            <a:off x="11190410" y="6425767"/>
            <a:ext cx="366717" cy="315147"/>
            <a:chOff x="0" y="0"/>
            <a:chExt cx="812800" cy="698500"/>
          </a:xfrm>
        </p:grpSpPr>
        <p:sp>
          <p:nvSpPr>
            <p:cNvPr id="26" name="Freeform 2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EB7D7"/>
            </a:solidFill>
          </p:spPr>
          <p:txBody>
            <a:bodyPr/>
            <a:lstStyle/>
            <a:p>
              <a:endParaRPr lang="cs-CZ"/>
            </a:p>
          </p:txBody>
        </p:sp>
        <p:sp>
          <p:nvSpPr>
            <p:cNvPr id="27" name="TextBox 27"/>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28" name="Group 28"/>
          <p:cNvGrpSpPr/>
          <p:nvPr/>
        </p:nvGrpSpPr>
        <p:grpSpPr>
          <a:xfrm>
            <a:off x="11634526" y="6425767"/>
            <a:ext cx="366717" cy="315147"/>
            <a:chOff x="0" y="0"/>
            <a:chExt cx="812800" cy="698500"/>
          </a:xfrm>
        </p:grpSpPr>
        <p:sp>
          <p:nvSpPr>
            <p:cNvPr id="29" name="Freeform 2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30" name="TextBox 30"/>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31" name="Freeform 31">
            <a:hlinkClick r:id="rId5" tooltip="https://bit.ly/48yT4Aj"/>
          </p:cNvPr>
          <p:cNvSpPr/>
          <p:nvPr/>
        </p:nvSpPr>
        <p:spPr>
          <a:xfrm rot="-3421674">
            <a:off x="9768938" y="6260055"/>
            <a:ext cx="327232" cy="337428"/>
          </a:xfrm>
          <a:custGeom>
            <a:avLst/>
            <a:gdLst/>
            <a:ahLst/>
            <a:cxnLst/>
            <a:rect l="l" t="t" r="r" b="b"/>
            <a:pathLst>
              <a:path w="490848" h="506142">
                <a:moveTo>
                  <a:pt x="0" y="0"/>
                </a:moveTo>
                <a:lnTo>
                  <a:pt x="490849" y="0"/>
                </a:lnTo>
                <a:lnTo>
                  <a:pt x="490849" y="506142"/>
                </a:lnTo>
                <a:lnTo>
                  <a:pt x="0" y="506142"/>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2" name="Freeform 32">
            <a:hlinkClick r:id="rId5" tooltip="https://bit.ly/48yT4Aj"/>
          </p:cNvPr>
          <p:cNvSpPr/>
          <p:nvPr/>
        </p:nvSpPr>
        <p:spPr>
          <a:xfrm rot="10603704">
            <a:off x="9899231" y="6027643"/>
            <a:ext cx="85172" cy="191117"/>
          </a:xfrm>
          <a:custGeom>
            <a:avLst/>
            <a:gdLst/>
            <a:ahLst/>
            <a:cxnLst/>
            <a:rect l="l" t="t" r="r" b="b"/>
            <a:pathLst>
              <a:path w="127758" h="286676">
                <a:moveTo>
                  <a:pt x="0" y="0"/>
                </a:moveTo>
                <a:lnTo>
                  <a:pt x="127758" y="0"/>
                </a:lnTo>
                <a:lnTo>
                  <a:pt x="127758" y="286676"/>
                </a:lnTo>
                <a:lnTo>
                  <a:pt x="0" y="286676"/>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3" name="Freeform 33">
            <a:hlinkClick r:id="rId5" tooltip="https://bit.ly/48yT4Aj"/>
          </p:cNvPr>
          <p:cNvSpPr/>
          <p:nvPr/>
        </p:nvSpPr>
        <p:spPr>
          <a:xfrm rot="7914103">
            <a:off x="9675094" y="6139304"/>
            <a:ext cx="83999" cy="188485"/>
          </a:xfrm>
          <a:custGeom>
            <a:avLst/>
            <a:gdLst/>
            <a:ahLst/>
            <a:cxnLst/>
            <a:rect l="l" t="t" r="r" b="b"/>
            <a:pathLst>
              <a:path w="125998" h="282727">
                <a:moveTo>
                  <a:pt x="0" y="0"/>
                </a:moveTo>
                <a:lnTo>
                  <a:pt x="125998" y="0"/>
                </a:lnTo>
                <a:lnTo>
                  <a:pt x="125998" y="282727"/>
                </a:lnTo>
                <a:lnTo>
                  <a:pt x="0" y="282727"/>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4" name="Freeform 34">
            <a:hlinkClick r:id="rId5" tooltip="https://bit.ly/48yT4Aj"/>
          </p:cNvPr>
          <p:cNvSpPr/>
          <p:nvPr/>
        </p:nvSpPr>
        <p:spPr>
          <a:xfrm rot="10501105" flipH="1">
            <a:off x="9718919" y="5909993"/>
            <a:ext cx="86321" cy="193695"/>
          </a:xfrm>
          <a:custGeom>
            <a:avLst/>
            <a:gdLst/>
            <a:ahLst/>
            <a:cxnLst/>
            <a:rect l="l" t="t" r="r" b="b"/>
            <a:pathLst>
              <a:path w="129481" h="290543">
                <a:moveTo>
                  <a:pt x="129481" y="0"/>
                </a:moveTo>
                <a:lnTo>
                  <a:pt x="0" y="0"/>
                </a:lnTo>
                <a:lnTo>
                  <a:pt x="0" y="290543"/>
                </a:lnTo>
                <a:lnTo>
                  <a:pt x="129481" y="290543"/>
                </a:lnTo>
                <a:lnTo>
                  <a:pt x="129481"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5" name="TextBox 35"/>
          <p:cNvSpPr txBox="1"/>
          <p:nvPr/>
        </p:nvSpPr>
        <p:spPr>
          <a:xfrm>
            <a:off x="1073262" y="1647860"/>
            <a:ext cx="2224877" cy="666849"/>
          </a:xfrm>
          <a:prstGeom prst="rect">
            <a:avLst/>
          </a:prstGeom>
        </p:spPr>
        <p:txBody>
          <a:bodyPr lIns="0" tIns="0" rIns="0" bIns="0" rtlCol="0" anchor="t">
            <a:spAutoFit/>
          </a:bodyPr>
          <a:lstStyle/>
          <a:p>
            <a:pPr algn="ctr">
              <a:lnSpc>
                <a:spcPts val="5200"/>
              </a:lnSpc>
            </a:pPr>
            <a:r>
              <a:rPr lang="en-US" sz="4334" b="1" dirty="0">
                <a:solidFill>
                  <a:srgbClr val="2E2D2C"/>
                </a:solidFill>
                <a:latin typeface="League Spartan 1"/>
                <a:ea typeface="League Spartan 1"/>
                <a:cs typeface="League Spartan 1"/>
                <a:sym typeface="League Spartan 1"/>
              </a:rPr>
              <a:t>1 200</a:t>
            </a:r>
            <a:r>
              <a:rPr lang="cs-CZ" sz="4334" b="1" dirty="0">
                <a:solidFill>
                  <a:srgbClr val="2E2D2C"/>
                </a:solidFill>
                <a:latin typeface="League Spartan 1"/>
                <a:ea typeface="League Spartan 1"/>
                <a:cs typeface="League Spartan 1"/>
                <a:sym typeface="League Spartan 1"/>
              </a:rPr>
              <a:t>+</a:t>
            </a:r>
            <a:endParaRPr lang="en-US" sz="4334" b="1" dirty="0">
              <a:solidFill>
                <a:srgbClr val="2E2D2C"/>
              </a:solidFill>
              <a:latin typeface="League Spartan 1"/>
              <a:ea typeface="League Spartan 1"/>
              <a:cs typeface="League Spartan 1"/>
              <a:sym typeface="League Spartan 1"/>
            </a:endParaRPr>
          </a:p>
        </p:txBody>
      </p:sp>
      <p:sp>
        <p:nvSpPr>
          <p:cNvPr id="36" name="TextBox 36"/>
          <p:cNvSpPr txBox="1"/>
          <p:nvPr/>
        </p:nvSpPr>
        <p:spPr>
          <a:xfrm>
            <a:off x="1073262" y="2320960"/>
            <a:ext cx="2224877" cy="327718"/>
          </a:xfrm>
          <a:prstGeom prst="rect">
            <a:avLst/>
          </a:prstGeom>
        </p:spPr>
        <p:txBody>
          <a:bodyPr lIns="0" tIns="0" rIns="0" bIns="0" rtlCol="0" anchor="t">
            <a:spAutoFit/>
          </a:bodyPr>
          <a:lstStyle/>
          <a:p>
            <a:pPr algn="ctr">
              <a:lnSpc>
                <a:spcPts val="2800"/>
              </a:lnSpc>
            </a:pPr>
            <a:r>
              <a:rPr lang="en-US" sz="2000" b="1">
                <a:solidFill>
                  <a:srgbClr val="2E2D2C"/>
                </a:solidFill>
                <a:latin typeface="Canva Sans Bold"/>
                <a:ea typeface="Canva Sans Bold"/>
                <a:cs typeface="Canva Sans Bold"/>
                <a:sym typeface="Canva Sans Bold"/>
              </a:rPr>
              <a:t>účastníků</a:t>
            </a:r>
          </a:p>
        </p:txBody>
      </p:sp>
      <p:sp>
        <p:nvSpPr>
          <p:cNvPr id="37" name="TextBox 37"/>
          <p:cNvSpPr txBox="1"/>
          <p:nvPr/>
        </p:nvSpPr>
        <p:spPr>
          <a:xfrm>
            <a:off x="3584631" y="1681548"/>
            <a:ext cx="2224877" cy="666849"/>
          </a:xfrm>
          <a:prstGeom prst="rect">
            <a:avLst/>
          </a:prstGeom>
        </p:spPr>
        <p:txBody>
          <a:bodyPr lIns="0" tIns="0" rIns="0" bIns="0" rtlCol="0" anchor="t">
            <a:spAutoFit/>
          </a:bodyPr>
          <a:lstStyle/>
          <a:p>
            <a:pPr algn="ctr">
              <a:lnSpc>
                <a:spcPts val="5200"/>
              </a:lnSpc>
            </a:pPr>
            <a:r>
              <a:rPr lang="en-US" sz="4334" b="1">
                <a:solidFill>
                  <a:srgbClr val="2E2D2C"/>
                </a:solidFill>
                <a:latin typeface="League Spartan 1"/>
                <a:ea typeface="League Spartan 1"/>
                <a:cs typeface="League Spartan 1"/>
                <a:sym typeface="League Spartan 1"/>
              </a:rPr>
              <a:t>28</a:t>
            </a:r>
          </a:p>
        </p:txBody>
      </p:sp>
      <p:sp>
        <p:nvSpPr>
          <p:cNvPr id="38" name="TextBox 38"/>
          <p:cNvSpPr txBox="1"/>
          <p:nvPr/>
        </p:nvSpPr>
        <p:spPr>
          <a:xfrm>
            <a:off x="3584631" y="2354648"/>
            <a:ext cx="2224877" cy="327718"/>
          </a:xfrm>
          <a:prstGeom prst="rect">
            <a:avLst/>
          </a:prstGeom>
        </p:spPr>
        <p:txBody>
          <a:bodyPr lIns="0" tIns="0" rIns="0" bIns="0" rtlCol="0" anchor="t">
            <a:spAutoFit/>
          </a:bodyPr>
          <a:lstStyle/>
          <a:p>
            <a:pPr algn="ctr">
              <a:lnSpc>
                <a:spcPts val="2800"/>
              </a:lnSpc>
            </a:pPr>
            <a:r>
              <a:rPr lang="en-US" sz="2000" b="1">
                <a:solidFill>
                  <a:srgbClr val="2E2D2C"/>
                </a:solidFill>
                <a:latin typeface="Canva Sans Bold"/>
                <a:ea typeface="Canva Sans Bold"/>
                <a:cs typeface="Canva Sans Bold"/>
                <a:sym typeface="Canva Sans Bold"/>
              </a:rPr>
              <a:t>akcí</a:t>
            </a:r>
          </a:p>
        </p:txBody>
      </p:sp>
      <p:sp>
        <p:nvSpPr>
          <p:cNvPr id="39" name="TextBox 39"/>
          <p:cNvSpPr txBox="1"/>
          <p:nvPr/>
        </p:nvSpPr>
        <p:spPr>
          <a:xfrm>
            <a:off x="205646" y="6419417"/>
            <a:ext cx="2041313" cy="192810"/>
          </a:xfrm>
          <a:prstGeom prst="rect">
            <a:avLst/>
          </a:prstGeom>
        </p:spPr>
        <p:txBody>
          <a:bodyPr lIns="0" tIns="0" rIns="0" bIns="0" rtlCol="0" anchor="t">
            <a:spAutoFit/>
          </a:bodyPr>
          <a:lstStyle/>
          <a:p>
            <a:pPr>
              <a:lnSpc>
                <a:spcPts val="1600"/>
              </a:lnSpc>
            </a:pPr>
            <a:r>
              <a:rPr lang="en-US" sz="1333" b="1">
                <a:solidFill>
                  <a:srgbClr val="2E2D2C"/>
                </a:solidFill>
                <a:latin typeface="League Spartan 1"/>
                <a:ea typeface="League Spartan 1"/>
                <a:cs typeface="League Spartan 1"/>
                <a:sym typeface="League Spartan 1"/>
              </a:rPr>
              <a:t>www.inhubprerov.eu</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70F7DD9C-434D-5BCE-8281-C8D2FE967E5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12" name="Skupina 11">
            <a:extLst>
              <a:ext uri="{FF2B5EF4-FFF2-40B4-BE49-F238E27FC236}">
                <a16:creationId xmlns:a16="http://schemas.microsoft.com/office/drawing/2014/main" id="{D4373427-5619-8CBE-7D78-256041E1B9B7}"/>
              </a:ext>
            </a:extLst>
          </p:cNvPr>
          <p:cNvGrpSpPr/>
          <p:nvPr/>
        </p:nvGrpSpPr>
        <p:grpSpPr>
          <a:xfrm>
            <a:off x="9004300" y="4839980"/>
            <a:ext cx="3187700" cy="2112932"/>
            <a:chOff x="7718648" y="3987800"/>
            <a:chExt cx="4473352" cy="2965112"/>
          </a:xfrm>
        </p:grpSpPr>
        <p:pic>
          <p:nvPicPr>
            <p:cNvPr id="6" name="Obrázek 5">
              <a:extLst>
                <a:ext uri="{FF2B5EF4-FFF2-40B4-BE49-F238E27FC236}">
                  <a16:creationId xmlns:a16="http://schemas.microsoft.com/office/drawing/2014/main" id="{C300ED62-94C8-A202-012B-9BA617F467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30037" y="5391152"/>
              <a:ext cx="1042990" cy="1535454"/>
            </a:xfrm>
            <a:prstGeom prst="rect">
              <a:avLst/>
            </a:prstGeom>
          </p:spPr>
        </p:pic>
        <p:pic>
          <p:nvPicPr>
            <p:cNvPr id="7" name="Obrázek 6">
              <a:extLst>
                <a:ext uri="{FF2B5EF4-FFF2-40B4-BE49-F238E27FC236}">
                  <a16:creationId xmlns:a16="http://schemas.microsoft.com/office/drawing/2014/main" id="{44222C0C-29AE-5DB9-D88D-CF60EAC9B1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03228" y="3987800"/>
              <a:ext cx="2688772" cy="2870200"/>
            </a:xfrm>
            <a:prstGeom prst="rect">
              <a:avLst/>
            </a:prstGeom>
          </p:spPr>
        </p:pic>
        <p:pic>
          <p:nvPicPr>
            <p:cNvPr id="8" name="Obrázek 7">
              <a:extLst>
                <a:ext uri="{FF2B5EF4-FFF2-40B4-BE49-F238E27FC236}">
                  <a16:creationId xmlns:a16="http://schemas.microsoft.com/office/drawing/2014/main" id="{BB5FDF91-EDE1-7603-6A25-7311FDF465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
            <a:stretch/>
          </p:blipFill>
          <p:spPr>
            <a:xfrm>
              <a:off x="9233428" y="4366872"/>
              <a:ext cx="539599" cy="1044915"/>
            </a:xfrm>
            <a:prstGeom prst="rect">
              <a:avLst/>
            </a:prstGeom>
          </p:spPr>
        </p:pic>
        <p:pic>
          <p:nvPicPr>
            <p:cNvPr id="9" name="Obrázek 8">
              <a:extLst>
                <a:ext uri="{FF2B5EF4-FFF2-40B4-BE49-F238E27FC236}">
                  <a16:creationId xmlns:a16="http://schemas.microsoft.com/office/drawing/2014/main" id="{769C6C55-4E57-391F-BA54-DD850690E7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7711126" y="5902400"/>
              <a:ext cx="1058034" cy="1042989"/>
            </a:xfrm>
            <a:prstGeom prst="rect">
              <a:avLst/>
            </a:prstGeom>
          </p:spPr>
        </p:pic>
        <p:pic>
          <p:nvPicPr>
            <p:cNvPr id="10" name="Obrázek 9">
              <a:extLst>
                <a:ext uri="{FF2B5EF4-FFF2-40B4-BE49-F238E27FC236}">
                  <a16:creationId xmlns:a16="http://schemas.microsoft.com/office/drawing/2014/main" id="{6DCD72B0-5E36-43C0-1154-9F6F7CDD89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
            <a:stretch/>
          </p:blipFill>
          <p:spPr>
            <a:xfrm>
              <a:off x="9752977" y="6074833"/>
              <a:ext cx="415178" cy="783167"/>
            </a:xfrm>
            <a:prstGeom prst="rect">
              <a:avLst/>
            </a:prstGeom>
          </p:spPr>
        </p:pic>
      </p:grpSp>
      <p:grpSp>
        <p:nvGrpSpPr>
          <p:cNvPr id="17" name="Skupina 16">
            <a:extLst>
              <a:ext uri="{FF2B5EF4-FFF2-40B4-BE49-F238E27FC236}">
                <a16:creationId xmlns:a16="http://schemas.microsoft.com/office/drawing/2014/main" id="{D2F6BEFE-593A-AEE2-A6C2-FBB4EEBD8190}"/>
              </a:ext>
            </a:extLst>
          </p:cNvPr>
          <p:cNvGrpSpPr/>
          <p:nvPr/>
        </p:nvGrpSpPr>
        <p:grpSpPr>
          <a:xfrm>
            <a:off x="0" y="5000696"/>
            <a:ext cx="4855029" cy="1198263"/>
            <a:chOff x="678726" y="5110106"/>
            <a:chExt cx="6790852" cy="744604"/>
          </a:xfrm>
        </p:grpSpPr>
        <p:sp>
          <p:nvSpPr>
            <p:cNvPr id="15" name="Obdélník 14">
              <a:extLst>
                <a:ext uri="{FF2B5EF4-FFF2-40B4-BE49-F238E27FC236}">
                  <a16:creationId xmlns:a16="http://schemas.microsoft.com/office/drawing/2014/main" id="{31161FED-B91D-08B2-35AF-A56F01BC15A5}"/>
                </a:ext>
              </a:extLst>
            </p:cNvPr>
            <p:cNvSpPr/>
            <p:nvPr/>
          </p:nvSpPr>
          <p:spPr>
            <a:xfrm>
              <a:off x="678726" y="5110106"/>
              <a:ext cx="5252174" cy="744604"/>
            </a:xfrm>
            <a:prstGeom prst="rect">
              <a:avLst/>
            </a:prstGeom>
            <a:solidFill>
              <a:srgbClr val="ECB2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Částečný kruh 15">
              <a:extLst>
                <a:ext uri="{FF2B5EF4-FFF2-40B4-BE49-F238E27FC236}">
                  <a16:creationId xmlns:a16="http://schemas.microsoft.com/office/drawing/2014/main" id="{A48794C8-1EF2-4B41-FEAA-B2F6621CE234}"/>
                </a:ext>
              </a:extLst>
            </p:cNvPr>
            <p:cNvSpPr/>
            <p:nvPr/>
          </p:nvSpPr>
          <p:spPr>
            <a:xfrm rot="10800000">
              <a:off x="5930898" y="5110106"/>
              <a:ext cx="1538680" cy="744604"/>
            </a:xfrm>
            <a:custGeom>
              <a:avLst/>
              <a:gdLst>
                <a:gd name="connsiteX0" fmla="*/ 1879600 w 1879600"/>
                <a:gd name="connsiteY0" fmla="*/ 939800 h 1879600"/>
                <a:gd name="connsiteX1" fmla="*/ 939800 w 1879600"/>
                <a:gd name="connsiteY1" fmla="*/ 1879600 h 1879600"/>
                <a:gd name="connsiteX2" fmla="*/ 0 w 1879600"/>
                <a:gd name="connsiteY2" fmla="*/ 939800 h 1879600"/>
                <a:gd name="connsiteX3" fmla="*/ 939800 w 1879600"/>
                <a:gd name="connsiteY3" fmla="*/ 0 h 1879600"/>
                <a:gd name="connsiteX4" fmla="*/ 939800 w 1879600"/>
                <a:gd name="connsiteY4" fmla="*/ 939800 h 1879600"/>
                <a:gd name="connsiteX5" fmla="*/ 1879600 w 1879600"/>
                <a:gd name="connsiteY5" fmla="*/ 939800 h 1879600"/>
                <a:gd name="connsiteX0" fmla="*/ 1879600 w 1879600"/>
                <a:gd name="connsiteY0" fmla="*/ 939800 h 1009414"/>
                <a:gd name="connsiteX1" fmla="*/ 0 w 1879600"/>
                <a:gd name="connsiteY1" fmla="*/ 939800 h 1009414"/>
                <a:gd name="connsiteX2" fmla="*/ 939800 w 1879600"/>
                <a:gd name="connsiteY2" fmla="*/ 0 h 1009414"/>
                <a:gd name="connsiteX3" fmla="*/ 939800 w 1879600"/>
                <a:gd name="connsiteY3" fmla="*/ 939800 h 1009414"/>
                <a:gd name="connsiteX4" fmla="*/ 1879600 w 1879600"/>
                <a:gd name="connsiteY4" fmla="*/ 939800 h 1009414"/>
                <a:gd name="connsiteX0" fmla="*/ 939800 w 939800"/>
                <a:gd name="connsiteY0" fmla="*/ 939800 h 939800"/>
                <a:gd name="connsiteX1" fmla="*/ 0 w 939800"/>
                <a:gd name="connsiteY1" fmla="*/ 939800 h 939800"/>
                <a:gd name="connsiteX2" fmla="*/ 939800 w 939800"/>
                <a:gd name="connsiteY2" fmla="*/ 0 h 939800"/>
                <a:gd name="connsiteX3" fmla="*/ 939800 w 939800"/>
                <a:gd name="connsiteY3" fmla="*/ 939800 h 939800"/>
              </a:gdLst>
              <a:ahLst/>
              <a:cxnLst>
                <a:cxn ang="0">
                  <a:pos x="connsiteX0" y="connsiteY0"/>
                </a:cxn>
                <a:cxn ang="0">
                  <a:pos x="connsiteX1" y="connsiteY1"/>
                </a:cxn>
                <a:cxn ang="0">
                  <a:pos x="connsiteX2" y="connsiteY2"/>
                </a:cxn>
                <a:cxn ang="0">
                  <a:pos x="connsiteX3" y="connsiteY3"/>
                </a:cxn>
              </a:cxnLst>
              <a:rect l="l" t="t" r="r" b="b"/>
              <a:pathLst>
                <a:path w="939800" h="939800">
                  <a:moveTo>
                    <a:pt x="939800" y="939800"/>
                  </a:moveTo>
                  <a:lnTo>
                    <a:pt x="0" y="939800"/>
                  </a:lnTo>
                  <a:cubicBezTo>
                    <a:pt x="0" y="420763"/>
                    <a:pt x="420763" y="0"/>
                    <a:pt x="939800" y="0"/>
                  </a:cubicBezTo>
                  <a:lnTo>
                    <a:pt x="939800" y="939800"/>
                  </a:lnTo>
                  <a:close/>
                </a:path>
              </a:pathLst>
            </a:custGeom>
            <a:solidFill>
              <a:srgbClr val="ECB2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sp>
        <p:nvSpPr>
          <p:cNvPr id="2" name="Nadpis 1">
            <a:extLst>
              <a:ext uri="{FF2B5EF4-FFF2-40B4-BE49-F238E27FC236}">
                <a16:creationId xmlns:a16="http://schemas.microsoft.com/office/drawing/2014/main" id="{EB5ADDCE-DA08-7E37-B8D0-635D222C8602}"/>
              </a:ext>
            </a:extLst>
          </p:cNvPr>
          <p:cNvSpPr>
            <a:spLocks noGrp="1"/>
          </p:cNvSpPr>
          <p:nvPr>
            <p:ph type="ctrTitle"/>
          </p:nvPr>
        </p:nvSpPr>
        <p:spPr>
          <a:xfrm>
            <a:off x="565125" y="4839980"/>
            <a:ext cx="4666922" cy="1198263"/>
          </a:xfrm>
        </p:spPr>
        <p:txBody>
          <a:bodyPr/>
          <a:lstStyle/>
          <a:p>
            <a:pPr algn="l"/>
            <a:r>
              <a:rPr lang="cs-CZ" sz="3000" b="1" dirty="0">
                <a:solidFill>
                  <a:schemeClr val="bg1"/>
                </a:solidFill>
                <a:latin typeface="League Spartan ExtraBold" pitchFamily="2" charset="-18"/>
              </a:rPr>
              <a:t>Nasměrujeme vás </a:t>
            </a:r>
            <a:br>
              <a:rPr lang="cs-CZ" sz="3000" b="1" dirty="0">
                <a:solidFill>
                  <a:schemeClr val="bg1"/>
                </a:solidFill>
                <a:latin typeface="League Spartan ExtraBold" pitchFamily="2" charset="-18"/>
              </a:rPr>
            </a:br>
            <a:r>
              <a:rPr lang="cs-CZ" sz="3000" b="1" dirty="0">
                <a:solidFill>
                  <a:schemeClr val="bg1"/>
                </a:solidFill>
                <a:latin typeface="League Spartan ExtraBold" pitchFamily="2" charset="-18"/>
              </a:rPr>
              <a:t>k příležitostem</a:t>
            </a:r>
          </a:p>
        </p:txBody>
      </p:sp>
      <p:pic>
        <p:nvPicPr>
          <p:cNvPr id="3" name="Obrázek 2">
            <a:extLst>
              <a:ext uri="{FF2B5EF4-FFF2-40B4-BE49-F238E27FC236}">
                <a16:creationId xmlns:a16="http://schemas.microsoft.com/office/drawing/2014/main" id="{1B518F1A-3CD0-DFC1-96B1-30AF461652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108997" y="277077"/>
            <a:ext cx="831245" cy="561124"/>
          </a:xfrm>
          <a:prstGeom prst="rect">
            <a:avLst/>
          </a:prstGeom>
        </p:spPr>
      </p:pic>
      <p:pic>
        <p:nvPicPr>
          <p:cNvPr id="4" name="Obrázek 3">
            <a:extLst>
              <a:ext uri="{FF2B5EF4-FFF2-40B4-BE49-F238E27FC236}">
                <a16:creationId xmlns:a16="http://schemas.microsoft.com/office/drawing/2014/main" id="{172BCE83-929A-D113-3AE7-AAAFDC7274C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108997" y="5732663"/>
            <a:ext cx="1149781" cy="1149781"/>
          </a:xfrm>
          <a:prstGeom prst="rect">
            <a:avLst/>
          </a:prstGeom>
        </p:spPr>
      </p:pic>
      <p:pic>
        <p:nvPicPr>
          <p:cNvPr id="5" name="Obrázek 4">
            <a:extLst>
              <a:ext uri="{FF2B5EF4-FFF2-40B4-BE49-F238E27FC236}">
                <a16:creationId xmlns:a16="http://schemas.microsoft.com/office/drawing/2014/main" id="{946286FD-8D0F-D349-EA03-4A2EBA2E8E4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27278"/>
            <a:ext cx="1035958" cy="1035958"/>
          </a:xfrm>
          <a:prstGeom prst="rect">
            <a:avLst/>
          </a:prstGeom>
        </p:spPr>
      </p:pic>
    </p:spTree>
    <p:extLst>
      <p:ext uri="{BB962C8B-B14F-4D97-AF65-F5344CB8AC3E}">
        <p14:creationId xmlns:p14="http://schemas.microsoft.com/office/powerpoint/2010/main" val="3865041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3262" y="1009362"/>
            <a:ext cx="2224877" cy="2299346"/>
            <a:chOff x="0" y="0"/>
            <a:chExt cx="786476" cy="812800"/>
          </a:xfrm>
        </p:grpSpPr>
        <p:sp>
          <p:nvSpPr>
            <p:cNvPr id="3" name="Freeform 3"/>
            <p:cNvSpPr/>
            <p:nvPr/>
          </p:nvSpPr>
          <p:spPr>
            <a:xfrm>
              <a:off x="0" y="0"/>
              <a:ext cx="786476" cy="812800"/>
            </a:xfrm>
            <a:custGeom>
              <a:avLst/>
              <a:gdLst/>
              <a:ahLst/>
              <a:cxnLst/>
              <a:rect l="l" t="t" r="r" b="b"/>
              <a:pathLst>
                <a:path w="786476" h="812800">
                  <a:moveTo>
                    <a:pt x="118310" y="0"/>
                  </a:moveTo>
                  <a:lnTo>
                    <a:pt x="668166" y="0"/>
                  </a:lnTo>
                  <a:cubicBezTo>
                    <a:pt x="733507" y="0"/>
                    <a:pt x="786476" y="52969"/>
                    <a:pt x="786476" y="118310"/>
                  </a:cubicBezTo>
                  <a:lnTo>
                    <a:pt x="786476" y="694490"/>
                  </a:lnTo>
                  <a:cubicBezTo>
                    <a:pt x="786476" y="759831"/>
                    <a:pt x="733507" y="812800"/>
                    <a:pt x="668166" y="812800"/>
                  </a:cubicBezTo>
                  <a:lnTo>
                    <a:pt x="118310" y="812800"/>
                  </a:lnTo>
                  <a:cubicBezTo>
                    <a:pt x="52969" y="812800"/>
                    <a:pt x="0" y="759831"/>
                    <a:pt x="0" y="694490"/>
                  </a:cubicBezTo>
                  <a:lnTo>
                    <a:pt x="0" y="118310"/>
                  </a:lnTo>
                  <a:cubicBezTo>
                    <a:pt x="0" y="52969"/>
                    <a:pt x="52969" y="0"/>
                    <a:pt x="118310" y="0"/>
                  </a:cubicBezTo>
                  <a:close/>
                </a:path>
              </a:pathLst>
            </a:custGeom>
            <a:solidFill>
              <a:srgbClr val="F5EB67"/>
            </a:solidFill>
          </p:spPr>
          <p:txBody>
            <a:bodyPr/>
            <a:lstStyle/>
            <a:p>
              <a:endParaRPr lang="cs-CZ"/>
            </a:p>
          </p:txBody>
        </p:sp>
        <p:sp>
          <p:nvSpPr>
            <p:cNvPr id="4" name="TextBox 4"/>
            <p:cNvSpPr txBox="1"/>
            <p:nvPr/>
          </p:nvSpPr>
          <p:spPr>
            <a:xfrm>
              <a:off x="0" y="-9525"/>
              <a:ext cx="786476" cy="822325"/>
            </a:xfrm>
            <a:prstGeom prst="rect">
              <a:avLst/>
            </a:prstGeom>
          </p:spPr>
          <p:txBody>
            <a:bodyPr lIns="33867" tIns="33867" rIns="33867" bIns="33867" rtlCol="0" anchor="ctr"/>
            <a:lstStyle/>
            <a:p>
              <a:pPr algn="ctr">
                <a:lnSpc>
                  <a:spcPts val="1600"/>
                </a:lnSpc>
              </a:pPr>
              <a:endParaRPr sz="1200"/>
            </a:p>
          </p:txBody>
        </p:sp>
      </p:grpSp>
      <p:grpSp>
        <p:nvGrpSpPr>
          <p:cNvPr id="5" name="Group 5"/>
          <p:cNvGrpSpPr/>
          <p:nvPr/>
        </p:nvGrpSpPr>
        <p:grpSpPr>
          <a:xfrm>
            <a:off x="3584631" y="1009362"/>
            <a:ext cx="2224877" cy="2299346"/>
            <a:chOff x="0" y="0"/>
            <a:chExt cx="786476" cy="812800"/>
          </a:xfrm>
        </p:grpSpPr>
        <p:sp>
          <p:nvSpPr>
            <p:cNvPr id="6" name="Freeform 6"/>
            <p:cNvSpPr/>
            <p:nvPr/>
          </p:nvSpPr>
          <p:spPr>
            <a:xfrm>
              <a:off x="0" y="0"/>
              <a:ext cx="786476" cy="812800"/>
            </a:xfrm>
            <a:custGeom>
              <a:avLst/>
              <a:gdLst/>
              <a:ahLst/>
              <a:cxnLst/>
              <a:rect l="l" t="t" r="r" b="b"/>
              <a:pathLst>
                <a:path w="786476" h="812800">
                  <a:moveTo>
                    <a:pt x="118310" y="0"/>
                  </a:moveTo>
                  <a:lnTo>
                    <a:pt x="668166" y="0"/>
                  </a:lnTo>
                  <a:cubicBezTo>
                    <a:pt x="733507" y="0"/>
                    <a:pt x="786476" y="52969"/>
                    <a:pt x="786476" y="118310"/>
                  </a:cubicBezTo>
                  <a:lnTo>
                    <a:pt x="786476" y="694490"/>
                  </a:lnTo>
                  <a:cubicBezTo>
                    <a:pt x="786476" y="759831"/>
                    <a:pt x="733507" y="812800"/>
                    <a:pt x="668166" y="812800"/>
                  </a:cubicBezTo>
                  <a:lnTo>
                    <a:pt x="118310" y="812800"/>
                  </a:lnTo>
                  <a:cubicBezTo>
                    <a:pt x="52969" y="812800"/>
                    <a:pt x="0" y="759831"/>
                    <a:pt x="0" y="694490"/>
                  </a:cubicBezTo>
                  <a:lnTo>
                    <a:pt x="0" y="118310"/>
                  </a:lnTo>
                  <a:cubicBezTo>
                    <a:pt x="0" y="52969"/>
                    <a:pt x="52969" y="0"/>
                    <a:pt x="118310" y="0"/>
                  </a:cubicBezTo>
                  <a:close/>
                </a:path>
              </a:pathLst>
            </a:custGeom>
            <a:solidFill>
              <a:srgbClr val="F5EB67"/>
            </a:solidFill>
          </p:spPr>
          <p:txBody>
            <a:bodyPr/>
            <a:lstStyle/>
            <a:p>
              <a:endParaRPr lang="cs-CZ"/>
            </a:p>
          </p:txBody>
        </p:sp>
        <p:sp>
          <p:nvSpPr>
            <p:cNvPr id="7" name="TextBox 7"/>
            <p:cNvSpPr txBox="1"/>
            <p:nvPr/>
          </p:nvSpPr>
          <p:spPr>
            <a:xfrm>
              <a:off x="0" y="0"/>
              <a:ext cx="786476" cy="812800"/>
            </a:xfrm>
            <a:prstGeom prst="rect">
              <a:avLst/>
            </a:prstGeom>
          </p:spPr>
          <p:txBody>
            <a:bodyPr lIns="37849" tIns="37849" rIns="37849" bIns="37849" rtlCol="0" anchor="ctr"/>
            <a:lstStyle/>
            <a:p>
              <a:pPr algn="ctr">
                <a:lnSpc>
                  <a:spcPts val="1788"/>
                </a:lnSpc>
              </a:pPr>
              <a:endParaRPr sz="1200"/>
            </a:p>
          </p:txBody>
        </p:sp>
      </p:grpSp>
      <p:grpSp>
        <p:nvGrpSpPr>
          <p:cNvPr id="8" name="Group 8"/>
          <p:cNvGrpSpPr/>
          <p:nvPr/>
        </p:nvGrpSpPr>
        <p:grpSpPr>
          <a:xfrm rot="-2020354">
            <a:off x="9147424" y="5420302"/>
            <a:ext cx="906307" cy="778857"/>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10" name="TextBox 10"/>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11" name="Group 11"/>
          <p:cNvGrpSpPr>
            <a:grpSpLocks noChangeAspect="1"/>
          </p:cNvGrpSpPr>
          <p:nvPr/>
        </p:nvGrpSpPr>
        <p:grpSpPr>
          <a:xfrm>
            <a:off x="1075505" y="3657777"/>
            <a:ext cx="2222634" cy="2297028"/>
            <a:chOff x="0" y="0"/>
            <a:chExt cx="6362700" cy="6575666"/>
          </a:xfrm>
        </p:grpSpPr>
        <p:sp>
          <p:nvSpPr>
            <p:cNvPr id="12" name="Freeform 12"/>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13" name="Group 13"/>
          <p:cNvGrpSpPr>
            <a:grpSpLocks noChangeAspect="1"/>
          </p:cNvGrpSpPr>
          <p:nvPr/>
        </p:nvGrpSpPr>
        <p:grpSpPr>
          <a:xfrm>
            <a:off x="3704398" y="3657777"/>
            <a:ext cx="2222634" cy="2297028"/>
            <a:chOff x="0" y="0"/>
            <a:chExt cx="6362700" cy="6575666"/>
          </a:xfrm>
        </p:grpSpPr>
        <p:sp>
          <p:nvSpPr>
            <p:cNvPr id="14" name="Freeform 14"/>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15" name="Group 15"/>
          <p:cNvGrpSpPr>
            <a:grpSpLocks noChangeAspect="1"/>
          </p:cNvGrpSpPr>
          <p:nvPr/>
        </p:nvGrpSpPr>
        <p:grpSpPr>
          <a:xfrm>
            <a:off x="6333432" y="2545148"/>
            <a:ext cx="3384304" cy="3497580"/>
            <a:chOff x="0" y="0"/>
            <a:chExt cx="6362700" cy="6575666"/>
          </a:xfrm>
        </p:grpSpPr>
        <p:sp>
          <p:nvSpPr>
            <p:cNvPr id="16" name="Freeform 16"/>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cs-CZ"/>
            </a:p>
          </p:txBody>
        </p:sp>
      </p:grpSp>
      <p:sp>
        <p:nvSpPr>
          <p:cNvPr id="17" name="TextBox 17"/>
          <p:cNvSpPr txBox="1"/>
          <p:nvPr/>
        </p:nvSpPr>
        <p:spPr>
          <a:xfrm>
            <a:off x="6333432" y="1260964"/>
            <a:ext cx="5419136" cy="654025"/>
          </a:xfrm>
          <a:prstGeom prst="rect">
            <a:avLst/>
          </a:prstGeom>
        </p:spPr>
        <p:txBody>
          <a:bodyPr lIns="0" tIns="0" rIns="0" bIns="0" rtlCol="0" anchor="t">
            <a:spAutoFit/>
          </a:bodyPr>
          <a:lstStyle/>
          <a:p>
            <a:pPr>
              <a:lnSpc>
                <a:spcPts val="5120"/>
              </a:lnSpc>
            </a:pPr>
            <a:r>
              <a:rPr lang="en-US" sz="4267" b="1">
                <a:solidFill>
                  <a:srgbClr val="1C1C1C"/>
                </a:solidFill>
                <a:latin typeface="League Spartan 1"/>
                <a:ea typeface="League Spartan 1"/>
                <a:cs typeface="League Spartan 1"/>
                <a:sym typeface="League Spartan 1"/>
              </a:rPr>
              <a:t>ŠKOLY U NÁS</a:t>
            </a:r>
          </a:p>
        </p:txBody>
      </p:sp>
      <p:grpSp>
        <p:nvGrpSpPr>
          <p:cNvPr id="18" name="Group 18"/>
          <p:cNvGrpSpPr/>
          <p:nvPr/>
        </p:nvGrpSpPr>
        <p:grpSpPr>
          <a:xfrm rot="9302572">
            <a:off x="10823413" y="-643467"/>
            <a:ext cx="2057400" cy="1768078"/>
            <a:chOff x="0" y="0"/>
            <a:chExt cx="812800" cy="698500"/>
          </a:xfrm>
        </p:grpSpPr>
        <p:sp>
          <p:nvSpPr>
            <p:cNvPr id="19" name="Freeform 1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20" name="TextBox 20"/>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21" name="Freeform 21">
            <a:hlinkClick r:id="rId5" tooltip="https://bit.ly/48yT4Aj"/>
          </p:cNvPr>
          <p:cNvSpPr/>
          <p:nvPr/>
        </p:nvSpPr>
        <p:spPr>
          <a:xfrm rot="10286396">
            <a:off x="11065567" y="619235"/>
            <a:ext cx="265811" cy="549955"/>
          </a:xfrm>
          <a:custGeom>
            <a:avLst/>
            <a:gdLst/>
            <a:ahLst/>
            <a:cxnLst/>
            <a:rect l="l" t="t" r="r" b="b"/>
            <a:pathLst>
              <a:path w="398717" h="824933">
                <a:moveTo>
                  <a:pt x="0" y="0"/>
                </a:moveTo>
                <a:lnTo>
                  <a:pt x="398718" y="0"/>
                </a:lnTo>
                <a:lnTo>
                  <a:pt x="398718" y="824933"/>
                </a:lnTo>
                <a:lnTo>
                  <a:pt x="0" y="824933"/>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cs-CZ"/>
          </a:p>
        </p:txBody>
      </p:sp>
      <p:grpSp>
        <p:nvGrpSpPr>
          <p:cNvPr id="22" name="Group 22"/>
          <p:cNvGrpSpPr/>
          <p:nvPr/>
        </p:nvGrpSpPr>
        <p:grpSpPr>
          <a:xfrm>
            <a:off x="10747494" y="6425767"/>
            <a:ext cx="366717" cy="315147"/>
            <a:chOff x="0" y="0"/>
            <a:chExt cx="812800" cy="698500"/>
          </a:xfrm>
        </p:grpSpPr>
        <p:sp>
          <p:nvSpPr>
            <p:cNvPr id="23" name="Freeform 2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BCDFD6"/>
            </a:solidFill>
          </p:spPr>
          <p:txBody>
            <a:bodyPr/>
            <a:lstStyle/>
            <a:p>
              <a:endParaRPr lang="cs-CZ"/>
            </a:p>
          </p:txBody>
        </p:sp>
        <p:sp>
          <p:nvSpPr>
            <p:cNvPr id="24" name="TextBox 24"/>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25" name="Group 25"/>
          <p:cNvGrpSpPr/>
          <p:nvPr/>
        </p:nvGrpSpPr>
        <p:grpSpPr>
          <a:xfrm>
            <a:off x="11190410" y="6425767"/>
            <a:ext cx="366717" cy="315147"/>
            <a:chOff x="0" y="0"/>
            <a:chExt cx="812800" cy="698500"/>
          </a:xfrm>
        </p:grpSpPr>
        <p:sp>
          <p:nvSpPr>
            <p:cNvPr id="26" name="Freeform 2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EB7D7"/>
            </a:solidFill>
          </p:spPr>
          <p:txBody>
            <a:bodyPr/>
            <a:lstStyle/>
            <a:p>
              <a:endParaRPr lang="cs-CZ"/>
            </a:p>
          </p:txBody>
        </p:sp>
        <p:sp>
          <p:nvSpPr>
            <p:cNvPr id="27" name="TextBox 27"/>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28" name="Group 28"/>
          <p:cNvGrpSpPr/>
          <p:nvPr/>
        </p:nvGrpSpPr>
        <p:grpSpPr>
          <a:xfrm>
            <a:off x="11634526" y="6425767"/>
            <a:ext cx="366717" cy="315147"/>
            <a:chOff x="0" y="0"/>
            <a:chExt cx="812800" cy="698500"/>
          </a:xfrm>
        </p:grpSpPr>
        <p:sp>
          <p:nvSpPr>
            <p:cNvPr id="29" name="Freeform 2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30" name="TextBox 30"/>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31" name="Freeform 31">
            <a:hlinkClick r:id="rId5" tooltip="https://bit.ly/48yT4Aj"/>
          </p:cNvPr>
          <p:cNvSpPr/>
          <p:nvPr/>
        </p:nvSpPr>
        <p:spPr>
          <a:xfrm rot="-3421674">
            <a:off x="9768938" y="6260055"/>
            <a:ext cx="327232" cy="337428"/>
          </a:xfrm>
          <a:custGeom>
            <a:avLst/>
            <a:gdLst/>
            <a:ahLst/>
            <a:cxnLst/>
            <a:rect l="l" t="t" r="r" b="b"/>
            <a:pathLst>
              <a:path w="490848" h="506142">
                <a:moveTo>
                  <a:pt x="0" y="0"/>
                </a:moveTo>
                <a:lnTo>
                  <a:pt x="490849" y="0"/>
                </a:lnTo>
                <a:lnTo>
                  <a:pt x="490849" y="506142"/>
                </a:lnTo>
                <a:lnTo>
                  <a:pt x="0" y="506142"/>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2" name="Freeform 32">
            <a:hlinkClick r:id="rId5" tooltip="https://bit.ly/48yT4Aj"/>
          </p:cNvPr>
          <p:cNvSpPr/>
          <p:nvPr/>
        </p:nvSpPr>
        <p:spPr>
          <a:xfrm rot="10603704">
            <a:off x="9899231" y="6027643"/>
            <a:ext cx="85172" cy="191117"/>
          </a:xfrm>
          <a:custGeom>
            <a:avLst/>
            <a:gdLst/>
            <a:ahLst/>
            <a:cxnLst/>
            <a:rect l="l" t="t" r="r" b="b"/>
            <a:pathLst>
              <a:path w="127758" h="286676">
                <a:moveTo>
                  <a:pt x="0" y="0"/>
                </a:moveTo>
                <a:lnTo>
                  <a:pt x="127758" y="0"/>
                </a:lnTo>
                <a:lnTo>
                  <a:pt x="127758" y="286676"/>
                </a:lnTo>
                <a:lnTo>
                  <a:pt x="0" y="286676"/>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3" name="Freeform 33">
            <a:hlinkClick r:id="rId5" tooltip="https://bit.ly/48yT4Aj"/>
          </p:cNvPr>
          <p:cNvSpPr/>
          <p:nvPr/>
        </p:nvSpPr>
        <p:spPr>
          <a:xfrm rot="7914103">
            <a:off x="9675094" y="6139304"/>
            <a:ext cx="83999" cy="188485"/>
          </a:xfrm>
          <a:custGeom>
            <a:avLst/>
            <a:gdLst/>
            <a:ahLst/>
            <a:cxnLst/>
            <a:rect l="l" t="t" r="r" b="b"/>
            <a:pathLst>
              <a:path w="125998" h="282727">
                <a:moveTo>
                  <a:pt x="0" y="0"/>
                </a:moveTo>
                <a:lnTo>
                  <a:pt x="125998" y="0"/>
                </a:lnTo>
                <a:lnTo>
                  <a:pt x="125998" y="282727"/>
                </a:lnTo>
                <a:lnTo>
                  <a:pt x="0" y="282727"/>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4" name="Freeform 34">
            <a:hlinkClick r:id="rId5" tooltip="https://bit.ly/48yT4Aj"/>
          </p:cNvPr>
          <p:cNvSpPr/>
          <p:nvPr/>
        </p:nvSpPr>
        <p:spPr>
          <a:xfrm rot="10501105" flipH="1">
            <a:off x="9718919" y="5909993"/>
            <a:ext cx="86321" cy="193695"/>
          </a:xfrm>
          <a:custGeom>
            <a:avLst/>
            <a:gdLst/>
            <a:ahLst/>
            <a:cxnLst/>
            <a:rect l="l" t="t" r="r" b="b"/>
            <a:pathLst>
              <a:path w="129481" h="290543">
                <a:moveTo>
                  <a:pt x="129481" y="0"/>
                </a:moveTo>
                <a:lnTo>
                  <a:pt x="0" y="0"/>
                </a:lnTo>
                <a:lnTo>
                  <a:pt x="0" y="290543"/>
                </a:lnTo>
                <a:lnTo>
                  <a:pt x="129481" y="290543"/>
                </a:lnTo>
                <a:lnTo>
                  <a:pt x="129481"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5" name="TextBox 35"/>
          <p:cNvSpPr txBox="1"/>
          <p:nvPr/>
        </p:nvSpPr>
        <p:spPr>
          <a:xfrm>
            <a:off x="1073262" y="1647860"/>
            <a:ext cx="2224877" cy="666849"/>
          </a:xfrm>
          <a:prstGeom prst="rect">
            <a:avLst/>
          </a:prstGeom>
        </p:spPr>
        <p:txBody>
          <a:bodyPr lIns="0" tIns="0" rIns="0" bIns="0" rtlCol="0" anchor="t">
            <a:spAutoFit/>
          </a:bodyPr>
          <a:lstStyle/>
          <a:p>
            <a:pPr algn="ctr">
              <a:lnSpc>
                <a:spcPts val="5200"/>
              </a:lnSpc>
            </a:pPr>
            <a:r>
              <a:rPr lang="en-US" sz="4334" b="1" dirty="0">
                <a:solidFill>
                  <a:srgbClr val="2E2D2C"/>
                </a:solidFill>
                <a:latin typeface="League Spartan 1"/>
                <a:ea typeface="League Spartan 1"/>
                <a:cs typeface="League Spartan 1"/>
                <a:sym typeface="League Spartan 1"/>
              </a:rPr>
              <a:t>260</a:t>
            </a:r>
            <a:r>
              <a:rPr lang="cs-CZ" sz="4334" b="1" dirty="0">
                <a:solidFill>
                  <a:srgbClr val="2E2D2C"/>
                </a:solidFill>
                <a:latin typeface="League Spartan 1"/>
                <a:ea typeface="League Spartan 1"/>
                <a:cs typeface="League Spartan 1"/>
                <a:sym typeface="League Spartan 1"/>
              </a:rPr>
              <a:t>+</a:t>
            </a:r>
            <a:endParaRPr lang="en-US" sz="4334" b="1" dirty="0">
              <a:solidFill>
                <a:srgbClr val="2E2D2C"/>
              </a:solidFill>
              <a:latin typeface="League Spartan 1"/>
              <a:ea typeface="League Spartan 1"/>
              <a:cs typeface="League Spartan 1"/>
              <a:sym typeface="League Spartan 1"/>
            </a:endParaRPr>
          </a:p>
        </p:txBody>
      </p:sp>
      <p:sp>
        <p:nvSpPr>
          <p:cNvPr id="36" name="TextBox 36"/>
          <p:cNvSpPr txBox="1"/>
          <p:nvPr/>
        </p:nvSpPr>
        <p:spPr>
          <a:xfrm>
            <a:off x="1073262" y="2320960"/>
            <a:ext cx="2224877" cy="327718"/>
          </a:xfrm>
          <a:prstGeom prst="rect">
            <a:avLst/>
          </a:prstGeom>
        </p:spPr>
        <p:txBody>
          <a:bodyPr lIns="0" tIns="0" rIns="0" bIns="0" rtlCol="0" anchor="t">
            <a:spAutoFit/>
          </a:bodyPr>
          <a:lstStyle/>
          <a:p>
            <a:pPr algn="ctr">
              <a:lnSpc>
                <a:spcPts val="2800"/>
              </a:lnSpc>
            </a:pPr>
            <a:r>
              <a:rPr lang="en-US" sz="2000" b="1">
                <a:solidFill>
                  <a:srgbClr val="2E2D2C"/>
                </a:solidFill>
                <a:latin typeface="Canva Sans Bold"/>
                <a:ea typeface="Canva Sans Bold"/>
                <a:cs typeface="Canva Sans Bold"/>
                <a:sym typeface="Canva Sans Bold"/>
              </a:rPr>
              <a:t>žáků / studentů</a:t>
            </a:r>
          </a:p>
        </p:txBody>
      </p:sp>
      <p:sp>
        <p:nvSpPr>
          <p:cNvPr id="37" name="TextBox 37"/>
          <p:cNvSpPr txBox="1"/>
          <p:nvPr/>
        </p:nvSpPr>
        <p:spPr>
          <a:xfrm>
            <a:off x="3584802" y="1681548"/>
            <a:ext cx="2224877" cy="666849"/>
          </a:xfrm>
          <a:prstGeom prst="rect">
            <a:avLst/>
          </a:prstGeom>
        </p:spPr>
        <p:txBody>
          <a:bodyPr lIns="0" tIns="0" rIns="0" bIns="0" rtlCol="0" anchor="t">
            <a:spAutoFit/>
          </a:bodyPr>
          <a:lstStyle/>
          <a:p>
            <a:pPr algn="ctr">
              <a:lnSpc>
                <a:spcPts val="5200"/>
              </a:lnSpc>
            </a:pPr>
            <a:r>
              <a:rPr lang="en-US" sz="4334" b="1">
                <a:solidFill>
                  <a:srgbClr val="2E2D2C"/>
                </a:solidFill>
                <a:latin typeface="League Spartan 1"/>
                <a:ea typeface="League Spartan 1"/>
                <a:cs typeface="League Spartan 1"/>
                <a:sym typeface="League Spartan 1"/>
              </a:rPr>
              <a:t>10</a:t>
            </a:r>
          </a:p>
        </p:txBody>
      </p:sp>
      <p:sp>
        <p:nvSpPr>
          <p:cNvPr id="38" name="TextBox 38"/>
          <p:cNvSpPr txBox="1"/>
          <p:nvPr/>
        </p:nvSpPr>
        <p:spPr>
          <a:xfrm>
            <a:off x="3584631" y="2320960"/>
            <a:ext cx="2224877" cy="327718"/>
          </a:xfrm>
          <a:prstGeom prst="rect">
            <a:avLst/>
          </a:prstGeom>
        </p:spPr>
        <p:txBody>
          <a:bodyPr lIns="0" tIns="0" rIns="0" bIns="0" rtlCol="0" anchor="t">
            <a:spAutoFit/>
          </a:bodyPr>
          <a:lstStyle/>
          <a:p>
            <a:pPr algn="ctr">
              <a:lnSpc>
                <a:spcPts val="2800"/>
              </a:lnSpc>
            </a:pPr>
            <a:r>
              <a:rPr lang="en-US" sz="2000" b="1">
                <a:solidFill>
                  <a:srgbClr val="2E2D2C"/>
                </a:solidFill>
                <a:latin typeface="Canva Sans Bold"/>
                <a:ea typeface="Canva Sans Bold"/>
                <a:cs typeface="Canva Sans Bold"/>
                <a:sym typeface="Canva Sans Bold"/>
              </a:rPr>
              <a:t>akcí</a:t>
            </a:r>
          </a:p>
        </p:txBody>
      </p:sp>
      <p:sp>
        <p:nvSpPr>
          <p:cNvPr id="39" name="TextBox 39"/>
          <p:cNvSpPr txBox="1"/>
          <p:nvPr/>
        </p:nvSpPr>
        <p:spPr>
          <a:xfrm>
            <a:off x="205646" y="6419417"/>
            <a:ext cx="2041313" cy="192810"/>
          </a:xfrm>
          <a:prstGeom prst="rect">
            <a:avLst/>
          </a:prstGeom>
        </p:spPr>
        <p:txBody>
          <a:bodyPr lIns="0" tIns="0" rIns="0" bIns="0" rtlCol="0" anchor="t">
            <a:spAutoFit/>
          </a:bodyPr>
          <a:lstStyle/>
          <a:p>
            <a:pPr>
              <a:lnSpc>
                <a:spcPts val="1600"/>
              </a:lnSpc>
            </a:pPr>
            <a:r>
              <a:rPr lang="en-US" sz="1333" b="1">
                <a:solidFill>
                  <a:srgbClr val="2E2D2C"/>
                </a:solidFill>
                <a:latin typeface="League Spartan 1"/>
                <a:ea typeface="League Spartan 1"/>
                <a:cs typeface="League Spartan 1"/>
                <a:sym typeface="League Spartan 1"/>
              </a:rPr>
              <a:t>www.inhubprerov.eu</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3262" y="1009362"/>
            <a:ext cx="2224877" cy="2299346"/>
            <a:chOff x="0" y="0"/>
            <a:chExt cx="786476" cy="812800"/>
          </a:xfrm>
        </p:grpSpPr>
        <p:sp>
          <p:nvSpPr>
            <p:cNvPr id="3" name="Freeform 3"/>
            <p:cNvSpPr/>
            <p:nvPr/>
          </p:nvSpPr>
          <p:spPr>
            <a:xfrm>
              <a:off x="0" y="0"/>
              <a:ext cx="786476" cy="812800"/>
            </a:xfrm>
            <a:custGeom>
              <a:avLst/>
              <a:gdLst/>
              <a:ahLst/>
              <a:cxnLst/>
              <a:rect l="l" t="t" r="r" b="b"/>
              <a:pathLst>
                <a:path w="786476" h="812800">
                  <a:moveTo>
                    <a:pt x="118310" y="0"/>
                  </a:moveTo>
                  <a:lnTo>
                    <a:pt x="668166" y="0"/>
                  </a:lnTo>
                  <a:cubicBezTo>
                    <a:pt x="733507" y="0"/>
                    <a:pt x="786476" y="52969"/>
                    <a:pt x="786476" y="118310"/>
                  </a:cubicBezTo>
                  <a:lnTo>
                    <a:pt x="786476" y="694490"/>
                  </a:lnTo>
                  <a:cubicBezTo>
                    <a:pt x="786476" y="759831"/>
                    <a:pt x="733507" y="812800"/>
                    <a:pt x="668166" y="812800"/>
                  </a:cubicBezTo>
                  <a:lnTo>
                    <a:pt x="118310" y="812800"/>
                  </a:lnTo>
                  <a:cubicBezTo>
                    <a:pt x="52969" y="812800"/>
                    <a:pt x="0" y="759831"/>
                    <a:pt x="0" y="694490"/>
                  </a:cubicBezTo>
                  <a:lnTo>
                    <a:pt x="0" y="118310"/>
                  </a:lnTo>
                  <a:cubicBezTo>
                    <a:pt x="0" y="52969"/>
                    <a:pt x="52969" y="0"/>
                    <a:pt x="118310" y="0"/>
                  </a:cubicBezTo>
                  <a:close/>
                </a:path>
              </a:pathLst>
            </a:custGeom>
            <a:solidFill>
              <a:srgbClr val="F5EB67"/>
            </a:solidFill>
          </p:spPr>
          <p:txBody>
            <a:bodyPr/>
            <a:lstStyle/>
            <a:p>
              <a:endParaRPr lang="cs-CZ"/>
            </a:p>
          </p:txBody>
        </p:sp>
        <p:sp>
          <p:nvSpPr>
            <p:cNvPr id="4" name="TextBox 4"/>
            <p:cNvSpPr txBox="1"/>
            <p:nvPr/>
          </p:nvSpPr>
          <p:spPr>
            <a:xfrm>
              <a:off x="0" y="-9525"/>
              <a:ext cx="786476" cy="822325"/>
            </a:xfrm>
            <a:prstGeom prst="rect">
              <a:avLst/>
            </a:prstGeom>
          </p:spPr>
          <p:txBody>
            <a:bodyPr lIns="33867" tIns="33867" rIns="33867" bIns="33867" rtlCol="0" anchor="ctr"/>
            <a:lstStyle/>
            <a:p>
              <a:pPr algn="ctr">
                <a:lnSpc>
                  <a:spcPts val="1600"/>
                </a:lnSpc>
              </a:pPr>
              <a:endParaRPr sz="1200"/>
            </a:p>
          </p:txBody>
        </p:sp>
      </p:grpSp>
      <p:grpSp>
        <p:nvGrpSpPr>
          <p:cNvPr id="5" name="Group 5"/>
          <p:cNvGrpSpPr/>
          <p:nvPr/>
        </p:nvGrpSpPr>
        <p:grpSpPr>
          <a:xfrm>
            <a:off x="3584631" y="1009362"/>
            <a:ext cx="2748801" cy="2299346"/>
            <a:chOff x="0" y="0"/>
            <a:chExt cx="971679" cy="812800"/>
          </a:xfrm>
        </p:grpSpPr>
        <p:sp>
          <p:nvSpPr>
            <p:cNvPr id="6" name="Freeform 6"/>
            <p:cNvSpPr/>
            <p:nvPr/>
          </p:nvSpPr>
          <p:spPr>
            <a:xfrm>
              <a:off x="0" y="0"/>
              <a:ext cx="971679" cy="812800"/>
            </a:xfrm>
            <a:custGeom>
              <a:avLst/>
              <a:gdLst/>
              <a:ahLst/>
              <a:cxnLst/>
              <a:rect l="l" t="t" r="r" b="b"/>
              <a:pathLst>
                <a:path w="971679" h="812800">
                  <a:moveTo>
                    <a:pt x="95760" y="0"/>
                  </a:moveTo>
                  <a:lnTo>
                    <a:pt x="875919" y="0"/>
                  </a:lnTo>
                  <a:cubicBezTo>
                    <a:pt x="901316" y="0"/>
                    <a:pt x="925673" y="10089"/>
                    <a:pt x="943631" y="28047"/>
                  </a:cubicBezTo>
                  <a:cubicBezTo>
                    <a:pt x="961590" y="46006"/>
                    <a:pt x="971679" y="70363"/>
                    <a:pt x="971679" y="95760"/>
                  </a:cubicBezTo>
                  <a:lnTo>
                    <a:pt x="971679" y="717040"/>
                  </a:lnTo>
                  <a:cubicBezTo>
                    <a:pt x="971679" y="742437"/>
                    <a:pt x="961590" y="766794"/>
                    <a:pt x="943631" y="784753"/>
                  </a:cubicBezTo>
                  <a:cubicBezTo>
                    <a:pt x="925673" y="802711"/>
                    <a:pt x="901316" y="812800"/>
                    <a:pt x="875919" y="812800"/>
                  </a:cubicBezTo>
                  <a:lnTo>
                    <a:pt x="95760" y="812800"/>
                  </a:lnTo>
                  <a:cubicBezTo>
                    <a:pt x="70363" y="812800"/>
                    <a:pt x="46006" y="802711"/>
                    <a:pt x="28047" y="784753"/>
                  </a:cubicBezTo>
                  <a:cubicBezTo>
                    <a:pt x="10089" y="766794"/>
                    <a:pt x="0" y="742437"/>
                    <a:pt x="0" y="717040"/>
                  </a:cubicBezTo>
                  <a:lnTo>
                    <a:pt x="0" y="95760"/>
                  </a:lnTo>
                  <a:cubicBezTo>
                    <a:pt x="0" y="70363"/>
                    <a:pt x="10089" y="46006"/>
                    <a:pt x="28047" y="28047"/>
                  </a:cubicBezTo>
                  <a:cubicBezTo>
                    <a:pt x="46006" y="10089"/>
                    <a:pt x="70363" y="0"/>
                    <a:pt x="95760" y="0"/>
                  </a:cubicBezTo>
                  <a:close/>
                </a:path>
              </a:pathLst>
            </a:custGeom>
            <a:solidFill>
              <a:srgbClr val="F5EB67"/>
            </a:solidFill>
          </p:spPr>
          <p:txBody>
            <a:bodyPr/>
            <a:lstStyle/>
            <a:p>
              <a:endParaRPr lang="cs-CZ"/>
            </a:p>
          </p:txBody>
        </p:sp>
        <p:sp>
          <p:nvSpPr>
            <p:cNvPr id="7" name="TextBox 7"/>
            <p:cNvSpPr txBox="1"/>
            <p:nvPr/>
          </p:nvSpPr>
          <p:spPr>
            <a:xfrm>
              <a:off x="0" y="0"/>
              <a:ext cx="971679" cy="812800"/>
            </a:xfrm>
            <a:prstGeom prst="rect">
              <a:avLst/>
            </a:prstGeom>
          </p:spPr>
          <p:txBody>
            <a:bodyPr lIns="37849" tIns="37849" rIns="37849" bIns="37849" rtlCol="0" anchor="ctr"/>
            <a:lstStyle/>
            <a:p>
              <a:pPr algn="ctr">
                <a:lnSpc>
                  <a:spcPts val="1788"/>
                </a:lnSpc>
              </a:pPr>
              <a:endParaRPr sz="1200"/>
            </a:p>
          </p:txBody>
        </p:sp>
      </p:grpSp>
      <p:grpSp>
        <p:nvGrpSpPr>
          <p:cNvPr id="8" name="Group 8"/>
          <p:cNvGrpSpPr/>
          <p:nvPr/>
        </p:nvGrpSpPr>
        <p:grpSpPr>
          <a:xfrm rot="-2020354">
            <a:off x="9424362" y="5406087"/>
            <a:ext cx="906307" cy="778857"/>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10" name="TextBox 10"/>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11" name="Group 11"/>
          <p:cNvGrpSpPr>
            <a:grpSpLocks noChangeAspect="1"/>
          </p:cNvGrpSpPr>
          <p:nvPr/>
        </p:nvGrpSpPr>
        <p:grpSpPr>
          <a:xfrm>
            <a:off x="1075505" y="3609583"/>
            <a:ext cx="2222634" cy="2297028"/>
            <a:chOff x="0" y="0"/>
            <a:chExt cx="6362700" cy="6575666"/>
          </a:xfrm>
        </p:grpSpPr>
        <p:sp>
          <p:nvSpPr>
            <p:cNvPr id="12" name="Freeform 12"/>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13" name="Group 13"/>
          <p:cNvGrpSpPr>
            <a:grpSpLocks noChangeAspect="1"/>
          </p:cNvGrpSpPr>
          <p:nvPr/>
        </p:nvGrpSpPr>
        <p:grpSpPr>
          <a:xfrm>
            <a:off x="3704398" y="3657777"/>
            <a:ext cx="2222634" cy="2297028"/>
            <a:chOff x="0" y="0"/>
            <a:chExt cx="6362700" cy="6575666"/>
          </a:xfrm>
        </p:grpSpPr>
        <p:sp>
          <p:nvSpPr>
            <p:cNvPr id="14" name="Freeform 14"/>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cs-CZ"/>
            </a:p>
          </p:txBody>
        </p:sp>
      </p:grpSp>
      <p:grpSp>
        <p:nvGrpSpPr>
          <p:cNvPr id="15" name="Group 15"/>
          <p:cNvGrpSpPr>
            <a:grpSpLocks noChangeAspect="1"/>
          </p:cNvGrpSpPr>
          <p:nvPr/>
        </p:nvGrpSpPr>
        <p:grpSpPr>
          <a:xfrm>
            <a:off x="6610369" y="2530933"/>
            <a:ext cx="3384304" cy="3497580"/>
            <a:chOff x="0" y="0"/>
            <a:chExt cx="6362700" cy="6575666"/>
          </a:xfrm>
        </p:grpSpPr>
        <p:sp>
          <p:nvSpPr>
            <p:cNvPr id="16" name="Freeform 16"/>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cs-CZ"/>
            </a:p>
          </p:txBody>
        </p:sp>
      </p:grpSp>
      <p:sp>
        <p:nvSpPr>
          <p:cNvPr id="17" name="TextBox 17"/>
          <p:cNvSpPr txBox="1"/>
          <p:nvPr/>
        </p:nvSpPr>
        <p:spPr>
          <a:xfrm>
            <a:off x="6619182" y="1210722"/>
            <a:ext cx="5826818" cy="1261371"/>
          </a:xfrm>
          <a:prstGeom prst="rect">
            <a:avLst/>
          </a:prstGeom>
        </p:spPr>
        <p:txBody>
          <a:bodyPr wrap="square" lIns="0" tIns="0" rIns="0" bIns="0" rtlCol="0" anchor="t">
            <a:spAutoFit/>
          </a:bodyPr>
          <a:lstStyle/>
          <a:p>
            <a:pPr>
              <a:lnSpc>
                <a:spcPts val="5120"/>
              </a:lnSpc>
            </a:pPr>
            <a:r>
              <a:rPr lang="en-US" sz="4000" b="1" dirty="0">
                <a:solidFill>
                  <a:srgbClr val="1C1C1C"/>
                </a:solidFill>
                <a:latin typeface="League Spartan 1"/>
                <a:ea typeface="League Spartan 1"/>
                <a:cs typeface="League Spartan 1"/>
                <a:sym typeface="League Spartan 1"/>
              </a:rPr>
              <a:t>SPOLUPRÁCE </a:t>
            </a:r>
          </a:p>
          <a:p>
            <a:pPr>
              <a:lnSpc>
                <a:spcPts val="5120"/>
              </a:lnSpc>
            </a:pPr>
            <a:r>
              <a:rPr lang="en-US" sz="4000" b="1" dirty="0">
                <a:solidFill>
                  <a:srgbClr val="1C1C1C"/>
                </a:solidFill>
                <a:latin typeface="League Spartan 1"/>
                <a:ea typeface="League Spartan 1"/>
                <a:cs typeface="League Spartan 1"/>
                <a:sym typeface="League Spartan 1"/>
              </a:rPr>
              <a:t>S</a:t>
            </a:r>
            <a:r>
              <a:rPr lang="cs-CZ" sz="4000" b="1" dirty="0">
                <a:solidFill>
                  <a:srgbClr val="1C1C1C"/>
                </a:solidFill>
                <a:latin typeface="League Spartan 1"/>
                <a:ea typeface="League Spartan 1"/>
                <a:cs typeface="League Spartan 1"/>
                <a:sym typeface="League Spartan 1"/>
              </a:rPr>
              <a:t> FIRMOU</a:t>
            </a:r>
            <a:r>
              <a:rPr lang="en-US" sz="4000" b="1" dirty="0">
                <a:solidFill>
                  <a:srgbClr val="1C1C1C"/>
                </a:solidFill>
                <a:latin typeface="League Spartan 1"/>
                <a:ea typeface="League Spartan 1"/>
                <a:cs typeface="League Spartan 1"/>
                <a:sym typeface="League Spartan 1"/>
              </a:rPr>
              <a:t> OLYMPUS</a:t>
            </a:r>
          </a:p>
        </p:txBody>
      </p:sp>
      <p:grpSp>
        <p:nvGrpSpPr>
          <p:cNvPr id="18" name="Group 18"/>
          <p:cNvGrpSpPr/>
          <p:nvPr/>
        </p:nvGrpSpPr>
        <p:grpSpPr>
          <a:xfrm rot="9302572">
            <a:off x="10823413" y="-643467"/>
            <a:ext cx="2057400" cy="1768078"/>
            <a:chOff x="0" y="0"/>
            <a:chExt cx="812800" cy="698500"/>
          </a:xfrm>
        </p:grpSpPr>
        <p:sp>
          <p:nvSpPr>
            <p:cNvPr id="19" name="Freeform 1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20" name="TextBox 20"/>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21" name="Freeform 21">
            <a:hlinkClick r:id="rId5" tooltip="https://bit.ly/48yT4Aj"/>
          </p:cNvPr>
          <p:cNvSpPr/>
          <p:nvPr/>
        </p:nvSpPr>
        <p:spPr>
          <a:xfrm rot="10286396">
            <a:off x="11065567" y="619235"/>
            <a:ext cx="265811" cy="549955"/>
          </a:xfrm>
          <a:custGeom>
            <a:avLst/>
            <a:gdLst/>
            <a:ahLst/>
            <a:cxnLst/>
            <a:rect l="l" t="t" r="r" b="b"/>
            <a:pathLst>
              <a:path w="398717" h="824933">
                <a:moveTo>
                  <a:pt x="0" y="0"/>
                </a:moveTo>
                <a:lnTo>
                  <a:pt x="398718" y="0"/>
                </a:lnTo>
                <a:lnTo>
                  <a:pt x="398718" y="824933"/>
                </a:lnTo>
                <a:lnTo>
                  <a:pt x="0" y="824933"/>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cs-CZ"/>
          </a:p>
        </p:txBody>
      </p:sp>
      <p:grpSp>
        <p:nvGrpSpPr>
          <p:cNvPr id="22" name="Group 22"/>
          <p:cNvGrpSpPr/>
          <p:nvPr/>
        </p:nvGrpSpPr>
        <p:grpSpPr>
          <a:xfrm>
            <a:off x="10747494" y="6425767"/>
            <a:ext cx="366717" cy="315147"/>
            <a:chOff x="0" y="0"/>
            <a:chExt cx="812800" cy="698500"/>
          </a:xfrm>
        </p:grpSpPr>
        <p:sp>
          <p:nvSpPr>
            <p:cNvPr id="23" name="Freeform 2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BCDFD6"/>
            </a:solidFill>
          </p:spPr>
          <p:txBody>
            <a:bodyPr/>
            <a:lstStyle/>
            <a:p>
              <a:endParaRPr lang="cs-CZ"/>
            </a:p>
          </p:txBody>
        </p:sp>
        <p:sp>
          <p:nvSpPr>
            <p:cNvPr id="24" name="TextBox 24"/>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25" name="Group 25"/>
          <p:cNvGrpSpPr/>
          <p:nvPr/>
        </p:nvGrpSpPr>
        <p:grpSpPr>
          <a:xfrm>
            <a:off x="11190410" y="6425767"/>
            <a:ext cx="366717" cy="315147"/>
            <a:chOff x="0" y="0"/>
            <a:chExt cx="812800" cy="698500"/>
          </a:xfrm>
        </p:grpSpPr>
        <p:sp>
          <p:nvSpPr>
            <p:cNvPr id="26" name="Freeform 2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EB7D7"/>
            </a:solidFill>
          </p:spPr>
          <p:txBody>
            <a:bodyPr/>
            <a:lstStyle/>
            <a:p>
              <a:endParaRPr lang="cs-CZ"/>
            </a:p>
          </p:txBody>
        </p:sp>
        <p:sp>
          <p:nvSpPr>
            <p:cNvPr id="27" name="TextBox 27"/>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28" name="Group 28"/>
          <p:cNvGrpSpPr/>
          <p:nvPr/>
        </p:nvGrpSpPr>
        <p:grpSpPr>
          <a:xfrm>
            <a:off x="11634526" y="6425767"/>
            <a:ext cx="366717" cy="315147"/>
            <a:chOff x="0" y="0"/>
            <a:chExt cx="812800" cy="698500"/>
          </a:xfrm>
        </p:grpSpPr>
        <p:sp>
          <p:nvSpPr>
            <p:cNvPr id="29" name="Freeform 2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30" name="TextBox 30"/>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31" name="Freeform 31">
            <a:hlinkClick r:id="rId5" tooltip="https://bit.ly/48yT4Aj"/>
          </p:cNvPr>
          <p:cNvSpPr/>
          <p:nvPr/>
        </p:nvSpPr>
        <p:spPr>
          <a:xfrm rot="-3421674">
            <a:off x="10045876" y="6245841"/>
            <a:ext cx="327232" cy="337428"/>
          </a:xfrm>
          <a:custGeom>
            <a:avLst/>
            <a:gdLst/>
            <a:ahLst/>
            <a:cxnLst/>
            <a:rect l="l" t="t" r="r" b="b"/>
            <a:pathLst>
              <a:path w="490848" h="506142">
                <a:moveTo>
                  <a:pt x="0" y="0"/>
                </a:moveTo>
                <a:lnTo>
                  <a:pt x="490848" y="0"/>
                </a:lnTo>
                <a:lnTo>
                  <a:pt x="490848" y="506141"/>
                </a:lnTo>
                <a:lnTo>
                  <a:pt x="0" y="506141"/>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2" name="Freeform 32">
            <a:hlinkClick r:id="rId5" tooltip="https://bit.ly/48yT4Aj"/>
          </p:cNvPr>
          <p:cNvSpPr/>
          <p:nvPr/>
        </p:nvSpPr>
        <p:spPr>
          <a:xfrm rot="10603704">
            <a:off x="10176169" y="6013428"/>
            <a:ext cx="85172" cy="191117"/>
          </a:xfrm>
          <a:custGeom>
            <a:avLst/>
            <a:gdLst/>
            <a:ahLst/>
            <a:cxnLst/>
            <a:rect l="l" t="t" r="r" b="b"/>
            <a:pathLst>
              <a:path w="127758" h="286676">
                <a:moveTo>
                  <a:pt x="0" y="0"/>
                </a:moveTo>
                <a:lnTo>
                  <a:pt x="127758" y="0"/>
                </a:lnTo>
                <a:lnTo>
                  <a:pt x="127758" y="286677"/>
                </a:lnTo>
                <a:lnTo>
                  <a:pt x="0" y="286677"/>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3" name="Freeform 33">
            <a:hlinkClick r:id="rId5" tooltip="https://bit.ly/48yT4Aj"/>
          </p:cNvPr>
          <p:cNvSpPr/>
          <p:nvPr/>
        </p:nvSpPr>
        <p:spPr>
          <a:xfrm rot="7914103">
            <a:off x="9952032" y="6125089"/>
            <a:ext cx="83999" cy="188485"/>
          </a:xfrm>
          <a:custGeom>
            <a:avLst/>
            <a:gdLst/>
            <a:ahLst/>
            <a:cxnLst/>
            <a:rect l="l" t="t" r="r" b="b"/>
            <a:pathLst>
              <a:path w="125998" h="282727">
                <a:moveTo>
                  <a:pt x="0" y="0"/>
                </a:moveTo>
                <a:lnTo>
                  <a:pt x="125998" y="0"/>
                </a:lnTo>
                <a:lnTo>
                  <a:pt x="125998" y="282727"/>
                </a:lnTo>
                <a:lnTo>
                  <a:pt x="0" y="282727"/>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4" name="Freeform 34">
            <a:hlinkClick r:id="rId5" tooltip="https://bit.ly/48yT4Aj"/>
          </p:cNvPr>
          <p:cNvSpPr/>
          <p:nvPr/>
        </p:nvSpPr>
        <p:spPr>
          <a:xfrm rot="10501105" flipH="1">
            <a:off x="9995857" y="5895779"/>
            <a:ext cx="86321" cy="193695"/>
          </a:xfrm>
          <a:custGeom>
            <a:avLst/>
            <a:gdLst/>
            <a:ahLst/>
            <a:cxnLst/>
            <a:rect l="l" t="t" r="r" b="b"/>
            <a:pathLst>
              <a:path w="129481" h="290543">
                <a:moveTo>
                  <a:pt x="129481" y="0"/>
                </a:moveTo>
                <a:lnTo>
                  <a:pt x="0" y="0"/>
                </a:lnTo>
                <a:lnTo>
                  <a:pt x="0" y="290543"/>
                </a:lnTo>
                <a:lnTo>
                  <a:pt x="129481" y="290543"/>
                </a:lnTo>
                <a:lnTo>
                  <a:pt x="129481"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35" name="TextBox 35"/>
          <p:cNvSpPr txBox="1"/>
          <p:nvPr/>
        </p:nvSpPr>
        <p:spPr>
          <a:xfrm>
            <a:off x="1073262" y="1351348"/>
            <a:ext cx="2224877" cy="666849"/>
          </a:xfrm>
          <a:prstGeom prst="rect">
            <a:avLst/>
          </a:prstGeom>
        </p:spPr>
        <p:txBody>
          <a:bodyPr lIns="0" tIns="0" rIns="0" bIns="0" rtlCol="0" anchor="t">
            <a:spAutoFit/>
          </a:bodyPr>
          <a:lstStyle/>
          <a:p>
            <a:pPr algn="ctr">
              <a:lnSpc>
                <a:spcPts val="5200"/>
              </a:lnSpc>
            </a:pPr>
            <a:r>
              <a:rPr lang="en-US" sz="4334" b="1">
                <a:solidFill>
                  <a:srgbClr val="2E2D2C"/>
                </a:solidFill>
                <a:latin typeface="League Spartan 1"/>
                <a:ea typeface="League Spartan 1"/>
                <a:cs typeface="League Spartan 1"/>
                <a:sym typeface="League Spartan 1"/>
              </a:rPr>
              <a:t>7</a:t>
            </a:r>
          </a:p>
        </p:txBody>
      </p:sp>
      <p:sp>
        <p:nvSpPr>
          <p:cNvPr id="36" name="TextBox 36"/>
          <p:cNvSpPr txBox="1"/>
          <p:nvPr/>
        </p:nvSpPr>
        <p:spPr>
          <a:xfrm>
            <a:off x="1075505" y="2133636"/>
            <a:ext cx="2224877" cy="783420"/>
          </a:xfrm>
          <a:prstGeom prst="rect">
            <a:avLst/>
          </a:prstGeom>
        </p:spPr>
        <p:txBody>
          <a:bodyPr lIns="0" tIns="0" rIns="0" bIns="0" rtlCol="0" anchor="t">
            <a:spAutoFit/>
          </a:bodyPr>
          <a:lstStyle/>
          <a:p>
            <a:pPr algn="ctr">
              <a:lnSpc>
                <a:spcPts val="2053"/>
              </a:lnSpc>
            </a:pPr>
            <a:r>
              <a:rPr lang="en-US" sz="1467" b="1">
                <a:solidFill>
                  <a:srgbClr val="2E2D2C"/>
                </a:solidFill>
                <a:latin typeface="Canva Sans Bold"/>
                <a:ea typeface="Canva Sans Bold"/>
                <a:cs typeface="Canva Sans Bold"/>
                <a:sym typeface="Canva Sans Bold"/>
              </a:rPr>
              <a:t>interaktivních workshopů pro studenty i veřejnost</a:t>
            </a:r>
          </a:p>
        </p:txBody>
      </p:sp>
      <p:sp>
        <p:nvSpPr>
          <p:cNvPr id="37" name="TextBox 37"/>
          <p:cNvSpPr txBox="1"/>
          <p:nvPr/>
        </p:nvSpPr>
        <p:spPr>
          <a:xfrm>
            <a:off x="3763230" y="1241037"/>
            <a:ext cx="2391602" cy="1860574"/>
          </a:xfrm>
          <a:prstGeom prst="rect">
            <a:avLst/>
          </a:prstGeom>
        </p:spPr>
        <p:txBody>
          <a:bodyPr lIns="0" tIns="0" rIns="0" bIns="0" rtlCol="0" anchor="t">
            <a:spAutoFit/>
          </a:bodyPr>
          <a:lstStyle/>
          <a:p>
            <a:pPr marL="316668" lvl="1" indent="-158335">
              <a:lnSpc>
                <a:spcPts val="2053"/>
              </a:lnSpc>
              <a:buFont typeface="Arial"/>
              <a:buChar char="•"/>
            </a:pPr>
            <a:r>
              <a:rPr lang="en-US" sz="1466" b="1">
                <a:solidFill>
                  <a:srgbClr val="2E2D2C"/>
                </a:solidFill>
                <a:latin typeface="Canva Sans Bold"/>
                <a:ea typeface="Canva Sans Bold"/>
                <a:cs typeface="Canva Sans Bold"/>
                <a:sym typeface="Canva Sans Bold"/>
              </a:rPr>
              <a:t>Podpora technického vzdělávání</a:t>
            </a:r>
          </a:p>
          <a:p>
            <a:pPr marL="316668" lvl="1" indent="-158335">
              <a:lnSpc>
                <a:spcPts val="2053"/>
              </a:lnSpc>
              <a:buFont typeface="Arial"/>
              <a:buChar char="•"/>
            </a:pPr>
            <a:r>
              <a:rPr lang="en-US" sz="1466" b="1">
                <a:solidFill>
                  <a:srgbClr val="2E2D2C"/>
                </a:solidFill>
                <a:latin typeface="Canva Sans Bold"/>
                <a:ea typeface="Canva Sans Bold"/>
                <a:cs typeface="Canva Sans Bold"/>
                <a:sym typeface="Canva Sans Bold"/>
              </a:rPr>
              <a:t>Praktické vyzkoušení moderních technologií</a:t>
            </a:r>
          </a:p>
          <a:p>
            <a:pPr marL="316668" lvl="1" indent="-158335">
              <a:lnSpc>
                <a:spcPts val="2053"/>
              </a:lnSpc>
              <a:buFont typeface="Arial"/>
              <a:buChar char="•"/>
            </a:pPr>
            <a:r>
              <a:rPr lang="en-US" sz="1466" b="1">
                <a:solidFill>
                  <a:srgbClr val="2E2D2C"/>
                </a:solidFill>
                <a:latin typeface="Canva Sans Bold"/>
                <a:ea typeface="Canva Sans Bold"/>
                <a:cs typeface="Canva Sans Bold"/>
                <a:sym typeface="Canva Sans Bold"/>
              </a:rPr>
              <a:t>Inspirace pro budoucí kariéru</a:t>
            </a:r>
          </a:p>
          <a:p>
            <a:pPr marL="316668" lvl="1" indent="-158335">
              <a:lnSpc>
                <a:spcPts val="2053"/>
              </a:lnSpc>
              <a:buFont typeface="Arial"/>
              <a:buChar char="•"/>
            </a:pPr>
            <a:r>
              <a:rPr lang="en-US" sz="1466" b="1">
                <a:solidFill>
                  <a:srgbClr val="2E2D2C"/>
                </a:solidFill>
                <a:latin typeface="Canva Sans Bold"/>
                <a:ea typeface="Canva Sans Bold"/>
                <a:cs typeface="Canva Sans Bold"/>
                <a:sym typeface="Canva Sans Bold"/>
              </a:rPr>
              <a:t>Setkání s odborníky</a:t>
            </a:r>
          </a:p>
        </p:txBody>
      </p:sp>
      <p:sp>
        <p:nvSpPr>
          <p:cNvPr id="38" name="TextBox 38"/>
          <p:cNvSpPr txBox="1"/>
          <p:nvPr/>
        </p:nvSpPr>
        <p:spPr>
          <a:xfrm>
            <a:off x="205646" y="6419417"/>
            <a:ext cx="2041313" cy="192810"/>
          </a:xfrm>
          <a:prstGeom prst="rect">
            <a:avLst/>
          </a:prstGeom>
        </p:spPr>
        <p:txBody>
          <a:bodyPr lIns="0" tIns="0" rIns="0" bIns="0" rtlCol="0" anchor="t">
            <a:spAutoFit/>
          </a:bodyPr>
          <a:lstStyle/>
          <a:p>
            <a:pPr>
              <a:lnSpc>
                <a:spcPts val="1600"/>
              </a:lnSpc>
            </a:pPr>
            <a:r>
              <a:rPr lang="en-US" sz="1333" b="1">
                <a:solidFill>
                  <a:srgbClr val="2E2D2C"/>
                </a:solidFill>
                <a:latin typeface="League Spartan 1"/>
                <a:ea typeface="League Spartan 1"/>
                <a:cs typeface="League Spartan 1"/>
                <a:sym typeface="League Spartan 1"/>
              </a:rPr>
              <a:t>www.inhubprerov.eu</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02572">
            <a:off x="462696" y="4649142"/>
            <a:ext cx="906307" cy="778857"/>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EB7D7"/>
            </a:solidFill>
          </p:spPr>
          <p:txBody>
            <a:bodyPr/>
            <a:lstStyle/>
            <a:p>
              <a:endParaRPr lang="cs-CZ"/>
            </a:p>
          </p:txBody>
        </p:sp>
        <p:sp>
          <p:nvSpPr>
            <p:cNvPr id="4" name="TextBox 4"/>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5" name="Freeform 5"/>
          <p:cNvSpPr/>
          <p:nvPr/>
        </p:nvSpPr>
        <p:spPr>
          <a:xfrm>
            <a:off x="781388" y="2226513"/>
            <a:ext cx="4258921" cy="2839280"/>
          </a:xfrm>
          <a:custGeom>
            <a:avLst/>
            <a:gdLst/>
            <a:ahLst/>
            <a:cxnLst/>
            <a:rect l="l" t="t" r="r" b="b"/>
            <a:pathLst>
              <a:path w="6388381" h="4258920">
                <a:moveTo>
                  <a:pt x="0" y="0"/>
                </a:moveTo>
                <a:lnTo>
                  <a:pt x="6388380" y="0"/>
                </a:lnTo>
                <a:lnTo>
                  <a:pt x="6388380" y="4258920"/>
                </a:lnTo>
                <a:lnTo>
                  <a:pt x="0" y="425892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6" name="TextBox 6"/>
          <p:cNvSpPr txBox="1"/>
          <p:nvPr/>
        </p:nvSpPr>
        <p:spPr>
          <a:xfrm>
            <a:off x="205646" y="6419417"/>
            <a:ext cx="2041313" cy="192810"/>
          </a:xfrm>
          <a:prstGeom prst="rect">
            <a:avLst/>
          </a:prstGeom>
        </p:spPr>
        <p:txBody>
          <a:bodyPr lIns="0" tIns="0" rIns="0" bIns="0" rtlCol="0" anchor="t">
            <a:spAutoFit/>
          </a:bodyPr>
          <a:lstStyle/>
          <a:p>
            <a:pPr>
              <a:lnSpc>
                <a:spcPts val="1600"/>
              </a:lnSpc>
            </a:pPr>
            <a:r>
              <a:rPr lang="en-US" sz="1333" b="1">
                <a:solidFill>
                  <a:srgbClr val="2E2D2C"/>
                </a:solidFill>
                <a:latin typeface="League Spartan 1"/>
                <a:ea typeface="League Spartan 1"/>
                <a:cs typeface="League Spartan 1"/>
                <a:sym typeface="League Spartan 1"/>
              </a:rPr>
              <a:t>www.inhubprerov.eu</a:t>
            </a:r>
          </a:p>
        </p:txBody>
      </p:sp>
      <p:grpSp>
        <p:nvGrpSpPr>
          <p:cNvPr id="7" name="Group 7"/>
          <p:cNvGrpSpPr/>
          <p:nvPr/>
        </p:nvGrpSpPr>
        <p:grpSpPr>
          <a:xfrm>
            <a:off x="10747494" y="6425767"/>
            <a:ext cx="366717" cy="315147"/>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BCDFD6"/>
            </a:solidFill>
          </p:spPr>
          <p:txBody>
            <a:bodyPr/>
            <a:lstStyle/>
            <a:p>
              <a:endParaRPr lang="cs-CZ"/>
            </a:p>
          </p:txBody>
        </p:sp>
        <p:sp>
          <p:nvSpPr>
            <p:cNvPr id="9" name="TextBox 9"/>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10" name="Group 10"/>
          <p:cNvGrpSpPr/>
          <p:nvPr/>
        </p:nvGrpSpPr>
        <p:grpSpPr>
          <a:xfrm>
            <a:off x="11190410" y="6425767"/>
            <a:ext cx="366717" cy="315147"/>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EB7D7"/>
            </a:solidFill>
          </p:spPr>
          <p:txBody>
            <a:bodyPr/>
            <a:lstStyle/>
            <a:p>
              <a:endParaRPr lang="cs-CZ"/>
            </a:p>
          </p:txBody>
        </p:sp>
        <p:sp>
          <p:nvSpPr>
            <p:cNvPr id="12" name="TextBox 12"/>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13" name="Group 13"/>
          <p:cNvGrpSpPr/>
          <p:nvPr/>
        </p:nvGrpSpPr>
        <p:grpSpPr>
          <a:xfrm>
            <a:off x="11634526" y="6425767"/>
            <a:ext cx="366717" cy="315147"/>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15" name="TextBox 15"/>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grpSp>
        <p:nvGrpSpPr>
          <p:cNvPr id="16" name="Group 16"/>
          <p:cNvGrpSpPr/>
          <p:nvPr/>
        </p:nvGrpSpPr>
        <p:grpSpPr>
          <a:xfrm rot="1202572">
            <a:off x="-823055" y="-317657"/>
            <a:ext cx="2057400" cy="1768078"/>
            <a:chOff x="0" y="0"/>
            <a:chExt cx="812800" cy="698500"/>
          </a:xfrm>
        </p:grpSpPr>
        <p:sp>
          <p:nvSpPr>
            <p:cNvPr id="17" name="Freeform 1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EB7D7"/>
            </a:solidFill>
          </p:spPr>
          <p:txBody>
            <a:bodyPr/>
            <a:lstStyle/>
            <a:p>
              <a:endParaRPr lang="cs-CZ"/>
            </a:p>
          </p:txBody>
        </p:sp>
        <p:sp>
          <p:nvSpPr>
            <p:cNvPr id="18" name="TextBox 18"/>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19" name="Freeform 19">
            <a:hlinkClick r:id="rId3" tooltip="https://bit.ly/48yT4Aj"/>
          </p:cNvPr>
          <p:cNvSpPr/>
          <p:nvPr/>
        </p:nvSpPr>
        <p:spPr>
          <a:xfrm rot="2186396">
            <a:off x="997128" y="291405"/>
            <a:ext cx="265811" cy="549955"/>
          </a:xfrm>
          <a:custGeom>
            <a:avLst/>
            <a:gdLst/>
            <a:ahLst/>
            <a:cxnLst/>
            <a:rect l="l" t="t" r="r" b="b"/>
            <a:pathLst>
              <a:path w="398717" h="824933">
                <a:moveTo>
                  <a:pt x="0" y="0"/>
                </a:moveTo>
                <a:lnTo>
                  <a:pt x="398718" y="0"/>
                </a:lnTo>
                <a:lnTo>
                  <a:pt x="398718" y="824933"/>
                </a:lnTo>
                <a:lnTo>
                  <a:pt x="0" y="824933"/>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20" name="Freeform 20">
            <a:hlinkClick r:id="rId3" tooltip="https://bit.ly/48yT4Aj"/>
          </p:cNvPr>
          <p:cNvSpPr/>
          <p:nvPr/>
        </p:nvSpPr>
        <p:spPr>
          <a:xfrm rot="-198747">
            <a:off x="449697" y="5503804"/>
            <a:ext cx="327232" cy="337428"/>
          </a:xfrm>
          <a:custGeom>
            <a:avLst/>
            <a:gdLst/>
            <a:ahLst/>
            <a:cxnLst/>
            <a:rect l="l" t="t" r="r" b="b"/>
            <a:pathLst>
              <a:path w="490848" h="506142">
                <a:moveTo>
                  <a:pt x="0" y="0"/>
                </a:moveTo>
                <a:lnTo>
                  <a:pt x="490848" y="0"/>
                </a:lnTo>
                <a:lnTo>
                  <a:pt x="490848" y="506141"/>
                </a:lnTo>
                <a:lnTo>
                  <a:pt x="0" y="506141"/>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21" name="Freeform 21">
            <a:hlinkClick r:id="rId3" tooltip="https://bit.ly/48yT4Aj"/>
          </p:cNvPr>
          <p:cNvSpPr/>
          <p:nvPr/>
        </p:nvSpPr>
        <p:spPr>
          <a:xfrm rot="-7773368">
            <a:off x="822522" y="5403592"/>
            <a:ext cx="85172" cy="191117"/>
          </a:xfrm>
          <a:custGeom>
            <a:avLst/>
            <a:gdLst/>
            <a:ahLst/>
            <a:cxnLst/>
            <a:rect l="l" t="t" r="r" b="b"/>
            <a:pathLst>
              <a:path w="127758" h="286676">
                <a:moveTo>
                  <a:pt x="0" y="0"/>
                </a:moveTo>
                <a:lnTo>
                  <a:pt x="127758" y="0"/>
                </a:lnTo>
                <a:lnTo>
                  <a:pt x="127758" y="286677"/>
                </a:lnTo>
                <a:lnTo>
                  <a:pt x="0" y="286677"/>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22" name="Freeform 22">
            <a:hlinkClick r:id="rId3" tooltip="https://bit.ly/48yT4Aj"/>
          </p:cNvPr>
          <p:cNvSpPr/>
          <p:nvPr/>
        </p:nvSpPr>
        <p:spPr>
          <a:xfrm rot="-10462969">
            <a:off x="601171" y="5289063"/>
            <a:ext cx="83999" cy="188485"/>
          </a:xfrm>
          <a:custGeom>
            <a:avLst/>
            <a:gdLst/>
            <a:ahLst/>
            <a:cxnLst/>
            <a:rect l="l" t="t" r="r" b="b"/>
            <a:pathLst>
              <a:path w="125998" h="282727">
                <a:moveTo>
                  <a:pt x="0" y="0"/>
                </a:moveTo>
                <a:lnTo>
                  <a:pt x="125998" y="0"/>
                </a:lnTo>
                <a:lnTo>
                  <a:pt x="125998" y="282727"/>
                </a:lnTo>
                <a:lnTo>
                  <a:pt x="0" y="282727"/>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23" name="Freeform 23">
            <a:hlinkClick r:id="rId3" tooltip="https://bit.ly/48yT4Aj"/>
          </p:cNvPr>
          <p:cNvSpPr/>
          <p:nvPr/>
        </p:nvSpPr>
        <p:spPr>
          <a:xfrm rot="-7875967" flipH="1">
            <a:off x="809378" y="5188557"/>
            <a:ext cx="86321" cy="193695"/>
          </a:xfrm>
          <a:custGeom>
            <a:avLst/>
            <a:gdLst/>
            <a:ahLst/>
            <a:cxnLst/>
            <a:rect l="l" t="t" r="r" b="b"/>
            <a:pathLst>
              <a:path w="129481" h="290543">
                <a:moveTo>
                  <a:pt x="129481" y="0"/>
                </a:moveTo>
                <a:lnTo>
                  <a:pt x="0" y="0"/>
                </a:lnTo>
                <a:lnTo>
                  <a:pt x="0" y="290543"/>
                </a:lnTo>
                <a:lnTo>
                  <a:pt x="129481" y="290543"/>
                </a:lnTo>
                <a:lnTo>
                  <a:pt x="129481"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cs-CZ"/>
          </a:p>
        </p:txBody>
      </p:sp>
      <p:grpSp>
        <p:nvGrpSpPr>
          <p:cNvPr id="24" name="Group 24"/>
          <p:cNvGrpSpPr/>
          <p:nvPr/>
        </p:nvGrpSpPr>
        <p:grpSpPr>
          <a:xfrm rot="1202572">
            <a:off x="5741909" y="2118487"/>
            <a:ext cx="2539232" cy="2182153"/>
            <a:chOff x="0" y="0"/>
            <a:chExt cx="812800" cy="698500"/>
          </a:xfrm>
        </p:grpSpPr>
        <p:sp>
          <p:nvSpPr>
            <p:cNvPr id="25" name="Freeform 2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FBFDE"/>
            </a:solidFill>
          </p:spPr>
          <p:txBody>
            <a:bodyPr/>
            <a:lstStyle/>
            <a:p>
              <a:endParaRPr lang="cs-CZ"/>
            </a:p>
          </p:txBody>
        </p:sp>
        <p:sp>
          <p:nvSpPr>
            <p:cNvPr id="26" name="TextBox 26"/>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27" name="TextBox 27"/>
          <p:cNvSpPr txBox="1"/>
          <p:nvPr/>
        </p:nvSpPr>
        <p:spPr>
          <a:xfrm>
            <a:off x="6275341" y="2524108"/>
            <a:ext cx="2795965" cy="445828"/>
          </a:xfrm>
          <a:prstGeom prst="rect">
            <a:avLst/>
          </a:prstGeom>
        </p:spPr>
        <p:txBody>
          <a:bodyPr lIns="0" tIns="0" rIns="0" bIns="0" rtlCol="0" anchor="t">
            <a:spAutoFit/>
          </a:bodyPr>
          <a:lstStyle/>
          <a:p>
            <a:pPr>
              <a:lnSpc>
                <a:spcPts val="1793"/>
              </a:lnSpc>
            </a:pPr>
            <a:r>
              <a:rPr lang="en-US" sz="1434" spc="71">
                <a:solidFill>
                  <a:srgbClr val="000000"/>
                </a:solidFill>
                <a:latin typeface="League Spartan 1"/>
                <a:ea typeface="League Spartan 1"/>
                <a:cs typeface="League Spartan 1"/>
                <a:sym typeface="League Spartan 1"/>
              </a:rPr>
              <a:t>PRŮMĚRNÁ OBSAZENOST COWORKINGU</a:t>
            </a:r>
          </a:p>
        </p:txBody>
      </p:sp>
      <p:sp>
        <p:nvSpPr>
          <p:cNvPr id="28" name="TextBox 28"/>
          <p:cNvSpPr txBox="1"/>
          <p:nvPr/>
        </p:nvSpPr>
        <p:spPr>
          <a:xfrm>
            <a:off x="6273746" y="3039890"/>
            <a:ext cx="1475557" cy="668645"/>
          </a:xfrm>
          <a:prstGeom prst="rect">
            <a:avLst/>
          </a:prstGeom>
        </p:spPr>
        <p:txBody>
          <a:bodyPr lIns="0" tIns="0" rIns="0" bIns="0" rtlCol="0" anchor="t">
            <a:spAutoFit/>
          </a:bodyPr>
          <a:lstStyle/>
          <a:p>
            <a:pPr>
              <a:lnSpc>
                <a:spcPts val="5566"/>
              </a:lnSpc>
            </a:pPr>
            <a:r>
              <a:rPr lang="en-US" sz="4452" spc="222">
                <a:solidFill>
                  <a:srgbClr val="2E2D2C"/>
                </a:solidFill>
                <a:latin typeface="League Spartan 1"/>
                <a:ea typeface="League Spartan 1"/>
                <a:cs typeface="League Spartan 1"/>
                <a:sym typeface="League Spartan 1"/>
              </a:rPr>
              <a:t>75%</a:t>
            </a:r>
          </a:p>
        </p:txBody>
      </p:sp>
      <p:grpSp>
        <p:nvGrpSpPr>
          <p:cNvPr id="29" name="Group 29"/>
          <p:cNvGrpSpPr/>
          <p:nvPr/>
        </p:nvGrpSpPr>
        <p:grpSpPr>
          <a:xfrm rot="1202572">
            <a:off x="8981608" y="3651952"/>
            <a:ext cx="2539232" cy="2182153"/>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31" name="TextBox 31"/>
            <p:cNvSpPr txBox="1"/>
            <p:nvPr/>
          </p:nvSpPr>
          <p:spPr>
            <a:xfrm>
              <a:off x="114300" y="-9525"/>
              <a:ext cx="584200" cy="708025"/>
            </a:xfrm>
            <a:prstGeom prst="rect">
              <a:avLst/>
            </a:prstGeom>
          </p:spPr>
          <p:txBody>
            <a:bodyPr lIns="33867" tIns="33867" rIns="33867" bIns="33867" rtlCol="0" anchor="ctr"/>
            <a:lstStyle/>
            <a:p>
              <a:pPr algn="ctr">
                <a:lnSpc>
                  <a:spcPts val="1600"/>
                </a:lnSpc>
              </a:pPr>
              <a:endParaRPr sz="1200"/>
            </a:p>
          </p:txBody>
        </p:sp>
      </p:grpSp>
      <p:sp>
        <p:nvSpPr>
          <p:cNvPr id="32" name="TextBox 32"/>
          <p:cNvSpPr txBox="1"/>
          <p:nvPr/>
        </p:nvSpPr>
        <p:spPr>
          <a:xfrm>
            <a:off x="8350833" y="4056083"/>
            <a:ext cx="2795965" cy="445828"/>
          </a:xfrm>
          <a:prstGeom prst="rect">
            <a:avLst/>
          </a:prstGeom>
        </p:spPr>
        <p:txBody>
          <a:bodyPr lIns="0" tIns="0" rIns="0" bIns="0" rtlCol="0" anchor="t">
            <a:spAutoFit/>
          </a:bodyPr>
          <a:lstStyle/>
          <a:p>
            <a:pPr algn="r">
              <a:lnSpc>
                <a:spcPts val="1793"/>
              </a:lnSpc>
            </a:pPr>
            <a:r>
              <a:rPr lang="en-US" sz="1434" spc="71">
                <a:solidFill>
                  <a:srgbClr val="000000"/>
                </a:solidFill>
                <a:latin typeface="League Spartan 1"/>
                <a:ea typeface="League Spartan 1"/>
                <a:cs typeface="League Spartan 1"/>
                <a:sym typeface="League Spartan 1"/>
              </a:rPr>
              <a:t>AKTUÁLNÍ OBSAZENOST COWORKINGU</a:t>
            </a:r>
          </a:p>
        </p:txBody>
      </p:sp>
      <p:sp>
        <p:nvSpPr>
          <p:cNvPr id="33" name="TextBox 33"/>
          <p:cNvSpPr txBox="1"/>
          <p:nvPr/>
        </p:nvSpPr>
        <p:spPr>
          <a:xfrm>
            <a:off x="9388263" y="4602872"/>
            <a:ext cx="1758535" cy="668645"/>
          </a:xfrm>
          <a:prstGeom prst="rect">
            <a:avLst/>
          </a:prstGeom>
        </p:spPr>
        <p:txBody>
          <a:bodyPr lIns="0" tIns="0" rIns="0" bIns="0" rtlCol="0" anchor="t">
            <a:spAutoFit/>
          </a:bodyPr>
          <a:lstStyle/>
          <a:p>
            <a:pPr>
              <a:lnSpc>
                <a:spcPts val="5566"/>
              </a:lnSpc>
            </a:pPr>
            <a:r>
              <a:rPr lang="en-US" sz="4452" spc="222">
                <a:solidFill>
                  <a:srgbClr val="2E2D2C"/>
                </a:solidFill>
                <a:latin typeface="League Spartan 1"/>
                <a:ea typeface="League Spartan 1"/>
                <a:cs typeface="League Spartan 1"/>
                <a:sym typeface="League Spartan 1"/>
              </a:rPr>
              <a:t>100%</a:t>
            </a:r>
          </a:p>
        </p:txBody>
      </p:sp>
      <p:sp>
        <p:nvSpPr>
          <p:cNvPr id="34" name="TextBox 34"/>
          <p:cNvSpPr txBox="1"/>
          <p:nvPr/>
        </p:nvSpPr>
        <p:spPr>
          <a:xfrm>
            <a:off x="4110070" y="866539"/>
            <a:ext cx="3971861" cy="654025"/>
          </a:xfrm>
          <a:prstGeom prst="rect">
            <a:avLst/>
          </a:prstGeom>
        </p:spPr>
        <p:txBody>
          <a:bodyPr lIns="0" tIns="0" rIns="0" bIns="0" rtlCol="0" anchor="t">
            <a:spAutoFit/>
          </a:bodyPr>
          <a:lstStyle/>
          <a:p>
            <a:pPr>
              <a:lnSpc>
                <a:spcPts val="5120"/>
              </a:lnSpc>
            </a:pPr>
            <a:r>
              <a:rPr lang="en-US" sz="4267" b="1">
                <a:solidFill>
                  <a:srgbClr val="1C1C1C"/>
                </a:solidFill>
                <a:latin typeface="League Spartan 1"/>
                <a:ea typeface="League Spartan 1"/>
                <a:cs typeface="League Spartan 1"/>
                <a:sym typeface="League Spartan 1"/>
              </a:rPr>
              <a:t>COWORKING</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3767565" y="6149825"/>
            <a:ext cx="550991" cy="550991"/>
          </a:xfrm>
          <a:custGeom>
            <a:avLst/>
            <a:gdLst/>
            <a:ahLst/>
            <a:cxnLst/>
            <a:rect l="l" t="t" r="r" b="b"/>
            <a:pathLst>
              <a:path w="826487" h="826487">
                <a:moveTo>
                  <a:pt x="0" y="0"/>
                </a:moveTo>
                <a:lnTo>
                  <a:pt x="826487" y="0"/>
                </a:lnTo>
                <a:lnTo>
                  <a:pt x="826487" y="826487"/>
                </a:lnTo>
                <a:lnTo>
                  <a:pt x="0" y="82648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cs-CZ"/>
          </a:p>
        </p:txBody>
      </p:sp>
      <p:sp>
        <p:nvSpPr>
          <p:cNvPr id="3" name="Freeform 3"/>
          <p:cNvSpPr/>
          <p:nvPr/>
        </p:nvSpPr>
        <p:spPr>
          <a:xfrm>
            <a:off x="6524772" y="6238460"/>
            <a:ext cx="428452" cy="426894"/>
          </a:xfrm>
          <a:custGeom>
            <a:avLst/>
            <a:gdLst/>
            <a:ahLst/>
            <a:cxnLst/>
            <a:rect l="l" t="t" r="r" b="b"/>
            <a:pathLst>
              <a:path w="642678" h="640341">
                <a:moveTo>
                  <a:pt x="0" y="0"/>
                </a:moveTo>
                <a:lnTo>
                  <a:pt x="642679" y="0"/>
                </a:lnTo>
                <a:lnTo>
                  <a:pt x="642679" y="640342"/>
                </a:lnTo>
                <a:lnTo>
                  <a:pt x="0" y="64034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cs-CZ"/>
          </a:p>
        </p:txBody>
      </p:sp>
      <p:sp>
        <p:nvSpPr>
          <p:cNvPr id="4" name="Freeform 4"/>
          <p:cNvSpPr/>
          <p:nvPr/>
        </p:nvSpPr>
        <p:spPr>
          <a:xfrm>
            <a:off x="204670" y="6238459"/>
            <a:ext cx="2949098" cy="416560"/>
          </a:xfrm>
          <a:custGeom>
            <a:avLst/>
            <a:gdLst/>
            <a:ahLst/>
            <a:cxnLst/>
            <a:rect l="l" t="t" r="r" b="b"/>
            <a:pathLst>
              <a:path w="4423647" h="624840">
                <a:moveTo>
                  <a:pt x="0" y="0"/>
                </a:moveTo>
                <a:lnTo>
                  <a:pt x="4423646" y="0"/>
                </a:lnTo>
                <a:lnTo>
                  <a:pt x="4423646" y="624840"/>
                </a:lnTo>
                <a:lnTo>
                  <a:pt x="0" y="62484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cs-CZ"/>
          </a:p>
        </p:txBody>
      </p:sp>
      <p:sp>
        <p:nvSpPr>
          <p:cNvPr id="5" name="Freeform 5"/>
          <p:cNvSpPr/>
          <p:nvPr/>
        </p:nvSpPr>
        <p:spPr>
          <a:xfrm>
            <a:off x="8932394" y="6246757"/>
            <a:ext cx="418597" cy="418597"/>
          </a:xfrm>
          <a:custGeom>
            <a:avLst/>
            <a:gdLst/>
            <a:ahLst/>
            <a:cxnLst/>
            <a:rect l="l" t="t" r="r" b="b"/>
            <a:pathLst>
              <a:path w="627896" h="627896">
                <a:moveTo>
                  <a:pt x="0" y="0"/>
                </a:moveTo>
                <a:lnTo>
                  <a:pt x="627896" y="0"/>
                </a:lnTo>
                <a:lnTo>
                  <a:pt x="627896" y="627896"/>
                </a:lnTo>
                <a:lnTo>
                  <a:pt x="0" y="62789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cs-CZ"/>
          </a:p>
        </p:txBody>
      </p:sp>
      <p:sp>
        <p:nvSpPr>
          <p:cNvPr id="6" name="TextBox 6"/>
          <p:cNvSpPr txBox="1"/>
          <p:nvPr/>
        </p:nvSpPr>
        <p:spPr>
          <a:xfrm>
            <a:off x="958272" y="2440734"/>
            <a:ext cx="5191282" cy="3270126"/>
          </a:xfrm>
          <a:prstGeom prst="rect">
            <a:avLst/>
          </a:prstGeom>
        </p:spPr>
        <p:txBody>
          <a:bodyPr wrap="square" lIns="0" tIns="0" rIns="0" bIns="0" rtlCol="0" anchor="t">
            <a:spAutoFit/>
          </a:bodyPr>
          <a:lstStyle/>
          <a:p>
            <a:pPr>
              <a:lnSpc>
                <a:spcPts val="5120"/>
              </a:lnSpc>
            </a:pPr>
            <a:r>
              <a:rPr lang="cs-CZ" sz="4400" b="1" dirty="0">
                <a:solidFill>
                  <a:srgbClr val="1C1C1C"/>
                </a:solidFill>
                <a:latin typeface="League Spartan 1"/>
                <a:sym typeface="League Spartan 1"/>
              </a:rPr>
              <a:t>Vytváříme podnikavou komunitu pro přerovský region s podporou města</a:t>
            </a:r>
            <a:endParaRPr lang="en-US" sz="4400" b="1" dirty="0">
              <a:solidFill>
                <a:srgbClr val="1C1C1C"/>
              </a:solidFill>
              <a:latin typeface="League Spartan 1"/>
              <a:sym typeface="League Spartan 1"/>
            </a:endParaRPr>
          </a:p>
        </p:txBody>
      </p:sp>
      <p:sp>
        <p:nvSpPr>
          <p:cNvPr id="7" name="TextBox 7"/>
          <p:cNvSpPr txBox="1"/>
          <p:nvPr/>
        </p:nvSpPr>
        <p:spPr>
          <a:xfrm>
            <a:off x="934083" y="6372616"/>
            <a:ext cx="2062671" cy="192360"/>
          </a:xfrm>
          <a:prstGeom prst="rect">
            <a:avLst/>
          </a:prstGeom>
        </p:spPr>
        <p:txBody>
          <a:bodyPr lIns="0" tIns="0" rIns="0" bIns="0" rtlCol="0" anchor="t">
            <a:spAutoFit/>
          </a:bodyPr>
          <a:lstStyle/>
          <a:p>
            <a:pPr defTabSz="609630">
              <a:lnSpc>
                <a:spcPts val="1456"/>
              </a:lnSpc>
            </a:pPr>
            <a:r>
              <a:rPr lang="en-US" sz="1600" spc="8">
                <a:solidFill>
                  <a:srgbClr val="2B2C30"/>
                </a:solidFill>
                <a:latin typeface="League Spartan 2"/>
                <a:ea typeface="League Spartan 2"/>
                <a:cs typeface="League Spartan 2"/>
                <a:sym typeface="League Spartan 2"/>
              </a:rPr>
              <a:t>inhubprerov.eu</a:t>
            </a:r>
          </a:p>
        </p:txBody>
      </p:sp>
      <p:sp>
        <p:nvSpPr>
          <p:cNvPr id="8" name="TextBox 8"/>
          <p:cNvSpPr txBox="1"/>
          <p:nvPr/>
        </p:nvSpPr>
        <p:spPr>
          <a:xfrm>
            <a:off x="4450414" y="6332291"/>
            <a:ext cx="1816202" cy="231538"/>
          </a:xfrm>
          <a:prstGeom prst="rect">
            <a:avLst/>
          </a:prstGeom>
        </p:spPr>
        <p:txBody>
          <a:bodyPr lIns="0" tIns="0" rIns="0" bIns="0" rtlCol="0" anchor="t">
            <a:spAutoFit/>
          </a:bodyPr>
          <a:lstStyle/>
          <a:p>
            <a:pPr defTabSz="609630">
              <a:lnSpc>
                <a:spcPts val="1820"/>
              </a:lnSpc>
            </a:pPr>
            <a:r>
              <a:rPr lang="en-US" sz="2000" spc="10">
                <a:solidFill>
                  <a:srgbClr val="2B2C30"/>
                </a:solidFill>
                <a:latin typeface="League Spartan 2"/>
                <a:ea typeface="League Spartan 2"/>
                <a:cs typeface="League Spartan 2"/>
                <a:sym typeface="League Spartan 2"/>
              </a:rPr>
              <a:t>inhub.prerov</a:t>
            </a:r>
          </a:p>
        </p:txBody>
      </p:sp>
      <p:sp>
        <p:nvSpPr>
          <p:cNvPr id="9" name="TextBox 9"/>
          <p:cNvSpPr txBox="1"/>
          <p:nvPr/>
        </p:nvSpPr>
        <p:spPr>
          <a:xfrm>
            <a:off x="7086575" y="6403559"/>
            <a:ext cx="1565717" cy="462371"/>
          </a:xfrm>
          <a:prstGeom prst="rect">
            <a:avLst/>
          </a:prstGeom>
        </p:spPr>
        <p:txBody>
          <a:bodyPr lIns="0" tIns="0" rIns="0" bIns="0" rtlCol="0" anchor="t">
            <a:spAutoFit/>
          </a:bodyPr>
          <a:lstStyle/>
          <a:p>
            <a:pPr defTabSz="609630">
              <a:lnSpc>
                <a:spcPts val="1820"/>
              </a:lnSpc>
            </a:pPr>
            <a:r>
              <a:rPr lang="en-US" sz="2000" spc="10">
                <a:solidFill>
                  <a:srgbClr val="2B2C30"/>
                </a:solidFill>
                <a:latin typeface="League Spartan 2"/>
                <a:ea typeface="League Spartan 2"/>
                <a:cs typeface="League Spartan 2"/>
                <a:sym typeface="League Spartan 2"/>
              </a:rPr>
              <a:t>IN-HUB Přerov</a:t>
            </a:r>
          </a:p>
        </p:txBody>
      </p:sp>
      <p:sp>
        <p:nvSpPr>
          <p:cNvPr id="10" name="TextBox 10"/>
          <p:cNvSpPr txBox="1"/>
          <p:nvPr/>
        </p:nvSpPr>
        <p:spPr>
          <a:xfrm>
            <a:off x="9484341" y="6403559"/>
            <a:ext cx="2502990" cy="231538"/>
          </a:xfrm>
          <a:prstGeom prst="rect">
            <a:avLst/>
          </a:prstGeom>
        </p:spPr>
        <p:txBody>
          <a:bodyPr lIns="0" tIns="0" rIns="0" bIns="0" rtlCol="0" anchor="t">
            <a:spAutoFit/>
          </a:bodyPr>
          <a:lstStyle/>
          <a:p>
            <a:pPr defTabSz="609630">
              <a:lnSpc>
                <a:spcPts val="1820"/>
              </a:lnSpc>
            </a:pPr>
            <a:r>
              <a:rPr lang="en-US" sz="2000" spc="10">
                <a:solidFill>
                  <a:srgbClr val="2B2C30"/>
                </a:solidFill>
                <a:latin typeface="League Spartan 2"/>
                <a:ea typeface="League Spartan 2"/>
                <a:cs typeface="League Spartan 2"/>
                <a:sym typeface="League Spartan 2"/>
              </a:rPr>
              <a:t>+420 725 468 500</a:t>
            </a:r>
          </a:p>
        </p:txBody>
      </p:sp>
      <p:grpSp>
        <p:nvGrpSpPr>
          <p:cNvPr id="11" name="Group 11"/>
          <p:cNvGrpSpPr/>
          <p:nvPr/>
        </p:nvGrpSpPr>
        <p:grpSpPr>
          <a:xfrm rot="2192880">
            <a:off x="9765632" y="1162381"/>
            <a:ext cx="2234805" cy="1920535"/>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BCDFD6"/>
            </a:solidFill>
          </p:spPr>
          <p:txBody>
            <a:bodyPr/>
            <a:lstStyle/>
            <a:p>
              <a:endParaRPr lang="cs-CZ"/>
            </a:p>
          </p:txBody>
        </p:sp>
        <p:sp>
          <p:nvSpPr>
            <p:cNvPr id="13" name="TextBox 13"/>
            <p:cNvSpPr txBox="1"/>
            <p:nvPr/>
          </p:nvSpPr>
          <p:spPr>
            <a:xfrm>
              <a:off x="114300" y="0"/>
              <a:ext cx="584200" cy="698500"/>
            </a:xfrm>
            <a:prstGeom prst="rect">
              <a:avLst/>
            </a:prstGeom>
          </p:spPr>
          <p:txBody>
            <a:bodyPr lIns="33867" tIns="33867" rIns="33867" bIns="33867" rtlCol="0" anchor="ctr"/>
            <a:lstStyle/>
            <a:p>
              <a:pPr algn="ctr" defTabSz="609630">
                <a:lnSpc>
                  <a:spcPts val="1999"/>
                </a:lnSpc>
              </a:pPr>
              <a:endParaRPr sz="1200">
                <a:solidFill>
                  <a:prstClr val="black"/>
                </a:solidFill>
                <a:latin typeface="Calibri"/>
              </a:endParaRPr>
            </a:p>
          </p:txBody>
        </p:sp>
      </p:grpSp>
      <p:grpSp>
        <p:nvGrpSpPr>
          <p:cNvPr id="14" name="Group 14"/>
          <p:cNvGrpSpPr/>
          <p:nvPr/>
        </p:nvGrpSpPr>
        <p:grpSpPr>
          <a:xfrm rot="2192880">
            <a:off x="7144848" y="4354996"/>
            <a:ext cx="1406159" cy="1208418"/>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1DDD4"/>
            </a:solidFill>
          </p:spPr>
          <p:txBody>
            <a:bodyPr/>
            <a:lstStyle/>
            <a:p>
              <a:endParaRPr lang="cs-CZ"/>
            </a:p>
          </p:txBody>
        </p:sp>
        <p:sp>
          <p:nvSpPr>
            <p:cNvPr id="16" name="TextBox 16"/>
            <p:cNvSpPr txBox="1"/>
            <p:nvPr/>
          </p:nvSpPr>
          <p:spPr>
            <a:xfrm>
              <a:off x="114300" y="0"/>
              <a:ext cx="584200" cy="698500"/>
            </a:xfrm>
            <a:prstGeom prst="rect">
              <a:avLst/>
            </a:prstGeom>
          </p:spPr>
          <p:txBody>
            <a:bodyPr lIns="33867" tIns="33867" rIns="33867" bIns="33867" rtlCol="0" anchor="ctr"/>
            <a:lstStyle/>
            <a:p>
              <a:pPr algn="ctr" defTabSz="609630">
                <a:lnSpc>
                  <a:spcPts val="1999"/>
                </a:lnSpc>
              </a:pPr>
              <a:endParaRPr sz="1200">
                <a:solidFill>
                  <a:prstClr val="black"/>
                </a:solidFill>
                <a:latin typeface="Calibri"/>
              </a:endParaRPr>
            </a:p>
          </p:txBody>
        </p:sp>
      </p:grpSp>
      <p:grpSp>
        <p:nvGrpSpPr>
          <p:cNvPr id="17" name="Group 17"/>
          <p:cNvGrpSpPr>
            <a:grpSpLocks noChangeAspect="1"/>
          </p:cNvGrpSpPr>
          <p:nvPr/>
        </p:nvGrpSpPr>
        <p:grpSpPr>
          <a:xfrm>
            <a:off x="8534397" y="1107444"/>
            <a:ext cx="2421283" cy="4790925"/>
            <a:chOff x="0" y="0"/>
            <a:chExt cx="2620010" cy="5184140"/>
          </a:xfrm>
        </p:grpSpPr>
        <p:sp>
          <p:nvSpPr>
            <p:cNvPr id="18" name="Freeform 18"/>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cs-CZ"/>
            </a:p>
          </p:txBody>
        </p:sp>
        <p:sp>
          <p:nvSpPr>
            <p:cNvPr id="19" name="Freeform 19"/>
            <p:cNvSpPr/>
            <p:nvPr/>
          </p:nvSpPr>
          <p:spPr>
            <a:xfrm>
              <a:off x="185420" y="156210"/>
              <a:ext cx="2250453" cy="4876800"/>
            </a:xfrm>
            <a:custGeom>
              <a:avLst/>
              <a:gdLst/>
              <a:ahLst/>
              <a:cxnLst/>
              <a:rect l="l" t="t" r="r" b="b"/>
              <a:pathLst>
                <a:path w="2250453"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cs-CZ"/>
            </a:p>
          </p:txBody>
        </p:sp>
        <p:sp>
          <p:nvSpPr>
            <p:cNvPr id="20" name="Freeform 20"/>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txBody>
            <a:bodyPr/>
            <a:lstStyle/>
            <a:p>
              <a:endParaRPr lang="cs-CZ"/>
            </a:p>
          </p:txBody>
        </p:sp>
        <p:sp>
          <p:nvSpPr>
            <p:cNvPr id="21" name="Freeform 21"/>
            <p:cNvSpPr/>
            <p:nvPr/>
          </p:nvSpPr>
          <p:spPr>
            <a:xfrm>
              <a:off x="1579738" y="187960"/>
              <a:ext cx="63785" cy="63501"/>
            </a:xfrm>
            <a:custGeom>
              <a:avLst/>
              <a:gdLst/>
              <a:ahLst/>
              <a:cxnLst/>
              <a:rect l="l" t="t" r="r" b="b"/>
              <a:pathLst>
                <a:path w="63785" h="63501">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606060"/>
            </a:solidFill>
          </p:spPr>
          <p:txBody>
            <a:bodyPr/>
            <a:lstStyle/>
            <a:p>
              <a:endParaRPr lang="cs-CZ"/>
            </a:p>
          </p:txBody>
        </p:sp>
        <p:sp>
          <p:nvSpPr>
            <p:cNvPr id="22" name="Freeform 22"/>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txBody>
            <a:bodyPr/>
            <a:lstStyle/>
            <a:p>
              <a:endParaRPr lang="cs-CZ"/>
            </a:p>
          </p:txBody>
        </p:sp>
        <p:sp>
          <p:nvSpPr>
            <p:cNvPr id="23" name="Freeform 23"/>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txBody>
            <a:bodyPr/>
            <a:lstStyle/>
            <a:p>
              <a:endParaRPr lang="cs-CZ"/>
            </a:p>
          </p:txBody>
        </p:sp>
        <p:sp>
          <p:nvSpPr>
            <p:cNvPr id="24" name="Freeform 24"/>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txBody>
            <a:bodyPr/>
            <a:lstStyle/>
            <a:p>
              <a:endParaRPr lang="cs-CZ"/>
            </a:p>
          </p:txBody>
        </p:sp>
        <p:sp>
          <p:nvSpPr>
            <p:cNvPr id="25" name="Freeform 25"/>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p:spPr>
          <p:txBody>
            <a:bodyPr/>
            <a:lstStyle/>
            <a:p>
              <a:endParaRPr lang="cs-CZ"/>
            </a:p>
          </p:txBody>
        </p:sp>
        <p:sp>
          <p:nvSpPr>
            <p:cNvPr id="26" name="Freeform 26"/>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txBody>
            <a:bodyPr/>
            <a:lstStyle/>
            <a:p>
              <a:endParaRPr lang="cs-CZ"/>
            </a:p>
          </p:txBody>
        </p:sp>
      </p:grpSp>
      <p:grpSp>
        <p:nvGrpSpPr>
          <p:cNvPr id="27" name="Group 27"/>
          <p:cNvGrpSpPr/>
          <p:nvPr/>
        </p:nvGrpSpPr>
        <p:grpSpPr>
          <a:xfrm rot="2192880">
            <a:off x="-503468" y="-274467"/>
            <a:ext cx="2234805" cy="1920535"/>
            <a:chOff x="0" y="0"/>
            <a:chExt cx="812800" cy="698500"/>
          </a:xfrm>
        </p:grpSpPr>
        <p:sp>
          <p:nvSpPr>
            <p:cNvPr id="28" name="Freeform 2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DEB7D7"/>
            </a:solidFill>
          </p:spPr>
          <p:txBody>
            <a:bodyPr/>
            <a:lstStyle/>
            <a:p>
              <a:endParaRPr lang="cs-CZ"/>
            </a:p>
          </p:txBody>
        </p:sp>
        <p:sp>
          <p:nvSpPr>
            <p:cNvPr id="29" name="TextBox 29"/>
            <p:cNvSpPr txBox="1"/>
            <p:nvPr/>
          </p:nvSpPr>
          <p:spPr>
            <a:xfrm>
              <a:off x="114300" y="0"/>
              <a:ext cx="584200" cy="698500"/>
            </a:xfrm>
            <a:prstGeom prst="rect">
              <a:avLst/>
            </a:prstGeom>
          </p:spPr>
          <p:txBody>
            <a:bodyPr lIns="33867" tIns="33867" rIns="33867" bIns="33867" rtlCol="0" anchor="ctr"/>
            <a:lstStyle/>
            <a:p>
              <a:pPr algn="ctr" defTabSz="609630">
                <a:lnSpc>
                  <a:spcPts val="1999"/>
                </a:lnSpc>
              </a:pPr>
              <a:endParaRPr sz="1200">
                <a:solidFill>
                  <a:prstClr val="black"/>
                </a:solidFill>
                <a:latin typeface="Calibri"/>
              </a:endParaRPr>
            </a:p>
          </p:txBody>
        </p:sp>
      </p:grpSp>
      <p:grpSp>
        <p:nvGrpSpPr>
          <p:cNvPr id="31" name="Group 20">
            <a:extLst>
              <a:ext uri="{FF2B5EF4-FFF2-40B4-BE49-F238E27FC236}">
                <a16:creationId xmlns:a16="http://schemas.microsoft.com/office/drawing/2014/main" id="{FBA1912B-3E86-8D73-8500-6287764962C8}"/>
              </a:ext>
            </a:extLst>
          </p:cNvPr>
          <p:cNvGrpSpPr/>
          <p:nvPr/>
        </p:nvGrpSpPr>
        <p:grpSpPr>
          <a:xfrm rot="-8937398">
            <a:off x="7067021" y="694375"/>
            <a:ext cx="1527929" cy="1313065"/>
            <a:chOff x="0" y="0"/>
            <a:chExt cx="812800" cy="698500"/>
          </a:xfrm>
        </p:grpSpPr>
        <p:sp>
          <p:nvSpPr>
            <p:cNvPr id="32" name="Freeform 21">
              <a:extLst>
                <a:ext uri="{FF2B5EF4-FFF2-40B4-BE49-F238E27FC236}">
                  <a16:creationId xmlns:a16="http://schemas.microsoft.com/office/drawing/2014/main" id="{6C45B38D-0757-2B85-AA4A-8B77F4435A45}"/>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5EB67"/>
            </a:solidFill>
          </p:spPr>
          <p:txBody>
            <a:bodyPr/>
            <a:lstStyle/>
            <a:p>
              <a:endParaRPr lang="cs-CZ"/>
            </a:p>
          </p:txBody>
        </p:sp>
        <p:sp>
          <p:nvSpPr>
            <p:cNvPr id="33" name="TextBox 22">
              <a:extLst>
                <a:ext uri="{FF2B5EF4-FFF2-40B4-BE49-F238E27FC236}">
                  <a16:creationId xmlns:a16="http://schemas.microsoft.com/office/drawing/2014/main" id="{4B657865-D624-95A1-BABB-9BB6D9D28FF2}"/>
                </a:ext>
              </a:extLst>
            </p:cNvPr>
            <p:cNvSpPr txBox="1"/>
            <p:nvPr/>
          </p:nvSpPr>
          <p:spPr>
            <a:xfrm>
              <a:off x="114300" y="-9525"/>
              <a:ext cx="584200" cy="708025"/>
            </a:xfrm>
            <a:prstGeom prst="rect">
              <a:avLst/>
            </a:prstGeom>
          </p:spPr>
          <p:txBody>
            <a:bodyPr lIns="33867" tIns="33867" rIns="33867" bIns="33867" rtlCol="0" anchor="ctr"/>
            <a:lstStyle/>
            <a:p>
              <a:pPr algn="ctr" defTabSz="609630">
                <a:lnSpc>
                  <a:spcPts val="1600"/>
                </a:lnSpc>
              </a:pPr>
              <a:endParaRPr sz="1200">
                <a:solidFill>
                  <a:prstClr val="black"/>
                </a:solidFill>
                <a:latin typeface="Calibri"/>
              </a:endParaRPr>
            </a:p>
          </p:txBody>
        </p:sp>
      </p:grpSp>
      <p:sp>
        <p:nvSpPr>
          <p:cNvPr id="34" name="Freeform 23">
            <a:hlinkClick r:id="rId7" tooltip="https://bit.ly/48yT4Aj"/>
            <a:extLst>
              <a:ext uri="{FF2B5EF4-FFF2-40B4-BE49-F238E27FC236}">
                <a16:creationId xmlns:a16="http://schemas.microsoft.com/office/drawing/2014/main" id="{358A77C6-652E-E0DB-6C75-C6CE31855971}"/>
              </a:ext>
            </a:extLst>
          </p:cNvPr>
          <p:cNvSpPr/>
          <p:nvPr/>
        </p:nvSpPr>
        <p:spPr>
          <a:xfrm rot="-7953574">
            <a:off x="7966400" y="660278"/>
            <a:ext cx="197405" cy="408425"/>
          </a:xfrm>
          <a:custGeom>
            <a:avLst/>
            <a:gdLst/>
            <a:ahLst/>
            <a:cxnLst/>
            <a:rect l="l" t="t" r="r" b="b"/>
            <a:pathLst>
              <a:path w="296108" h="612637">
                <a:moveTo>
                  <a:pt x="0" y="0"/>
                </a:moveTo>
                <a:lnTo>
                  <a:pt x="296108" y="0"/>
                </a:lnTo>
                <a:lnTo>
                  <a:pt x="296108" y="612636"/>
                </a:lnTo>
                <a:lnTo>
                  <a:pt x="0" y="612636"/>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cs-CZ"/>
          </a:p>
        </p:txBody>
      </p:sp>
      <p:grpSp>
        <p:nvGrpSpPr>
          <p:cNvPr id="37" name="Group 11">
            <a:extLst>
              <a:ext uri="{FF2B5EF4-FFF2-40B4-BE49-F238E27FC236}">
                <a16:creationId xmlns:a16="http://schemas.microsoft.com/office/drawing/2014/main" id="{7B34ABE6-CBCB-9DC9-A2C3-675030E39530}"/>
              </a:ext>
            </a:extLst>
          </p:cNvPr>
          <p:cNvGrpSpPr>
            <a:grpSpLocks noChangeAspect="1"/>
          </p:cNvGrpSpPr>
          <p:nvPr/>
        </p:nvGrpSpPr>
        <p:grpSpPr>
          <a:xfrm>
            <a:off x="6110226" y="1131972"/>
            <a:ext cx="2222634" cy="2297028"/>
            <a:chOff x="0" y="0"/>
            <a:chExt cx="6362700" cy="6575666"/>
          </a:xfrm>
        </p:grpSpPr>
        <p:sp>
          <p:nvSpPr>
            <p:cNvPr id="38" name="Freeform 12">
              <a:extLst>
                <a:ext uri="{FF2B5EF4-FFF2-40B4-BE49-F238E27FC236}">
                  <a16:creationId xmlns:a16="http://schemas.microsoft.com/office/drawing/2014/main" id="{DE82A990-09DE-55CA-1AF8-52B318BDD19A}"/>
                </a:ext>
              </a:extLst>
            </p:cNvPr>
            <p:cNvSpPr/>
            <p:nvPr/>
          </p:nvSpPr>
          <p:spPr>
            <a:xfrm>
              <a:off x="6350" y="6350"/>
              <a:ext cx="6350012" cy="6562979"/>
            </a:xfrm>
            <a:custGeom>
              <a:avLst/>
              <a:gdLst/>
              <a:ahLst/>
              <a:cxnLst/>
              <a:rect l="l" t="t" r="r" b="b"/>
              <a:pathLst>
                <a:path w="6350012" h="6562979">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cs-CZ"/>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8C7A5-A99B-A0DB-996A-15D85EA07B45}"/>
            </a:ext>
          </a:extLst>
        </p:cNvPr>
        <p:cNvGrpSpPr/>
        <p:nvPr/>
      </p:nvGrpSpPr>
      <p:grpSpPr>
        <a:xfrm>
          <a:off x="0" y="0"/>
          <a:ext cx="0" cy="0"/>
          <a:chOff x="0" y="0"/>
          <a:chExt cx="0" cy="0"/>
        </a:xfrm>
      </p:grpSpPr>
      <p:pic>
        <p:nvPicPr>
          <p:cNvPr id="2" name="Obrázek 1">
            <a:extLst>
              <a:ext uri="{FF2B5EF4-FFF2-40B4-BE49-F238E27FC236}">
                <a16:creationId xmlns:a16="http://schemas.microsoft.com/office/drawing/2014/main" id="{D3909D7C-DB54-ABDF-3356-11844A5DD9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103836"/>
            <a:ext cx="9144000" cy="3048000"/>
          </a:xfrm>
          <a:prstGeom prst="rect">
            <a:avLst/>
          </a:prstGeom>
        </p:spPr>
      </p:pic>
      <p:sp>
        <p:nvSpPr>
          <p:cNvPr id="10" name="Nadpis 1">
            <a:extLst>
              <a:ext uri="{FF2B5EF4-FFF2-40B4-BE49-F238E27FC236}">
                <a16:creationId xmlns:a16="http://schemas.microsoft.com/office/drawing/2014/main" id="{1F71D74C-362C-08C8-A389-761C9EAA2BCB}"/>
              </a:ext>
            </a:extLst>
          </p:cNvPr>
          <p:cNvSpPr txBox="1">
            <a:spLocks/>
          </p:cNvSpPr>
          <p:nvPr/>
        </p:nvSpPr>
        <p:spPr>
          <a:xfrm>
            <a:off x="647700" y="840249"/>
            <a:ext cx="9933214" cy="7032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4500" b="1" dirty="0">
                <a:latin typeface="League Spartan ExtraBold" pitchFamily="2" charset="-18"/>
              </a:rPr>
              <a:t>Nejsme na to sami – jsme součástí národních i mezinárodních sítí</a:t>
            </a:r>
            <a:r>
              <a:rPr lang="cs-CZ" sz="4500" b="1" dirty="0">
                <a:solidFill>
                  <a:srgbClr val="ECB21F"/>
                </a:solidFill>
                <a:latin typeface="League Spartan ExtraBold" pitchFamily="2" charset="-18"/>
              </a:rPr>
              <a:t>.</a:t>
            </a:r>
          </a:p>
        </p:txBody>
      </p:sp>
      <p:pic>
        <p:nvPicPr>
          <p:cNvPr id="24" name="Obrázek 23">
            <a:extLst>
              <a:ext uri="{FF2B5EF4-FFF2-40B4-BE49-F238E27FC236}">
                <a16:creationId xmlns:a16="http://schemas.microsoft.com/office/drawing/2014/main" id="{4AC21F01-1B68-0410-F809-B883C6201B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8997" y="277077"/>
            <a:ext cx="831245" cy="561124"/>
          </a:xfrm>
          <a:prstGeom prst="rect">
            <a:avLst/>
          </a:prstGeom>
        </p:spPr>
      </p:pic>
      <p:pic>
        <p:nvPicPr>
          <p:cNvPr id="7" name="Grafický objekt 6">
            <a:extLst>
              <a:ext uri="{FF2B5EF4-FFF2-40B4-BE49-F238E27FC236}">
                <a16:creationId xmlns:a16="http://schemas.microsoft.com/office/drawing/2014/main" id="{3A2316D9-08B2-7228-CA77-A4E6A80AE00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66098" y="4811792"/>
            <a:ext cx="2874397" cy="1277510"/>
          </a:xfrm>
          <a:prstGeom prst="rect">
            <a:avLst/>
          </a:prstGeom>
        </p:spPr>
      </p:pic>
      <p:pic>
        <p:nvPicPr>
          <p:cNvPr id="8" name="Grafický objekt 7">
            <a:extLst>
              <a:ext uri="{FF2B5EF4-FFF2-40B4-BE49-F238E27FC236}">
                <a16:creationId xmlns:a16="http://schemas.microsoft.com/office/drawing/2014/main" id="{CFE4DA6F-6797-AAF6-92FF-E31E333AB80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21231" y="1841628"/>
            <a:ext cx="2691889" cy="1345945"/>
          </a:xfrm>
          <a:prstGeom prst="rect">
            <a:avLst/>
          </a:prstGeom>
        </p:spPr>
      </p:pic>
      <p:pic>
        <p:nvPicPr>
          <p:cNvPr id="11" name="Obrázek 10">
            <a:extLst>
              <a:ext uri="{FF2B5EF4-FFF2-40B4-BE49-F238E27FC236}">
                <a16:creationId xmlns:a16="http://schemas.microsoft.com/office/drawing/2014/main" id="{B8ED466F-D77B-DEB3-A769-5036387778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823" y="3387627"/>
            <a:ext cx="4213477" cy="764209"/>
          </a:xfrm>
          <a:prstGeom prst="rect">
            <a:avLst/>
          </a:prstGeom>
        </p:spPr>
      </p:pic>
      <p:pic>
        <p:nvPicPr>
          <p:cNvPr id="13" name="Picture 2">
            <a:extLst>
              <a:ext uri="{FF2B5EF4-FFF2-40B4-BE49-F238E27FC236}">
                <a16:creationId xmlns:a16="http://schemas.microsoft.com/office/drawing/2014/main" id="{7380D94C-0EAA-105F-2051-9E7F64D1819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56744" y="4582572"/>
            <a:ext cx="3853848" cy="1594696"/>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a:extLst>
              <a:ext uri="{FF2B5EF4-FFF2-40B4-BE49-F238E27FC236}">
                <a16:creationId xmlns:a16="http://schemas.microsoft.com/office/drawing/2014/main" id="{A6F8925D-AB6E-C645-8927-7F6D861F16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10592" y="4574940"/>
            <a:ext cx="1596810" cy="1602328"/>
          </a:xfrm>
          <a:prstGeom prst="rect">
            <a:avLst/>
          </a:prstGeom>
        </p:spPr>
      </p:pic>
      <p:pic>
        <p:nvPicPr>
          <p:cNvPr id="17" name="Obrázek 16">
            <a:extLst>
              <a:ext uri="{FF2B5EF4-FFF2-40B4-BE49-F238E27FC236}">
                <a16:creationId xmlns:a16="http://schemas.microsoft.com/office/drawing/2014/main" id="{C2DF8BF3-1C1F-349D-438B-84CAD910F70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83668" y="2120317"/>
            <a:ext cx="5043040" cy="1172506"/>
          </a:xfrm>
          <a:prstGeom prst="rect">
            <a:avLst/>
          </a:prstGeom>
        </p:spPr>
      </p:pic>
      <p:pic>
        <p:nvPicPr>
          <p:cNvPr id="4" name="Obrázek 3">
            <a:extLst>
              <a:ext uri="{FF2B5EF4-FFF2-40B4-BE49-F238E27FC236}">
                <a16:creationId xmlns:a16="http://schemas.microsoft.com/office/drawing/2014/main" id="{8108E339-DC53-E4E2-03E6-2319738A415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98549" y="4940798"/>
            <a:ext cx="2182588" cy="1019498"/>
          </a:xfrm>
          <a:prstGeom prst="rect">
            <a:avLst/>
          </a:prstGeom>
        </p:spPr>
      </p:pic>
    </p:spTree>
    <p:extLst>
      <p:ext uri="{BB962C8B-B14F-4D97-AF65-F5344CB8AC3E}">
        <p14:creationId xmlns:p14="http://schemas.microsoft.com/office/powerpoint/2010/main" val="3530188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B21F"/>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09B961-6D9F-47EA-A801-A0EA131E3D96}"/>
              </a:ext>
            </a:extLst>
          </p:cNvPr>
          <p:cNvSpPr>
            <a:spLocks noGrp="1"/>
          </p:cNvSpPr>
          <p:nvPr>
            <p:ph type="ctrTitle"/>
          </p:nvPr>
        </p:nvSpPr>
        <p:spPr>
          <a:xfrm>
            <a:off x="816566" y="614548"/>
            <a:ext cx="9144000" cy="2387600"/>
          </a:xfrm>
        </p:spPr>
        <p:txBody>
          <a:bodyPr/>
          <a:lstStyle/>
          <a:p>
            <a:pPr algn="l"/>
            <a:r>
              <a:rPr lang="cs-CZ" dirty="0">
                <a:solidFill>
                  <a:schemeClr val="bg1"/>
                </a:solidFill>
                <a:latin typeface="League Spartan ExtraBold" pitchFamily="2" charset="-18"/>
              </a:rPr>
              <a:t>Těšíme se na spolupráci.</a:t>
            </a:r>
            <a:endParaRPr lang="cs-CZ" dirty="0">
              <a:latin typeface="League Spartan ExtraBold" pitchFamily="2" charset="-18"/>
            </a:endParaRPr>
          </a:p>
        </p:txBody>
      </p:sp>
      <p:sp>
        <p:nvSpPr>
          <p:cNvPr id="3" name="Podnadpis 2">
            <a:extLst>
              <a:ext uri="{FF2B5EF4-FFF2-40B4-BE49-F238E27FC236}">
                <a16:creationId xmlns:a16="http://schemas.microsoft.com/office/drawing/2014/main" id="{74D64520-CA72-7420-DAA8-455A1905F7E9}"/>
              </a:ext>
            </a:extLst>
          </p:cNvPr>
          <p:cNvSpPr>
            <a:spLocks noGrp="1"/>
          </p:cNvSpPr>
          <p:nvPr>
            <p:ph type="subTitle" idx="1"/>
          </p:nvPr>
        </p:nvSpPr>
        <p:spPr>
          <a:xfrm>
            <a:off x="3459553" y="3446206"/>
            <a:ext cx="9144000" cy="1438048"/>
          </a:xfrm>
        </p:spPr>
        <p:txBody>
          <a:bodyPr/>
          <a:lstStyle/>
          <a:p>
            <a:pPr algn="l"/>
            <a:r>
              <a:rPr lang="cs-CZ" sz="3600" b="1" dirty="0">
                <a:solidFill>
                  <a:schemeClr val="bg1"/>
                </a:solidFill>
                <a:latin typeface="League Spartan" pitchFamily="2" charset="-18"/>
                <a:cs typeface="Arial" panose="020B0604020202020204" pitchFamily="34" charset="0"/>
              </a:rPr>
              <a:t>Pavel Hrůza</a:t>
            </a:r>
          </a:p>
          <a:p>
            <a:pPr algn="l"/>
            <a:r>
              <a:rPr lang="cs-CZ" sz="3600" dirty="0">
                <a:solidFill>
                  <a:schemeClr val="bg1"/>
                </a:solidFill>
                <a:latin typeface="League Spartan" pitchFamily="2" charset="-18"/>
                <a:cs typeface="Arial" panose="020B0604020202020204" pitchFamily="34" charset="0"/>
              </a:rPr>
              <a:t>Byznys development manažer</a:t>
            </a:r>
            <a:endParaRPr lang="cs-CZ" sz="3600" dirty="0">
              <a:solidFill>
                <a:schemeClr val="bg1"/>
              </a:solidFill>
              <a:latin typeface="League Spartan" pitchFamily="2" charset="-18"/>
              <a:cs typeface="Arial" panose="020B0604020202020204" pitchFamily="34" charset="0"/>
              <a:hlinkClick r:id="rId2">
                <a:extLst>
                  <a:ext uri="{A12FA001-AC4F-418D-AE19-62706E023703}">
                    <ahyp:hlinkClr xmlns:ahyp="http://schemas.microsoft.com/office/drawing/2018/hyperlinkcolor" val="tx"/>
                  </a:ext>
                </a:extLst>
              </a:hlinkClick>
            </a:endParaRPr>
          </a:p>
          <a:p>
            <a:pPr algn="l"/>
            <a:endParaRPr lang="cs-CZ" sz="3600" dirty="0">
              <a:solidFill>
                <a:schemeClr val="bg1"/>
              </a:solidFill>
              <a:latin typeface="League Spartan" pitchFamily="2" charset="-18"/>
              <a:cs typeface="Arial" panose="020B0604020202020204" pitchFamily="34" charset="0"/>
              <a:hlinkClick r:id="rId2">
                <a:extLst>
                  <a:ext uri="{A12FA001-AC4F-418D-AE19-62706E023703}">
                    <ahyp:hlinkClr xmlns:ahyp="http://schemas.microsoft.com/office/drawing/2018/hyperlinkcolor" val="tx"/>
                  </a:ext>
                </a:extLst>
              </a:hlinkClick>
            </a:endParaRPr>
          </a:p>
          <a:p>
            <a:pPr algn="l"/>
            <a:r>
              <a:rPr lang="cs-CZ" sz="3600" dirty="0">
                <a:solidFill>
                  <a:schemeClr val="bg1"/>
                </a:solidFill>
                <a:latin typeface="League Spartan" pitchFamily="2" charset="-18"/>
                <a:cs typeface="Arial" panose="020B0604020202020204" pitchFamily="34" charset="0"/>
                <a:hlinkClick r:id="rId2">
                  <a:extLst>
                    <a:ext uri="{A12FA001-AC4F-418D-AE19-62706E023703}">
                      <ahyp:hlinkClr xmlns:ahyp="http://schemas.microsoft.com/office/drawing/2018/hyperlinkcolor" val="tx"/>
                    </a:ext>
                  </a:extLst>
                </a:hlinkClick>
              </a:rPr>
              <a:t>www.inovaceok.cz</a:t>
            </a:r>
            <a:r>
              <a:rPr lang="cs-CZ" sz="3600" dirty="0">
                <a:solidFill>
                  <a:schemeClr val="bg1"/>
                </a:solidFill>
                <a:latin typeface="League Spartan" pitchFamily="2" charset="-18"/>
                <a:cs typeface="Arial" panose="020B0604020202020204" pitchFamily="34" charset="0"/>
              </a:rPr>
              <a:t>  </a:t>
            </a:r>
          </a:p>
        </p:txBody>
      </p:sp>
      <p:pic>
        <p:nvPicPr>
          <p:cNvPr id="8" name="Obrázek 7">
            <a:extLst>
              <a:ext uri="{FF2B5EF4-FFF2-40B4-BE49-F238E27FC236}">
                <a16:creationId xmlns:a16="http://schemas.microsoft.com/office/drawing/2014/main" id="{618F01E3-D5F2-2A7D-D48B-F19066ABBC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30037" y="5391152"/>
            <a:ext cx="1042990" cy="1535454"/>
          </a:xfrm>
          <a:prstGeom prst="rect">
            <a:avLst/>
          </a:prstGeom>
        </p:spPr>
      </p:pic>
      <p:pic>
        <p:nvPicPr>
          <p:cNvPr id="9" name="Obrázek 8">
            <a:extLst>
              <a:ext uri="{FF2B5EF4-FFF2-40B4-BE49-F238E27FC236}">
                <a16:creationId xmlns:a16="http://schemas.microsoft.com/office/drawing/2014/main" id="{A56D9C6B-0CFA-DE35-C3F9-686EE304A7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03228" y="3987800"/>
            <a:ext cx="2688772" cy="2870200"/>
          </a:xfrm>
          <a:prstGeom prst="rect">
            <a:avLst/>
          </a:prstGeom>
        </p:spPr>
      </p:pic>
      <p:pic>
        <p:nvPicPr>
          <p:cNvPr id="10" name="Obrázek 9">
            <a:extLst>
              <a:ext uri="{FF2B5EF4-FFF2-40B4-BE49-F238E27FC236}">
                <a16:creationId xmlns:a16="http://schemas.microsoft.com/office/drawing/2014/main" id="{75AA3CB8-7500-7128-B3F0-557F03914B8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
          <a:stretch/>
        </p:blipFill>
        <p:spPr>
          <a:xfrm>
            <a:off x="9233428" y="4366872"/>
            <a:ext cx="539599" cy="1044915"/>
          </a:xfrm>
          <a:prstGeom prst="rect">
            <a:avLst/>
          </a:prstGeom>
        </p:spPr>
      </p:pic>
      <p:pic>
        <p:nvPicPr>
          <p:cNvPr id="11" name="Obrázek 10">
            <a:extLst>
              <a:ext uri="{FF2B5EF4-FFF2-40B4-BE49-F238E27FC236}">
                <a16:creationId xmlns:a16="http://schemas.microsoft.com/office/drawing/2014/main" id="{70AB8250-F8B6-B7E1-902F-678CAB86D3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7711126" y="5902400"/>
            <a:ext cx="1058034" cy="1042989"/>
          </a:xfrm>
          <a:prstGeom prst="rect">
            <a:avLst/>
          </a:prstGeom>
        </p:spPr>
      </p:pic>
      <p:pic>
        <p:nvPicPr>
          <p:cNvPr id="12" name="Obrázek 11">
            <a:extLst>
              <a:ext uri="{FF2B5EF4-FFF2-40B4-BE49-F238E27FC236}">
                <a16:creationId xmlns:a16="http://schemas.microsoft.com/office/drawing/2014/main" id="{458E7AD2-B4E7-9C4B-4437-CE446AE2DD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5"/>
          <a:stretch/>
        </p:blipFill>
        <p:spPr>
          <a:xfrm>
            <a:off x="9752977" y="6074833"/>
            <a:ext cx="415178" cy="783167"/>
          </a:xfrm>
          <a:prstGeom prst="rect">
            <a:avLst/>
          </a:prstGeom>
        </p:spPr>
      </p:pic>
      <p:pic>
        <p:nvPicPr>
          <p:cNvPr id="13" name="Obrázek 12">
            <a:extLst>
              <a:ext uri="{FF2B5EF4-FFF2-40B4-BE49-F238E27FC236}">
                <a16:creationId xmlns:a16="http://schemas.microsoft.com/office/drawing/2014/main" id="{DCBA7CFF-F8FC-133B-24E3-6FDCC34C62D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0"/>
            <a:ext cx="1780269" cy="1912594"/>
          </a:xfrm>
          <a:prstGeom prst="rect">
            <a:avLst/>
          </a:prstGeom>
        </p:spPr>
      </p:pic>
      <p:pic>
        <p:nvPicPr>
          <p:cNvPr id="4" name="Obrázek 3">
            <a:extLst>
              <a:ext uri="{FF2B5EF4-FFF2-40B4-BE49-F238E27FC236}">
                <a16:creationId xmlns:a16="http://schemas.microsoft.com/office/drawing/2014/main" id="{A3534B6A-2382-94A3-7F42-432464F8609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90134" y="3439053"/>
            <a:ext cx="2193104" cy="2193104"/>
          </a:xfrm>
          <a:prstGeom prst="ellipse">
            <a:avLst/>
          </a:prstGeom>
        </p:spPr>
      </p:pic>
      <p:pic>
        <p:nvPicPr>
          <p:cNvPr id="5" name="Obrázek 4">
            <a:extLst>
              <a:ext uri="{FF2B5EF4-FFF2-40B4-BE49-F238E27FC236}">
                <a16:creationId xmlns:a16="http://schemas.microsoft.com/office/drawing/2014/main" id="{7E0120F2-7FA9-166D-5930-8C1E21AC202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87960" y="353784"/>
            <a:ext cx="3190256" cy="810987"/>
          </a:xfrm>
          <a:prstGeom prst="rect">
            <a:avLst/>
          </a:prstGeom>
        </p:spPr>
      </p:pic>
      <p:pic>
        <p:nvPicPr>
          <p:cNvPr id="7" name="Obrázek 6">
            <a:hlinkClick r:id="rId11"/>
            <a:extLst>
              <a:ext uri="{FF2B5EF4-FFF2-40B4-BE49-F238E27FC236}">
                <a16:creationId xmlns:a16="http://schemas.microsoft.com/office/drawing/2014/main" id="{B60492A5-1438-5E93-3144-3BED1FA0B4B1}"/>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562198" y="5888930"/>
            <a:ext cx="470957" cy="502354"/>
          </a:xfrm>
          <a:prstGeom prst="rect">
            <a:avLst/>
          </a:prstGeom>
        </p:spPr>
      </p:pic>
      <p:pic>
        <p:nvPicPr>
          <p:cNvPr id="15" name="Obrázek 14">
            <a:hlinkClick r:id="rId13"/>
            <a:extLst>
              <a:ext uri="{FF2B5EF4-FFF2-40B4-BE49-F238E27FC236}">
                <a16:creationId xmlns:a16="http://schemas.microsoft.com/office/drawing/2014/main" id="{2C0BEA44-9164-1DF4-6867-AA7E32C4DA6B}"/>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908769" y="5925297"/>
            <a:ext cx="502354" cy="502354"/>
          </a:xfrm>
          <a:prstGeom prst="rect">
            <a:avLst/>
          </a:prstGeom>
        </p:spPr>
      </p:pic>
      <p:pic>
        <p:nvPicPr>
          <p:cNvPr id="17" name="Obrázek 16">
            <a:hlinkClick r:id="rId15"/>
            <a:extLst>
              <a:ext uri="{FF2B5EF4-FFF2-40B4-BE49-F238E27FC236}">
                <a16:creationId xmlns:a16="http://schemas.microsoft.com/office/drawing/2014/main" id="{912F7683-3B02-A64B-4684-EC2BA7B9614B}"/>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3457072" y="5925297"/>
            <a:ext cx="423861" cy="502354"/>
          </a:xfrm>
          <a:prstGeom prst="rect">
            <a:avLst/>
          </a:prstGeom>
        </p:spPr>
      </p:pic>
    </p:spTree>
    <p:extLst>
      <p:ext uri="{BB962C8B-B14F-4D97-AF65-F5344CB8AC3E}">
        <p14:creationId xmlns:p14="http://schemas.microsoft.com/office/powerpoint/2010/main" val="103724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34FAF927-D8C4-6A7E-E751-B138E4513D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96" y="-1"/>
            <a:ext cx="12220495" cy="4601498"/>
          </a:xfrm>
          <a:prstGeom prst="rect">
            <a:avLst/>
          </a:prstGeom>
        </p:spPr>
      </p:pic>
      <p:sp>
        <p:nvSpPr>
          <p:cNvPr id="2" name="Nadpis 1">
            <a:extLst>
              <a:ext uri="{FF2B5EF4-FFF2-40B4-BE49-F238E27FC236}">
                <a16:creationId xmlns:a16="http://schemas.microsoft.com/office/drawing/2014/main" id="{56765C99-D3C6-6F8A-5F4A-FA486913D18C}"/>
              </a:ext>
            </a:extLst>
          </p:cNvPr>
          <p:cNvSpPr>
            <a:spLocks noGrp="1"/>
          </p:cNvSpPr>
          <p:nvPr>
            <p:ph type="ctrTitle"/>
          </p:nvPr>
        </p:nvSpPr>
        <p:spPr>
          <a:xfrm>
            <a:off x="647700" y="673100"/>
            <a:ext cx="9933214" cy="703262"/>
          </a:xfrm>
        </p:spPr>
        <p:txBody>
          <a:bodyPr/>
          <a:lstStyle/>
          <a:p>
            <a:pPr algn="l"/>
            <a:r>
              <a:rPr lang="cs-CZ" sz="4500" b="1" dirty="0">
                <a:latin typeface="League Spartan ExtraBold" pitchFamily="2" charset="-18"/>
              </a:rPr>
              <a:t>Mise</a:t>
            </a:r>
            <a:r>
              <a:rPr lang="cs-CZ" sz="4500" b="1" dirty="0">
                <a:solidFill>
                  <a:srgbClr val="ECB21F"/>
                </a:solidFill>
                <a:latin typeface="League Spartan ExtraBold" pitchFamily="2" charset="-18"/>
              </a:rPr>
              <a:t>.</a:t>
            </a:r>
          </a:p>
        </p:txBody>
      </p:sp>
      <p:sp>
        <p:nvSpPr>
          <p:cNvPr id="3" name="Podnadpis 2">
            <a:extLst>
              <a:ext uri="{FF2B5EF4-FFF2-40B4-BE49-F238E27FC236}">
                <a16:creationId xmlns:a16="http://schemas.microsoft.com/office/drawing/2014/main" id="{78D58FD1-E3D7-81D9-8871-60137ADA5D2D}"/>
              </a:ext>
            </a:extLst>
          </p:cNvPr>
          <p:cNvSpPr>
            <a:spLocks noGrp="1"/>
          </p:cNvSpPr>
          <p:nvPr>
            <p:ph type="subTitle" idx="1"/>
          </p:nvPr>
        </p:nvSpPr>
        <p:spPr>
          <a:xfrm>
            <a:off x="647699" y="2116138"/>
            <a:ext cx="10461297" cy="1312862"/>
          </a:xfrm>
        </p:spPr>
        <p:txBody>
          <a:bodyPr/>
          <a:lstStyle/>
          <a:p>
            <a:pPr algn="just"/>
            <a:r>
              <a:rPr lang="cs-CZ" sz="3000" b="0" i="0" u="none" strike="noStrike" dirty="0">
                <a:solidFill>
                  <a:srgbClr val="000000"/>
                </a:solidFill>
                <a:effectLst/>
                <a:latin typeface="League Spartan SemiBold" pitchFamily="2" charset="-18"/>
                <a:cs typeface="Arial" panose="020B0604020202020204" pitchFamily="34" charset="0"/>
              </a:rPr>
              <a:t>Vytváříme příležitosti pro inovátory, podnikavé a kreativní lidi, kteří chtějí růst, tvořit a podnikat v Olomouckém kraji, prostřednictvím sdíleného mezinárodního know-how, sítě kontaktů a partnerů.</a:t>
            </a:r>
          </a:p>
        </p:txBody>
      </p:sp>
      <p:pic>
        <p:nvPicPr>
          <p:cNvPr id="6" name="Obrázek 5">
            <a:extLst>
              <a:ext uri="{FF2B5EF4-FFF2-40B4-BE49-F238E27FC236}">
                <a16:creationId xmlns:a16="http://schemas.microsoft.com/office/drawing/2014/main" id="{6E1DFB4F-BD22-34C8-B16E-9F8AC4E524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0271" y="5012132"/>
            <a:ext cx="2697358" cy="1078946"/>
          </a:xfrm>
          <a:prstGeom prst="rect">
            <a:avLst/>
          </a:prstGeom>
        </p:spPr>
      </p:pic>
      <p:pic>
        <p:nvPicPr>
          <p:cNvPr id="8" name="Obrázek 7">
            <a:extLst>
              <a:ext uri="{FF2B5EF4-FFF2-40B4-BE49-F238E27FC236}">
                <a16:creationId xmlns:a16="http://schemas.microsoft.com/office/drawing/2014/main" id="{A9FF2F70-6DA9-9975-B2E4-B6A65373C1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79263" y="5026647"/>
            <a:ext cx="3078696" cy="1312231"/>
          </a:xfrm>
          <a:prstGeom prst="rect">
            <a:avLst/>
          </a:prstGeom>
        </p:spPr>
      </p:pic>
      <p:pic>
        <p:nvPicPr>
          <p:cNvPr id="12" name="Obrázek 11">
            <a:extLst>
              <a:ext uri="{FF2B5EF4-FFF2-40B4-BE49-F238E27FC236}">
                <a16:creationId xmlns:a16="http://schemas.microsoft.com/office/drawing/2014/main" id="{B55F0811-3E22-D4F9-455A-17DD810EB8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57959" y="5130464"/>
            <a:ext cx="2048520" cy="1104594"/>
          </a:xfrm>
          <a:prstGeom prst="rect">
            <a:avLst/>
          </a:prstGeom>
        </p:spPr>
      </p:pic>
      <p:pic>
        <p:nvPicPr>
          <p:cNvPr id="15" name="Obrázek 14">
            <a:extLst>
              <a:ext uri="{FF2B5EF4-FFF2-40B4-BE49-F238E27FC236}">
                <a16:creationId xmlns:a16="http://schemas.microsoft.com/office/drawing/2014/main" id="{03622C00-E9DA-EF2A-E505-D0FCA650AA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08997" y="277077"/>
            <a:ext cx="831245" cy="561124"/>
          </a:xfrm>
          <a:prstGeom prst="rect">
            <a:avLst/>
          </a:prstGeom>
        </p:spPr>
      </p:pic>
      <p:pic>
        <p:nvPicPr>
          <p:cNvPr id="1030" name="Picture 6">
            <a:extLst>
              <a:ext uri="{FF2B5EF4-FFF2-40B4-BE49-F238E27FC236}">
                <a16:creationId xmlns:a16="http://schemas.microsoft.com/office/drawing/2014/main" id="{6336A342-4C01-4E14-BE7B-B4409E9AA2C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506479" y="5104998"/>
            <a:ext cx="2626651" cy="10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8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rázek 22">
            <a:extLst>
              <a:ext uri="{FF2B5EF4-FFF2-40B4-BE49-F238E27FC236}">
                <a16:creationId xmlns:a16="http://schemas.microsoft.com/office/drawing/2014/main" id="{1844F119-1BE5-EAC9-FA22-1514632A01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68020"/>
            <a:ext cx="12877367" cy="7243519"/>
          </a:xfrm>
          <a:prstGeom prst="rect">
            <a:avLst/>
          </a:prstGeom>
        </p:spPr>
      </p:pic>
      <p:pic>
        <p:nvPicPr>
          <p:cNvPr id="7" name="Obrázek 6">
            <a:extLst>
              <a:ext uri="{FF2B5EF4-FFF2-40B4-BE49-F238E27FC236}">
                <a16:creationId xmlns:a16="http://schemas.microsoft.com/office/drawing/2014/main" id="{A3F4C0A2-5FC4-5585-E9EC-E14972D063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8682" y="1029794"/>
            <a:ext cx="3236518" cy="2212293"/>
          </a:xfrm>
          <a:prstGeom prst="rect">
            <a:avLst/>
          </a:prstGeom>
        </p:spPr>
      </p:pic>
      <p:pic>
        <p:nvPicPr>
          <p:cNvPr id="5" name="Obrázek 4">
            <a:extLst>
              <a:ext uri="{FF2B5EF4-FFF2-40B4-BE49-F238E27FC236}">
                <a16:creationId xmlns:a16="http://schemas.microsoft.com/office/drawing/2014/main" id="{BEC418A3-201C-B2EE-C6FC-991DC19505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3025" y="984994"/>
            <a:ext cx="3236518" cy="2212293"/>
          </a:xfrm>
          <a:prstGeom prst="rect">
            <a:avLst/>
          </a:prstGeom>
        </p:spPr>
      </p:pic>
      <p:pic>
        <p:nvPicPr>
          <p:cNvPr id="3" name="Obrázek 2">
            <a:extLst>
              <a:ext uri="{FF2B5EF4-FFF2-40B4-BE49-F238E27FC236}">
                <a16:creationId xmlns:a16="http://schemas.microsoft.com/office/drawing/2014/main" id="{044ECA85-6751-F414-50B5-C3BA72190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249" y="984994"/>
            <a:ext cx="3236518" cy="2212293"/>
          </a:xfrm>
          <a:prstGeom prst="rect">
            <a:avLst/>
          </a:prstGeom>
        </p:spPr>
      </p:pic>
      <p:sp>
        <p:nvSpPr>
          <p:cNvPr id="4" name="Zástupný obsah 2">
            <a:extLst>
              <a:ext uri="{FF2B5EF4-FFF2-40B4-BE49-F238E27FC236}">
                <a16:creationId xmlns:a16="http://schemas.microsoft.com/office/drawing/2014/main" id="{2697E446-6CBA-D045-6211-AB55B0B9D054}"/>
              </a:ext>
            </a:extLst>
          </p:cNvPr>
          <p:cNvSpPr>
            <a:spLocks noGrp="1"/>
          </p:cNvSpPr>
          <p:nvPr/>
        </p:nvSpPr>
        <p:spPr>
          <a:xfrm>
            <a:off x="753025" y="1621380"/>
            <a:ext cx="2755900" cy="1011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ECB21F"/>
              </a:buClr>
              <a:buSzPct val="100000"/>
            </a:pPr>
            <a:r>
              <a:rPr lang="cs-CZ" sz="3000">
                <a:solidFill>
                  <a:schemeClr val="bg1"/>
                </a:solidFill>
                <a:latin typeface="League Spartan SemiBold" pitchFamily="2" charset="-18"/>
              </a:rPr>
              <a:t>Inovativní business</a:t>
            </a:r>
          </a:p>
          <a:p>
            <a:pPr marL="0" indent="0" algn="ctr">
              <a:buNone/>
            </a:pPr>
            <a:endParaRPr lang="cs-CZ"/>
          </a:p>
          <a:p>
            <a:pPr marL="0" indent="0" algn="ctr">
              <a:buNone/>
            </a:pPr>
            <a:endParaRPr lang="cs-CZ"/>
          </a:p>
        </p:txBody>
      </p:sp>
      <p:pic>
        <p:nvPicPr>
          <p:cNvPr id="2" name="Obrázek 1">
            <a:extLst>
              <a:ext uri="{FF2B5EF4-FFF2-40B4-BE49-F238E27FC236}">
                <a16:creationId xmlns:a16="http://schemas.microsoft.com/office/drawing/2014/main" id="{4A959C02-FED8-50AF-BFD0-60EF5048ED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8997" y="277077"/>
            <a:ext cx="831245" cy="561124"/>
          </a:xfrm>
          <a:prstGeom prst="rect">
            <a:avLst/>
          </a:prstGeom>
        </p:spPr>
      </p:pic>
      <p:sp>
        <p:nvSpPr>
          <p:cNvPr id="6" name="Zástupný obsah 2">
            <a:extLst>
              <a:ext uri="{FF2B5EF4-FFF2-40B4-BE49-F238E27FC236}">
                <a16:creationId xmlns:a16="http://schemas.microsoft.com/office/drawing/2014/main" id="{708DC64B-7FD5-7BBA-77B0-BA6C75D27647}"/>
              </a:ext>
            </a:extLst>
          </p:cNvPr>
          <p:cNvSpPr>
            <a:spLocks noGrp="1"/>
          </p:cNvSpPr>
          <p:nvPr/>
        </p:nvSpPr>
        <p:spPr>
          <a:xfrm>
            <a:off x="4721732" y="1333988"/>
            <a:ext cx="2329435" cy="15069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buClr>
                <a:srgbClr val="ECB21F"/>
              </a:buClr>
              <a:buSzPct val="100000"/>
            </a:pPr>
            <a:r>
              <a:rPr lang="cs-CZ" sz="3000">
                <a:solidFill>
                  <a:schemeClr val="bg1"/>
                </a:solidFill>
                <a:latin typeface="League Spartan SemiBold" pitchFamily="2" charset="-18"/>
              </a:rPr>
              <a:t>Podnikavá a  kreativní komunita</a:t>
            </a:r>
          </a:p>
          <a:p>
            <a:pPr marL="0" indent="0">
              <a:buNone/>
            </a:pPr>
            <a:endParaRPr lang="cs-CZ"/>
          </a:p>
          <a:p>
            <a:pPr marL="0" indent="0">
              <a:buNone/>
            </a:pPr>
            <a:endParaRPr lang="cs-CZ"/>
          </a:p>
        </p:txBody>
      </p:sp>
      <p:sp>
        <p:nvSpPr>
          <p:cNvPr id="8" name="Zástupný obsah 2">
            <a:extLst>
              <a:ext uri="{FF2B5EF4-FFF2-40B4-BE49-F238E27FC236}">
                <a16:creationId xmlns:a16="http://schemas.microsoft.com/office/drawing/2014/main" id="{8D8446BB-8651-DA05-881F-BD394742514F}"/>
              </a:ext>
            </a:extLst>
          </p:cNvPr>
          <p:cNvSpPr>
            <a:spLocks noGrp="1"/>
          </p:cNvSpPr>
          <p:nvPr/>
        </p:nvSpPr>
        <p:spPr>
          <a:xfrm>
            <a:off x="7967316" y="1581854"/>
            <a:ext cx="2755900" cy="10112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Clr>
                <a:srgbClr val="ECB21F"/>
              </a:buClr>
              <a:buSzPct val="100000"/>
              <a:buBlip>
                <a:blip r:embed="rId5"/>
              </a:buBlip>
            </a:pPr>
            <a:r>
              <a:rPr lang="cs-CZ" sz="3000">
                <a:solidFill>
                  <a:schemeClr val="bg1"/>
                </a:solidFill>
                <a:latin typeface="League Spartan SemiBold" pitchFamily="2" charset="-18"/>
              </a:rPr>
              <a:t> Atraktivní regiony</a:t>
            </a:r>
          </a:p>
          <a:p>
            <a:pPr marL="0" indent="0" algn="ctr">
              <a:buNone/>
            </a:pPr>
            <a:endParaRPr lang="cs-CZ"/>
          </a:p>
          <a:p>
            <a:pPr marL="0" indent="0" algn="ctr">
              <a:buNone/>
            </a:pPr>
            <a:endParaRPr lang="cs-CZ"/>
          </a:p>
        </p:txBody>
      </p:sp>
      <p:pic>
        <p:nvPicPr>
          <p:cNvPr id="12" name="Obrázek 11">
            <a:extLst>
              <a:ext uri="{FF2B5EF4-FFF2-40B4-BE49-F238E27FC236}">
                <a16:creationId xmlns:a16="http://schemas.microsoft.com/office/drawing/2014/main" id="{5851F30C-F8C4-4930-457F-2733C425E8B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47700" y="3429000"/>
            <a:ext cx="3238500" cy="2159000"/>
          </a:xfrm>
          <a:prstGeom prst="round2DiagRect">
            <a:avLst>
              <a:gd name="adj1" fmla="val 50000"/>
              <a:gd name="adj2" fmla="val 0"/>
            </a:avLst>
          </a:prstGeom>
        </p:spPr>
      </p:pic>
      <p:pic>
        <p:nvPicPr>
          <p:cNvPr id="13" name="Obrázek 12">
            <a:extLst>
              <a:ext uri="{FF2B5EF4-FFF2-40B4-BE49-F238E27FC236}">
                <a16:creationId xmlns:a16="http://schemas.microsoft.com/office/drawing/2014/main" id="{98EE31D3-B23D-AF68-0D1B-1EAAC13343E3}"/>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saturation sat="106000"/>
                    </a14:imgEffect>
                  </a14:imgLayer>
                </a14:imgProps>
              </a:ext>
              <a:ext uri="{28A0092B-C50C-407E-A947-70E740481C1C}">
                <a14:useLocalDpi xmlns:a14="http://schemas.microsoft.com/office/drawing/2010/main"/>
              </a:ext>
            </a:extLst>
          </a:blip>
          <a:srcRect r="-425"/>
          <a:stretch/>
        </p:blipFill>
        <p:spPr>
          <a:xfrm>
            <a:off x="4267200" y="3429000"/>
            <a:ext cx="3238500" cy="2159000"/>
          </a:xfrm>
          <a:prstGeom prst="round2DiagRect">
            <a:avLst>
              <a:gd name="adj1" fmla="val 44314"/>
              <a:gd name="adj2" fmla="val 0"/>
            </a:avLst>
          </a:prstGeom>
        </p:spPr>
      </p:pic>
      <p:pic>
        <p:nvPicPr>
          <p:cNvPr id="14" name="Obrázek 13">
            <a:extLst>
              <a:ext uri="{FF2B5EF4-FFF2-40B4-BE49-F238E27FC236}">
                <a16:creationId xmlns:a16="http://schemas.microsoft.com/office/drawing/2014/main" id="{ACAC8D07-39B1-B5CF-9351-B03E52A4DE4E}"/>
              </a:ext>
            </a:extLst>
          </p:cNvPr>
          <p:cNvPicPr>
            <a:picLocks noChangeAspect="1"/>
          </p:cNvPicPr>
          <p:nvPr/>
        </p:nvPicPr>
        <p:blipFill>
          <a:blip r:embed="rId9" cstate="screen">
            <a:extLst>
              <a:ext uri="{28A0092B-C50C-407E-A947-70E740481C1C}">
                <a14:useLocalDpi xmlns:a14="http://schemas.microsoft.com/office/drawing/2010/main"/>
              </a:ext>
            </a:extLst>
          </a:blip>
          <a:srcRect t="16667" b="16667"/>
          <a:stretch/>
        </p:blipFill>
        <p:spPr>
          <a:xfrm flipH="1">
            <a:off x="7886700" y="3429000"/>
            <a:ext cx="3238500" cy="2159000"/>
          </a:xfrm>
          <a:prstGeom prst="round2DiagRect">
            <a:avLst>
              <a:gd name="adj1" fmla="val 0"/>
              <a:gd name="adj2" fmla="val 50000"/>
            </a:avLst>
          </a:prstGeom>
          <a:scene3d>
            <a:camera prst="orthographicFront">
              <a:rot lat="0" lon="10800000" rev="0"/>
            </a:camera>
            <a:lightRig rig="threePt" dir="t"/>
          </a:scene3d>
        </p:spPr>
      </p:pic>
      <p:pic>
        <p:nvPicPr>
          <p:cNvPr id="21" name="Obrázek 20">
            <a:extLst>
              <a:ext uri="{FF2B5EF4-FFF2-40B4-BE49-F238E27FC236}">
                <a16:creationId xmlns:a16="http://schemas.microsoft.com/office/drawing/2014/main" id="{ECBBAD4E-68BE-08CE-2E1E-FF18E8DF2CF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6515" y="5251448"/>
            <a:ext cx="1249685" cy="914564"/>
          </a:xfrm>
          <a:prstGeom prst="rect">
            <a:avLst/>
          </a:prstGeom>
        </p:spPr>
      </p:pic>
      <p:grpSp>
        <p:nvGrpSpPr>
          <p:cNvPr id="90" name="Skupina 89">
            <a:extLst>
              <a:ext uri="{FF2B5EF4-FFF2-40B4-BE49-F238E27FC236}">
                <a16:creationId xmlns:a16="http://schemas.microsoft.com/office/drawing/2014/main" id="{C452F400-87AE-794B-A18E-D2AEAA158F34}"/>
              </a:ext>
            </a:extLst>
          </p:cNvPr>
          <p:cNvGrpSpPr/>
          <p:nvPr/>
        </p:nvGrpSpPr>
        <p:grpSpPr>
          <a:xfrm>
            <a:off x="647700" y="3159124"/>
            <a:ext cx="759751" cy="837903"/>
            <a:chOff x="647700" y="3159124"/>
            <a:chExt cx="759751" cy="837903"/>
          </a:xfrm>
        </p:grpSpPr>
        <p:grpSp>
          <p:nvGrpSpPr>
            <p:cNvPr id="25" name="Skupina 24">
              <a:extLst>
                <a:ext uri="{FF2B5EF4-FFF2-40B4-BE49-F238E27FC236}">
                  <a16:creationId xmlns:a16="http://schemas.microsoft.com/office/drawing/2014/main" id="{638D6155-60DA-D025-0668-CF05E65AF31E}"/>
                </a:ext>
              </a:extLst>
            </p:cNvPr>
            <p:cNvGrpSpPr/>
            <p:nvPr/>
          </p:nvGrpSpPr>
          <p:grpSpPr>
            <a:xfrm>
              <a:off x="1192079" y="3159124"/>
              <a:ext cx="215372" cy="837285"/>
              <a:chOff x="1921695" y="1901153"/>
              <a:chExt cx="215372" cy="837285"/>
            </a:xfrm>
            <a:solidFill>
              <a:srgbClr val="F4D07D"/>
            </a:solidFill>
          </p:grpSpPr>
          <p:grpSp>
            <p:nvGrpSpPr>
              <p:cNvPr id="26" name="Skupina 25">
                <a:extLst>
                  <a:ext uri="{FF2B5EF4-FFF2-40B4-BE49-F238E27FC236}">
                    <a16:creationId xmlns:a16="http://schemas.microsoft.com/office/drawing/2014/main" id="{C8776197-BB9C-86EC-E358-4417BDCA579B}"/>
                  </a:ext>
                </a:extLst>
              </p:cNvPr>
              <p:cNvGrpSpPr/>
              <p:nvPr/>
            </p:nvGrpSpPr>
            <p:grpSpPr>
              <a:xfrm rot="10800000">
                <a:off x="1926417" y="2317138"/>
                <a:ext cx="210650" cy="421300"/>
                <a:chOff x="7533637" y="2023057"/>
                <a:chExt cx="736214" cy="1371343"/>
              </a:xfrm>
              <a:grpFill/>
            </p:grpSpPr>
            <p:sp>
              <p:nvSpPr>
                <p:cNvPr id="30" name="Částečný kruh 25">
                  <a:extLst>
                    <a:ext uri="{FF2B5EF4-FFF2-40B4-BE49-F238E27FC236}">
                      <a16:creationId xmlns:a16="http://schemas.microsoft.com/office/drawing/2014/main" id="{4E621AB7-E5BC-E5C1-FDBF-780BE281CCED}"/>
                    </a:ext>
                  </a:extLst>
                </p:cNvPr>
                <p:cNvSpPr/>
                <p:nvPr/>
              </p:nvSpPr>
              <p:spPr>
                <a:xfrm>
                  <a:off x="7533638" y="2023057"/>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1" name="Částečný kruh 25">
                  <a:extLst>
                    <a:ext uri="{FF2B5EF4-FFF2-40B4-BE49-F238E27FC236}">
                      <a16:creationId xmlns:a16="http://schemas.microsoft.com/office/drawing/2014/main" id="{069222E8-427D-4673-BE9B-0DDB91CA97A3}"/>
                    </a:ext>
                  </a:extLst>
                </p:cNvPr>
                <p:cNvSpPr/>
                <p:nvPr/>
              </p:nvSpPr>
              <p:spPr>
                <a:xfrm rot="10800000">
                  <a:off x="7533637" y="2691429"/>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nvGrpSpPr>
              <p:cNvPr id="27" name="Skupina 26">
                <a:extLst>
                  <a:ext uri="{FF2B5EF4-FFF2-40B4-BE49-F238E27FC236}">
                    <a16:creationId xmlns:a16="http://schemas.microsoft.com/office/drawing/2014/main" id="{616E6FD5-C403-B591-ED71-52CACB1FB340}"/>
                  </a:ext>
                </a:extLst>
              </p:cNvPr>
              <p:cNvGrpSpPr/>
              <p:nvPr/>
            </p:nvGrpSpPr>
            <p:grpSpPr>
              <a:xfrm>
                <a:off x="1921695" y="1901153"/>
                <a:ext cx="215371" cy="417774"/>
                <a:chOff x="8623889" y="1311768"/>
                <a:chExt cx="354481" cy="687617"/>
              </a:xfrm>
              <a:grpFill/>
            </p:grpSpPr>
            <p:sp>
              <p:nvSpPr>
                <p:cNvPr id="28" name="Částečný kruh 25">
                  <a:extLst>
                    <a:ext uri="{FF2B5EF4-FFF2-40B4-BE49-F238E27FC236}">
                      <a16:creationId xmlns:a16="http://schemas.microsoft.com/office/drawing/2014/main" id="{C73E2B88-61C7-539C-7E4A-6FD4129C7874}"/>
                    </a:ext>
                  </a:extLst>
                </p:cNvPr>
                <p:cNvSpPr/>
                <p:nvPr/>
              </p:nvSpPr>
              <p:spPr>
                <a:xfrm rot="16200000">
                  <a:off x="8628251" y="164926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9" name="Částečný kruh 25">
                  <a:extLst>
                    <a:ext uri="{FF2B5EF4-FFF2-40B4-BE49-F238E27FC236}">
                      <a16:creationId xmlns:a16="http://schemas.microsoft.com/office/drawing/2014/main" id="{FF4381E2-379F-B425-7056-DF03BF6D8F97}"/>
                    </a:ext>
                  </a:extLst>
                </p:cNvPr>
                <p:cNvSpPr/>
                <p:nvPr/>
              </p:nvSpPr>
              <p:spPr>
                <a:xfrm rot="5400000">
                  <a:off x="8628251" y="130740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grpSp>
          <p:nvGrpSpPr>
            <p:cNvPr id="32" name="Skupina 31">
              <a:extLst>
                <a:ext uri="{FF2B5EF4-FFF2-40B4-BE49-F238E27FC236}">
                  <a16:creationId xmlns:a16="http://schemas.microsoft.com/office/drawing/2014/main" id="{E72E0388-3251-583F-D112-0FE1B6A3D98E}"/>
                </a:ext>
              </a:extLst>
            </p:cNvPr>
            <p:cNvGrpSpPr/>
            <p:nvPr/>
          </p:nvGrpSpPr>
          <p:grpSpPr>
            <a:xfrm>
              <a:off x="647700" y="3159742"/>
              <a:ext cx="408347" cy="837285"/>
              <a:chOff x="1272871" y="1901153"/>
              <a:chExt cx="408347" cy="837285"/>
            </a:xfrm>
            <a:solidFill>
              <a:srgbClr val="F4D07D"/>
            </a:solidFill>
          </p:grpSpPr>
          <p:grpSp>
            <p:nvGrpSpPr>
              <p:cNvPr id="33" name="Skupina 32">
                <a:extLst>
                  <a:ext uri="{FF2B5EF4-FFF2-40B4-BE49-F238E27FC236}">
                    <a16:creationId xmlns:a16="http://schemas.microsoft.com/office/drawing/2014/main" id="{AC81BF5F-92CD-C911-7986-A4AB19D8787D}"/>
                  </a:ext>
                </a:extLst>
              </p:cNvPr>
              <p:cNvGrpSpPr/>
              <p:nvPr/>
            </p:nvGrpSpPr>
            <p:grpSpPr>
              <a:xfrm>
                <a:off x="1465846" y="1901153"/>
                <a:ext cx="215372" cy="837285"/>
                <a:chOff x="1406661" y="1563595"/>
                <a:chExt cx="354482" cy="1378092"/>
              </a:xfrm>
              <a:grpFill/>
            </p:grpSpPr>
            <p:grpSp>
              <p:nvGrpSpPr>
                <p:cNvPr id="41" name="Skupina 40">
                  <a:extLst>
                    <a:ext uri="{FF2B5EF4-FFF2-40B4-BE49-F238E27FC236}">
                      <a16:creationId xmlns:a16="http://schemas.microsoft.com/office/drawing/2014/main" id="{4663B73C-ECA8-AC6F-8B00-FAD84E409BB9}"/>
                    </a:ext>
                  </a:extLst>
                </p:cNvPr>
                <p:cNvGrpSpPr/>
                <p:nvPr/>
              </p:nvGrpSpPr>
              <p:grpSpPr>
                <a:xfrm rot="10800000">
                  <a:off x="1414433" y="2248267"/>
                  <a:ext cx="346710" cy="693420"/>
                  <a:chOff x="7533637" y="2023057"/>
                  <a:chExt cx="736214" cy="1371343"/>
                </a:xfrm>
                <a:grpFill/>
              </p:grpSpPr>
              <p:sp>
                <p:nvSpPr>
                  <p:cNvPr id="45" name="Částečný kruh 25">
                    <a:extLst>
                      <a:ext uri="{FF2B5EF4-FFF2-40B4-BE49-F238E27FC236}">
                        <a16:creationId xmlns:a16="http://schemas.microsoft.com/office/drawing/2014/main" id="{93C583E0-A066-3594-3676-FE4013AEDDF3}"/>
                      </a:ext>
                    </a:extLst>
                  </p:cNvPr>
                  <p:cNvSpPr/>
                  <p:nvPr/>
                </p:nvSpPr>
                <p:spPr>
                  <a:xfrm>
                    <a:off x="7533638" y="2023057"/>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6" name="Částečný kruh 25">
                    <a:extLst>
                      <a:ext uri="{FF2B5EF4-FFF2-40B4-BE49-F238E27FC236}">
                        <a16:creationId xmlns:a16="http://schemas.microsoft.com/office/drawing/2014/main" id="{9508B600-47DF-C098-34B3-03F974DF61F4}"/>
                      </a:ext>
                    </a:extLst>
                  </p:cNvPr>
                  <p:cNvSpPr/>
                  <p:nvPr/>
                </p:nvSpPr>
                <p:spPr>
                  <a:xfrm rot="10800000">
                    <a:off x="7533637" y="2691429"/>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nvGrpSpPr>
                <p:cNvPr id="42" name="Skupina 41">
                  <a:extLst>
                    <a:ext uri="{FF2B5EF4-FFF2-40B4-BE49-F238E27FC236}">
                      <a16:creationId xmlns:a16="http://schemas.microsoft.com/office/drawing/2014/main" id="{1DF3262F-E8E3-1262-DC70-30806B6B2171}"/>
                    </a:ext>
                  </a:extLst>
                </p:cNvPr>
                <p:cNvGrpSpPr/>
                <p:nvPr/>
              </p:nvGrpSpPr>
              <p:grpSpPr>
                <a:xfrm>
                  <a:off x="1406661" y="1563595"/>
                  <a:ext cx="354481" cy="687617"/>
                  <a:chOff x="8623889" y="1311768"/>
                  <a:chExt cx="354481" cy="687617"/>
                </a:xfrm>
                <a:grpFill/>
              </p:grpSpPr>
              <p:sp>
                <p:nvSpPr>
                  <p:cNvPr id="43" name="Částečný kruh 25">
                    <a:extLst>
                      <a:ext uri="{FF2B5EF4-FFF2-40B4-BE49-F238E27FC236}">
                        <a16:creationId xmlns:a16="http://schemas.microsoft.com/office/drawing/2014/main" id="{A5CB2D99-A410-C180-CEA5-834040E5D37B}"/>
                      </a:ext>
                    </a:extLst>
                  </p:cNvPr>
                  <p:cNvSpPr/>
                  <p:nvPr/>
                </p:nvSpPr>
                <p:spPr>
                  <a:xfrm rot="16200000">
                    <a:off x="8628251" y="164926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4" name="Částečný kruh 25">
                    <a:extLst>
                      <a:ext uri="{FF2B5EF4-FFF2-40B4-BE49-F238E27FC236}">
                        <a16:creationId xmlns:a16="http://schemas.microsoft.com/office/drawing/2014/main" id="{8910178F-898D-9C1A-5F09-29CC73F356AF}"/>
                      </a:ext>
                    </a:extLst>
                  </p:cNvPr>
                  <p:cNvSpPr/>
                  <p:nvPr/>
                </p:nvSpPr>
                <p:spPr>
                  <a:xfrm rot="5400000">
                    <a:off x="8628251" y="130740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grpSp>
            <p:nvGrpSpPr>
              <p:cNvPr id="34" name="Skupina 33">
                <a:extLst>
                  <a:ext uri="{FF2B5EF4-FFF2-40B4-BE49-F238E27FC236}">
                    <a16:creationId xmlns:a16="http://schemas.microsoft.com/office/drawing/2014/main" id="{A711D8F6-4F0F-5E63-CE9F-6E948A69C5AD}"/>
                  </a:ext>
                </a:extLst>
              </p:cNvPr>
              <p:cNvGrpSpPr/>
              <p:nvPr/>
            </p:nvGrpSpPr>
            <p:grpSpPr>
              <a:xfrm rot="10800000">
                <a:off x="1272871" y="1901153"/>
                <a:ext cx="215372" cy="837285"/>
                <a:chOff x="1406661" y="1563595"/>
                <a:chExt cx="354482" cy="1378092"/>
              </a:xfrm>
              <a:grpFill/>
            </p:grpSpPr>
            <p:grpSp>
              <p:nvGrpSpPr>
                <p:cNvPr id="35" name="Skupina 34">
                  <a:extLst>
                    <a:ext uri="{FF2B5EF4-FFF2-40B4-BE49-F238E27FC236}">
                      <a16:creationId xmlns:a16="http://schemas.microsoft.com/office/drawing/2014/main" id="{E1B0ABE7-7905-C6FC-FE8F-7436D80ECF37}"/>
                    </a:ext>
                  </a:extLst>
                </p:cNvPr>
                <p:cNvGrpSpPr/>
                <p:nvPr/>
              </p:nvGrpSpPr>
              <p:grpSpPr>
                <a:xfrm rot="10800000">
                  <a:off x="1414433" y="2248267"/>
                  <a:ext cx="346710" cy="693420"/>
                  <a:chOff x="7533637" y="2023057"/>
                  <a:chExt cx="736214" cy="1371343"/>
                </a:xfrm>
                <a:grpFill/>
              </p:grpSpPr>
              <p:sp>
                <p:nvSpPr>
                  <p:cNvPr id="39" name="Částečný kruh 25">
                    <a:extLst>
                      <a:ext uri="{FF2B5EF4-FFF2-40B4-BE49-F238E27FC236}">
                        <a16:creationId xmlns:a16="http://schemas.microsoft.com/office/drawing/2014/main" id="{7D4EC7B2-BB9A-9783-293F-C8D76BD06F27}"/>
                      </a:ext>
                    </a:extLst>
                  </p:cNvPr>
                  <p:cNvSpPr/>
                  <p:nvPr/>
                </p:nvSpPr>
                <p:spPr>
                  <a:xfrm>
                    <a:off x="7533638" y="2023057"/>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0" name="Částečný kruh 25">
                    <a:extLst>
                      <a:ext uri="{FF2B5EF4-FFF2-40B4-BE49-F238E27FC236}">
                        <a16:creationId xmlns:a16="http://schemas.microsoft.com/office/drawing/2014/main" id="{5EDEFF56-6F74-8C8C-A467-0CB913D7D9C8}"/>
                      </a:ext>
                    </a:extLst>
                  </p:cNvPr>
                  <p:cNvSpPr/>
                  <p:nvPr/>
                </p:nvSpPr>
                <p:spPr>
                  <a:xfrm rot="10800000">
                    <a:off x="7533637" y="2691429"/>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nvGrpSpPr>
                <p:cNvPr id="36" name="Skupina 35">
                  <a:extLst>
                    <a:ext uri="{FF2B5EF4-FFF2-40B4-BE49-F238E27FC236}">
                      <a16:creationId xmlns:a16="http://schemas.microsoft.com/office/drawing/2014/main" id="{5EBF29C4-5212-25FE-4F25-4A674583B9E6}"/>
                    </a:ext>
                  </a:extLst>
                </p:cNvPr>
                <p:cNvGrpSpPr/>
                <p:nvPr/>
              </p:nvGrpSpPr>
              <p:grpSpPr>
                <a:xfrm>
                  <a:off x="1406661" y="1563595"/>
                  <a:ext cx="354481" cy="687617"/>
                  <a:chOff x="8623889" y="1311768"/>
                  <a:chExt cx="354481" cy="687617"/>
                </a:xfrm>
                <a:grpFill/>
              </p:grpSpPr>
              <p:sp>
                <p:nvSpPr>
                  <p:cNvPr id="37" name="Částečný kruh 25">
                    <a:extLst>
                      <a:ext uri="{FF2B5EF4-FFF2-40B4-BE49-F238E27FC236}">
                        <a16:creationId xmlns:a16="http://schemas.microsoft.com/office/drawing/2014/main" id="{D04D4BE3-A06C-BD10-97BE-2D0D0BD67EE9}"/>
                      </a:ext>
                    </a:extLst>
                  </p:cNvPr>
                  <p:cNvSpPr/>
                  <p:nvPr/>
                </p:nvSpPr>
                <p:spPr>
                  <a:xfrm rot="16200000">
                    <a:off x="8628251" y="164926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8" name="Částečný kruh 25">
                    <a:extLst>
                      <a:ext uri="{FF2B5EF4-FFF2-40B4-BE49-F238E27FC236}">
                        <a16:creationId xmlns:a16="http://schemas.microsoft.com/office/drawing/2014/main" id="{0137434E-9331-6423-7AD3-7956D56DBD4A}"/>
                      </a:ext>
                    </a:extLst>
                  </p:cNvPr>
                  <p:cNvSpPr/>
                  <p:nvPr/>
                </p:nvSpPr>
                <p:spPr>
                  <a:xfrm rot="5400000">
                    <a:off x="8628251" y="130740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grpSp>
      </p:grpSp>
      <p:grpSp>
        <p:nvGrpSpPr>
          <p:cNvPr id="70" name="Skupina 69">
            <a:extLst>
              <a:ext uri="{FF2B5EF4-FFF2-40B4-BE49-F238E27FC236}">
                <a16:creationId xmlns:a16="http://schemas.microsoft.com/office/drawing/2014/main" id="{0FE9DCF3-071D-3E9C-BCCF-299F5F2B61C3}"/>
              </a:ext>
            </a:extLst>
          </p:cNvPr>
          <p:cNvGrpSpPr/>
          <p:nvPr/>
        </p:nvGrpSpPr>
        <p:grpSpPr>
          <a:xfrm>
            <a:off x="4152420" y="3156466"/>
            <a:ext cx="925859" cy="837285"/>
            <a:chOff x="3647451" y="838201"/>
            <a:chExt cx="951535" cy="860505"/>
          </a:xfrm>
        </p:grpSpPr>
        <p:grpSp>
          <p:nvGrpSpPr>
            <p:cNvPr id="47" name="Skupina 46">
              <a:extLst>
                <a:ext uri="{FF2B5EF4-FFF2-40B4-BE49-F238E27FC236}">
                  <a16:creationId xmlns:a16="http://schemas.microsoft.com/office/drawing/2014/main" id="{FD27EDF2-C1A2-8153-D620-DE6974FD537E}"/>
                </a:ext>
              </a:extLst>
            </p:cNvPr>
            <p:cNvGrpSpPr/>
            <p:nvPr/>
          </p:nvGrpSpPr>
          <p:grpSpPr>
            <a:xfrm>
              <a:off x="3647451" y="838201"/>
              <a:ext cx="417995" cy="857068"/>
              <a:chOff x="1272871" y="1901153"/>
              <a:chExt cx="408347" cy="837285"/>
            </a:xfrm>
            <a:solidFill>
              <a:srgbClr val="F4D07D"/>
            </a:solidFill>
          </p:grpSpPr>
          <p:grpSp>
            <p:nvGrpSpPr>
              <p:cNvPr id="48" name="Skupina 47">
                <a:extLst>
                  <a:ext uri="{FF2B5EF4-FFF2-40B4-BE49-F238E27FC236}">
                    <a16:creationId xmlns:a16="http://schemas.microsoft.com/office/drawing/2014/main" id="{DB9E33AA-CF5B-E887-A9EC-4B84D4182571}"/>
                  </a:ext>
                </a:extLst>
              </p:cNvPr>
              <p:cNvGrpSpPr/>
              <p:nvPr/>
            </p:nvGrpSpPr>
            <p:grpSpPr>
              <a:xfrm>
                <a:off x="1465846" y="1901153"/>
                <a:ext cx="215372" cy="837285"/>
                <a:chOff x="1406661" y="1563595"/>
                <a:chExt cx="354482" cy="1378092"/>
              </a:xfrm>
              <a:grpFill/>
            </p:grpSpPr>
            <p:grpSp>
              <p:nvGrpSpPr>
                <p:cNvPr id="56" name="Skupina 55">
                  <a:extLst>
                    <a:ext uri="{FF2B5EF4-FFF2-40B4-BE49-F238E27FC236}">
                      <a16:creationId xmlns:a16="http://schemas.microsoft.com/office/drawing/2014/main" id="{06ADB348-2412-7332-784F-D1B62348DF3C}"/>
                    </a:ext>
                  </a:extLst>
                </p:cNvPr>
                <p:cNvGrpSpPr/>
                <p:nvPr/>
              </p:nvGrpSpPr>
              <p:grpSpPr>
                <a:xfrm rot="10800000">
                  <a:off x="1414433" y="2248267"/>
                  <a:ext cx="346710" cy="693420"/>
                  <a:chOff x="7533637" y="2023057"/>
                  <a:chExt cx="736214" cy="1371343"/>
                </a:xfrm>
                <a:grpFill/>
              </p:grpSpPr>
              <p:sp>
                <p:nvSpPr>
                  <p:cNvPr id="60" name="Částečný kruh 25">
                    <a:extLst>
                      <a:ext uri="{FF2B5EF4-FFF2-40B4-BE49-F238E27FC236}">
                        <a16:creationId xmlns:a16="http://schemas.microsoft.com/office/drawing/2014/main" id="{EFFD4522-070D-48C6-AA31-FB4CBB47918A}"/>
                      </a:ext>
                    </a:extLst>
                  </p:cNvPr>
                  <p:cNvSpPr/>
                  <p:nvPr/>
                </p:nvSpPr>
                <p:spPr>
                  <a:xfrm>
                    <a:off x="7533638" y="2023057"/>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1" name="Částečný kruh 25">
                    <a:extLst>
                      <a:ext uri="{FF2B5EF4-FFF2-40B4-BE49-F238E27FC236}">
                        <a16:creationId xmlns:a16="http://schemas.microsoft.com/office/drawing/2014/main" id="{7D1D1C13-9376-9748-15AB-6C45A6A4E522}"/>
                      </a:ext>
                    </a:extLst>
                  </p:cNvPr>
                  <p:cNvSpPr/>
                  <p:nvPr/>
                </p:nvSpPr>
                <p:spPr>
                  <a:xfrm rot="10800000">
                    <a:off x="7533637" y="2691429"/>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nvGrpSpPr>
                <p:cNvPr id="57" name="Skupina 56">
                  <a:extLst>
                    <a:ext uri="{FF2B5EF4-FFF2-40B4-BE49-F238E27FC236}">
                      <a16:creationId xmlns:a16="http://schemas.microsoft.com/office/drawing/2014/main" id="{A380F6AC-674B-CEB5-8D09-D95DD2A900C6}"/>
                    </a:ext>
                  </a:extLst>
                </p:cNvPr>
                <p:cNvGrpSpPr/>
                <p:nvPr/>
              </p:nvGrpSpPr>
              <p:grpSpPr>
                <a:xfrm>
                  <a:off x="1406661" y="1563595"/>
                  <a:ext cx="354481" cy="687617"/>
                  <a:chOff x="8623889" y="1311768"/>
                  <a:chExt cx="354481" cy="687617"/>
                </a:xfrm>
                <a:grpFill/>
              </p:grpSpPr>
              <p:sp>
                <p:nvSpPr>
                  <p:cNvPr id="58" name="Částečný kruh 25">
                    <a:extLst>
                      <a:ext uri="{FF2B5EF4-FFF2-40B4-BE49-F238E27FC236}">
                        <a16:creationId xmlns:a16="http://schemas.microsoft.com/office/drawing/2014/main" id="{E2E3D611-A5ED-3B1B-1390-007DC1C3E8A1}"/>
                      </a:ext>
                    </a:extLst>
                  </p:cNvPr>
                  <p:cNvSpPr/>
                  <p:nvPr/>
                </p:nvSpPr>
                <p:spPr>
                  <a:xfrm rot="16200000">
                    <a:off x="8628251" y="164926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59" name="Částečný kruh 25">
                    <a:extLst>
                      <a:ext uri="{FF2B5EF4-FFF2-40B4-BE49-F238E27FC236}">
                        <a16:creationId xmlns:a16="http://schemas.microsoft.com/office/drawing/2014/main" id="{D8096A40-C09C-49C3-709B-924221843DF5}"/>
                      </a:ext>
                    </a:extLst>
                  </p:cNvPr>
                  <p:cNvSpPr/>
                  <p:nvPr/>
                </p:nvSpPr>
                <p:spPr>
                  <a:xfrm rot="5400000">
                    <a:off x="8628251" y="130740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grpSp>
            <p:nvGrpSpPr>
              <p:cNvPr id="49" name="Skupina 48">
                <a:extLst>
                  <a:ext uri="{FF2B5EF4-FFF2-40B4-BE49-F238E27FC236}">
                    <a16:creationId xmlns:a16="http://schemas.microsoft.com/office/drawing/2014/main" id="{11A6347D-7C39-2ED7-F454-756EC6FF7A2D}"/>
                  </a:ext>
                </a:extLst>
              </p:cNvPr>
              <p:cNvGrpSpPr/>
              <p:nvPr/>
            </p:nvGrpSpPr>
            <p:grpSpPr>
              <a:xfrm rot="10800000">
                <a:off x="1272871" y="1901153"/>
                <a:ext cx="215372" cy="837285"/>
                <a:chOff x="1406661" y="1563595"/>
                <a:chExt cx="354482" cy="1378092"/>
              </a:xfrm>
              <a:grpFill/>
            </p:grpSpPr>
            <p:grpSp>
              <p:nvGrpSpPr>
                <p:cNvPr id="50" name="Skupina 49">
                  <a:extLst>
                    <a:ext uri="{FF2B5EF4-FFF2-40B4-BE49-F238E27FC236}">
                      <a16:creationId xmlns:a16="http://schemas.microsoft.com/office/drawing/2014/main" id="{5AD25668-AF83-208F-46CA-2CE091FCF85E}"/>
                    </a:ext>
                  </a:extLst>
                </p:cNvPr>
                <p:cNvGrpSpPr/>
                <p:nvPr/>
              </p:nvGrpSpPr>
              <p:grpSpPr>
                <a:xfrm rot="10800000">
                  <a:off x="1414433" y="2248267"/>
                  <a:ext cx="346710" cy="693420"/>
                  <a:chOff x="7533637" y="2023057"/>
                  <a:chExt cx="736214" cy="1371343"/>
                </a:xfrm>
                <a:grpFill/>
              </p:grpSpPr>
              <p:sp>
                <p:nvSpPr>
                  <p:cNvPr id="54" name="Částečný kruh 25">
                    <a:extLst>
                      <a:ext uri="{FF2B5EF4-FFF2-40B4-BE49-F238E27FC236}">
                        <a16:creationId xmlns:a16="http://schemas.microsoft.com/office/drawing/2014/main" id="{7562147A-4903-58F1-40CE-74FDC3D35354}"/>
                      </a:ext>
                    </a:extLst>
                  </p:cNvPr>
                  <p:cNvSpPr/>
                  <p:nvPr/>
                </p:nvSpPr>
                <p:spPr>
                  <a:xfrm>
                    <a:off x="7533638" y="2023057"/>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55" name="Částečný kruh 25">
                    <a:extLst>
                      <a:ext uri="{FF2B5EF4-FFF2-40B4-BE49-F238E27FC236}">
                        <a16:creationId xmlns:a16="http://schemas.microsoft.com/office/drawing/2014/main" id="{DE4E02F1-B8D0-676E-F392-9AC21AE2789C}"/>
                      </a:ext>
                    </a:extLst>
                  </p:cNvPr>
                  <p:cNvSpPr/>
                  <p:nvPr/>
                </p:nvSpPr>
                <p:spPr>
                  <a:xfrm rot="10800000">
                    <a:off x="7533637" y="2691429"/>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nvGrpSpPr>
                <p:cNvPr id="51" name="Skupina 50">
                  <a:extLst>
                    <a:ext uri="{FF2B5EF4-FFF2-40B4-BE49-F238E27FC236}">
                      <a16:creationId xmlns:a16="http://schemas.microsoft.com/office/drawing/2014/main" id="{EA70180A-3151-8401-4680-07C55EDEBB4E}"/>
                    </a:ext>
                  </a:extLst>
                </p:cNvPr>
                <p:cNvGrpSpPr/>
                <p:nvPr/>
              </p:nvGrpSpPr>
              <p:grpSpPr>
                <a:xfrm>
                  <a:off x="1406661" y="1563595"/>
                  <a:ext cx="354481" cy="687617"/>
                  <a:chOff x="8623889" y="1311768"/>
                  <a:chExt cx="354481" cy="687617"/>
                </a:xfrm>
                <a:grpFill/>
              </p:grpSpPr>
              <p:sp>
                <p:nvSpPr>
                  <p:cNvPr id="52" name="Částečný kruh 25">
                    <a:extLst>
                      <a:ext uri="{FF2B5EF4-FFF2-40B4-BE49-F238E27FC236}">
                        <a16:creationId xmlns:a16="http://schemas.microsoft.com/office/drawing/2014/main" id="{34FB8A78-FC38-DA0A-D673-09D042E06053}"/>
                      </a:ext>
                    </a:extLst>
                  </p:cNvPr>
                  <p:cNvSpPr/>
                  <p:nvPr/>
                </p:nvSpPr>
                <p:spPr>
                  <a:xfrm rot="16200000">
                    <a:off x="8628251" y="164926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53" name="Částečný kruh 25">
                    <a:extLst>
                      <a:ext uri="{FF2B5EF4-FFF2-40B4-BE49-F238E27FC236}">
                        <a16:creationId xmlns:a16="http://schemas.microsoft.com/office/drawing/2014/main" id="{ECDE366A-A9BC-609A-1A81-83A2449DD49E}"/>
                      </a:ext>
                    </a:extLst>
                  </p:cNvPr>
                  <p:cNvSpPr/>
                  <p:nvPr/>
                </p:nvSpPr>
                <p:spPr>
                  <a:xfrm rot="5400000">
                    <a:off x="8628251" y="130740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grpSp>
        <p:grpSp>
          <p:nvGrpSpPr>
            <p:cNvPr id="62" name="Skupina 61">
              <a:extLst>
                <a:ext uri="{FF2B5EF4-FFF2-40B4-BE49-F238E27FC236}">
                  <a16:creationId xmlns:a16="http://schemas.microsoft.com/office/drawing/2014/main" id="{0038A967-FA75-DAB3-67D4-96E9D68C8047}"/>
                </a:ext>
              </a:extLst>
            </p:cNvPr>
            <p:cNvGrpSpPr/>
            <p:nvPr/>
          </p:nvGrpSpPr>
          <p:grpSpPr>
            <a:xfrm>
              <a:off x="4120803" y="838201"/>
              <a:ext cx="478183" cy="860505"/>
              <a:chOff x="2401837" y="1897084"/>
              <a:chExt cx="478183" cy="860505"/>
            </a:xfrm>
            <a:solidFill>
              <a:srgbClr val="F4D07D"/>
            </a:solidFill>
          </p:grpSpPr>
          <p:sp>
            <p:nvSpPr>
              <p:cNvPr id="63" name="Částečný kruh 25">
                <a:extLst>
                  <a:ext uri="{FF2B5EF4-FFF2-40B4-BE49-F238E27FC236}">
                    <a16:creationId xmlns:a16="http://schemas.microsoft.com/office/drawing/2014/main" id="{E412DF19-84AC-0410-4189-DD53E1082F00}"/>
                  </a:ext>
                </a:extLst>
              </p:cNvPr>
              <p:cNvSpPr/>
              <p:nvPr/>
            </p:nvSpPr>
            <p:spPr>
              <a:xfrm rot="10800000">
                <a:off x="2638551" y="2535353"/>
                <a:ext cx="241469" cy="218799"/>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nvGrpSpPr>
              <p:cNvPr id="64" name="Skupina 63">
                <a:extLst>
                  <a:ext uri="{FF2B5EF4-FFF2-40B4-BE49-F238E27FC236}">
                    <a16:creationId xmlns:a16="http://schemas.microsoft.com/office/drawing/2014/main" id="{EC7AA7F6-F1C9-8C0F-284C-58425C41A338}"/>
                  </a:ext>
                </a:extLst>
              </p:cNvPr>
              <p:cNvGrpSpPr/>
              <p:nvPr/>
            </p:nvGrpSpPr>
            <p:grpSpPr>
              <a:xfrm>
                <a:off x="2401837" y="1897084"/>
                <a:ext cx="472762" cy="860505"/>
                <a:chOff x="2401837" y="1897084"/>
                <a:chExt cx="472762" cy="860505"/>
              </a:xfrm>
              <a:grpFill/>
            </p:grpSpPr>
            <p:grpSp>
              <p:nvGrpSpPr>
                <p:cNvPr id="65" name="Skupina 64">
                  <a:extLst>
                    <a:ext uri="{FF2B5EF4-FFF2-40B4-BE49-F238E27FC236}">
                      <a16:creationId xmlns:a16="http://schemas.microsoft.com/office/drawing/2014/main" id="{4AFA67D6-F46B-3EAA-3502-AD891C8DABAC}"/>
                    </a:ext>
                  </a:extLst>
                </p:cNvPr>
                <p:cNvGrpSpPr/>
                <p:nvPr/>
              </p:nvGrpSpPr>
              <p:grpSpPr>
                <a:xfrm rot="10800000">
                  <a:off x="2401837" y="2329584"/>
                  <a:ext cx="242134" cy="428005"/>
                  <a:chOff x="7533637" y="2023057"/>
                  <a:chExt cx="736214" cy="1371343"/>
                </a:xfrm>
                <a:grpFill/>
              </p:grpSpPr>
              <p:sp>
                <p:nvSpPr>
                  <p:cNvPr id="68" name="Částečný kruh 25">
                    <a:extLst>
                      <a:ext uri="{FF2B5EF4-FFF2-40B4-BE49-F238E27FC236}">
                        <a16:creationId xmlns:a16="http://schemas.microsoft.com/office/drawing/2014/main" id="{BB230CD6-97DF-19FA-9B58-D79B73788B9F}"/>
                      </a:ext>
                    </a:extLst>
                  </p:cNvPr>
                  <p:cNvSpPr/>
                  <p:nvPr/>
                </p:nvSpPr>
                <p:spPr>
                  <a:xfrm>
                    <a:off x="7533638" y="2023057"/>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9" name="Částečný kruh 25">
                    <a:extLst>
                      <a:ext uri="{FF2B5EF4-FFF2-40B4-BE49-F238E27FC236}">
                        <a16:creationId xmlns:a16="http://schemas.microsoft.com/office/drawing/2014/main" id="{63444571-AD67-0FE3-0DCE-664D575F4297}"/>
                      </a:ext>
                    </a:extLst>
                  </p:cNvPr>
                  <p:cNvSpPr/>
                  <p:nvPr/>
                </p:nvSpPr>
                <p:spPr>
                  <a:xfrm rot="10800000">
                    <a:off x="7533637" y="2691429"/>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sp>
              <p:nvSpPr>
                <p:cNvPr id="66" name="Částečný kruh 66">
                  <a:extLst>
                    <a:ext uri="{FF2B5EF4-FFF2-40B4-BE49-F238E27FC236}">
                      <a16:creationId xmlns:a16="http://schemas.microsoft.com/office/drawing/2014/main" id="{16862798-CD01-16A6-5310-655BCD592208}"/>
                    </a:ext>
                  </a:extLst>
                </p:cNvPr>
                <p:cNvSpPr/>
                <p:nvPr/>
              </p:nvSpPr>
              <p:spPr>
                <a:xfrm rot="10800000">
                  <a:off x="2643971" y="1898743"/>
                  <a:ext cx="230628" cy="428006"/>
                </a:xfrm>
                <a:custGeom>
                  <a:avLst/>
                  <a:gdLst>
                    <a:gd name="connsiteX0" fmla="*/ 1355193 w 1355193"/>
                    <a:gd name="connsiteY0" fmla="*/ 711406 h 1422812"/>
                    <a:gd name="connsiteX1" fmla="*/ 677596 w 1355193"/>
                    <a:gd name="connsiteY1" fmla="*/ 1422812 h 1422812"/>
                    <a:gd name="connsiteX2" fmla="*/ -1 w 1355193"/>
                    <a:gd name="connsiteY2" fmla="*/ 711406 h 1422812"/>
                    <a:gd name="connsiteX3" fmla="*/ 677596 w 1355193"/>
                    <a:gd name="connsiteY3" fmla="*/ 0 h 1422812"/>
                    <a:gd name="connsiteX4" fmla="*/ 677597 w 1355193"/>
                    <a:gd name="connsiteY4" fmla="*/ 711406 h 1422812"/>
                    <a:gd name="connsiteX5" fmla="*/ 1355193 w 1355193"/>
                    <a:gd name="connsiteY5" fmla="*/ 711406 h 1422812"/>
                    <a:gd name="connsiteX0" fmla="*/ 677598 w 677598"/>
                    <a:gd name="connsiteY0" fmla="*/ 711406 h 1422812"/>
                    <a:gd name="connsiteX1" fmla="*/ 677597 w 677598"/>
                    <a:gd name="connsiteY1" fmla="*/ 1422812 h 1422812"/>
                    <a:gd name="connsiteX2" fmla="*/ 0 w 677598"/>
                    <a:gd name="connsiteY2" fmla="*/ 711406 h 1422812"/>
                    <a:gd name="connsiteX3" fmla="*/ 677597 w 677598"/>
                    <a:gd name="connsiteY3" fmla="*/ 0 h 1422812"/>
                    <a:gd name="connsiteX4" fmla="*/ 677598 w 677598"/>
                    <a:gd name="connsiteY4" fmla="*/ 711406 h 1422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98" h="1422812">
                      <a:moveTo>
                        <a:pt x="677598" y="711406"/>
                      </a:moveTo>
                      <a:cubicBezTo>
                        <a:pt x="677598" y="948541"/>
                        <a:pt x="677597" y="1185677"/>
                        <a:pt x="677597" y="1422812"/>
                      </a:cubicBezTo>
                      <a:cubicBezTo>
                        <a:pt x="303371" y="1422812"/>
                        <a:pt x="0" y="1104305"/>
                        <a:pt x="0" y="711406"/>
                      </a:cubicBezTo>
                      <a:cubicBezTo>
                        <a:pt x="0" y="318507"/>
                        <a:pt x="303371" y="0"/>
                        <a:pt x="677597" y="0"/>
                      </a:cubicBezTo>
                      <a:cubicBezTo>
                        <a:pt x="677597" y="237135"/>
                        <a:pt x="677598" y="474271"/>
                        <a:pt x="677598" y="711406"/>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67" name="Částečný kruh 25">
                  <a:extLst>
                    <a:ext uri="{FF2B5EF4-FFF2-40B4-BE49-F238E27FC236}">
                      <a16:creationId xmlns:a16="http://schemas.microsoft.com/office/drawing/2014/main" id="{004C8FC3-AB6F-02CF-573A-12078F354A9D}"/>
                    </a:ext>
                  </a:extLst>
                </p:cNvPr>
                <p:cNvSpPr/>
                <p:nvPr/>
              </p:nvSpPr>
              <p:spPr>
                <a:xfrm rot="10800000">
                  <a:off x="2419479" y="1897084"/>
                  <a:ext cx="241469" cy="218799"/>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1">
                        <a:lumMod val="40000"/>
                        <a:lumOff val="60000"/>
                      </a:schemeClr>
                    </a:solidFill>
                  </a:endParaRPr>
                </a:p>
              </p:txBody>
            </p:sp>
          </p:grpSp>
        </p:grpSp>
      </p:grpSp>
      <p:grpSp>
        <p:nvGrpSpPr>
          <p:cNvPr id="89" name="Skupina 88">
            <a:extLst>
              <a:ext uri="{FF2B5EF4-FFF2-40B4-BE49-F238E27FC236}">
                <a16:creationId xmlns:a16="http://schemas.microsoft.com/office/drawing/2014/main" id="{D3878EC9-44DC-AE8C-5CED-703D59DB215F}"/>
              </a:ext>
            </a:extLst>
          </p:cNvPr>
          <p:cNvGrpSpPr/>
          <p:nvPr/>
        </p:nvGrpSpPr>
        <p:grpSpPr>
          <a:xfrm>
            <a:off x="7779400" y="3159741"/>
            <a:ext cx="933757" cy="837286"/>
            <a:chOff x="2407404" y="912337"/>
            <a:chExt cx="933757" cy="837286"/>
          </a:xfrm>
          <a:solidFill>
            <a:srgbClr val="F4D07D"/>
          </a:solidFill>
        </p:grpSpPr>
        <p:grpSp>
          <p:nvGrpSpPr>
            <p:cNvPr id="71" name="Skupina 70">
              <a:extLst>
                <a:ext uri="{FF2B5EF4-FFF2-40B4-BE49-F238E27FC236}">
                  <a16:creationId xmlns:a16="http://schemas.microsoft.com/office/drawing/2014/main" id="{967C8A7F-6F92-C2F9-F195-7F917B76E542}"/>
                </a:ext>
              </a:extLst>
            </p:cNvPr>
            <p:cNvGrpSpPr/>
            <p:nvPr/>
          </p:nvGrpSpPr>
          <p:grpSpPr>
            <a:xfrm>
              <a:off x="2407404" y="912338"/>
              <a:ext cx="408347" cy="837285"/>
              <a:chOff x="1272871" y="1901153"/>
              <a:chExt cx="408347" cy="837285"/>
            </a:xfrm>
            <a:grpFill/>
          </p:grpSpPr>
          <p:grpSp>
            <p:nvGrpSpPr>
              <p:cNvPr id="72" name="Skupina 71">
                <a:extLst>
                  <a:ext uri="{FF2B5EF4-FFF2-40B4-BE49-F238E27FC236}">
                    <a16:creationId xmlns:a16="http://schemas.microsoft.com/office/drawing/2014/main" id="{E2917F5F-5CC9-41CE-9869-761A98D2BF1C}"/>
                  </a:ext>
                </a:extLst>
              </p:cNvPr>
              <p:cNvGrpSpPr/>
              <p:nvPr/>
            </p:nvGrpSpPr>
            <p:grpSpPr>
              <a:xfrm>
                <a:off x="1465846" y="1901153"/>
                <a:ext cx="215372" cy="837285"/>
                <a:chOff x="1406661" y="1563595"/>
                <a:chExt cx="354482" cy="1378092"/>
              </a:xfrm>
              <a:grpFill/>
            </p:grpSpPr>
            <p:grpSp>
              <p:nvGrpSpPr>
                <p:cNvPr id="80" name="Skupina 79">
                  <a:extLst>
                    <a:ext uri="{FF2B5EF4-FFF2-40B4-BE49-F238E27FC236}">
                      <a16:creationId xmlns:a16="http://schemas.microsoft.com/office/drawing/2014/main" id="{EAE3D772-3FC3-8794-2783-EC16EA78A9B7}"/>
                    </a:ext>
                  </a:extLst>
                </p:cNvPr>
                <p:cNvGrpSpPr/>
                <p:nvPr/>
              </p:nvGrpSpPr>
              <p:grpSpPr>
                <a:xfrm rot="10800000">
                  <a:off x="1414433" y="2248267"/>
                  <a:ext cx="346710" cy="693420"/>
                  <a:chOff x="7533637" y="2023057"/>
                  <a:chExt cx="736214" cy="1371343"/>
                </a:xfrm>
                <a:grpFill/>
              </p:grpSpPr>
              <p:sp>
                <p:nvSpPr>
                  <p:cNvPr id="84" name="Částečný kruh 25">
                    <a:extLst>
                      <a:ext uri="{FF2B5EF4-FFF2-40B4-BE49-F238E27FC236}">
                        <a16:creationId xmlns:a16="http://schemas.microsoft.com/office/drawing/2014/main" id="{F08B5D2C-1F07-B00B-8801-54103FE6752B}"/>
                      </a:ext>
                    </a:extLst>
                  </p:cNvPr>
                  <p:cNvSpPr/>
                  <p:nvPr/>
                </p:nvSpPr>
                <p:spPr>
                  <a:xfrm>
                    <a:off x="7533638" y="2023057"/>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5" name="Částečný kruh 25">
                    <a:extLst>
                      <a:ext uri="{FF2B5EF4-FFF2-40B4-BE49-F238E27FC236}">
                        <a16:creationId xmlns:a16="http://schemas.microsoft.com/office/drawing/2014/main" id="{5E77E7B3-0FA6-CE1F-EC18-BE8E09013D15}"/>
                      </a:ext>
                    </a:extLst>
                  </p:cNvPr>
                  <p:cNvSpPr/>
                  <p:nvPr/>
                </p:nvSpPr>
                <p:spPr>
                  <a:xfrm rot="10800000">
                    <a:off x="7533637" y="2691429"/>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nvGrpSpPr>
                <p:cNvPr id="81" name="Skupina 80">
                  <a:extLst>
                    <a:ext uri="{FF2B5EF4-FFF2-40B4-BE49-F238E27FC236}">
                      <a16:creationId xmlns:a16="http://schemas.microsoft.com/office/drawing/2014/main" id="{976B3E39-176A-E3AA-8770-3D3D7C635A65}"/>
                    </a:ext>
                  </a:extLst>
                </p:cNvPr>
                <p:cNvGrpSpPr/>
                <p:nvPr/>
              </p:nvGrpSpPr>
              <p:grpSpPr>
                <a:xfrm>
                  <a:off x="1406661" y="1563595"/>
                  <a:ext cx="354481" cy="687617"/>
                  <a:chOff x="8623889" y="1311768"/>
                  <a:chExt cx="354481" cy="687617"/>
                </a:xfrm>
                <a:grpFill/>
              </p:grpSpPr>
              <p:sp>
                <p:nvSpPr>
                  <p:cNvPr id="82" name="Částečný kruh 25">
                    <a:extLst>
                      <a:ext uri="{FF2B5EF4-FFF2-40B4-BE49-F238E27FC236}">
                        <a16:creationId xmlns:a16="http://schemas.microsoft.com/office/drawing/2014/main" id="{85DA10B3-9996-A31E-F885-9D8F3C10BEAE}"/>
                      </a:ext>
                    </a:extLst>
                  </p:cNvPr>
                  <p:cNvSpPr/>
                  <p:nvPr/>
                </p:nvSpPr>
                <p:spPr>
                  <a:xfrm rot="16200000">
                    <a:off x="8628251" y="164926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3" name="Částečný kruh 25">
                    <a:extLst>
                      <a:ext uri="{FF2B5EF4-FFF2-40B4-BE49-F238E27FC236}">
                        <a16:creationId xmlns:a16="http://schemas.microsoft.com/office/drawing/2014/main" id="{781D0AEB-A80A-EF45-ACEA-D3BDCD735F25}"/>
                      </a:ext>
                    </a:extLst>
                  </p:cNvPr>
                  <p:cNvSpPr/>
                  <p:nvPr/>
                </p:nvSpPr>
                <p:spPr>
                  <a:xfrm rot="5400000">
                    <a:off x="8628251" y="130740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grpSp>
            <p:nvGrpSpPr>
              <p:cNvPr id="73" name="Skupina 72">
                <a:extLst>
                  <a:ext uri="{FF2B5EF4-FFF2-40B4-BE49-F238E27FC236}">
                    <a16:creationId xmlns:a16="http://schemas.microsoft.com/office/drawing/2014/main" id="{1CC828FE-F621-4E2A-A1E3-27728EB68C83}"/>
                  </a:ext>
                </a:extLst>
              </p:cNvPr>
              <p:cNvGrpSpPr/>
              <p:nvPr/>
            </p:nvGrpSpPr>
            <p:grpSpPr>
              <a:xfrm rot="10800000">
                <a:off x="1272871" y="1901153"/>
                <a:ext cx="215372" cy="837285"/>
                <a:chOff x="1406661" y="1563595"/>
                <a:chExt cx="354482" cy="1378092"/>
              </a:xfrm>
              <a:grpFill/>
            </p:grpSpPr>
            <p:grpSp>
              <p:nvGrpSpPr>
                <p:cNvPr id="74" name="Skupina 73">
                  <a:extLst>
                    <a:ext uri="{FF2B5EF4-FFF2-40B4-BE49-F238E27FC236}">
                      <a16:creationId xmlns:a16="http://schemas.microsoft.com/office/drawing/2014/main" id="{28898139-5313-6954-18F7-8B0A1D15CAFD}"/>
                    </a:ext>
                  </a:extLst>
                </p:cNvPr>
                <p:cNvGrpSpPr/>
                <p:nvPr/>
              </p:nvGrpSpPr>
              <p:grpSpPr>
                <a:xfrm rot="10800000">
                  <a:off x="1414433" y="2248267"/>
                  <a:ext cx="346710" cy="693420"/>
                  <a:chOff x="7533637" y="2023057"/>
                  <a:chExt cx="736214" cy="1371343"/>
                </a:xfrm>
                <a:grpFill/>
              </p:grpSpPr>
              <p:sp>
                <p:nvSpPr>
                  <p:cNvPr id="78" name="Částečný kruh 25">
                    <a:extLst>
                      <a:ext uri="{FF2B5EF4-FFF2-40B4-BE49-F238E27FC236}">
                        <a16:creationId xmlns:a16="http://schemas.microsoft.com/office/drawing/2014/main" id="{B4135DAF-2C01-7CF0-5FB2-6BBEEA68F1AE}"/>
                      </a:ext>
                    </a:extLst>
                  </p:cNvPr>
                  <p:cNvSpPr/>
                  <p:nvPr/>
                </p:nvSpPr>
                <p:spPr>
                  <a:xfrm>
                    <a:off x="7533638" y="2023057"/>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9" name="Částečný kruh 25">
                    <a:extLst>
                      <a:ext uri="{FF2B5EF4-FFF2-40B4-BE49-F238E27FC236}">
                        <a16:creationId xmlns:a16="http://schemas.microsoft.com/office/drawing/2014/main" id="{6505A812-1169-72F9-D49C-3C5DCDC07715}"/>
                      </a:ext>
                    </a:extLst>
                  </p:cNvPr>
                  <p:cNvSpPr/>
                  <p:nvPr/>
                </p:nvSpPr>
                <p:spPr>
                  <a:xfrm rot="10800000">
                    <a:off x="7533637" y="2691429"/>
                    <a:ext cx="736213" cy="70297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nvGrpSpPr>
                <p:cNvPr id="75" name="Skupina 74">
                  <a:extLst>
                    <a:ext uri="{FF2B5EF4-FFF2-40B4-BE49-F238E27FC236}">
                      <a16:creationId xmlns:a16="http://schemas.microsoft.com/office/drawing/2014/main" id="{52B4BDE9-D2B6-129B-EE4E-4843885DEEAB}"/>
                    </a:ext>
                  </a:extLst>
                </p:cNvPr>
                <p:cNvGrpSpPr/>
                <p:nvPr/>
              </p:nvGrpSpPr>
              <p:grpSpPr>
                <a:xfrm>
                  <a:off x="1406661" y="1563595"/>
                  <a:ext cx="354481" cy="687617"/>
                  <a:chOff x="8623889" y="1311768"/>
                  <a:chExt cx="354481" cy="687617"/>
                </a:xfrm>
                <a:grpFill/>
              </p:grpSpPr>
              <p:sp>
                <p:nvSpPr>
                  <p:cNvPr id="76" name="Částečný kruh 25">
                    <a:extLst>
                      <a:ext uri="{FF2B5EF4-FFF2-40B4-BE49-F238E27FC236}">
                        <a16:creationId xmlns:a16="http://schemas.microsoft.com/office/drawing/2014/main" id="{D6E1E041-8521-7505-90A8-EC77D4621AF9}"/>
                      </a:ext>
                    </a:extLst>
                  </p:cNvPr>
                  <p:cNvSpPr/>
                  <p:nvPr/>
                </p:nvSpPr>
                <p:spPr>
                  <a:xfrm rot="16200000">
                    <a:off x="8628251" y="164926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77" name="Částečný kruh 25">
                    <a:extLst>
                      <a:ext uri="{FF2B5EF4-FFF2-40B4-BE49-F238E27FC236}">
                        <a16:creationId xmlns:a16="http://schemas.microsoft.com/office/drawing/2014/main" id="{459EDEB3-C932-270D-379C-617F389862E7}"/>
                      </a:ext>
                    </a:extLst>
                  </p:cNvPr>
                  <p:cNvSpPr/>
                  <p:nvPr/>
                </p:nvSpPr>
                <p:spPr>
                  <a:xfrm rot="5400000">
                    <a:off x="8628251" y="1307406"/>
                    <a:ext cx="345757" cy="354481"/>
                  </a:xfrm>
                  <a:custGeom>
                    <a:avLst/>
                    <a:gdLst>
                      <a:gd name="connsiteX0" fmla="*/ 1472423 w 1472423"/>
                      <a:gd name="connsiteY0" fmla="*/ 702971 h 1405942"/>
                      <a:gd name="connsiteX1" fmla="*/ 736211 w 1472423"/>
                      <a:gd name="connsiteY1" fmla="*/ 1405942 h 1405942"/>
                      <a:gd name="connsiteX2" fmla="*/ -1 w 1472423"/>
                      <a:gd name="connsiteY2" fmla="*/ 702971 h 1405942"/>
                      <a:gd name="connsiteX3" fmla="*/ 736211 w 1472423"/>
                      <a:gd name="connsiteY3" fmla="*/ 0 h 1405942"/>
                      <a:gd name="connsiteX4" fmla="*/ 736212 w 1472423"/>
                      <a:gd name="connsiteY4" fmla="*/ 702971 h 1405942"/>
                      <a:gd name="connsiteX5" fmla="*/ 1472423 w 1472423"/>
                      <a:gd name="connsiteY5" fmla="*/ 702971 h 1405942"/>
                      <a:gd name="connsiteX0" fmla="*/ 1472424 w 1472424"/>
                      <a:gd name="connsiteY0" fmla="*/ 702971 h 755043"/>
                      <a:gd name="connsiteX1" fmla="*/ 0 w 1472424"/>
                      <a:gd name="connsiteY1" fmla="*/ 702971 h 755043"/>
                      <a:gd name="connsiteX2" fmla="*/ 736212 w 1472424"/>
                      <a:gd name="connsiteY2" fmla="*/ 0 h 755043"/>
                      <a:gd name="connsiteX3" fmla="*/ 736213 w 1472424"/>
                      <a:gd name="connsiteY3" fmla="*/ 702971 h 755043"/>
                      <a:gd name="connsiteX4" fmla="*/ 1472424 w 1472424"/>
                      <a:gd name="connsiteY4" fmla="*/ 702971 h 755043"/>
                      <a:gd name="connsiteX0" fmla="*/ 736213 w 736213"/>
                      <a:gd name="connsiteY0" fmla="*/ 702971 h 702971"/>
                      <a:gd name="connsiteX1" fmla="*/ 0 w 736213"/>
                      <a:gd name="connsiteY1" fmla="*/ 702971 h 702971"/>
                      <a:gd name="connsiteX2" fmla="*/ 736212 w 736213"/>
                      <a:gd name="connsiteY2" fmla="*/ 0 h 702971"/>
                      <a:gd name="connsiteX3" fmla="*/ 736213 w 736213"/>
                      <a:gd name="connsiteY3" fmla="*/ 702971 h 702971"/>
                    </a:gdLst>
                    <a:ahLst/>
                    <a:cxnLst>
                      <a:cxn ang="0">
                        <a:pos x="connsiteX0" y="connsiteY0"/>
                      </a:cxn>
                      <a:cxn ang="0">
                        <a:pos x="connsiteX1" y="connsiteY1"/>
                      </a:cxn>
                      <a:cxn ang="0">
                        <a:pos x="connsiteX2" y="connsiteY2"/>
                      </a:cxn>
                      <a:cxn ang="0">
                        <a:pos x="connsiteX3" y="connsiteY3"/>
                      </a:cxn>
                    </a:cxnLst>
                    <a:rect l="l" t="t" r="r" b="b"/>
                    <a:pathLst>
                      <a:path w="736213" h="702971">
                        <a:moveTo>
                          <a:pt x="736213" y="702971"/>
                        </a:moveTo>
                        <a:lnTo>
                          <a:pt x="0" y="702971"/>
                        </a:lnTo>
                        <a:cubicBezTo>
                          <a:pt x="0" y="314731"/>
                          <a:pt x="329613" y="0"/>
                          <a:pt x="736212" y="0"/>
                        </a:cubicBezTo>
                        <a:cubicBezTo>
                          <a:pt x="736212" y="234324"/>
                          <a:pt x="736213" y="468647"/>
                          <a:pt x="736213" y="702971"/>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grpSp>
        <p:grpSp>
          <p:nvGrpSpPr>
            <p:cNvPr id="86" name="Skupina 85">
              <a:extLst>
                <a:ext uri="{FF2B5EF4-FFF2-40B4-BE49-F238E27FC236}">
                  <a16:creationId xmlns:a16="http://schemas.microsoft.com/office/drawing/2014/main" id="{E0B97122-21E1-D6D5-271B-7009922E4D5F}"/>
                </a:ext>
              </a:extLst>
            </p:cNvPr>
            <p:cNvGrpSpPr/>
            <p:nvPr/>
          </p:nvGrpSpPr>
          <p:grpSpPr>
            <a:xfrm>
              <a:off x="2897730" y="912337"/>
              <a:ext cx="443431" cy="837285"/>
              <a:chOff x="3134798" y="1922341"/>
              <a:chExt cx="422766" cy="798266"/>
            </a:xfrm>
            <a:grpFill/>
          </p:grpSpPr>
          <p:sp>
            <p:nvSpPr>
              <p:cNvPr id="87" name="Částečný kruh 86">
                <a:extLst>
                  <a:ext uri="{FF2B5EF4-FFF2-40B4-BE49-F238E27FC236}">
                    <a16:creationId xmlns:a16="http://schemas.microsoft.com/office/drawing/2014/main" id="{AB53B987-3BC6-7975-E597-01054BA6DCF4}"/>
                  </a:ext>
                </a:extLst>
              </p:cNvPr>
              <p:cNvSpPr/>
              <p:nvPr/>
            </p:nvSpPr>
            <p:spPr>
              <a:xfrm rot="10800000">
                <a:off x="3135362" y="1922341"/>
                <a:ext cx="422202" cy="422202"/>
              </a:xfrm>
              <a:prstGeom prst="pi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8" name="Částečný kruh 87">
                <a:extLst>
                  <a:ext uri="{FF2B5EF4-FFF2-40B4-BE49-F238E27FC236}">
                    <a16:creationId xmlns:a16="http://schemas.microsoft.com/office/drawing/2014/main" id="{07CA72EC-63FF-ABE3-8DC6-761E85CCAFF2}"/>
                  </a:ext>
                </a:extLst>
              </p:cNvPr>
              <p:cNvSpPr/>
              <p:nvPr/>
            </p:nvSpPr>
            <p:spPr>
              <a:xfrm rot="16200000">
                <a:off x="3134798" y="2298405"/>
                <a:ext cx="422202" cy="422202"/>
              </a:xfrm>
              <a:prstGeom prst="pi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grpSp>
    </p:spTree>
    <p:extLst>
      <p:ext uri="{BB962C8B-B14F-4D97-AF65-F5344CB8AC3E}">
        <p14:creationId xmlns:p14="http://schemas.microsoft.com/office/powerpoint/2010/main" val="291185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4B9F2-B204-90E0-BD82-C5A42C03571C}"/>
            </a:ext>
          </a:extLst>
        </p:cNvPr>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12FDECE-24AD-9BEE-71E1-8FF982CB92E4}"/>
              </a:ext>
            </a:extLst>
          </p:cNvPr>
          <p:cNvGraphicFramePr/>
          <p:nvPr/>
        </p:nvGraphicFramePr>
        <p:xfrm>
          <a:off x="565475" y="1634066"/>
          <a:ext cx="10508123" cy="496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AED66582-C441-AD75-9DF0-49BEE73063E8}"/>
              </a:ext>
            </a:extLst>
          </p:cNvPr>
          <p:cNvGraphicFramePr/>
          <p:nvPr/>
        </p:nvGraphicFramePr>
        <p:xfrm>
          <a:off x="565477" y="21722"/>
          <a:ext cx="9933212"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Nadpis 1">
            <a:extLst>
              <a:ext uri="{FF2B5EF4-FFF2-40B4-BE49-F238E27FC236}">
                <a16:creationId xmlns:a16="http://schemas.microsoft.com/office/drawing/2014/main" id="{1D41475E-7A41-8793-E3AF-9B9EBC2EC730}"/>
              </a:ext>
            </a:extLst>
          </p:cNvPr>
          <p:cNvSpPr txBox="1">
            <a:spLocks/>
          </p:cNvSpPr>
          <p:nvPr/>
        </p:nvSpPr>
        <p:spPr>
          <a:xfrm>
            <a:off x="565475" y="-80578"/>
            <a:ext cx="9933214" cy="1276433"/>
          </a:xfrm>
          <a:prstGeom prst="rect">
            <a:avLst/>
          </a:prstGeom>
        </p:spPr>
        <p:txBody>
          <a:bodyPr lIns="91440" tIns="45720" rIns="91440" bIns="4572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4500" b="1" dirty="0">
                <a:latin typeface="League Spartan ExtraBold"/>
              </a:rPr>
              <a:t>Business Development v ICOK</a:t>
            </a:r>
            <a:r>
              <a:rPr lang="cs-CZ" sz="4400" b="1" dirty="0">
                <a:solidFill>
                  <a:srgbClr val="ECB21F"/>
                </a:solidFill>
                <a:latin typeface="League Spartan ExtraBold"/>
              </a:rPr>
              <a:t>.</a:t>
            </a:r>
            <a:endParaRPr lang="cs-CZ" sz="4400" dirty="0">
              <a:latin typeface="League Spartan ExtraBold"/>
            </a:endParaRPr>
          </a:p>
        </p:txBody>
      </p:sp>
      <p:sp>
        <p:nvSpPr>
          <p:cNvPr id="15" name="Zástupný obsah 2">
            <a:extLst>
              <a:ext uri="{FF2B5EF4-FFF2-40B4-BE49-F238E27FC236}">
                <a16:creationId xmlns:a16="http://schemas.microsoft.com/office/drawing/2014/main" id="{165875FB-996E-4475-62B7-1085832D4DEA}"/>
              </a:ext>
            </a:extLst>
          </p:cNvPr>
          <p:cNvSpPr>
            <a:spLocks noGrp="1"/>
          </p:cNvSpPr>
          <p:nvPr/>
        </p:nvSpPr>
        <p:spPr>
          <a:xfrm>
            <a:off x="3563770" y="2584363"/>
            <a:ext cx="2527910" cy="944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cs-CZ"/>
          </a:p>
          <a:p>
            <a:pPr marL="0" indent="0" algn="ctr">
              <a:buNone/>
            </a:pPr>
            <a:endParaRPr lang="cs-CZ"/>
          </a:p>
        </p:txBody>
      </p:sp>
      <p:sp>
        <p:nvSpPr>
          <p:cNvPr id="17" name="Zástupný obsah 2">
            <a:extLst>
              <a:ext uri="{FF2B5EF4-FFF2-40B4-BE49-F238E27FC236}">
                <a16:creationId xmlns:a16="http://schemas.microsoft.com/office/drawing/2014/main" id="{ECB1E724-7DC7-B68B-004E-542B3D6ECE1F}"/>
              </a:ext>
            </a:extLst>
          </p:cNvPr>
          <p:cNvSpPr>
            <a:spLocks noGrp="1"/>
          </p:cNvSpPr>
          <p:nvPr/>
        </p:nvSpPr>
        <p:spPr>
          <a:xfrm>
            <a:off x="3577274" y="3276621"/>
            <a:ext cx="2509290" cy="944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cs-CZ"/>
          </a:p>
          <a:p>
            <a:pPr marL="0" indent="0" algn="ctr">
              <a:buNone/>
            </a:pPr>
            <a:endParaRPr lang="cs-CZ"/>
          </a:p>
        </p:txBody>
      </p:sp>
      <p:pic>
        <p:nvPicPr>
          <p:cNvPr id="24" name="Obrázek 23">
            <a:extLst>
              <a:ext uri="{FF2B5EF4-FFF2-40B4-BE49-F238E27FC236}">
                <a16:creationId xmlns:a16="http://schemas.microsoft.com/office/drawing/2014/main" id="{85A09349-AE63-A9C1-BE3B-5D5A64046EB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108997" y="277077"/>
            <a:ext cx="831245" cy="561124"/>
          </a:xfrm>
          <a:prstGeom prst="rect">
            <a:avLst/>
          </a:prstGeom>
        </p:spPr>
      </p:pic>
      <p:sp>
        <p:nvSpPr>
          <p:cNvPr id="2" name="Zástupný obsah 4">
            <a:extLst>
              <a:ext uri="{FF2B5EF4-FFF2-40B4-BE49-F238E27FC236}">
                <a16:creationId xmlns:a16="http://schemas.microsoft.com/office/drawing/2014/main" id="{CDE93255-1CC5-30A3-6748-CAF5FE7FAC97}"/>
              </a:ext>
            </a:extLst>
          </p:cNvPr>
          <p:cNvSpPr>
            <a:spLocks noGrp="1"/>
          </p:cNvSpPr>
          <p:nvPr/>
        </p:nvSpPr>
        <p:spPr>
          <a:xfrm>
            <a:off x="578981" y="3035302"/>
            <a:ext cx="3396924" cy="2898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indent="-444500">
              <a:buBlip>
                <a:blip r:embed="rId13"/>
              </a:buBlip>
            </a:pPr>
            <a:r>
              <a:rPr lang="cs-CZ" sz="2500" dirty="0">
                <a:latin typeface="League Spartan" pitchFamily="2" charset="-18"/>
              </a:rPr>
              <a:t>Motivace</a:t>
            </a:r>
          </a:p>
          <a:p>
            <a:pPr marL="444500" indent="-444500">
              <a:buBlip>
                <a:blip r:embed="rId13"/>
              </a:buBlip>
            </a:pPr>
            <a:r>
              <a:rPr lang="cs-CZ" sz="2500" dirty="0">
                <a:latin typeface="League Spartan" pitchFamily="2" charset="-18"/>
              </a:rPr>
              <a:t>Akcelerace</a:t>
            </a:r>
          </a:p>
          <a:p>
            <a:pPr marL="444500" indent="-444500">
              <a:buBlip>
                <a:blip r:embed="rId13"/>
              </a:buBlip>
            </a:pPr>
            <a:r>
              <a:rPr lang="cs-CZ" sz="2500" dirty="0">
                <a:latin typeface="League Spartan" pitchFamily="2" charset="-18"/>
              </a:rPr>
              <a:t>Rozvoj talentu/týmů</a:t>
            </a:r>
          </a:p>
          <a:p>
            <a:pPr marL="444500" indent="-444500">
              <a:buBlip>
                <a:blip r:embed="rId13"/>
              </a:buBlip>
            </a:pPr>
            <a:r>
              <a:rPr lang="cs-CZ" sz="2500" dirty="0">
                <a:latin typeface="League Spartan" pitchFamily="2" charset="-18"/>
              </a:rPr>
              <a:t>Rozvoj podnikavosti a kreativity</a:t>
            </a:r>
          </a:p>
        </p:txBody>
      </p:sp>
      <p:sp>
        <p:nvSpPr>
          <p:cNvPr id="4" name="Zástupný obsah 4">
            <a:extLst>
              <a:ext uri="{FF2B5EF4-FFF2-40B4-BE49-F238E27FC236}">
                <a16:creationId xmlns:a16="http://schemas.microsoft.com/office/drawing/2014/main" id="{71500EBC-4FC1-0FBC-1B37-461455940C8C}"/>
              </a:ext>
            </a:extLst>
          </p:cNvPr>
          <p:cNvSpPr>
            <a:spLocks noGrp="1"/>
          </p:cNvSpPr>
          <p:nvPr/>
        </p:nvSpPr>
        <p:spPr>
          <a:xfrm>
            <a:off x="3975905" y="3035339"/>
            <a:ext cx="3396924" cy="2898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indent="-444500">
              <a:buBlip>
                <a:blip r:embed="rId13"/>
              </a:buBlip>
            </a:pPr>
            <a:r>
              <a:rPr lang="cs-CZ" sz="2500" dirty="0">
                <a:latin typeface="League Spartan" pitchFamily="2" charset="-18"/>
              </a:rPr>
              <a:t>Rozvoj projektů</a:t>
            </a:r>
          </a:p>
          <a:p>
            <a:pPr marL="444500" indent="-444500">
              <a:buBlip>
                <a:blip r:embed="rId13"/>
              </a:buBlip>
            </a:pPr>
            <a:r>
              <a:rPr lang="cs-CZ" sz="2500" dirty="0">
                <a:latin typeface="League Spartan" pitchFamily="2" charset="-18"/>
              </a:rPr>
              <a:t>Startup konzultace, vzdělávání a mentoring</a:t>
            </a:r>
          </a:p>
          <a:p>
            <a:pPr marL="444500" indent="-444500">
              <a:buBlip>
                <a:blip r:embed="rId13"/>
              </a:buBlip>
            </a:pPr>
            <a:r>
              <a:rPr lang="cs-CZ" sz="2500" dirty="0">
                <a:latin typeface="League Spartan" pitchFamily="2" charset="-18"/>
              </a:rPr>
              <a:t>Angel investování a spolupráce s VC</a:t>
            </a:r>
          </a:p>
        </p:txBody>
      </p:sp>
      <p:sp>
        <p:nvSpPr>
          <p:cNvPr id="5" name="Zástupný obsah 4">
            <a:extLst>
              <a:ext uri="{FF2B5EF4-FFF2-40B4-BE49-F238E27FC236}">
                <a16:creationId xmlns:a16="http://schemas.microsoft.com/office/drawing/2014/main" id="{3077D87A-FBD9-5A75-0C38-A9441B0A11DE}"/>
              </a:ext>
            </a:extLst>
          </p:cNvPr>
          <p:cNvSpPr>
            <a:spLocks noGrp="1"/>
          </p:cNvSpPr>
          <p:nvPr/>
        </p:nvSpPr>
        <p:spPr>
          <a:xfrm>
            <a:off x="7549203" y="3035302"/>
            <a:ext cx="3396924" cy="2898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indent="-444500">
              <a:buBlip>
                <a:blip r:embed="rId13"/>
              </a:buBlip>
            </a:pPr>
            <a:r>
              <a:rPr lang="cs-CZ" sz="2500" dirty="0">
                <a:latin typeface="League Spartan" pitchFamily="2" charset="-18"/>
              </a:rPr>
              <a:t>Inspirace a trendy</a:t>
            </a:r>
          </a:p>
          <a:p>
            <a:pPr marL="444500" indent="-444500">
              <a:buBlip>
                <a:blip r:embed="rId13"/>
              </a:buBlip>
            </a:pPr>
            <a:r>
              <a:rPr lang="cs-CZ" sz="2500" dirty="0">
                <a:latin typeface="League Spartan" pitchFamily="2" charset="-18"/>
              </a:rPr>
              <a:t>Matchmaking</a:t>
            </a:r>
          </a:p>
          <a:p>
            <a:pPr marL="444500" indent="-444500">
              <a:buBlip>
                <a:blip r:embed="rId13"/>
              </a:buBlip>
            </a:pPr>
            <a:r>
              <a:rPr lang="cs-CZ" sz="2500" dirty="0">
                <a:latin typeface="League Spartan" pitchFamily="2" charset="-18"/>
              </a:rPr>
              <a:t>Konzultační služby</a:t>
            </a:r>
          </a:p>
          <a:p>
            <a:pPr marL="444500" indent="-444500">
              <a:buBlip>
                <a:blip r:embed="rId13"/>
              </a:buBlip>
            </a:pPr>
            <a:r>
              <a:rPr lang="cs-CZ" sz="2500" dirty="0">
                <a:latin typeface="League Spartan" pitchFamily="2" charset="-18"/>
              </a:rPr>
              <a:t>Expanze/GUF</a:t>
            </a:r>
          </a:p>
          <a:p>
            <a:pPr marL="444500" indent="-444500">
              <a:buBlip>
                <a:blip r:embed="rId13"/>
              </a:buBlip>
            </a:pPr>
            <a:r>
              <a:rPr lang="cs-CZ" sz="2500" dirty="0">
                <a:latin typeface="League Spartan" pitchFamily="2" charset="-18"/>
              </a:rPr>
              <a:t>Atrakce firem do OK</a:t>
            </a:r>
          </a:p>
          <a:p>
            <a:pPr marL="444500" indent="-444500">
              <a:buBlip>
                <a:blip r:embed="rId13"/>
              </a:buBlip>
            </a:pPr>
            <a:endParaRPr lang="cs-CZ" sz="2500" dirty="0">
              <a:latin typeface="League Spartan" pitchFamily="2" charset="-18"/>
            </a:endParaRPr>
          </a:p>
        </p:txBody>
      </p:sp>
      <p:pic>
        <p:nvPicPr>
          <p:cNvPr id="14" name="Obrázek 13">
            <a:extLst>
              <a:ext uri="{FF2B5EF4-FFF2-40B4-BE49-F238E27FC236}">
                <a16:creationId xmlns:a16="http://schemas.microsoft.com/office/drawing/2014/main" id="{D45403C7-BF01-1D22-D751-78F4724025A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657255" y="2048869"/>
            <a:ext cx="1339964" cy="4683013"/>
          </a:xfrm>
          <a:prstGeom prst="rect">
            <a:avLst/>
          </a:prstGeom>
        </p:spPr>
      </p:pic>
    </p:spTree>
    <p:extLst>
      <p:ext uri="{BB962C8B-B14F-4D97-AF65-F5344CB8AC3E}">
        <p14:creationId xmlns:p14="http://schemas.microsoft.com/office/powerpoint/2010/main" val="100212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3517A444-B3FD-37B3-C310-085744AA99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Nadpis 1">
            <a:extLst>
              <a:ext uri="{FF2B5EF4-FFF2-40B4-BE49-F238E27FC236}">
                <a16:creationId xmlns:a16="http://schemas.microsoft.com/office/drawing/2014/main" id="{3C817BB0-B10F-95C4-393D-CE09124AE1B4}"/>
              </a:ext>
            </a:extLst>
          </p:cNvPr>
          <p:cNvSpPr txBox="1">
            <a:spLocks/>
          </p:cNvSpPr>
          <p:nvPr/>
        </p:nvSpPr>
        <p:spPr>
          <a:xfrm>
            <a:off x="647700" y="673100"/>
            <a:ext cx="9933214" cy="7032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4500" b="1" dirty="0">
                <a:latin typeface="League Spartan ExtraBold" pitchFamily="2" charset="-18"/>
              </a:rPr>
              <a:t>Podnikavá a kreativní komunita</a:t>
            </a:r>
            <a:r>
              <a:rPr lang="cs-CZ" sz="4500" b="1" dirty="0">
                <a:solidFill>
                  <a:srgbClr val="ECB21F"/>
                </a:solidFill>
                <a:latin typeface="League Spartan ExtraBold" pitchFamily="2" charset="-18"/>
              </a:rPr>
              <a:t>.</a:t>
            </a:r>
          </a:p>
        </p:txBody>
      </p:sp>
      <p:sp>
        <p:nvSpPr>
          <p:cNvPr id="11" name="Zástupný obsah 2">
            <a:extLst>
              <a:ext uri="{FF2B5EF4-FFF2-40B4-BE49-F238E27FC236}">
                <a16:creationId xmlns:a16="http://schemas.microsoft.com/office/drawing/2014/main" id="{BD40FC3E-9B34-3D1C-581A-76A69D0F13D9}"/>
              </a:ext>
            </a:extLst>
          </p:cNvPr>
          <p:cNvSpPr>
            <a:spLocks noGrp="1"/>
          </p:cNvSpPr>
          <p:nvPr/>
        </p:nvSpPr>
        <p:spPr>
          <a:xfrm>
            <a:off x="647700" y="2065334"/>
            <a:ext cx="2004319" cy="1273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CB21F"/>
              </a:buClr>
              <a:buSzPct val="100000"/>
              <a:buBlip>
                <a:blip r:embed="rId3"/>
              </a:buBlip>
            </a:pPr>
            <a:r>
              <a:rPr lang="cs-CZ" sz="2400" dirty="0">
                <a:latin typeface="League Spartan" pitchFamily="2" charset="-18"/>
              </a:rPr>
              <a:t> Motivační přednášky na školách</a:t>
            </a:r>
          </a:p>
          <a:p>
            <a:pPr marL="0" indent="0" algn="ctr">
              <a:buNone/>
            </a:pPr>
            <a:endParaRPr lang="cs-CZ" sz="2400" dirty="0">
              <a:latin typeface="League Spartan" pitchFamily="2" charset="-18"/>
            </a:endParaRPr>
          </a:p>
          <a:p>
            <a:pPr marL="0" indent="0" algn="ctr">
              <a:buNone/>
            </a:pPr>
            <a:endParaRPr lang="cs-CZ" sz="2400" dirty="0">
              <a:latin typeface="League Spartan" pitchFamily="2" charset="-18"/>
            </a:endParaRPr>
          </a:p>
        </p:txBody>
      </p:sp>
      <p:sp>
        <p:nvSpPr>
          <p:cNvPr id="15" name="Zástupný obsah 2">
            <a:extLst>
              <a:ext uri="{FF2B5EF4-FFF2-40B4-BE49-F238E27FC236}">
                <a16:creationId xmlns:a16="http://schemas.microsoft.com/office/drawing/2014/main" id="{718FE753-5817-1B3B-44BA-A85A738F8EA4}"/>
              </a:ext>
            </a:extLst>
          </p:cNvPr>
          <p:cNvSpPr>
            <a:spLocks noGrp="1"/>
          </p:cNvSpPr>
          <p:nvPr/>
        </p:nvSpPr>
        <p:spPr>
          <a:xfrm>
            <a:off x="3568090" y="2065334"/>
            <a:ext cx="2527910" cy="9445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CB21F"/>
              </a:buClr>
              <a:buSzPct val="100000"/>
              <a:buBlip>
                <a:blip r:embed="rId3"/>
              </a:buBlip>
            </a:pPr>
            <a:r>
              <a:rPr lang="cs-CZ" sz="2400" dirty="0">
                <a:latin typeface="League Spartan" pitchFamily="2" charset="-18"/>
              </a:rPr>
              <a:t> Kreativní vzdělávání na školách</a:t>
            </a:r>
          </a:p>
          <a:p>
            <a:pPr marL="0" indent="0" algn="ctr">
              <a:buNone/>
            </a:pPr>
            <a:endParaRPr lang="cs-CZ" sz="2400" dirty="0">
              <a:latin typeface="League Spartan" pitchFamily="2" charset="-18"/>
            </a:endParaRPr>
          </a:p>
          <a:p>
            <a:pPr marL="0" indent="0" algn="ctr">
              <a:buNone/>
            </a:pPr>
            <a:endParaRPr lang="cs-CZ" sz="2400" dirty="0">
              <a:latin typeface="League Spartan" pitchFamily="2" charset="-18"/>
            </a:endParaRPr>
          </a:p>
        </p:txBody>
      </p:sp>
      <p:sp>
        <p:nvSpPr>
          <p:cNvPr id="17" name="Zástupný obsah 2">
            <a:extLst>
              <a:ext uri="{FF2B5EF4-FFF2-40B4-BE49-F238E27FC236}">
                <a16:creationId xmlns:a16="http://schemas.microsoft.com/office/drawing/2014/main" id="{721E8AD0-093B-A0BF-FC93-5F70BD4AE225}"/>
              </a:ext>
            </a:extLst>
          </p:cNvPr>
          <p:cNvSpPr>
            <a:spLocks noGrp="1"/>
          </p:cNvSpPr>
          <p:nvPr/>
        </p:nvSpPr>
        <p:spPr>
          <a:xfrm>
            <a:off x="9390168" y="2065894"/>
            <a:ext cx="2509290" cy="944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CB21F"/>
              </a:buClr>
              <a:buSzPct val="100000"/>
              <a:buBlip>
                <a:blip r:embed="rId3"/>
              </a:buBlip>
            </a:pPr>
            <a:r>
              <a:rPr lang="cs-CZ" sz="2400" dirty="0">
                <a:latin typeface="League Spartan" pitchFamily="2" charset="-18"/>
              </a:rPr>
              <a:t> Startupové konzultace</a:t>
            </a:r>
          </a:p>
          <a:p>
            <a:pPr marL="0" indent="0" algn="ctr">
              <a:buNone/>
            </a:pPr>
            <a:endParaRPr lang="cs-CZ" sz="2400" dirty="0">
              <a:latin typeface="League Spartan" pitchFamily="2" charset="-18"/>
            </a:endParaRPr>
          </a:p>
          <a:p>
            <a:pPr marL="0" indent="0" algn="ctr">
              <a:buNone/>
            </a:pPr>
            <a:endParaRPr lang="cs-CZ" sz="2400" dirty="0">
              <a:latin typeface="League Spartan" pitchFamily="2" charset="-18"/>
            </a:endParaRPr>
          </a:p>
        </p:txBody>
      </p:sp>
      <p:pic>
        <p:nvPicPr>
          <p:cNvPr id="18" name="Obrázek 17">
            <a:extLst>
              <a:ext uri="{FF2B5EF4-FFF2-40B4-BE49-F238E27FC236}">
                <a16:creationId xmlns:a16="http://schemas.microsoft.com/office/drawing/2014/main" id="{ECF35F93-E665-7859-6C2D-901953A7D2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7700" y="3670300"/>
            <a:ext cx="2159000" cy="2159000"/>
          </a:xfrm>
          <a:prstGeom prst="round2DiagRect">
            <a:avLst>
              <a:gd name="adj1" fmla="val 50000"/>
              <a:gd name="adj2" fmla="val 0"/>
            </a:avLst>
          </a:prstGeom>
        </p:spPr>
      </p:pic>
      <p:pic>
        <p:nvPicPr>
          <p:cNvPr id="23" name="Obrázek 22">
            <a:extLst>
              <a:ext uri="{FF2B5EF4-FFF2-40B4-BE49-F238E27FC236}">
                <a16:creationId xmlns:a16="http://schemas.microsoft.com/office/drawing/2014/main" id="{FFF69D0E-102F-F159-4821-18AB46B2955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395910" y="3670300"/>
            <a:ext cx="2205038" cy="2205038"/>
          </a:xfrm>
          <a:prstGeom prst="round2DiagRect">
            <a:avLst>
              <a:gd name="adj1" fmla="val 50000"/>
              <a:gd name="adj2" fmla="val 0"/>
            </a:avLst>
          </a:prstGeom>
        </p:spPr>
      </p:pic>
      <p:pic>
        <p:nvPicPr>
          <p:cNvPr id="24" name="Obrázek 23">
            <a:extLst>
              <a:ext uri="{FF2B5EF4-FFF2-40B4-BE49-F238E27FC236}">
                <a16:creationId xmlns:a16="http://schemas.microsoft.com/office/drawing/2014/main" id="{981233BA-54B5-5465-212E-F3803FBC6D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08997" y="277077"/>
            <a:ext cx="831245" cy="561124"/>
          </a:xfrm>
          <a:prstGeom prst="rect">
            <a:avLst/>
          </a:prstGeom>
        </p:spPr>
      </p:pic>
      <p:pic>
        <p:nvPicPr>
          <p:cNvPr id="2" name="Obrázek 1">
            <a:extLst>
              <a:ext uri="{FF2B5EF4-FFF2-40B4-BE49-F238E27FC236}">
                <a16:creationId xmlns:a16="http://schemas.microsoft.com/office/drawing/2014/main" id="{77A4C122-DDC7-7C47-7240-A94C503D2EB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54400" y="3670300"/>
            <a:ext cx="2159000" cy="2159000"/>
          </a:xfrm>
          <a:prstGeom prst="round2DiagRect">
            <a:avLst>
              <a:gd name="adj1" fmla="val 50000"/>
              <a:gd name="adj2" fmla="val 0"/>
            </a:avLst>
          </a:prstGeom>
        </p:spPr>
      </p:pic>
      <p:pic>
        <p:nvPicPr>
          <p:cNvPr id="3" name="Obrázek 2">
            <a:extLst>
              <a:ext uri="{FF2B5EF4-FFF2-40B4-BE49-F238E27FC236}">
                <a16:creationId xmlns:a16="http://schemas.microsoft.com/office/drawing/2014/main" id="{7429357F-F904-37F9-1F06-7332C306CFB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rot="5400000">
            <a:off x="6425155" y="3670300"/>
            <a:ext cx="2159000" cy="2159000"/>
          </a:xfrm>
          <a:prstGeom prst="round2DiagRect">
            <a:avLst>
              <a:gd name="adj1" fmla="val 0"/>
              <a:gd name="adj2" fmla="val 50000"/>
            </a:avLst>
          </a:prstGeom>
        </p:spPr>
      </p:pic>
      <p:sp>
        <p:nvSpPr>
          <p:cNvPr id="16" name="Zástupný obsah 2">
            <a:extLst>
              <a:ext uri="{FF2B5EF4-FFF2-40B4-BE49-F238E27FC236}">
                <a16:creationId xmlns:a16="http://schemas.microsoft.com/office/drawing/2014/main" id="{F310351E-4E0D-C9BC-9896-C85D854B15C5}"/>
              </a:ext>
            </a:extLst>
          </p:cNvPr>
          <p:cNvSpPr>
            <a:spLocks noGrp="1"/>
          </p:cNvSpPr>
          <p:nvPr/>
        </p:nvSpPr>
        <p:spPr>
          <a:xfrm>
            <a:off x="6489743" y="2065334"/>
            <a:ext cx="2637391" cy="1057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CB21F"/>
              </a:buClr>
              <a:buSzPct val="100000"/>
              <a:buBlip>
                <a:blip r:embed="rId3"/>
              </a:buBlip>
            </a:pPr>
            <a:r>
              <a:rPr lang="cs-CZ" sz="2400" dirty="0">
                <a:latin typeface="League Spartan" pitchFamily="2" charset="-18"/>
              </a:rPr>
              <a:t> Akcelerační programy</a:t>
            </a:r>
          </a:p>
        </p:txBody>
      </p:sp>
    </p:spTree>
    <p:extLst>
      <p:ext uri="{BB962C8B-B14F-4D97-AF65-F5344CB8AC3E}">
        <p14:creationId xmlns:p14="http://schemas.microsoft.com/office/powerpoint/2010/main" val="370379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3DA3C-29AE-2840-3F08-DA5992C134EF}"/>
            </a:ext>
          </a:extLst>
        </p:cNvPr>
        <p:cNvGrpSpPr/>
        <p:nvPr/>
      </p:nvGrpSpPr>
      <p:grpSpPr>
        <a:xfrm>
          <a:off x="0" y="0"/>
          <a:ext cx="0" cy="0"/>
          <a:chOff x="0" y="0"/>
          <a:chExt cx="0" cy="0"/>
        </a:xfrm>
      </p:grpSpPr>
      <p:sp>
        <p:nvSpPr>
          <p:cNvPr id="4" name="Nadpis 1">
            <a:extLst>
              <a:ext uri="{FF2B5EF4-FFF2-40B4-BE49-F238E27FC236}">
                <a16:creationId xmlns:a16="http://schemas.microsoft.com/office/drawing/2014/main" id="{3D6F9225-383B-BAB3-B844-B30CE9B249E6}"/>
              </a:ext>
            </a:extLst>
          </p:cNvPr>
          <p:cNvSpPr>
            <a:spLocks noGrp="1"/>
          </p:cNvSpPr>
          <p:nvPr>
            <p:ph type="title"/>
          </p:nvPr>
        </p:nvSpPr>
        <p:spPr>
          <a:xfrm>
            <a:off x="745656" y="475826"/>
            <a:ext cx="9902679" cy="1172817"/>
          </a:xfrm>
        </p:spPr>
        <p:txBody>
          <a:bodyPr>
            <a:noAutofit/>
          </a:bodyPr>
          <a:lstStyle/>
          <a:p>
            <a:pPr algn="l"/>
            <a:r>
              <a:rPr lang="pl-PL" sz="4500" b="1" dirty="0">
                <a:latin typeface="League Spartan ExtraBold" pitchFamily="2" charset="-18"/>
              </a:rPr>
              <a:t>Startupová a investorská komunita</a:t>
            </a:r>
            <a:r>
              <a:rPr lang="pl-PL" sz="5000" b="1" dirty="0">
                <a:solidFill>
                  <a:srgbClr val="EEB400"/>
                </a:solidFill>
                <a:latin typeface="League Spartan ExtraBold" pitchFamily="2" charset="-18"/>
              </a:rPr>
              <a:t>.</a:t>
            </a:r>
            <a:endParaRPr lang="cs-CZ" sz="5000" b="1" dirty="0">
              <a:solidFill>
                <a:srgbClr val="EEB400"/>
              </a:solidFill>
              <a:latin typeface="League Spartan ExtraBold" pitchFamily="2" charset="-18"/>
            </a:endParaRPr>
          </a:p>
        </p:txBody>
      </p:sp>
      <p:pic>
        <p:nvPicPr>
          <p:cNvPr id="6" name="Zástupný obsah 4">
            <a:extLst>
              <a:ext uri="{FF2B5EF4-FFF2-40B4-BE49-F238E27FC236}">
                <a16:creationId xmlns:a16="http://schemas.microsoft.com/office/drawing/2014/main" id="{A0614D31-511E-994D-2614-48A208CC22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74965" y="274320"/>
            <a:ext cx="1054514" cy="714328"/>
          </a:xfrm>
          <a:prstGeom prst="rect">
            <a:avLst/>
          </a:prstGeom>
        </p:spPr>
      </p:pic>
      <p:sp>
        <p:nvSpPr>
          <p:cNvPr id="2" name="Zástupný obsah 2">
            <a:extLst>
              <a:ext uri="{FF2B5EF4-FFF2-40B4-BE49-F238E27FC236}">
                <a16:creationId xmlns:a16="http://schemas.microsoft.com/office/drawing/2014/main" id="{790AA23E-8C64-F29D-D361-FAAB719DC25D}"/>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Clr>
                <a:srgbClr val="EEB400"/>
              </a:buClr>
              <a:buSzPct val="130000"/>
              <a:buNone/>
            </a:pPr>
            <a:r>
              <a:rPr lang="cs-CZ" dirty="0">
                <a:latin typeface="League Spartan"/>
              </a:rPr>
              <a:t> </a:t>
            </a:r>
          </a:p>
          <a:p>
            <a:pPr>
              <a:buClr>
                <a:srgbClr val="EEB400"/>
              </a:buClr>
              <a:buSzPct val="130000"/>
            </a:pPr>
            <a:endParaRPr lang="cs-CZ" dirty="0">
              <a:latin typeface="League Spartan"/>
            </a:endParaRPr>
          </a:p>
          <a:p>
            <a:pPr>
              <a:buClr>
                <a:srgbClr val="EEB400"/>
              </a:buClr>
              <a:buSzPct val="130000"/>
            </a:pPr>
            <a:endParaRPr lang="cs-CZ" dirty="0">
              <a:latin typeface="League Spartan"/>
            </a:endParaRPr>
          </a:p>
          <a:p>
            <a:pPr>
              <a:buClr>
                <a:srgbClr val="EEB400"/>
              </a:buClr>
              <a:buSzPct val="130000"/>
            </a:pPr>
            <a:endParaRPr lang="cs-CZ" dirty="0">
              <a:latin typeface="League Spartan"/>
            </a:endParaRPr>
          </a:p>
          <a:p>
            <a:pPr>
              <a:buClr>
                <a:srgbClr val="EEB400"/>
              </a:buClr>
              <a:buSzPct val="130000"/>
            </a:pPr>
            <a:endParaRPr lang="cs-CZ" dirty="0">
              <a:latin typeface="League Spartan"/>
            </a:endParaRPr>
          </a:p>
          <a:p>
            <a:pPr marL="0" indent="0">
              <a:buClr>
                <a:srgbClr val="EEB400"/>
              </a:buClr>
              <a:buSzPct val="130000"/>
              <a:buNone/>
            </a:pPr>
            <a:endParaRPr lang="cs-CZ" dirty="0">
              <a:latin typeface="League Spartan"/>
            </a:endParaRPr>
          </a:p>
        </p:txBody>
      </p:sp>
      <p:sp>
        <p:nvSpPr>
          <p:cNvPr id="3" name="Zástupný obsah 2">
            <a:extLst>
              <a:ext uri="{FF2B5EF4-FFF2-40B4-BE49-F238E27FC236}">
                <a16:creationId xmlns:a16="http://schemas.microsoft.com/office/drawing/2014/main" id="{91067430-F710-6E15-03A0-F59303365853}"/>
              </a:ext>
            </a:extLst>
          </p:cNvPr>
          <p:cNvSpPr txBox="1">
            <a:spLocks/>
          </p:cNvSpPr>
          <p:nvPr/>
        </p:nvSpPr>
        <p:spPr>
          <a:xfrm>
            <a:off x="581039" y="1120994"/>
            <a:ext cx="11106765" cy="5422901"/>
          </a:xfr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EB400"/>
              </a:buClr>
              <a:buSzPct val="130000"/>
              <a:buFont typeface="Arial" panose="020B0604020202020204" pitchFamily="34" charset="0"/>
              <a:buNone/>
            </a:pPr>
            <a:r>
              <a:rPr lang="cs-CZ" dirty="0">
                <a:latin typeface="League Spartan"/>
              </a:rPr>
              <a:t> </a:t>
            </a:r>
          </a:p>
          <a:p>
            <a:pPr>
              <a:buClr>
                <a:srgbClr val="EEB400"/>
              </a:buClr>
              <a:buSzPct val="130000"/>
            </a:pPr>
            <a:r>
              <a:rPr lang="cs-CZ" dirty="0">
                <a:latin typeface="League Spartan"/>
              </a:rPr>
              <a:t>Tvoříme komunitu zakladatelů startupů a investorů </a:t>
            </a:r>
          </a:p>
          <a:p>
            <a:pPr>
              <a:buClr>
                <a:srgbClr val="EEB400"/>
              </a:buClr>
              <a:buSzPct val="130000"/>
            </a:pPr>
            <a:r>
              <a:rPr lang="cs-CZ" dirty="0">
                <a:latin typeface="League Spartan"/>
              </a:rPr>
              <a:t>Propojujeme navzájem a do našich partnerských sítí</a:t>
            </a:r>
          </a:p>
          <a:p>
            <a:pPr>
              <a:buClr>
                <a:srgbClr val="EEB400"/>
              </a:buClr>
              <a:buSzPct val="130000"/>
            </a:pPr>
            <a:r>
              <a:rPr lang="cs-CZ" dirty="0">
                <a:latin typeface="League Spartan"/>
              </a:rPr>
              <a:t>Připravujeme startupové projekty do soutěží a na setkání s investory</a:t>
            </a:r>
          </a:p>
          <a:p>
            <a:pPr>
              <a:buClr>
                <a:srgbClr val="EEB400"/>
              </a:buClr>
              <a:buSzPct val="130000"/>
            </a:pPr>
            <a:r>
              <a:rPr lang="cs-CZ" dirty="0">
                <a:latin typeface="League Spartan"/>
              </a:rPr>
              <a:t>Startup </a:t>
            </a:r>
            <a:r>
              <a:rPr lang="cs-CZ" dirty="0" err="1">
                <a:latin typeface="League Spartan"/>
              </a:rPr>
              <a:t>Academy</a:t>
            </a:r>
            <a:r>
              <a:rPr lang="cs-CZ" dirty="0">
                <a:latin typeface="League Spartan"/>
              </a:rPr>
              <a:t> </a:t>
            </a:r>
            <a:r>
              <a:rPr lang="cs-CZ" b="1" dirty="0">
                <a:latin typeface="League Spartan"/>
              </a:rPr>
              <a:t>I</a:t>
            </a:r>
            <a:r>
              <a:rPr lang="cs-CZ" dirty="0">
                <a:latin typeface="League Spartan"/>
              </a:rPr>
              <a:t> Angels Club </a:t>
            </a:r>
            <a:r>
              <a:rPr lang="cs-CZ" b="1" dirty="0">
                <a:latin typeface="League Spartan"/>
              </a:rPr>
              <a:t>I</a:t>
            </a:r>
            <a:r>
              <a:rPr lang="cs-CZ" dirty="0">
                <a:latin typeface="League Spartan"/>
              </a:rPr>
              <a:t> </a:t>
            </a:r>
            <a:r>
              <a:rPr lang="cs-CZ" dirty="0" err="1">
                <a:latin typeface="League Spartan"/>
              </a:rPr>
              <a:t>Ynovate</a:t>
            </a:r>
            <a:r>
              <a:rPr lang="cs-CZ" dirty="0">
                <a:latin typeface="League Spartan"/>
              </a:rPr>
              <a:t> </a:t>
            </a:r>
            <a:r>
              <a:rPr lang="cs-CZ" b="1" dirty="0">
                <a:latin typeface="League Spartan"/>
              </a:rPr>
              <a:t>I</a:t>
            </a:r>
            <a:r>
              <a:rPr lang="cs-CZ" dirty="0">
                <a:latin typeface="League Spartan"/>
              </a:rPr>
              <a:t> </a:t>
            </a:r>
            <a:r>
              <a:rPr lang="cs-CZ" dirty="0" err="1">
                <a:latin typeface="League Spartan"/>
              </a:rPr>
              <a:t>BeNextOne</a:t>
            </a:r>
            <a:r>
              <a:rPr lang="cs-CZ" dirty="0">
                <a:latin typeface="League Spartan"/>
              </a:rPr>
              <a:t> </a:t>
            </a:r>
            <a:r>
              <a:rPr lang="cs-CZ" b="1" dirty="0">
                <a:latin typeface="League Spartan"/>
              </a:rPr>
              <a:t>I</a:t>
            </a:r>
            <a:r>
              <a:rPr lang="cs-CZ" dirty="0">
                <a:latin typeface="League Spartan"/>
              </a:rPr>
              <a:t> </a:t>
            </a:r>
            <a:r>
              <a:rPr lang="cs-CZ" dirty="0" err="1">
                <a:latin typeface="League Spartan"/>
              </a:rPr>
              <a:t>hackathony</a:t>
            </a:r>
            <a:r>
              <a:rPr lang="cs-CZ" dirty="0">
                <a:latin typeface="League Spartan"/>
              </a:rPr>
              <a:t> ad.</a:t>
            </a:r>
            <a:endParaRPr lang="cs-CZ" sz="2800" dirty="0">
              <a:latin typeface="League Spartan" pitchFamily="2" charset="-18"/>
            </a:endParaRPr>
          </a:p>
          <a:p>
            <a:pPr>
              <a:buClr>
                <a:srgbClr val="EEB400"/>
              </a:buClr>
              <a:buSzPct val="130000"/>
            </a:pPr>
            <a:endParaRPr lang="cs-CZ" dirty="0">
              <a:latin typeface="League Spartan" pitchFamily="2" charset="-18"/>
            </a:endParaRPr>
          </a:p>
        </p:txBody>
      </p:sp>
      <p:pic>
        <p:nvPicPr>
          <p:cNvPr id="5" name="Obrázek 4">
            <a:extLst>
              <a:ext uri="{FF2B5EF4-FFF2-40B4-BE49-F238E27FC236}">
                <a16:creationId xmlns:a16="http://schemas.microsoft.com/office/drawing/2014/main" id="{F705D97D-522B-B457-FAB9-48346EB87D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65482" y="3976213"/>
            <a:ext cx="2402568" cy="2402568"/>
          </a:xfrm>
          <a:prstGeom prst="round2DiagRect">
            <a:avLst>
              <a:gd name="adj1" fmla="val 50000"/>
              <a:gd name="adj2" fmla="val 0"/>
            </a:avLst>
          </a:prstGeom>
        </p:spPr>
      </p:pic>
      <p:pic>
        <p:nvPicPr>
          <p:cNvPr id="8" name="Obrázek 7">
            <a:extLst>
              <a:ext uri="{FF2B5EF4-FFF2-40B4-BE49-F238E27FC236}">
                <a16:creationId xmlns:a16="http://schemas.microsoft.com/office/drawing/2014/main" id="{A5108BF9-B45B-AE55-2799-9F8B1864C4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85598" y="4001294"/>
            <a:ext cx="2352406" cy="2352406"/>
          </a:xfrm>
          <a:prstGeom prst="round2DiagRect">
            <a:avLst>
              <a:gd name="adj1" fmla="val 50000"/>
              <a:gd name="adj2" fmla="val 0"/>
            </a:avLst>
          </a:prstGeom>
        </p:spPr>
      </p:pic>
      <p:pic>
        <p:nvPicPr>
          <p:cNvPr id="10" name="Obrázek 9">
            <a:extLst>
              <a:ext uri="{FF2B5EF4-FFF2-40B4-BE49-F238E27FC236}">
                <a16:creationId xmlns:a16="http://schemas.microsoft.com/office/drawing/2014/main" id="{5EAF445A-684F-8E10-F3CF-45705E1E681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425540" y="4008023"/>
            <a:ext cx="2352406" cy="2352406"/>
          </a:xfrm>
          <a:prstGeom prst="round2DiagRect">
            <a:avLst>
              <a:gd name="adj1" fmla="val 0"/>
              <a:gd name="adj2" fmla="val 50000"/>
            </a:avLst>
          </a:prstGeom>
        </p:spPr>
      </p:pic>
      <p:pic>
        <p:nvPicPr>
          <p:cNvPr id="13" name="Obrázek 12">
            <a:extLst>
              <a:ext uri="{FF2B5EF4-FFF2-40B4-BE49-F238E27FC236}">
                <a16:creationId xmlns:a16="http://schemas.microsoft.com/office/drawing/2014/main" id="{003B49BA-AE72-A379-474D-3C64E0849C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5656" y="4029768"/>
            <a:ext cx="2352406" cy="2352406"/>
          </a:xfrm>
          <a:prstGeom prst="round2DiagRect">
            <a:avLst>
              <a:gd name="adj1" fmla="val 50000"/>
              <a:gd name="adj2" fmla="val 0"/>
            </a:avLst>
          </a:prstGeom>
        </p:spPr>
      </p:pic>
    </p:spTree>
    <p:extLst>
      <p:ext uri="{BB962C8B-B14F-4D97-AF65-F5344CB8AC3E}">
        <p14:creationId xmlns:p14="http://schemas.microsoft.com/office/powerpoint/2010/main" val="5576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64F08-EF02-3493-4587-D29C161D580F}"/>
            </a:ext>
          </a:extLst>
        </p:cNvPr>
        <p:cNvGrpSpPr/>
        <p:nvPr/>
      </p:nvGrpSpPr>
      <p:grpSpPr>
        <a:xfrm>
          <a:off x="0" y="0"/>
          <a:ext cx="0" cy="0"/>
          <a:chOff x="0" y="0"/>
          <a:chExt cx="0" cy="0"/>
        </a:xfrm>
      </p:grpSpPr>
      <p:sp>
        <p:nvSpPr>
          <p:cNvPr id="4" name="Nadpis 1">
            <a:extLst>
              <a:ext uri="{FF2B5EF4-FFF2-40B4-BE49-F238E27FC236}">
                <a16:creationId xmlns:a16="http://schemas.microsoft.com/office/drawing/2014/main" id="{4FD93B07-E3C4-4533-BC42-317037F87D06}"/>
              </a:ext>
            </a:extLst>
          </p:cNvPr>
          <p:cNvSpPr>
            <a:spLocks noGrp="1"/>
          </p:cNvSpPr>
          <p:nvPr>
            <p:ph type="title"/>
          </p:nvPr>
        </p:nvSpPr>
        <p:spPr>
          <a:xfrm>
            <a:off x="745656" y="475826"/>
            <a:ext cx="9902679" cy="1172817"/>
          </a:xfrm>
        </p:spPr>
        <p:txBody>
          <a:bodyPr>
            <a:noAutofit/>
          </a:bodyPr>
          <a:lstStyle/>
          <a:p>
            <a:pPr algn="l"/>
            <a:r>
              <a:rPr lang="pl-PL" sz="4500" b="1" dirty="0">
                <a:latin typeface="League Spartan ExtraBold" pitchFamily="2" charset="-18"/>
              </a:rPr>
              <a:t>Byznys development aktivity</a:t>
            </a:r>
            <a:r>
              <a:rPr lang="pl-PL" sz="5000" b="1" dirty="0">
                <a:solidFill>
                  <a:srgbClr val="EEB400"/>
                </a:solidFill>
                <a:latin typeface="League Spartan ExtraBold" pitchFamily="2" charset="-18"/>
              </a:rPr>
              <a:t>.</a:t>
            </a:r>
            <a:endParaRPr lang="cs-CZ" sz="5000" b="1" dirty="0">
              <a:solidFill>
                <a:srgbClr val="EEB400"/>
              </a:solidFill>
              <a:latin typeface="League Spartan ExtraBold" pitchFamily="2" charset="-18"/>
            </a:endParaRPr>
          </a:p>
        </p:txBody>
      </p:sp>
      <p:pic>
        <p:nvPicPr>
          <p:cNvPr id="6" name="Zástupný obsah 4">
            <a:extLst>
              <a:ext uri="{FF2B5EF4-FFF2-40B4-BE49-F238E27FC236}">
                <a16:creationId xmlns:a16="http://schemas.microsoft.com/office/drawing/2014/main" id="{DBF51610-4BE1-8F09-5DCA-17CB4432F7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74965" y="274320"/>
            <a:ext cx="1054514" cy="714328"/>
          </a:xfrm>
          <a:prstGeom prst="rect">
            <a:avLst/>
          </a:prstGeom>
        </p:spPr>
      </p:pic>
      <p:sp>
        <p:nvSpPr>
          <p:cNvPr id="2" name="Zástupný obsah 2">
            <a:extLst>
              <a:ext uri="{FF2B5EF4-FFF2-40B4-BE49-F238E27FC236}">
                <a16:creationId xmlns:a16="http://schemas.microsoft.com/office/drawing/2014/main" id="{2843D0C8-C975-F3FB-7EDE-D66E649A49EE}"/>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Clr>
                <a:srgbClr val="EEB400"/>
              </a:buClr>
              <a:buSzPct val="130000"/>
              <a:buNone/>
            </a:pPr>
            <a:r>
              <a:rPr lang="cs-CZ" dirty="0">
                <a:latin typeface="League Spartan"/>
              </a:rPr>
              <a:t> </a:t>
            </a:r>
          </a:p>
          <a:p>
            <a:pPr>
              <a:buClr>
                <a:srgbClr val="EEB400"/>
              </a:buClr>
              <a:buSzPct val="130000"/>
            </a:pPr>
            <a:endParaRPr lang="cs-CZ" dirty="0">
              <a:latin typeface="League Spartan"/>
            </a:endParaRPr>
          </a:p>
          <a:p>
            <a:pPr>
              <a:buClr>
                <a:srgbClr val="EEB400"/>
              </a:buClr>
              <a:buSzPct val="130000"/>
            </a:pPr>
            <a:endParaRPr lang="cs-CZ" dirty="0">
              <a:latin typeface="League Spartan"/>
            </a:endParaRPr>
          </a:p>
          <a:p>
            <a:pPr>
              <a:buClr>
                <a:srgbClr val="EEB400"/>
              </a:buClr>
              <a:buSzPct val="130000"/>
            </a:pPr>
            <a:endParaRPr lang="cs-CZ" dirty="0">
              <a:latin typeface="League Spartan"/>
            </a:endParaRPr>
          </a:p>
          <a:p>
            <a:pPr>
              <a:buClr>
                <a:srgbClr val="EEB400"/>
              </a:buClr>
              <a:buSzPct val="130000"/>
            </a:pPr>
            <a:endParaRPr lang="cs-CZ" dirty="0">
              <a:latin typeface="League Spartan"/>
            </a:endParaRPr>
          </a:p>
          <a:p>
            <a:pPr marL="0" indent="0">
              <a:buClr>
                <a:srgbClr val="EEB400"/>
              </a:buClr>
              <a:buSzPct val="130000"/>
              <a:buNone/>
            </a:pPr>
            <a:endParaRPr lang="cs-CZ" dirty="0">
              <a:latin typeface="League Spartan"/>
            </a:endParaRPr>
          </a:p>
        </p:txBody>
      </p:sp>
      <p:sp>
        <p:nvSpPr>
          <p:cNvPr id="3" name="Zástupný obsah 2">
            <a:extLst>
              <a:ext uri="{FF2B5EF4-FFF2-40B4-BE49-F238E27FC236}">
                <a16:creationId xmlns:a16="http://schemas.microsoft.com/office/drawing/2014/main" id="{975E50C4-E9D6-B3E7-B8A0-3F675B1477C5}"/>
              </a:ext>
            </a:extLst>
          </p:cNvPr>
          <p:cNvSpPr txBox="1">
            <a:spLocks/>
          </p:cNvSpPr>
          <p:nvPr/>
        </p:nvSpPr>
        <p:spPr>
          <a:xfrm>
            <a:off x="581038" y="1120994"/>
            <a:ext cx="11198007" cy="5422901"/>
          </a:xfr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EB400"/>
              </a:buClr>
              <a:buSzPct val="130000"/>
              <a:buFont typeface="Arial" panose="020B0604020202020204" pitchFamily="34" charset="0"/>
              <a:buNone/>
            </a:pPr>
            <a:r>
              <a:rPr lang="cs-CZ" dirty="0">
                <a:latin typeface="League Spartan"/>
              </a:rPr>
              <a:t> </a:t>
            </a:r>
          </a:p>
          <a:p>
            <a:pPr>
              <a:buClr>
                <a:srgbClr val="EEB400"/>
              </a:buClr>
              <a:buSzPct val="130000"/>
            </a:pPr>
            <a:r>
              <a:rPr lang="cs-CZ" sz="2600" dirty="0">
                <a:latin typeface="League Spartan"/>
              </a:rPr>
              <a:t>Vstupní analýzy a konzultační programy </a:t>
            </a:r>
          </a:p>
          <a:p>
            <a:pPr>
              <a:buClr>
                <a:srgbClr val="EEB400"/>
              </a:buClr>
              <a:buSzPct val="130000"/>
            </a:pPr>
            <a:r>
              <a:rPr lang="cs-CZ" sz="2600" dirty="0">
                <a:latin typeface="League Spartan"/>
              </a:rPr>
              <a:t>Matchmaking – propojujeme podnikatele mezi sebou, do univerzity a výzkumných center</a:t>
            </a:r>
          </a:p>
          <a:p>
            <a:pPr>
              <a:buClr>
                <a:srgbClr val="EEB400"/>
              </a:buClr>
              <a:buSzPct val="130000"/>
            </a:pPr>
            <a:r>
              <a:rPr lang="cs-CZ" sz="2600" dirty="0">
                <a:latin typeface="League Spartan"/>
              </a:rPr>
              <a:t>Inspirujeme a přinášíme nejnovější trendy – DIGI a ENVI workshopy, tematické </a:t>
            </a:r>
            <a:r>
              <a:rPr lang="cs-CZ" sz="2600" dirty="0" err="1">
                <a:latin typeface="League Spartan"/>
              </a:rPr>
              <a:t>roadshows</a:t>
            </a:r>
            <a:r>
              <a:rPr lang="cs-CZ" sz="2600" dirty="0">
                <a:latin typeface="League Spartan"/>
              </a:rPr>
              <a:t> po kraji (vesmírná roadshow, energetika, Dny AI, </a:t>
            </a:r>
            <a:r>
              <a:rPr lang="cs-CZ" sz="2600" dirty="0" err="1">
                <a:latin typeface="League Spartan"/>
              </a:rPr>
              <a:t>cybersec</a:t>
            </a:r>
            <a:r>
              <a:rPr lang="cs-CZ" sz="2600" dirty="0">
                <a:latin typeface="League Spartan"/>
              </a:rPr>
              <a:t> ad.)</a:t>
            </a:r>
            <a:endParaRPr lang="cs-CZ" sz="2600" dirty="0">
              <a:latin typeface="League Spartan" pitchFamily="2" charset="-18"/>
            </a:endParaRPr>
          </a:p>
        </p:txBody>
      </p:sp>
      <p:pic>
        <p:nvPicPr>
          <p:cNvPr id="5" name="Obrázek 4">
            <a:extLst>
              <a:ext uri="{FF2B5EF4-FFF2-40B4-BE49-F238E27FC236}">
                <a16:creationId xmlns:a16="http://schemas.microsoft.com/office/drawing/2014/main" id="{38E21533-2637-A7C1-F216-6868C799FF5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65482" y="3976213"/>
            <a:ext cx="2402568" cy="2402568"/>
          </a:xfrm>
          <a:prstGeom prst="round2DiagRect">
            <a:avLst>
              <a:gd name="adj1" fmla="val 50000"/>
              <a:gd name="adj2" fmla="val 0"/>
            </a:avLst>
          </a:prstGeom>
        </p:spPr>
      </p:pic>
      <p:pic>
        <p:nvPicPr>
          <p:cNvPr id="8" name="Obrázek 7">
            <a:extLst>
              <a:ext uri="{FF2B5EF4-FFF2-40B4-BE49-F238E27FC236}">
                <a16:creationId xmlns:a16="http://schemas.microsoft.com/office/drawing/2014/main" id="{BEE79038-6CF6-2965-407B-35D4E48B32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85598" y="4001294"/>
            <a:ext cx="2352406" cy="2352406"/>
          </a:xfrm>
          <a:prstGeom prst="round2DiagRect">
            <a:avLst>
              <a:gd name="adj1" fmla="val 50000"/>
              <a:gd name="adj2" fmla="val 0"/>
            </a:avLst>
          </a:prstGeom>
        </p:spPr>
      </p:pic>
      <p:pic>
        <p:nvPicPr>
          <p:cNvPr id="10" name="Obrázek 9">
            <a:extLst>
              <a:ext uri="{FF2B5EF4-FFF2-40B4-BE49-F238E27FC236}">
                <a16:creationId xmlns:a16="http://schemas.microsoft.com/office/drawing/2014/main" id="{2DCC86B6-164F-8287-A2AE-471045B14F3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425540" y="4008023"/>
            <a:ext cx="2352406" cy="2352406"/>
          </a:xfrm>
          <a:prstGeom prst="round2DiagRect">
            <a:avLst>
              <a:gd name="adj1" fmla="val 0"/>
              <a:gd name="adj2" fmla="val 50000"/>
            </a:avLst>
          </a:prstGeom>
        </p:spPr>
      </p:pic>
      <p:pic>
        <p:nvPicPr>
          <p:cNvPr id="13" name="Obrázek 12">
            <a:extLst>
              <a:ext uri="{FF2B5EF4-FFF2-40B4-BE49-F238E27FC236}">
                <a16:creationId xmlns:a16="http://schemas.microsoft.com/office/drawing/2014/main" id="{7722F5F0-1531-F9EE-B85A-767A1096F2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5656" y="4029768"/>
            <a:ext cx="2352406" cy="2352406"/>
          </a:xfrm>
          <a:prstGeom prst="round2DiagRect">
            <a:avLst>
              <a:gd name="adj1" fmla="val 50000"/>
              <a:gd name="adj2" fmla="val 0"/>
            </a:avLst>
          </a:prstGeom>
        </p:spPr>
      </p:pic>
    </p:spTree>
    <p:extLst>
      <p:ext uri="{BB962C8B-B14F-4D97-AF65-F5344CB8AC3E}">
        <p14:creationId xmlns:p14="http://schemas.microsoft.com/office/powerpoint/2010/main" val="3543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AFB44EF-34F4-D4BC-255D-331DD072B0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9480" y="-114300"/>
            <a:ext cx="12666133" cy="7124700"/>
          </a:xfrm>
          <a:prstGeom prst="rect">
            <a:avLst/>
          </a:prstGeom>
        </p:spPr>
      </p:pic>
      <p:sp>
        <p:nvSpPr>
          <p:cNvPr id="4" name="Nadpis 1">
            <a:extLst>
              <a:ext uri="{FF2B5EF4-FFF2-40B4-BE49-F238E27FC236}">
                <a16:creationId xmlns:a16="http://schemas.microsoft.com/office/drawing/2014/main" id="{ECE3F75A-4376-761A-D013-99B6FA5CBBD6}"/>
              </a:ext>
            </a:extLst>
          </p:cNvPr>
          <p:cNvSpPr txBox="1">
            <a:spLocks/>
          </p:cNvSpPr>
          <p:nvPr/>
        </p:nvSpPr>
        <p:spPr>
          <a:xfrm>
            <a:off x="647699" y="319881"/>
            <a:ext cx="10461297" cy="13763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4500" b="1" dirty="0">
                <a:latin typeface="League Spartan ExtraBold" pitchFamily="2" charset="-18"/>
              </a:rPr>
              <a:t>Konzultační služby pro inovativní firmy</a:t>
            </a:r>
            <a:r>
              <a:rPr lang="cs-CZ" sz="4500" b="1" dirty="0">
                <a:solidFill>
                  <a:srgbClr val="ECB21F"/>
                </a:solidFill>
                <a:latin typeface="League Spartan ExtraBold" pitchFamily="2" charset="-18"/>
              </a:rPr>
              <a:t>.</a:t>
            </a:r>
          </a:p>
        </p:txBody>
      </p:sp>
      <p:pic>
        <p:nvPicPr>
          <p:cNvPr id="6" name="Obrázek 5">
            <a:extLst>
              <a:ext uri="{FF2B5EF4-FFF2-40B4-BE49-F238E27FC236}">
                <a16:creationId xmlns:a16="http://schemas.microsoft.com/office/drawing/2014/main" id="{BF5810AE-3386-794B-F949-AC06E7754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08997" y="277077"/>
            <a:ext cx="831245" cy="561124"/>
          </a:xfrm>
          <a:prstGeom prst="rect">
            <a:avLst/>
          </a:prstGeom>
        </p:spPr>
      </p:pic>
      <p:pic>
        <p:nvPicPr>
          <p:cNvPr id="19" name="Obrázek 18">
            <a:extLst>
              <a:ext uri="{FF2B5EF4-FFF2-40B4-BE49-F238E27FC236}">
                <a16:creationId xmlns:a16="http://schemas.microsoft.com/office/drawing/2014/main" id="{C9E7B995-497F-C8D6-5705-28C17696296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40081" y="2303460"/>
            <a:ext cx="2801552" cy="3692171"/>
          </a:xfrm>
          <a:prstGeom prst="rect">
            <a:avLst/>
          </a:prstGeom>
        </p:spPr>
      </p:pic>
      <p:pic>
        <p:nvPicPr>
          <p:cNvPr id="21" name="Obrázek 20">
            <a:extLst>
              <a:ext uri="{FF2B5EF4-FFF2-40B4-BE49-F238E27FC236}">
                <a16:creationId xmlns:a16="http://schemas.microsoft.com/office/drawing/2014/main" id="{C5EBB4F8-473E-AF5F-D54E-3226EEC088B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98528" y="2303460"/>
            <a:ext cx="2803557" cy="3786964"/>
          </a:xfrm>
          <a:prstGeom prst="rect">
            <a:avLst/>
          </a:prstGeom>
        </p:spPr>
      </p:pic>
      <p:pic>
        <p:nvPicPr>
          <p:cNvPr id="23" name="Obrázek 22">
            <a:extLst>
              <a:ext uri="{FF2B5EF4-FFF2-40B4-BE49-F238E27FC236}">
                <a16:creationId xmlns:a16="http://schemas.microsoft.com/office/drawing/2014/main" id="{43EE0DAD-9AC1-6E43-0CCE-B96A36AF236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70295" y="2130424"/>
            <a:ext cx="3190237" cy="3960000"/>
          </a:xfrm>
          <a:prstGeom prst="rect">
            <a:avLst/>
          </a:prstGeom>
        </p:spPr>
      </p:pic>
    </p:spTree>
    <p:extLst>
      <p:ext uri="{BB962C8B-B14F-4D97-AF65-F5344CB8AC3E}">
        <p14:creationId xmlns:p14="http://schemas.microsoft.com/office/powerpoint/2010/main" val="72825085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0CD70DA194D894BAB2AF3AE464B2EFA" ma:contentTypeVersion="19" ma:contentTypeDescription="Vytvoří nový dokument" ma:contentTypeScope="" ma:versionID="32c43d5eab183e158b7e5b0f51cae0be">
  <xsd:schema xmlns:xsd="http://www.w3.org/2001/XMLSchema" xmlns:xs="http://www.w3.org/2001/XMLSchema" xmlns:p="http://schemas.microsoft.com/office/2006/metadata/properties" xmlns:ns2="279f6711-a8b3-4e59-8213-36487f80597f" xmlns:ns3="6025ffb6-fb11-4843-845e-f50846f44d2c" targetNamespace="http://schemas.microsoft.com/office/2006/metadata/properties" ma:root="true" ma:fieldsID="b48eae80d1f9e7e40997b6d7f91cfaf5" ns2:_="" ns3:_="">
    <xsd:import namespace="279f6711-a8b3-4e59-8213-36487f80597f"/>
    <xsd:import namespace="6025ffb6-fb11-4843-845e-f50846f44d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f6711-a8b3-4e59-8213-36487f805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4d0a995-87a2-4281-95a7-62d9ae9b07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25ffb6-fb11-4843-845e-f50846f44d2c"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b50b1038-b86d-4694-889e-501b90e93363}" ma:internalName="TaxCatchAll" ma:showField="CatchAllData" ma:web="6025ffb6-fb11-4843-845e-f50846f44d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9f6711-a8b3-4e59-8213-36487f80597f">
      <Terms xmlns="http://schemas.microsoft.com/office/infopath/2007/PartnerControls"/>
    </lcf76f155ced4ddcb4097134ff3c332f>
    <TaxCatchAll xmlns="6025ffb6-fb11-4843-845e-f50846f44d2c" xsi:nil="true"/>
  </documentManagement>
</p:properties>
</file>

<file path=customXml/itemProps1.xml><?xml version="1.0" encoding="utf-8"?>
<ds:datastoreItem xmlns:ds="http://schemas.openxmlformats.org/officeDocument/2006/customXml" ds:itemID="{A6A1CBCF-5EBA-4E85-97F4-CC79D929E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f6711-a8b3-4e59-8213-36487f80597f"/>
    <ds:schemaRef ds:uri="6025ffb6-fb11-4843-845e-f50846f44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0213B8-048F-4A57-BEAA-F08DC8B99199}">
  <ds:schemaRefs>
    <ds:schemaRef ds:uri="http://schemas.microsoft.com/sharepoint/v3/contenttype/forms"/>
  </ds:schemaRefs>
</ds:datastoreItem>
</file>

<file path=customXml/itemProps3.xml><?xml version="1.0" encoding="utf-8"?>
<ds:datastoreItem xmlns:ds="http://schemas.openxmlformats.org/officeDocument/2006/customXml" ds:itemID="{982C0D93-9AA3-49F4-B4B6-2776F0E78D3F}">
  <ds:schemaRefs>
    <ds:schemaRef ds:uri="279f6711-a8b3-4e59-8213-36487f80597f"/>
    <ds:schemaRef ds:uri="6025ffb6-fb11-4843-845e-f50846f44d2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9236</TotalTime>
  <Words>650</Words>
  <Application>Microsoft Office PowerPoint</Application>
  <PresentationFormat>Širokoúhlá obrazovka</PresentationFormat>
  <Paragraphs>148</Paragraphs>
  <Slides>25</Slides>
  <Notes>6</Notes>
  <HiddenSlides>0</HiddenSlides>
  <MMClips>0</MMClips>
  <ScaleCrop>false</ScaleCrop>
  <HeadingPairs>
    <vt:vector size="6" baseType="variant">
      <vt:variant>
        <vt:lpstr>Použitá písma</vt:lpstr>
      </vt:variant>
      <vt:variant>
        <vt:i4>12</vt:i4>
      </vt:variant>
      <vt:variant>
        <vt:lpstr>Motiv</vt:lpstr>
      </vt:variant>
      <vt:variant>
        <vt:i4>2</vt:i4>
      </vt:variant>
      <vt:variant>
        <vt:lpstr>Nadpisy snímků</vt:lpstr>
      </vt:variant>
      <vt:variant>
        <vt:i4>25</vt:i4>
      </vt:variant>
    </vt:vector>
  </HeadingPairs>
  <TitlesOfParts>
    <vt:vector size="39" baseType="lpstr">
      <vt:lpstr>Aptos</vt:lpstr>
      <vt:lpstr>Arial</vt:lpstr>
      <vt:lpstr>Calibri</vt:lpstr>
      <vt:lpstr>Canva Sans Bold</vt:lpstr>
      <vt:lpstr>League Spartan</vt:lpstr>
      <vt:lpstr>League Spartan 1</vt:lpstr>
      <vt:lpstr>League Spartan 2</vt:lpstr>
      <vt:lpstr>League Spartan Bold</vt:lpstr>
      <vt:lpstr>League Spartan ExtraBold</vt:lpstr>
      <vt:lpstr>League Spartan SemiBold</vt:lpstr>
      <vt:lpstr>Open Sans</vt:lpstr>
      <vt:lpstr>Open Sans Semibold</vt:lpstr>
      <vt:lpstr>Motiv Office</vt:lpstr>
      <vt:lpstr>Office Theme</vt:lpstr>
      <vt:lpstr>Setkání KHK OK s vedením Olomouckého kraje – aktivity ICOK</vt:lpstr>
      <vt:lpstr>Nasměrujeme vás  k příležitostem</vt:lpstr>
      <vt:lpstr>Mise.</vt:lpstr>
      <vt:lpstr>Prezentace aplikace PowerPoint</vt:lpstr>
      <vt:lpstr>Prezentace aplikace PowerPoint</vt:lpstr>
      <vt:lpstr>Prezentace aplikace PowerPoint</vt:lpstr>
      <vt:lpstr>Startupová a investorská komunita.</vt:lpstr>
      <vt:lpstr>Byznys development aktivity.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Těšíme se na spolupráci.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Anna Zbořiláková│ICOK</dc:creator>
  <cp:lastModifiedBy>Mastík Jiří</cp:lastModifiedBy>
  <cp:revision>149</cp:revision>
  <dcterms:created xsi:type="dcterms:W3CDTF">2024-04-02T13:38:20Z</dcterms:created>
  <dcterms:modified xsi:type="dcterms:W3CDTF">2026-06-10T12:11:10Z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0x010100C0CD70DA194D894BAB2AF3AE464B2EFA</vt:lpwstr>
  </property>
  <property fmtid="{D5CDD505-2E9C-101B-9397-08002B2CF9AE}" pid="3" name="MediaServiceImageTags">
    <vt:lpwstr/>
  </property>
</Properties>
</file>