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66" r:id="rId6"/>
    <p:sldId id="261" r:id="rId7"/>
    <p:sldId id="262" r:id="rId8"/>
    <p:sldId id="263" r:id="rId9"/>
    <p:sldId id="265" r:id="rId10"/>
    <p:sldId id="279" r:id="rId11"/>
    <p:sldId id="284" r:id="rId12"/>
    <p:sldId id="285" r:id="rId13"/>
    <p:sldId id="268" r:id="rId14"/>
    <p:sldId id="267" r:id="rId15"/>
    <p:sldId id="270" r:id="rId16"/>
    <p:sldId id="273" r:id="rId17"/>
    <p:sldId id="275" r:id="rId18"/>
    <p:sldId id="274" r:id="rId19"/>
    <p:sldId id="280" r:id="rId20"/>
    <p:sldId id="282" r:id="rId21"/>
    <p:sldId id="283" r:id="rId22"/>
    <p:sldId id="277" r:id="rId23"/>
    <p:sldId id="278" r:id="rId2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B59BEB-7614-4F53-9E4A-B0057F2B6C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4E14EF1-66F5-4B1C-9375-BD8A5286B4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F57246A-30A2-4BC0-8B65-3A48C9340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E076-5DCF-495C-9737-A4562D9C6637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5946D3A-5E06-41AC-BE40-6F87806B7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31098EC-136D-4C52-AC6D-7EBA9C2D8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44170-DC4D-4E87-BD58-65737E666F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1870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3D56AC-B264-49C3-960A-41B322A90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C484AEF-0B47-453D-9552-2559C2A1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EE3DF11-5A2C-421A-A8B8-3B5422ACA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E076-5DCF-495C-9737-A4562D9C6637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4DCC571-859B-44FA-9B6A-EC3584EB1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BFAC66B-EEB5-44A2-8E41-E6847F8BB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44170-DC4D-4E87-BD58-65737E666F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797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7F282A2-3C87-4164-B7D6-D8A7790A34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47F124-F861-4FE6-8BE1-72E04E305F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AED1F0B-9544-4EDC-9A32-AFC3D5F0C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E076-5DCF-495C-9737-A4562D9C6637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E9002D3-1D49-4204-9F1B-F7A56746D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FF4237E-CB1C-4E34-8EC5-831155541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44170-DC4D-4E87-BD58-65737E666F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7365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0F8F5A-5E4E-4C11-8DF3-7C3DC52DF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77F09D-377F-4F99-92BF-E54C7B6CC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4CECCAF-FB5D-49D0-B9FB-89C235438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E076-5DCF-495C-9737-A4562D9C6637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F3BEA9E-9A8D-4614-ADE6-3F5AF5729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CE50E7F-5F65-49B4-9774-CEFBC4DD6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44170-DC4D-4E87-BD58-65737E666F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0024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BE50C8-D27B-49C7-A6AA-49AAFB1E9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59F7F1D-796D-4D4A-930F-4DBA76DA11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876732C-99D7-4506-91F4-8FB727C8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E076-5DCF-495C-9737-A4562D9C6637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19B2777-41B5-4771-9AD8-1B6646444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FE80262-CB80-4B48-9ED3-62C744E9A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44170-DC4D-4E87-BD58-65737E666F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091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6B05B7-A428-474D-84D6-EA95C376D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3E3830-8F7B-41FA-9C6F-C357333122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B2E585B-1DAB-4B21-A150-5B4A82A137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DB7170F-AD7C-4B1F-8DEC-8A719A116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E076-5DCF-495C-9737-A4562D9C6637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D2DD185-EF26-4052-9AFC-3DB51DBB6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78104E0-54CE-465F-82B3-D53E9C104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44170-DC4D-4E87-BD58-65737E666F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7584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E2A9DA-C9F5-483F-8314-9A0A43F8C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9C5A2DF-1DAF-420A-8D43-3ABFD80FD5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39BAB9B-C581-47AE-B0A5-0697896BE3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5D964DF-101B-4513-9575-E3864A4CD6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ECE02CD-9658-4FBE-AED3-479DE10853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9123937-D90C-4BD4-9A0D-A97A0C07C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E076-5DCF-495C-9737-A4562D9C6637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A9027F3-3B6C-48E0-8550-AD7CF8A0D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822727A-17A9-44F0-9EE4-54E797931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44170-DC4D-4E87-BD58-65737E666F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355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2A622C-A958-4AA6-8D6D-E931300F0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ACF61A2-D4DA-46C2-94E2-82F823D3D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E076-5DCF-495C-9737-A4562D9C6637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FC39A5D-5B7C-4899-B3EC-17C1FBB33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A8F01D5-F573-46A7-98BC-AB244F41F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44170-DC4D-4E87-BD58-65737E666F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6084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9376D84-BF0C-42F8-8D16-A9185EE13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E076-5DCF-495C-9737-A4562D9C6637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D2374CC-52A6-47A2-9AC5-0B1A9998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DB7E379-2D25-4090-838C-C191E10FC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44170-DC4D-4E87-BD58-65737E666F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0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C8B340-B3AA-4A38-BAC3-12F2E9BD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F08454-BD94-46FC-BC6A-FE01EA23AB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66B62B4-C73D-4909-BD06-BCA94B12A1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468182A-CEB8-4853-9362-9FBB58694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E076-5DCF-495C-9737-A4562D9C6637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3DD1336-1766-4280-AE21-5EA0843AC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ECFE318-19F0-4184-9377-B1E82B52C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44170-DC4D-4E87-BD58-65737E666F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1943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8E9C4C-55E1-4D93-96E3-0F759155F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5B8F486-A0AC-42CA-BFC2-EC958AB84F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47AA59E-9EC2-436C-9182-E93944F46D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9CADFD9-9058-4D68-BA30-0213AE18F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E076-5DCF-495C-9737-A4562D9C6637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D918DD5-83AD-4688-AF4D-E74362971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FC2BA8B-1DC6-4B31-861F-8B49991AB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44170-DC4D-4E87-BD58-65737E666F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356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39AB8A8-ABAF-4882-ADA3-3D5DE4CA0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CE86525-4C48-4DF2-A132-FE834CEC2C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0BCC6BC-5ED5-4261-8FA8-309E6B14F4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6E076-5DCF-495C-9737-A4562D9C6637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08FC8D4-4C9C-4397-B255-6A73B85982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14207BE-360F-4853-9FAD-ED175319BB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44170-DC4D-4E87-BD58-65737E666F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2623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>
            <a:extLst>
              <a:ext uri="{FF2B5EF4-FFF2-40B4-BE49-F238E27FC236}">
                <a16:creationId xmlns:a16="http://schemas.microsoft.com/office/drawing/2014/main" id="{2C56B1AD-FB00-4486-B74E-C70B1A863969}"/>
              </a:ext>
            </a:extLst>
          </p:cNvPr>
          <p:cNvSpPr/>
          <p:nvPr/>
        </p:nvSpPr>
        <p:spPr>
          <a:xfrm>
            <a:off x="2210340" y="3352680"/>
            <a:ext cx="7771320" cy="1468800"/>
          </a:xfrm>
          <a:prstGeom prst="rect">
            <a:avLst/>
          </a:prstGeom>
          <a:noFill/>
          <a:ln w="9360">
            <a:noFill/>
          </a:ln>
          <a:effectLst/>
        </p:spPr>
        <p:txBody>
          <a:bodyPr lIns="90000" tIns="45000" rIns="90000" bIns="45000" anchor="b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-1" normalizeH="0" baseline="0" noProof="0" dirty="0">
                <a:ln>
                  <a:noFill/>
                </a:ln>
                <a:solidFill>
                  <a:srgbClr val="001E96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Vývoj zaměstnanosti </a:t>
            </a:r>
            <a:br>
              <a:rPr kumimoji="0" lang="cs-CZ" sz="3600" b="1" i="0" u="none" strike="noStrike" kern="0" cap="none" spc="-1" normalizeH="0" baseline="0" noProof="0" dirty="0">
                <a:ln>
                  <a:noFill/>
                </a:ln>
                <a:solidFill>
                  <a:srgbClr val="001E96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</a:br>
            <a:r>
              <a:rPr kumimoji="0" lang="cs-CZ" sz="3600" b="1" i="0" u="none" strike="noStrike" kern="0" cap="none" spc="-1" normalizeH="0" baseline="0" noProof="0" dirty="0">
                <a:ln>
                  <a:noFill/>
                </a:ln>
                <a:solidFill>
                  <a:srgbClr val="001E96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 pohledu moderních technologií</a:t>
            </a:r>
            <a:endParaRPr kumimoji="0" lang="cs-CZ" sz="4000" b="0" i="0" u="none" strike="noStrike" kern="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CustomShape 2">
            <a:extLst>
              <a:ext uri="{FF2B5EF4-FFF2-40B4-BE49-F238E27FC236}">
                <a16:creationId xmlns:a16="http://schemas.microsoft.com/office/drawing/2014/main" id="{E9B67D42-4EAE-4FCD-850C-CB4C0166EE90}"/>
              </a:ext>
            </a:extLst>
          </p:cNvPr>
          <p:cNvSpPr/>
          <p:nvPr/>
        </p:nvSpPr>
        <p:spPr>
          <a:xfrm>
            <a:off x="2132760" y="5268240"/>
            <a:ext cx="7774560" cy="575280"/>
          </a:xfrm>
          <a:prstGeom prst="rect">
            <a:avLst/>
          </a:prstGeom>
          <a:noFill/>
          <a:ln w="9360">
            <a:noFill/>
          </a:ln>
          <a:effectLst/>
        </p:spPr>
        <p:txBody>
          <a:bodyPr lIns="90000" tIns="45000" rIns="90000" bIns="4500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199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000" b="0" i="0" u="none" strike="noStrike" kern="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Arial"/>
              </a:rPr>
              <a:t>A co jsem se naučil při řízení největší pomáhající organizace </a:t>
            </a:r>
          </a:p>
        </p:txBody>
      </p:sp>
      <p:sp>
        <p:nvSpPr>
          <p:cNvPr id="11" name="CustomShape 3">
            <a:extLst>
              <a:ext uri="{FF2B5EF4-FFF2-40B4-BE49-F238E27FC236}">
                <a16:creationId xmlns:a16="http://schemas.microsoft.com/office/drawing/2014/main" id="{766E8DFF-76A8-432D-93A7-7BFD546C4DFE}"/>
              </a:ext>
            </a:extLst>
          </p:cNvPr>
          <p:cNvSpPr/>
          <p:nvPr/>
        </p:nvSpPr>
        <p:spPr>
          <a:xfrm>
            <a:off x="2136000" y="5843520"/>
            <a:ext cx="7560360" cy="317880"/>
          </a:xfrm>
          <a:prstGeom prst="rect">
            <a:avLst/>
          </a:prstGeom>
          <a:noFill/>
          <a:ln w="9360">
            <a:noFill/>
          </a:ln>
          <a:effectLst/>
        </p:spPr>
        <p:txBody>
          <a:bodyPr lIns="90000" tIns="45000" rIns="90000" bIns="4500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500" b="0" i="0" u="none" strike="noStrike" kern="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Daniel Krištof</a:t>
            </a:r>
            <a:endParaRPr kumimoji="0" lang="cs-CZ" sz="1500" b="0" i="0" u="none" strike="noStrike" kern="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" name="Grafický objekt 3">
            <a:extLst>
              <a:ext uri="{FF2B5EF4-FFF2-40B4-BE49-F238E27FC236}">
                <a16:creationId xmlns:a16="http://schemas.microsoft.com/office/drawing/2014/main" id="{DF305A1F-B28A-E3F6-D59C-832AED4705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74222" y="955338"/>
            <a:ext cx="3624372" cy="249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863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BD33316C-911E-4633-82DA-475640C013FB}"/>
              </a:ext>
            </a:extLst>
          </p:cNvPr>
          <p:cNvSpPr/>
          <p:nvPr/>
        </p:nvSpPr>
        <p:spPr>
          <a:xfrm>
            <a:off x="1230413" y="1456523"/>
            <a:ext cx="9731173" cy="1367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cs-CZ" sz="13800" b="1" strike="noStrike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Vyučen </a:t>
            </a:r>
            <a:br>
              <a:rPr lang="cs-CZ" sz="13800" b="1" strike="noStrike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</a:br>
            <a:r>
              <a:rPr lang="cs-CZ" sz="13800" b="1" strike="noStrike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 maturitou</a:t>
            </a:r>
            <a:endParaRPr lang="cs-CZ" sz="13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F9D7D55F-8161-696B-FC97-4EFA459A0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111" y="361354"/>
            <a:ext cx="1458690" cy="100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505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BD33316C-911E-4633-82DA-475640C013FB}"/>
              </a:ext>
            </a:extLst>
          </p:cNvPr>
          <p:cNvSpPr/>
          <p:nvPr/>
        </p:nvSpPr>
        <p:spPr>
          <a:xfrm>
            <a:off x="1230413" y="1456523"/>
            <a:ext cx="9731173" cy="1367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/>
          <a:lstStyle/>
          <a:p>
            <a:pPr marL="542925" indent="-542925">
              <a:lnSpc>
                <a:spcPct val="100000"/>
              </a:lnSpc>
              <a:buFont typeface="+mj-lt"/>
              <a:buAutoNum type="arabicPeriod"/>
            </a:pPr>
            <a:r>
              <a:rPr lang="cs-CZ" sz="36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Předchozí dlouhodobá nezaměstnanost </a:t>
            </a:r>
            <a:endParaRPr lang="en-US" sz="3600" b="1" spc="-1" dirty="0">
              <a:solidFill>
                <a:srgbClr val="001E96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42925" indent="-542925">
              <a:lnSpc>
                <a:spcPct val="100000"/>
              </a:lnSpc>
              <a:buFont typeface="+mj-lt"/>
              <a:buAutoNum type="arabicPeriod"/>
            </a:pPr>
            <a:r>
              <a:rPr lang="cs-CZ" sz="36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Hledání práce v kraji, kde o danou kvalifikaci klesá zájem </a:t>
            </a:r>
            <a:endParaRPr lang="en-US" sz="3600" b="1" spc="-1" dirty="0">
              <a:solidFill>
                <a:srgbClr val="001E96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42925" lvl="0" indent="-542925">
              <a:lnSpc>
                <a:spcPct val="107000"/>
              </a:lnSpc>
              <a:buFont typeface="+mj-lt"/>
              <a:buAutoNum type="arabicPeriod"/>
            </a:pPr>
            <a:r>
              <a:rPr lang="cs-CZ" sz="36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Vzdělání </a:t>
            </a:r>
            <a:endParaRPr lang="en-US" sz="3600" b="1" spc="-1" dirty="0">
              <a:solidFill>
                <a:srgbClr val="001E96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42925" lvl="0" indent="-542925">
              <a:lnSpc>
                <a:spcPct val="107000"/>
              </a:lnSpc>
              <a:buFont typeface="+mj-lt"/>
              <a:buAutoNum type="arabicPeriod"/>
            </a:pPr>
            <a:r>
              <a:rPr lang="en-US" sz="3600" b="1" spc="-1" dirty="0" err="1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Pracovn</a:t>
            </a:r>
            <a:r>
              <a:rPr lang="cs-CZ" sz="36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í historie</a:t>
            </a:r>
          </a:p>
          <a:p>
            <a:pPr marL="542925" lvl="0" indent="-542925">
              <a:lnSpc>
                <a:spcPct val="107000"/>
              </a:lnSpc>
              <a:buFont typeface="+mj-lt"/>
              <a:buAutoNum type="arabicPeriod"/>
            </a:pPr>
            <a:r>
              <a:rPr lang="cs-CZ" sz="36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Věk</a:t>
            </a:r>
          </a:p>
          <a:p>
            <a:pPr marL="542925" lvl="0" indent="-542925">
              <a:lnSpc>
                <a:spcPct val="107000"/>
              </a:lnSpc>
              <a:buFont typeface="+mj-lt"/>
              <a:buAutoNum type="arabicPeriod"/>
            </a:pPr>
            <a:r>
              <a:rPr lang="cs-CZ" sz="36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Bez řidičského průkazu</a:t>
            </a:r>
          </a:p>
          <a:p>
            <a:pPr marL="542925" lvl="0" indent="-542925">
              <a:lnSpc>
                <a:spcPct val="107000"/>
              </a:lnSpc>
              <a:buFont typeface="+mj-lt"/>
              <a:buAutoNum type="arabicPeriod"/>
            </a:pPr>
            <a:r>
              <a:rPr lang="cs-CZ" sz="36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Žena</a:t>
            </a:r>
          </a:p>
          <a:p>
            <a:pPr marL="542925" indent="-542925">
              <a:buFont typeface="+mj-lt"/>
              <a:buAutoNum type="arabicPeriod"/>
            </a:pPr>
            <a:r>
              <a:rPr lang="cs-CZ" sz="36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Email </a:t>
            </a:r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F9D7D55F-8161-696B-FC97-4EFA459A0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111" y="361354"/>
            <a:ext cx="1458690" cy="100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091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BD33316C-911E-4633-82DA-475640C013FB}"/>
              </a:ext>
            </a:extLst>
          </p:cNvPr>
          <p:cNvSpPr/>
          <p:nvPr/>
        </p:nvSpPr>
        <p:spPr>
          <a:xfrm>
            <a:off x="906754" y="2061720"/>
            <a:ext cx="10378491" cy="1367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2"/>
          <a:lstStyle/>
          <a:p>
            <a:pPr marL="571500" indent="-571500" fontAlgn="b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6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Přes 100 000 účastníků dotovaného digitálního vzdělávání</a:t>
            </a:r>
          </a:p>
          <a:p>
            <a:pPr marL="571500" indent="-571500" fontAlgn="b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3600" b="1" spc="-1" dirty="0">
              <a:solidFill>
                <a:srgbClr val="001E96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71500" indent="-571500" fontAlgn="b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6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25 </a:t>
            </a:r>
            <a:r>
              <a:rPr lang="en-US" sz="36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% </a:t>
            </a:r>
            <a:r>
              <a:rPr lang="en-US" sz="3600" b="1" spc="-1" dirty="0" err="1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digi</a:t>
            </a:r>
            <a:r>
              <a:rPr lang="cs-CZ" sz="36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rekvalifikací</a:t>
            </a:r>
          </a:p>
          <a:p>
            <a:pPr marL="571500" indent="-571500" fontAlgn="b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50 %</a:t>
            </a:r>
            <a:r>
              <a:rPr lang="cs-CZ" sz="36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n-US" sz="3600" b="1" spc="-1" dirty="0" err="1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digi</a:t>
            </a:r>
            <a:r>
              <a:rPr lang="cs-CZ" sz="36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kurzů</a:t>
            </a:r>
          </a:p>
          <a:p>
            <a:pPr marL="571500" indent="-571500" fontAlgn="b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6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25 </a:t>
            </a:r>
            <a:r>
              <a:rPr lang="en-US" sz="36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%</a:t>
            </a:r>
            <a:r>
              <a:rPr lang="cs-CZ" sz="36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cs-CZ" sz="3600" b="1" spc="-1" dirty="0" err="1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digi</a:t>
            </a:r>
            <a:r>
              <a:rPr lang="cs-CZ" sz="36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pro firmy</a:t>
            </a:r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F9D7D55F-8161-696B-FC97-4EFA459A0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111" y="361354"/>
            <a:ext cx="1458690" cy="100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996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BD33316C-911E-4633-82DA-475640C013FB}"/>
              </a:ext>
            </a:extLst>
          </p:cNvPr>
          <p:cNvSpPr/>
          <p:nvPr/>
        </p:nvSpPr>
        <p:spPr>
          <a:xfrm>
            <a:off x="1230413" y="1456523"/>
            <a:ext cx="9731173" cy="1367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cs-CZ" sz="11500" b="1" strike="noStrike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vzdělávání zvyšuje příjmy</a:t>
            </a:r>
            <a:endParaRPr lang="cs-CZ" sz="115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F9D7D55F-8161-696B-FC97-4EFA459A0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111" y="361354"/>
            <a:ext cx="1458690" cy="100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765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BD33316C-911E-4633-82DA-475640C013FB}"/>
              </a:ext>
            </a:extLst>
          </p:cNvPr>
          <p:cNvSpPr/>
          <p:nvPr/>
        </p:nvSpPr>
        <p:spPr>
          <a:xfrm>
            <a:off x="1230413" y="1456523"/>
            <a:ext cx="9731173" cy="1367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cs-CZ" sz="11500" b="1" strike="noStrike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nejvíc lidem s nižším vzděláváním</a:t>
            </a:r>
            <a:endParaRPr lang="cs-CZ" sz="115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F9D7D55F-8161-696B-FC97-4EFA459A0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111" y="361354"/>
            <a:ext cx="1458690" cy="100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399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BD33316C-911E-4633-82DA-475640C013FB}"/>
              </a:ext>
            </a:extLst>
          </p:cNvPr>
          <p:cNvSpPr/>
          <p:nvPr/>
        </p:nvSpPr>
        <p:spPr>
          <a:xfrm>
            <a:off x="1230413" y="1456523"/>
            <a:ext cx="9731173" cy="1367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cs-CZ" sz="11500" b="1" strike="noStrike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kteří ale o to ale mají nižší zájem</a:t>
            </a:r>
            <a:endParaRPr lang="cs-CZ" sz="115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F9D7D55F-8161-696B-FC97-4EFA459A0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111" y="361354"/>
            <a:ext cx="1458690" cy="100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7127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F9D7D55F-8161-696B-FC97-4EFA459A0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111" y="361354"/>
            <a:ext cx="1458690" cy="1005433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A6024E7A-A61C-8FED-E8F9-11989B9999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9456" y="1366787"/>
            <a:ext cx="9635290" cy="526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526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F9D7D55F-8161-696B-FC97-4EFA459A0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111" y="361354"/>
            <a:ext cx="1458690" cy="1005433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7C996BD3-7FD4-94CD-6521-F2C1A22BD8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89314" y="1459249"/>
            <a:ext cx="9013371" cy="4930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9963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F9D7D55F-8161-696B-FC97-4EFA459A0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111" y="361354"/>
            <a:ext cx="1458690" cy="1005433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E9563C9A-D280-64CA-0E30-388E25BA90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4792" y="1366787"/>
            <a:ext cx="9902416" cy="538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3793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BD33316C-911E-4633-82DA-475640C013FB}"/>
              </a:ext>
            </a:extLst>
          </p:cNvPr>
          <p:cNvSpPr/>
          <p:nvPr/>
        </p:nvSpPr>
        <p:spPr>
          <a:xfrm>
            <a:off x="1230413" y="1456523"/>
            <a:ext cx="9731173" cy="1367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cs-CZ" sz="11500" b="1" strike="noStrike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kde najít kvalifikované</a:t>
            </a:r>
            <a:endParaRPr lang="cs-CZ" sz="115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F9D7D55F-8161-696B-FC97-4EFA459A0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111" y="361354"/>
            <a:ext cx="1458690" cy="100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992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BD33316C-911E-4633-82DA-475640C013FB}"/>
              </a:ext>
            </a:extLst>
          </p:cNvPr>
          <p:cNvSpPr/>
          <p:nvPr/>
        </p:nvSpPr>
        <p:spPr>
          <a:xfrm>
            <a:off x="1230413" y="2249539"/>
            <a:ext cx="9731173" cy="1367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66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DARWIN</a:t>
            </a:r>
            <a:endParaRPr lang="cs-CZ" sz="239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F9D7D55F-8161-696B-FC97-4EFA459A0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111" y="361354"/>
            <a:ext cx="1458690" cy="100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6577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BD33316C-911E-4633-82DA-475640C013FB}"/>
              </a:ext>
            </a:extLst>
          </p:cNvPr>
          <p:cNvSpPr/>
          <p:nvPr/>
        </p:nvSpPr>
        <p:spPr>
          <a:xfrm>
            <a:off x="1230413" y="1456523"/>
            <a:ext cx="9731173" cy="1367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cs-CZ" sz="11500" b="1" strike="noStrike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kolik na to máte?</a:t>
            </a:r>
            <a:endParaRPr lang="cs-CZ" sz="115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F9D7D55F-8161-696B-FC97-4EFA459A0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111" y="361354"/>
            <a:ext cx="1458690" cy="100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103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BD33316C-911E-4633-82DA-475640C013FB}"/>
              </a:ext>
            </a:extLst>
          </p:cNvPr>
          <p:cNvSpPr/>
          <p:nvPr/>
        </p:nvSpPr>
        <p:spPr>
          <a:xfrm>
            <a:off x="1230413" y="1456523"/>
            <a:ext cx="9731173" cy="1367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cs-CZ" sz="344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-700</a:t>
            </a:r>
            <a:endParaRPr lang="cs-CZ" sz="34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F9D7D55F-8161-696B-FC97-4EFA459A0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111" y="361354"/>
            <a:ext cx="1458690" cy="100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331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BD33316C-911E-4633-82DA-475640C013FB}"/>
              </a:ext>
            </a:extLst>
          </p:cNvPr>
          <p:cNvSpPr/>
          <p:nvPr/>
        </p:nvSpPr>
        <p:spPr>
          <a:xfrm>
            <a:off x="1230413" y="1456523"/>
            <a:ext cx="9731173" cy="1367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cs-CZ" sz="344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35</a:t>
            </a:r>
            <a:r>
              <a:rPr lang="en-US" sz="34400" b="1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%</a:t>
            </a:r>
            <a:endParaRPr lang="cs-CZ" sz="34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F9D7D55F-8161-696B-FC97-4EFA459A0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111" y="361354"/>
            <a:ext cx="1458690" cy="100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81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BD33316C-911E-4633-82DA-475640C013FB}"/>
              </a:ext>
            </a:extLst>
          </p:cNvPr>
          <p:cNvSpPr/>
          <p:nvPr/>
        </p:nvSpPr>
        <p:spPr>
          <a:xfrm>
            <a:off x="1230413" y="1456523"/>
            <a:ext cx="9731173" cy="1367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cs-CZ" sz="34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F9D7D55F-8161-696B-FC97-4EFA459A0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111" y="361354"/>
            <a:ext cx="1458690" cy="1005433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E590004F-1F6C-C635-8AFD-4F3C44E5BF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3605" y="1366787"/>
            <a:ext cx="11538284" cy="5271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681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F9D7D55F-8161-696B-FC97-4EFA459A0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111" y="361354"/>
            <a:ext cx="1458690" cy="1005433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C98449E8-B59B-440D-1F86-42150E876C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111" y="1517301"/>
            <a:ext cx="11327732" cy="5061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170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F9D7D55F-8161-696B-FC97-4EFA459A0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111" y="361354"/>
            <a:ext cx="1458690" cy="1005433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73E76817-CF81-10E6-1A0B-3C39A77470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232" y="1508991"/>
            <a:ext cx="11051005" cy="5029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610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BD33316C-911E-4633-82DA-475640C013FB}"/>
              </a:ext>
            </a:extLst>
          </p:cNvPr>
          <p:cNvSpPr/>
          <p:nvPr/>
        </p:nvSpPr>
        <p:spPr>
          <a:xfrm>
            <a:off x="1230413" y="1456523"/>
            <a:ext cx="9731173" cy="1367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3800" b="1" strike="noStrike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U</a:t>
            </a:r>
            <a:r>
              <a:rPr lang="cs-CZ" sz="13800" b="1" strike="noStrike" spc="-1" dirty="0">
                <a:solidFill>
                  <a:srgbClr val="001E9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ž je to tady</a:t>
            </a:r>
            <a:endParaRPr lang="cs-CZ" sz="13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F9D7D55F-8161-696B-FC97-4EFA459A0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111" y="361354"/>
            <a:ext cx="1458690" cy="100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565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F9D7D55F-8161-696B-FC97-4EFA459A0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111" y="361354"/>
            <a:ext cx="1458690" cy="1005433"/>
          </a:xfrm>
          <a:prstGeom prst="rect">
            <a:avLst/>
          </a:prstGeom>
        </p:spPr>
      </p:pic>
      <p:pic>
        <p:nvPicPr>
          <p:cNvPr id="3" name="Picture 1946683397">
            <a:extLst>
              <a:ext uri="{FF2B5EF4-FFF2-40B4-BE49-F238E27FC236}">
                <a16:creationId xmlns:a16="http://schemas.microsoft.com/office/drawing/2014/main" id="{1494966E-99B3-CA0D-62AF-C3F9167A10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316" y="1519738"/>
            <a:ext cx="8903368" cy="4775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58650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ÚP šablona ppt (003)  -  Jen pro čtení" id="{2FAFD85D-2AC8-4601-8107-AC1F31BB07C9}" vid="{0504EC0F-B1E0-46FB-8F28-3342803918C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01c66c0-eb2b-4709-a601-1ba64c26e7a5">
      <Terms xmlns="http://schemas.microsoft.com/office/infopath/2007/PartnerControls"/>
    </lcf76f155ced4ddcb4097134ff3c332f>
    <TaxCatchAll xmlns="75bf4066-563d-4576-800e-abe3d7b0bd5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C6AA732EB7954A94589E3139D959AB" ma:contentTypeVersion="12" ma:contentTypeDescription="Create a new document." ma:contentTypeScope="" ma:versionID="5628166ffead2ec05687bdf3c0962028">
  <xsd:schema xmlns:xsd="http://www.w3.org/2001/XMLSchema" xmlns:xs="http://www.w3.org/2001/XMLSchema" xmlns:p="http://schemas.microsoft.com/office/2006/metadata/properties" xmlns:ns2="a01c66c0-eb2b-4709-a601-1ba64c26e7a5" xmlns:ns3="75bf4066-563d-4576-800e-abe3d7b0bd50" targetNamespace="http://schemas.microsoft.com/office/2006/metadata/properties" ma:root="true" ma:fieldsID="79b3135e0cdd2fc444b8f49750d72d3d" ns2:_="" ns3:_="">
    <xsd:import namespace="a01c66c0-eb2b-4709-a601-1ba64c26e7a5"/>
    <xsd:import namespace="75bf4066-563d-4576-800e-abe3d7b0bd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1c66c0-eb2b-4709-a601-1ba64c26e7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a5444fd-db5b-4ab5-80f2-69994aca15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bf4066-563d-4576-800e-abe3d7b0bd5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a62b6d7-d538-476c-93c1-2c92fe84446d}" ma:internalName="TaxCatchAll" ma:showField="CatchAllData" ma:web="75bf4066-563d-4576-800e-abe3d7b0bd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928FC6C-E5BC-4E4B-BD80-569FA878692B}">
  <ds:schemaRefs>
    <ds:schemaRef ds:uri="http://schemas.microsoft.com/office/2006/metadata/properties"/>
    <ds:schemaRef ds:uri="http://schemas.microsoft.com/office/infopath/2007/PartnerControls"/>
    <ds:schemaRef ds:uri="a01c66c0-eb2b-4709-a601-1ba64c26e7a5"/>
    <ds:schemaRef ds:uri="75bf4066-563d-4576-800e-abe3d7b0bd50"/>
  </ds:schemaRefs>
</ds:datastoreItem>
</file>

<file path=customXml/itemProps2.xml><?xml version="1.0" encoding="utf-8"?>
<ds:datastoreItem xmlns:ds="http://schemas.openxmlformats.org/officeDocument/2006/customXml" ds:itemID="{41680E54-8AFE-4FC4-8D51-DAED1988B7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1c66c0-eb2b-4709-a601-1ba64c26e7a5"/>
    <ds:schemaRef ds:uri="75bf4066-563d-4576-800e-abe3d7b0bd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94AF1CC-1E10-4F10-B054-7EBE9B3F5C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Words>101</Words>
  <Application>Microsoft Office PowerPoint</Application>
  <PresentationFormat>Širokoúhlá obrazovka</PresentationFormat>
  <Paragraphs>26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Mynařík Ondřej Bc. (UPG-AAA)</dc:creator>
  <cp:lastModifiedBy>Judasová Zdeňka</cp:lastModifiedBy>
  <cp:revision>7</cp:revision>
  <dcterms:created xsi:type="dcterms:W3CDTF">2024-04-11T12:11:44Z</dcterms:created>
  <dcterms:modified xsi:type="dcterms:W3CDTF">2025-05-13T07:12:10Z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0x01010032C6AA732EB7954A94589E3139D959AB</vt:lpwstr>
  </property>
</Properties>
</file>