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3" r:id="rId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5B8E5-0C39-454A-8040-B0F2A9BB4767}" v="12" dt="2023-01-11T15:59:39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8143" autoAdjust="0"/>
  </p:normalViewPr>
  <p:slideViewPr>
    <p:cSldViewPr snapToGrid="0" snapToObjects="1">
      <p:cViewPr varScale="1">
        <p:scale>
          <a:sx n="90" d="100"/>
          <a:sy n="90" d="100"/>
        </p:scale>
        <p:origin x="1218" y="84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93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94" Type="http://schemas.microsoft.com/office/2015/10/relationships/revisionInfo" Target="revisionInfo.xml"/><Relationship Id="rId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8E95B8E5-0C39-454A-8040-B0F2A9BB4767}"/>
    <pc:docChg chg="undo custSel addSld modSld sldOrd">
      <pc:chgData name="Vejrosta Daniel" userId="f7b5cc0d-04d4-4156-acb3-b67fdf0cfe37" providerId="ADAL" clId="{8E95B8E5-0C39-454A-8040-B0F2A9BB4767}" dt="2023-01-11T16:00:57.791" v="433" actId="478"/>
      <pc:docMkLst>
        <pc:docMk/>
      </pc:docMkLst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1850910822" sldId="269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31365905" sldId="270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3788212942" sldId="273"/>
        </pc:sldMkLst>
      </pc:sldChg>
      <pc:sldChg chg="delSp modSp add mod">
        <pc:chgData name="Vejrosta Daniel" userId="f7b5cc0d-04d4-4156-acb3-b67fdf0cfe37" providerId="ADAL" clId="{8E95B8E5-0C39-454A-8040-B0F2A9BB4767}" dt="2023-01-11T16:00:57.791" v="433" actId="478"/>
        <pc:sldMkLst>
          <pc:docMk/>
          <pc:sldMk cId="3789607050" sldId="274"/>
        </pc:sldMkLst>
        <pc:spChg chg="del mod">
          <ac:chgData name="Vejrosta Daniel" userId="f7b5cc0d-04d4-4156-acb3-b67fdf0cfe37" providerId="ADAL" clId="{8E95B8E5-0C39-454A-8040-B0F2A9BB4767}" dt="2023-01-11T16:00:57.791" v="433" actId="478"/>
          <ac:spMkLst>
            <pc:docMk/>
            <pc:sldMk cId="3789607050" sldId="274"/>
            <ac:spMk id="15" creationId="{E47BB908-5511-4699-A3F9-755E6A867F45}"/>
          </ac:spMkLst>
        </pc:spChg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131461509" sldId="336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2379865937" sldId="339"/>
        </pc:sldMkLst>
      </pc:sldChg>
      <pc:sldChg chg="add">
        <pc:chgData name="Vejrosta Daniel" userId="f7b5cc0d-04d4-4156-acb3-b67fdf0cfe37" providerId="ADAL" clId="{8E95B8E5-0C39-454A-8040-B0F2A9BB4767}" dt="2023-01-10T14:17:46.152" v="51"/>
        <pc:sldMkLst>
          <pc:docMk/>
          <pc:sldMk cId="2331324396" sldId="340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3661055616" sldId="341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2826755833" sldId="342"/>
        </pc:sldMkLst>
      </pc:sldChg>
      <pc:sldChg chg="modSp mod ord">
        <pc:chgData name="Vejrosta Daniel" userId="f7b5cc0d-04d4-4156-acb3-b67fdf0cfe37" providerId="ADAL" clId="{8E95B8E5-0C39-454A-8040-B0F2A9BB4767}" dt="2023-01-10T07:16:53.095" v="48" actId="207"/>
        <pc:sldMkLst>
          <pc:docMk/>
          <pc:sldMk cId="2084451196" sldId="343"/>
        </pc:sldMkLst>
        <pc:spChg chg="mod">
          <ac:chgData name="Vejrosta Daniel" userId="f7b5cc0d-04d4-4156-acb3-b67fdf0cfe37" providerId="ADAL" clId="{8E95B8E5-0C39-454A-8040-B0F2A9BB4767}" dt="2023-01-10T07:16:53.095" v="48" actId="207"/>
          <ac:spMkLst>
            <pc:docMk/>
            <pc:sldMk cId="2084451196" sldId="343"/>
            <ac:spMk id="2" creationId="{039531BC-3B3E-47BC-A452-9779CFA8F44F}"/>
          </ac:spMkLst>
        </pc:spChg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2884484961" sldId="345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2786582607" sldId="346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3577804856" sldId="347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3921101755" sldId="348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3657280461" sldId="349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2098980247" sldId="350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1558151206" sldId="352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717071798" sldId="354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1193097731" sldId="355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4148872755" sldId="362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1828981719" sldId="373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24984481" sldId="374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3319741618" sldId="375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267813823" sldId="376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3341667038" sldId="377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482456870" sldId="383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1439637796" sldId="384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2229077274" sldId="385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952251626" sldId="386"/>
        </pc:sldMkLst>
      </pc:sldChg>
      <pc:sldChg chg="add">
        <pc:chgData name="Vejrosta Daniel" userId="f7b5cc0d-04d4-4156-acb3-b67fdf0cfe37" providerId="ADAL" clId="{8E95B8E5-0C39-454A-8040-B0F2A9BB4767}" dt="2023-01-10T14:16:54.060" v="49"/>
        <pc:sldMkLst>
          <pc:docMk/>
          <pc:sldMk cId="1693683173" sldId="387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2718299972" sldId="388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1344016738" sldId="389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3137549645" sldId="390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4203268699" sldId="391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74493814" sldId="392"/>
        </pc:sldMkLst>
      </pc:sldChg>
      <pc:sldChg chg="add">
        <pc:chgData name="Vejrosta Daniel" userId="f7b5cc0d-04d4-4156-acb3-b67fdf0cfe37" providerId="ADAL" clId="{8E95B8E5-0C39-454A-8040-B0F2A9BB4767}" dt="2023-01-10T14:17:20.373" v="50"/>
        <pc:sldMkLst>
          <pc:docMk/>
          <pc:sldMk cId="975909999" sldId="393"/>
        </pc:sldMkLst>
      </pc:sldChg>
      <pc:sldChg chg="add">
        <pc:chgData name="Vejrosta Daniel" userId="f7b5cc0d-04d4-4156-acb3-b67fdf0cfe37" providerId="ADAL" clId="{8E95B8E5-0C39-454A-8040-B0F2A9BB4767}" dt="2023-01-10T14:17:46.152" v="51"/>
        <pc:sldMkLst>
          <pc:docMk/>
          <pc:sldMk cId="2045824376" sldId="394"/>
        </pc:sldMkLst>
      </pc:sldChg>
      <pc:sldChg chg="add">
        <pc:chgData name="Vejrosta Daniel" userId="f7b5cc0d-04d4-4156-acb3-b67fdf0cfe37" providerId="ADAL" clId="{8E95B8E5-0C39-454A-8040-B0F2A9BB4767}" dt="2023-01-10T14:17:46.152" v="51"/>
        <pc:sldMkLst>
          <pc:docMk/>
          <pc:sldMk cId="2054096853" sldId="395"/>
        </pc:sldMkLst>
      </pc:sldChg>
      <pc:sldChg chg="add">
        <pc:chgData name="Vejrosta Daniel" userId="f7b5cc0d-04d4-4156-acb3-b67fdf0cfe37" providerId="ADAL" clId="{8E95B8E5-0C39-454A-8040-B0F2A9BB4767}" dt="2023-01-10T14:17:46.152" v="51"/>
        <pc:sldMkLst>
          <pc:docMk/>
          <pc:sldMk cId="914757236" sldId="396"/>
        </pc:sldMkLst>
      </pc:sldChg>
      <pc:sldChg chg="add">
        <pc:chgData name="Vejrosta Daniel" userId="f7b5cc0d-04d4-4156-acb3-b67fdf0cfe37" providerId="ADAL" clId="{8E95B8E5-0C39-454A-8040-B0F2A9BB4767}" dt="2023-01-10T14:17:46.152" v="51"/>
        <pc:sldMkLst>
          <pc:docMk/>
          <pc:sldMk cId="4031992340" sldId="397"/>
        </pc:sldMkLst>
      </pc:sldChg>
      <pc:sldChg chg="add">
        <pc:chgData name="Vejrosta Daniel" userId="f7b5cc0d-04d4-4156-acb3-b67fdf0cfe37" providerId="ADAL" clId="{8E95B8E5-0C39-454A-8040-B0F2A9BB4767}" dt="2023-01-10T14:17:46.152" v="51"/>
        <pc:sldMkLst>
          <pc:docMk/>
          <pc:sldMk cId="989704672" sldId="398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940457817" sldId="399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1992646932" sldId="400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183814074" sldId="401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932854082" sldId="402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1695721311" sldId="403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330955975" sldId="404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2834245501" sldId="405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164943554" sldId="406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4183603406" sldId="407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1637650047" sldId="408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1808468821" sldId="409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4072947291" sldId="410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834594613" sldId="411"/>
        </pc:sldMkLst>
      </pc:sldChg>
      <pc:sldChg chg="add">
        <pc:chgData name="Vejrosta Daniel" userId="f7b5cc0d-04d4-4156-acb3-b67fdf0cfe37" providerId="ADAL" clId="{8E95B8E5-0C39-454A-8040-B0F2A9BB4767}" dt="2023-01-10T14:18:20.654" v="52"/>
        <pc:sldMkLst>
          <pc:docMk/>
          <pc:sldMk cId="3439389689" sldId="412"/>
        </pc:sldMkLst>
      </pc:sldChg>
      <pc:sldChg chg="modSp add mod">
        <pc:chgData name="Vejrosta Daniel" userId="f7b5cc0d-04d4-4156-acb3-b67fdf0cfe37" providerId="ADAL" clId="{8E95B8E5-0C39-454A-8040-B0F2A9BB4767}" dt="2023-01-11T15:51:06.522" v="72" actId="255"/>
        <pc:sldMkLst>
          <pc:docMk/>
          <pc:sldMk cId="523873259" sldId="413"/>
        </pc:sldMkLst>
        <pc:spChg chg="mod">
          <ac:chgData name="Vejrosta Daniel" userId="f7b5cc0d-04d4-4156-acb3-b67fdf0cfe37" providerId="ADAL" clId="{8E95B8E5-0C39-454A-8040-B0F2A9BB4767}" dt="2023-01-11T15:51:06.522" v="72" actId="255"/>
          <ac:spMkLst>
            <pc:docMk/>
            <pc:sldMk cId="523873259" sldId="413"/>
            <ac:spMk id="2" creationId="{039531BC-3B3E-47BC-A452-9779CFA8F44F}"/>
          </ac:spMkLst>
        </pc:spChg>
      </pc:sldChg>
      <pc:sldChg chg="modSp add mod">
        <pc:chgData name="Vejrosta Daniel" userId="f7b5cc0d-04d4-4156-acb3-b67fdf0cfe37" providerId="ADAL" clId="{8E95B8E5-0C39-454A-8040-B0F2A9BB4767}" dt="2023-01-11T15:59:47.073" v="432" actId="20577"/>
        <pc:sldMkLst>
          <pc:docMk/>
          <pc:sldMk cId="3623714628" sldId="414"/>
        </pc:sldMkLst>
        <pc:spChg chg="mod">
          <ac:chgData name="Vejrosta Daniel" userId="f7b5cc0d-04d4-4156-acb3-b67fdf0cfe37" providerId="ADAL" clId="{8E95B8E5-0C39-454A-8040-B0F2A9BB4767}" dt="2023-01-11T15:55:08.404" v="114" actId="207"/>
          <ac:spMkLst>
            <pc:docMk/>
            <pc:sldMk cId="3623714628" sldId="414"/>
            <ac:spMk id="15" creationId="{01B301D8-2927-4C1D-B399-4AFA73F8D68F}"/>
          </ac:spMkLst>
        </pc:spChg>
        <pc:graphicFrameChg chg="mod modGraphic">
          <ac:chgData name="Vejrosta Daniel" userId="f7b5cc0d-04d4-4156-acb3-b67fdf0cfe37" providerId="ADAL" clId="{8E95B8E5-0C39-454A-8040-B0F2A9BB4767}" dt="2023-01-11T15:59:47.073" v="432" actId="20577"/>
          <ac:graphicFrameMkLst>
            <pc:docMk/>
            <pc:sldMk cId="3623714628" sldId="414"/>
            <ac:graphicFrameMk id="2" creationId="{28010F7E-14DD-4DF2-B4D8-A6D3D1B6A49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31320"/>
            <a:ext cx="114522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Zlaté Hory, 8. 11.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37</Words>
  <Application>Microsoft Office PowerPoint</Application>
  <PresentationFormat>Širokoúhlá obrazovka</PresentationFormat>
  <Paragraphs>11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Málková Edita</cp:lastModifiedBy>
  <cp:revision>147</cp:revision>
  <cp:lastPrinted>2022-09-23T05:33:22Z</cp:lastPrinted>
  <dcterms:created xsi:type="dcterms:W3CDTF">2022-05-17T16:22:05Z</dcterms:created>
  <dcterms:modified xsi:type="dcterms:W3CDTF">2023-10-31T07:19:21Z</dcterms:modified>
</cp:coreProperties>
</file>