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1" r:id="rId4"/>
  </p:sldMasterIdLst>
  <p:notesMasterIdLst>
    <p:notesMasterId r:id="rId22"/>
  </p:notesMasterIdLst>
  <p:handoutMasterIdLst>
    <p:handoutMasterId r:id="rId23"/>
  </p:handoutMasterIdLst>
  <p:sldIdLst>
    <p:sldId id="283" r:id="rId5"/>
    <p:sldId id="261" r:id="rId6"/>
    <p:sldId id="287" r:id="rId7"/>
    <p:sldId id="470" r:id="rId8"/>
    <p:sldId id="478" r:id="rId9"/>
    <p:sldId id="303" r:id="rId10"/>
    <p:sldId id="479" r:id="rId11"/>
    <p:sldId id="298" r:id="rId12"/>
    <p:sldId id="259" r:id="rId13"/>
    <p:sldId id="480" r:id="rId14"/>
    <p:sldId id="423" r:id="rId15"/>
    <p:sldId id="468" r:id="rId16"/>
    <p:sldId id="435" r:id="rId17"/>
    <p:sldId id="456" r:id="rId18"/>
    <p:sldId id="258" r:id="rId19"/>
    <p:sldId id="267" r:id="rId20"/>
    <p:sldId id="439" r:id="rId21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n Michalík" initials="JM" lastIdx="1" clrIdx="0">
    <p:extLst>
      <p:ext uri="{19B8F6BF-5375-455C-9EA6-DF929625EA0E}">
        <p15:presenceInfo xmlns:p15="http://schemas.microsoft.com/office/powerpoint/2012/main" userId="593f0b99be267b4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8C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81" autoAdjust="0"/>
    <p:restoredTop sz="94660"/>
  </p:normalViewPr>
  <p:slideViewPr>
    <p:cSldViewPr snapToGrid="0">
      <p:cViewPr varScale="1">
        <p:scale>
          <a:sx n="67" d="100"/>
          <a:sy n="67" d="100"/>
        </p:scale>
        <p:origin x="1296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07AE05-303B-4A4B-86BF-5CA001832CD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594AA02-78ED-45F8-BADC-ED7945D75A23}">
      <dgm:prSet/>
      <dgm:spPr/>
      <dgm:t>
        <a:bodyPr/>
        <a:lstStyle/>
        <a:p>
          <a:r>
            <a:rPr lang="cs-CZ" b="1" dirty="0"/>
            <a:t>Tým pracovníků UP v Olomouci</a:t>
          </a:r>
          <a:endParaRPr lang="en-US" dirty="0"/>
        </a:p>
      </dgm:t>
    </dgm:pt>
    <dgm:pt modelId="{9DE65701-DAB7-4ED3-8F28-59F96B8A4827}" type="parTrans" cxnId="{430FCE54-13D1-4EC8-8D2A-41B24C288208}">
      <dgm:prSet/>
      <dgm:spPr/>
      <dgm:t>
        <a:bodyPr/>
        <a:lstStyle/>
        <a:p>
          <a:endParaRPr lang="en-US"/>
        </a:p>
      </dgm:t>
    </dgm:pt>
    <dgm:pt modelId="{862D9034-D3A2-445F-970C-EA6C95240F20}" type="sibTrans" cxnId="{430FCE54-13D1-4EC8-8D2A-41B24C288208}">
      <dgm:prSet/>
      <dgm:spPr/>
      <dgm:t>
        <a:bodyPr/>
        <a:lstStyle/>
        <a:p>
          <a:endParaRPr lang="en-US"/>
        </a:p>
      </dgm:t>
    </dgm:pt>
    <dgm:pt modelId="{9DF7B046-5E9C-42E8-A7E9-56D65DF20499}">
      <dgm:prSet/>
      <dgm:spPr/>
      <dgm:t>
        <a:bodyPr/>
        <a:lstStyle/>
        <a:p>
          <a:r>
            <a:rPr lang="cs-CZ" b="0" dirty="0"/>
            <a:t>Pedagogická fakulta, </a:t>
          </a:r>
        </a:p>
        <a:p>
          <a:r>
            <a:rPr lang="cs-CZ" b="0" dirty="0"/>
            <a:t>Ústav speciálněpedagogických studií</a:t>
          </a:r>
          <a:endParaRPr lang="en-US" b="0" dirty="0"/>
        </a:p>
      </dgm:t>
    </dgm:pt>
    <dgm:pt modelId="{26B0224A-62CC-4CB8-9A94-4320832E3810}" type="parTrans" cxnId="{7DE447AC-11AA-4070-93FD-ABCC1465FBF6}">
      <dgm:prSet/>
      <dgm:spPr/>
      <dgm:t>
        <a:bodyPr/>
        <a:lstStyle/>
        <a:p>
          <a:endParaRPr lang="en-US"/>
        </a:p>
      </dgm:t>
    </dgm:pt>
    <dgm:pt modelId="{5853C96D-B77F-400A-ADC7-9F6F293FE842}" type="sibTrans" cxnId="{7DE447AC-11AA-4070-93FD-ABCC1465FBF6}">
      <dgm:prSet/>
      <dgm:spPr/>
      <dgm:t>
        <a:bodyPr/>
        <a:lstStyle/>
        <a:p>
          <a:endParaRPr lang="en-US"/>
        </a:p>
      </dgm:t>
    </dgm:pt>
    <dgm:pt modelId="{EAF4C81D-F761-4FD6-B212-6060A6865CE0}">
      <dgm:prSet/>
      <dgm:spPr/>
      <dgm:t>
        <a:bodyPr/>
        <a:lstStyle/>
        <a:p>
          <a:r>
            <a:rPr lang="cs-CZ" b="0" dirty="0"/>
            <a:t>prof. Mgr. PaedDr. Jan Michalík, Ph.D.</a:t>
          </a:r>
          <a:endParaRPr lang="en-US" b="0" dirty="0"/>
        </a:p>
      </dgm:t>
    </dgm:pt>
    <dgm:pt modelId="{C3A5BB2F-C39C-4CE4-B614-C19A9A2F07FC}" type="parTrans" cxnId="{CBF4B6F0-5A58-4754-8A56-95772EA06BFA}">
      <dgm:prSet/>
      <dgm:spPr/>
      <dgm:t>
        <a:bodyPr/>
        <a:lstStyle/>
        <a:p>
          <a:endParaRPr lang="en-US"/>
        </a:p>
      </dgm:t>
    </dgm:pt>
    <dgm:pt modelId="{DD8C2689-FBBD-4CE8-8AB6-C83051351665}" type="sibTrans" cxnId="{CBF4B6F0-5A58-4754-8A56-95772EA06BFA}">
      <dgm:prSet/>
      <dgm:spPr/>
      <dgm:t>
        <a:bodyPr/>
        <a:lstStyle/>
        <a:p>
          <a:endParaRPr lang="en-US"/>
        </a:p>
      </dgm:t>
    </dgm:pt>
    <dgm:pt modelId="{32E56DFB-4A91-4FF9-8E6C-DC57356146B7}">
      <dgm:prSet/>
      <dgm:spPr/>
      <dgm:t>
        <a:bodyPr/>
        <a:lstStyle/>
        <a:p>
          <a:r>
            <a:rPr lang="cs-CZ" dirty="0"/>
            <a:t>hlavní řešitel projektu</a:t>
          </a:r>
          <a:endParaRPr lang="en-US" dirty="0"/>
        </a:p>
      </dgm:t>
    </dgm:pt>
    <dgm:pt modelId="{60889A39-F9C3-43A1-8616-B4DD1AE70694}" type="parTrans" cxnId="{FB5764D7-AA05-443F-A1D6-F01286362093}">
      <dgm:prSet/>
      <dgm:spPr/>
      <dgm:t>
        <a:bodyPr/>
        <a:lstStyle/>
        <a:p>
          <a:endParaRPr lang="en-US"/>
        </a:p>
      </dgm:t>
    </dgm:pt>
    <dgm:pt modelId="{04A32950-FDEF-478C-B188-726B650A04D6}" type="sibTrans" cxnId="{FB5764D7-AA05-443F-A1D6-F01286362093}">
      <dgm:prSet/>
      <dgm:spPr/>
      <dgm:t>
        <a:bodyPr/>
        <a:lstStyle/>
        <a:p>
          <a:endParaRPr lang="en-US"/>
        </a:p>
      </dgm:t>
    </dgm:pt>
    <dgm:pt modelId="{F7E370FA-A4D7-4590-B3ED-24F2FA4CEE10}">
      <dgm:prSet/>
      <dgm:spPr/>
      <dgm:t>
        <a:bodyPr/>
        <a:lstStyle/>
        <a:p>
          <a:r>
            <a:rPr lang="cs-CZ" dirty="0"/>
            <a:t>PaedDr. Pavlína </a:t>
          </a:r>
          <a:r>
            <a:rPr lang="cs-CZ" dirty="0" err="1"/>
            <a:t>Baslerová</a:t>
          </a:r>
          <a:r>
            <a:rPr lang="cs-CZ" dirty="0"/>
            <a:t>, Ph.D.</a:t>
          </a:r>
          <a:endParaRPr lang="en-US" dirty="0"/>
        </a:p>
      </dgm:t>
    </dgm:pt>
    <dgm:pt modelId="{E08868E8-E9FC-4BF9-9CFD-6F5E06AAA515}" type="parTrans" cxnId="{473698A0-BD1B-4913-A7C5-303FD26CCF8D}">
      <dgm:prSet/>
      <dgm:spPr/>
      <dgm:t>
        <a:bodyPr/>
        <a:lstStyle/>
        <a:p>
          <a:endParaRPr lang="en-US"/>
        </a:p>
      </dgm:t>
    </dgm:pt>
    <dgm:pt modelId="{AB4CA6B9-DD5E-473C-90E5-CBE3017974FD}" type="sibTrans" cxnId="{473698A0-BD1B-4913-A7C5-303FD26CCF8D}">
      <dgm:prSet/>
      <dgm:spPr/>
      <dgm:t>
        <a:bodyPr/>
        <a:lstStyle/>
        <a:p>
          <a:endParaRPr lang="en-US"/>
        </a:p>
      </dgm:t>
    </dgm:pt>
    <dgm:pt modelId="{B38EA433-078E-4297-A17A-7EF0505B7D52}">
      <dgm:prSet/>
      <dgm:spPr/>
      <dgm:t>
        <a:bodyPr/>
        <a:lstStyle/>
        <a:p>
          <a:r>
            <a:rPr lang="cs-CZ" dirty="0"/>
            <a:t>vedoucí metodička ŠVP a RVP</a:t>
          </a:r>
          <a:endParaRPr lang="en-US" dirty="0"/>
        </a:p>
      </dgm:t>
    </dgm:pt>
    <dgm:pt modelId="{79B7B074-34D9-4B2F-8C86-7C3A16552D40}" type="parTrans" cxnId="{6B6C4F6D-004A-41E7-9DC6-40173DB6F0B5}">
      <dgm:prSet/>
      <dgm:spPr/>
      <dgm:t>
        <a:bodyPr/>
        <a:lstStyle/>
        <a:p>
          <a:endParaRPr lang="en-US"/>
        </a:p>
      </dgm:t>
    </dgm:pt>
    <dgm:pt modelId="{6315132D-7D7C-43FE-A9C3-DD3B93D61A75}" type="sibTrans" cxnId="{6B6C4F6D-004A-41E7-9DC6-40173DB6F0B5}">
      <dgm:prSet/>
      <dgm:spPr/>
      <dgm:t>
        <a:bodyPr/>
        <a:lstStyle/>
        <a:p>
          <a:endParaRPr lang="en-US"/>
        </a:p>
      </dgm:t>
    </dgm:pt>
    <dgm:pt modelId="{959C1719-4EC5-42BC-81CF-4A1FC34D8F97}">
      <dgm:prSet/>
      <dgm:spPr/>
      <dgm:t>
        <a:bodyPr/>
        <a:lstStyle/>
        <a:p>
          <a:r>
            <a:rPr lang="en-US" b="0" dirty="0"/>
            <a:t>Mgr. </a:t>
          </a:r>
          <a:r>
            <a:rPr lang="cs-CZ" b="0" dirty="0"/>
            <a:t>Jaromír Maštalíř, Ph.D.</a:t>
          </a:r>
          <a:endParaRPr lang="en-US" b="0" dirty="0"/>
        </a:p>
      </dgm:t>
    </dgm:pt>
    <dgm:pt modelId="{3BCE4B06-FF3F-4517-BB19-DA51E0FE3E29}" type="parTrans" cxnId="{DF5F7E59-D77B-4F91-81F7-E66BE3E5A4F8}">
      <dgm:prSet/>
      <dgm:spPr/>
      <dgm:t>
        <a:bodyPr/>
        <a:lstStyle/>
        <a:p>
          <a:endParaRPr lang="en-US"/>
        </a:p>
      </dgm:t>
    </dgm:pt>
    <dgm:pt modelId="{541E1D44-5B02-4FB9-87F6-D474E701A421}" type="sibTrans" cxnId="{DF5F7E59-D77B-4F91-81F7-E66BE3E5A4F8}">
      <dgm:prSet/>
      <dgm:spPr/>
      <dgm:t>
        <a:bodyPr/>
        <a:lstStyle/>
        <a:p>
          <a:endParaRPr lang="en-US"/>
        </a:p>
      </dgm:t>
    </dgm:pt>
    <dgm:pt modelId="{9E69E0D1-48EC-4397-B691-06F5F2BC6547}">
      <dgm:prSet/>
      <dgm:spPr/>
      <dgm:t>
        <a:bodyPr/>
        <a:lstStyle/>
        <a:p>
          <a:r>
            <a:rPr lang="cs-CZ" dirty="0"/>
            <a:t>metodik publikačních výstupů</a:t>
          </a:r>
          <a:endParaRPr lang="en-US" dirty="0"/>
        </a:p>
      </dgm:t>
    </dgm:pt>
    <dgm:pt modelId="{A7D51A2C-4CE6-4705-9C71-F5DF90849786}" type="parTrans" cxnId="{23E401A7-FB86-4095-977D-4EBFD7BD752C}">
      <dgm:prSet/>
      <dgm:spPr/>
      <dgm:t>
        <a:bodyPr/>
        <a:lstStyle/>
        <a:p>
          <a:endParaRPr lang="en-US"/>
        </a:p>
      </dgm:t>
    </dgm:pt>
    <dgm:pt modelId="{2D20B8EE-2CBF-4CE6-A9D9-2934FB414355}" type="sibTrans" cxnId="{23E401A7-FB86-4095-977D-4EBFD7BD752C}">
      <dgm:prSet/>
      <dgm:spPr/>
      <dgm:t>
        <a:bodyPr/>
        <a:lstStyle/>
        <a:p>
          <a:endParaRPr lang="en-US"/>
        </a:p>
      </dgm:t>
    </dgm:pt>
    <dgm:pt modelId="{2699765E-D2D0-4B10-A4DC-00F62FCA4FE1}">
      <dgm:prSet/>
      <dgm:spPr/>
      <dgm:t>
        <a:bodyPr/>
        <a:lstStyle/>
        <a:p>
          <a:r>
            <a:rPr lang="cs-CZ" dirty="0"/>
            <a:t>Bc. Veronika Smoláková</a:t>
          </a:r>
          <a:endParaRPr lang="en-US" dirty="0"/>
        </a:p>
      </dgm:t>
    </dgm:pt>
    <dgm:pt modelId="{C5490F59-A3A5-493D-880D-77BF2A21AB4B}" type="parTrans" cxnId="{6C0817E8-90A7-4847-9509-DAE934C67E70}">
      <dgm:prSet/>
      <dgm:spPr/>
      <dgm:t>
        <a:bodyPr/>
        <a:lstStyle/>
        <a:p>
          <a:endParaRPr lang="en-US"/>
        </a:p>
      </dgm:t>
    </dgm:pt>
    <dgm:pt modelId="{F293EAFF-CFB3-45A5-9F52-A219D2D6F180}" type="sibTrans" cxnId="{6C0817E8-90A7-4847-9509-DAE934C67E70}">
      <dgm:prSet/>
      <dgm:spPr/>
      <dgm:t>
        <a:bodyPr/>
        <a:lstStyle/>
        <a:p>
          <a:endParaRPr lang="en-US"/>
        </a:p>
      </dgm:t>
    </dgm:pt>
    <dgm:pt modelId="{47A78DE9-E3EC-411C-B3C0-C4838C7CE038}">
      <dgm:prSet/>
      <dgm:spPr/>
      <dgm:t>
        <a:bodyPr/>
        <a:lstStyle/>
        <a:p>
          <a:r>
            <a:rPr lang="cs-CZ" dirty="0">
              <a:solidFill>
                <a:schemeClr val="tx1"/>
              </a:solidFill>
              <a:latin typeface="+mj-lt"/>
              <a:cs typeface="Arial" panose="020B0604020202020204" pitchFamily="34" charset="0"/>
            </a:rPr>
            <a:t>vedoucí metodička CTP/STP</a:t>
          </a:r>
          <a:endParaRPr lang="en-US" dirty="0">
            <a:latin typeface="+mj-lt"/>
          </a:endParaRPr>
        </a:p>
      </dgm:t>
    </dgm:pt>
    <dgm:pt modelId="{A4662809-7579-4BDB-8E56-27EDA124BCC1}" type="parTrans" cxnId="{D17916D2-F98A-462F-9C16-4E86F1F121FC}">
      <dgm:prSet/>
      <dgm:spPr/>
      <dgm:t>
        <a:bodyPr/>
        <a:lstStyle/>
        <a:p>
          <a:endParaRPr lang="en-US"/>
        </a:p>
      </dgm:t>
    </dgm:pt>
    <dgm:pt modelId="{1C7AFC8E-1F6F-4649-AC40-E081024D6E23}" type="sibTrans" cxnId="{D17916D2-F98A-462F-9C16-4E86F1F121FC}">
      <dgm:prSet/>
      <dgm:spPr/>
      <dgm:t>
        <a:bodyPr/>
        <a:lstStyle/>
        <a:p>
          <a:endParaRPr lang="en-US"/>
        </a:p>
      </dgm:t>
    </dgm:pt>
    <dgm:pt modelId="{CE9229F6-B858-44FD-9C92-1EF223C96162}">
      <dgm:prSet/>
      <dgm:spPr/>
      <dgm:t>
        <a:bodyPr/>
        <a:lstStyle/>
        <a:p>
          <a:r>
            <a:rPr lang="cs-CZ" dirty="0">
              <a:solidFill>
                <a:schemeClr val="bg1"/>
              </a:solidFill>
              <a:latin typeface="+mj-lt"/>
              <a:cs typeface="Arial" panose="020B0604020202020204" pitchFamily="34" charset="0"/>
            </a:rPr>
            <a:t>Mgr. </a:t>
          </a:r>
          <a:r>
            <a:rPr lang="cs-CZ" b="0" dirty="0">
              <a:solidFill>
                <a:schemeClr val="bg1"/>
              </a:solidFill>
              <a:latin typeface="+mj-lt"/>
              <a:cs typeface="Arial" panose="020B0604020202020204" pitchFamily="34" charset="0"/>
            </a:rPr>
            <a:t>Daniela Maštalířová, </a:t>
          </a:r>
          <a:r>
            <a:rPr lang="cs-CZ" dirty="0" err="1">
              <a:solidFill>
                <a:schemeClr val="bg1"/>
              </a:solidFill>
              <a:latin typeface="+mj-lt"/>
              <a:cs typeface="Arial" panose="020B0604020202020204" pitchFamily="34" charset="0"/>
            </a:rPr>
            <a:t>DiS</a:t>
          </a:r>
          <a:r>
            <a:rPr lang="cs-CZ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n-US" dirty="0">
            <a:solidFill>
              <a:schemeClr val="bg1"/>
            </a:solidFill>
          </a:endParaRPr>
        </a:p>
      </dgm:t>
    </dgm:pt>
    <dgm:pt modelId="{1C26F22D-0F94-44A8-8EA8-8B2EA8AE7F6C}" type="parTrans" cxnId="{DBB60B9D-D1B3-431B-8DCD-368636F5BA02}">
      <dgm:prSet/>
      <dgm:spPr/>
      <dgm:t>
        <a:bodyPr/>
        <a:lstStyle/>
        <a:p>
          <a:endParaRPr lang="cs-CZ"/>
        </a:p>
      </dgm:t>
    </dgm:pt>
    <dgm:pt modelId="{4DEAF104-C317-446A-AD0A-22E2B6F731DF}" type="sibTrans" cxnId="{DBB60B9D-D1B3-431B-8DCD-368636F5BA02}">
      <dgm:prSet/>
      <dgm:spPr/>
      <dgm:t>
        <a:bodyPr/>
        <a:lstStyle/>
        <a:p>
          <a:endParaRPr lang="cs-CZ"/>
        </a:p>
      </dgm:t>
    </dgm:pt>
    <dgm:pt modelId="{7865CCE0-DEC8-44D8-B41B-8C5E943B48E8}">
      <dgm:prSet/>
      <dgm:spPr/>
      <dgm:t>
        <a:bodyPr/>
        <a:lstStyle/>
        <a:p>
          <a:r>
            <a:rPr lang="cs-CZ" dirty="0" err="1">
              <a:solidFill>
                <a:schemeClr val="tx1"/>
              </a:solidFill>
              <a:latin typeface="+mj-lt"/>
              <a:cs typeface="Arial" panose="020B0604020202020204" pitchFamily="34" charset="0"/>
            </a:rPr>
            <a:t>supervizorka</a:t>
          </a:r>
          <a:r>
            <a:rPr lang="cs-CZ" dirty="0">
              <a:solidFill>
                <a:schemeClr val="tx1"/>
              </a:solidFill>
              <a:latin typeface="+mj-lt"/>
              <a:cs typeface="Arial" panose="020B0604020202020204" pitchFamily="34" charset="0"/>
            </a:rPr>
            <a:t> CTP/STP</a:t>
          </a:r>
        </a:p>
      </dgm:t>
    </dgm:pt>
    <dgm:pt modelId="{B289893B-5FD3-47C6-9B92-1E027D9CFBA3}" type="parTrans" cxnId="{A8A13EC5-49F9-4158-AB72-9618B2D48B98}">
      <dgm:prSet/>
      <dgm:spPr/>
      <dgm:t>
        <a:bodyPr/>
        <a:lstStyle/>
        <a:p>
          <a:endParaRPr lang="cs-CZ"/>
        </a:p>
      </dgm:t>
    </dgm:pt>
    <dgm:pt modelId="{1169CE4C-9D9C-4964-95E3-C09D509FAE35}" type="sibTrans" cxnId="{A8A13EC5-49F9-4158-AB72-9618B2D48B98}">
      <dgm:prSet/>
      <dgm:spPr/>
      <dgm:t>
        <a:bodyPr/>
        <a:lstStyle/>
        <a:p>
          <a:endParaRPr lang="cs-CZ"/>
        </a:p>
      </dgm:t>
    </dgm:pt>
    <dgm:pt modelId="{FB07B2C6-834B-4706-AC33-E8D98C0EFA91}" type="pres">
      <dgm:prSet presAssocID="{4507AE05-303B-4A4B-86BF-5CA001832CD2}" presName="linear" presStyleCnt="0">
        <dgm:presLayoutVars>
          <dgm:animLvl val="lvl"/>
          <dgm:resizeHandles val="exact"/>
        </dgm:presLayoutVars>
      </dgm:prSet>
      <dgm:spPr/>
    </dgm:pt>
    <dgm:pt modelId="{18C45536-E7FF-4400-A1E0-B01E2F70BBA9}" type="pres">
      <dgm:prSet presAssocID="{1594AA02-78ED-45F8-BADC-ED7945D75A23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C1A69D44-63D4-4ADF-895A-B7E53E2888F1}" type="pres">
      <dgm:prSet presAssocID="{862D9034-D3A2-445F-970C-EA6C95240F20}" presName="spacer" presStyleCnt="0"/>
      <dgm:spPr/>
    </dgm:pt>
    <dgm:pt modelId="{61DB6EE6-52AB-46AB-A965-3509A3D21DA5}" type="pres">
      <dgm:prSet presAssocID="{9DF7B046-5E9C-42E8-A7E9-56D65DF20499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9C24527A-6C24-4A20-94A9-DCEC7096156A}" type="pres">
      <dgm:prSet presAssocID="{5853C96D-B77F-400A-ADC7-9F6F293FE842}" presName="spacer" presStyleCnt="0"/>
      <dgm:spPr/>
    </dgm:pt>
    <dgm:pt modelId="{BEAA4708-4A1E-4458-918F-731E359526F0}" type="pres">
      <dgm:prSet presAssocID="{EAF4C81D-F761-4FD6-B212-6060A6865CE0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9004DB87-36FD-4E08-B2EC-B7C040799495}" type="pres">
      <dgm:prSet presAssocID="{EAF4C81D-F761-4FD6-B212-6060A6865CE0}" presName="childText" presStyleLbl="revTx" presStyleIdx="0" presStyleCnt="5">
        <dgm:presLayoutVars>
          <dgm:bulletEnabled val="1"/>
        </dgm:presLayoutVars>
      </dgm:prSet>
      <dgm:spPr/>
    </dgm:pt>
    <dgm:pt modelId="{2AF18968-5CDD-47FA-B48C-9C767F6CC27D}" type="pres">
      <dgm:prSet presAssocID="{F7E370FA-A4D7-4590-B3ED-24F2FA4CEE10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6C85E18E-B4F7-41C8-B6A2-394EAD331853}" type="pres">
      <dgm:prSet presAssocID="{F7E370FA-A4D7-4590-B3ED-24F2FA4CEE10}" presName="childText" presStyleLbl="revTx" presStyleIdx="1" presStyleCnt="5">
        <dgm:presLayoutVars>
          <dgm:bulletEnabled val="1"/>
        </dgm:presLayoutVars>
      </dgm:prSet>
      <dgm:spPr/>
    </dgm:pt>
    <dgm:pt modelId="{05AB08B2-86FF-489A-A12E-B2D06CA90593}" type="pres">
      <dgm:prSet presAssocID="{959C1719-4EC5-42BC-81CF-4A1FC34D8F97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748329F6-63E3-49AE-A43D-B93BC3E75F09}" type="pres">
      <dgm:prSet presAssocID="{959C1719-4EC5-42BC-81CF-4A1FC34D8F97}" presName="childText" presStyleLbl="revTx" presStyleIdx="2" presStyleCnt="5">
        <dgm:presLayoutVars>
          <dgm:bulletEnabled val="1"/>
        </dgm:presLayoutVars>
      </dgm:prSet>
      <dgm:spPr/>
    </dgm:pt>
    <dgm:pt modelId="{7A7F3B2A-8547-4C09-959A-441FDB43A388}" type="pres">
      <dgm:prSet presAssocID="{2699765E-D2D0-4B10-A4DC-00F62FCA4FE1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6A8E9E7C-4968-4646-9011-CA0044C69BF8}" type="pres">
      <dgm:prSet presAssocID="{2699765E-D2D0-4B10-A4DC-00F62FCA4FE1}" presName="childText" presStyleLbl="revTx" presStyleIdx="3" presStyleCnt="5">
        <dgm:presLayoutVars>
          <dgm:bulletEnabled val="1"/>
        </dgm:presLayoutVars>
      </dgm:prSet>
      <dgm:spPr/>
    </dgm:pt>
    <dgm:pt modelId="{20C7887F-DB91-4158-8CFA-D574D77A9EDD}" type="pres">
      <dgm:prSet presAssocID="{CE9229F6-B858-44FD-9C92-1EF223C96162}" presName="parentText" presStyleLbl="node1" presStyleIdx="6" presStyleCnt="7" custLinFactNeighborX="-1234" custLinFactNeighborY="4004">
        <dgm:presLayoutVars>
          <dgm:chMax val="0"/>
          <dgm:bulletEnabled val="1"/>
        </dgm:presLayoutVars>
      </dgm:prSet>
      <dgm:spPr/>
    </dgm:pt>
    <dgm:pt modelId="{889AE5F9-4929-4315-B1B6-54695A5E77E2}" type="pres">
      <dgm:prSet presAssocID="{CE9229F6-B858-44FD-9C92-1EF223C96162}" presName="childText" presStyleLbl="revTx" presStyleIdx="4" presStyleCnt="5">
        <dgm:presLayoutVars>
          <dgm:bulletEnabled val="1"/>
        </dgm:presLayoutVars>
      </dgm:prSet>
      <dgm:spPr/>
    </dgm:pt>
  </dgm:ptLst>
  <dgm:cxnLst>
    <dgm:cxn modelId="{143E7A0A-5AEF-4658-9D40-BC695AAF724E}" type="presOf" srcId="{CE9229F6-B858-44FD-9C92-1EF223C96162}" destId="{20C7887F-DB91-4158-8CFA-D574D77A9EDD}" srcOrd="0" destOrd="0" presId="urn:microsoft.com/office/officeart/2005/8/layout/vList2"/>
    <dgm:cxn modelId="{F7233B0D-42C0-47D4-87A6-EEAF9B214A4A}" type="presOf" srcId="{1594AA02-78ED-45F8-BADC-ED7945D75A23}" destId="{18C45536-E7FF-4400-A1E0-B01E2F70BBA9}" srcOrd="0" destOrd="0" presId="urn:microsoft.com/office/officeart/2005/8/layout/vList2"/>
    <dgm:cxn modelId="{4D2B4320-11D4-4F05-82EF-FF2E99FB8FE3}" type="presOf" srcId="{B38EA433-078E-4297-A17A-7EF0505B7D52}" destId="{6C85E18E-B4F7-41C8-B6A2-394EAD331853}" srcOrd="0" destOrd="0" presId="urn:microsoft.com/office/officeart/2005/8/layout/vList2"/>
    <dgm:cxn modelId="{E3AB862B-6762-4848-B1A0-EBA59B38092A}" type="presOf" srcId="{9E69E0D1-48EC-4397-B691-06F5F2BC6547}" destId="{748329F6-63E3-49AE-A43D-B93BC3E75F09}" srcOrd="0" destOrd="0" presId="urn:microsoft.com/office/officeart/2005/8/layout/vList2"/>
    <dgm:cxn modelId="{66D90767-A64B-401D-94C2-286E1CC6F720}" type="presOf" srcId="{2699765E-D2D0-4B10-A4DC-00F62FCA4FE1}" destId="{7A7F3B2A-8547-4C09-959A-441FDB43A388}" srcOrd="0" destOrd="0" presId="urn:microsoft.com/office/officeart/2005/8/layout/vList2"/>
    <dgm:cxn modelId="{6B6C4F6D-004A-41E7-9DC6-40173DB6F0B5}" srcId="{F7E370FA-A4D7-4590-B3ED-24F2FA4CEE10}" destId="{B38EA433-078E-4297-A17A-7EF0505B7D52}" srcOrd="0" destOrd="0" parTransId="{79B7B074-34D9-4B2F-8C86-7C3A16552D40}" sibTransId="{6315132D-7D7C-43FE-A9C3-DD3B93D61A75}"/>
    <dgm:cxn modelId="{430FCE54-13D1-4EC8-8D2A-41B24C288208}" srcId="{4507AE05-303B-4A4B-86BF-5CA001832CD2}" destId="{1594AA02-78ED-45F8-BADC-ED7945D75A23}" srcOrd="0" destOrd="0" parTransId="{9DE65701-DAB7-4ED3-8F28-59F96B8A4827}" sibTransId="{862D9034-D3A2-445F-970C-EA6C95240F20}"/>
    <dgm:cxn modelId="{A6AC1A77-C301-491F-9C12-CAFDD2EFF4E7}" type="presOf" srcId="{F7E370FA-A4D7-4590-B3ED-24F2FA4CEE10}" destId="{2AF18968-5CDD-47FA-B48C-9C767F6CC27D}" srcOrd="0" destOrd="0" presId="urn:microsoft.com/office/officeart/2005/8/layout/vList2"/>
    <dgm:cxn modelId="{DF5F7E59-D77B-4F91-81F7-E66BE3E5A4F8}" srcId="{4507AE05-303B-4A4B-86BF-5CA001832CD2}" destId="{959C1719-4EC5-42BC-81CF-4A1FC34D8F97}" srcOrd="4" destOrd="0" parTransId="{3BCE4B06-FF3F-4517-BB19-DA51E0FE3E29}" sibTransId="{541E1D44-5B02-4FB9-87F6-D474E701A421}"/>
    <dgm:cxn modelId="{0554B47A-D612-4D7D-A960-4FE005289232}" type="presOf" srcId="{4507AE05-303B-4A4B-86BF-5CA001832CD2}" destId="{FB07B2C6-834B-4706-AC33-E8D98C0EFA91}" srcOrd="0" destOrd="0" presId="urn:microsoft.com/office/officeart/2005/8/layout/vList2"/>
    <dgm:cxn modelId="{9E859B92-7D46-4587-9C78-9C1E1FFB2BF9}" type="presOf" srcId="{959C1719-4EC5-42BC-81CF-4A1FC34D8F97}" destId="{05AB08B2-86FF-489A-A12E-B2D06CA90593}" srcOrd="0" destOrd="0" presId="urn:microsoft.com/office/officeart/2005/8/layout/vList2"/>
    <dgm:cxn modelId="{DBB60B9D-D1B3-431B-8DCD-368636F5BA02}" srcId="{4507AE05-303B-4A4B-86BF-5CA001832CD2}" destId="{CE9229F6-B858-44FD-9C92-1EF223C96162}" srcOrd="6" destOrd="0" parTransId="{1C26F22D-0F94-44A8-8EA8-8B2EA8AE7F6C}" sibTransId="{4DEAF104-C317-446A-AD0A-22E2B6F731DF}"/>
    <dgm:cxn modelId="{473698A0-BD1B-4913-A7C5-303FD26CCF8D}" srcId="{4507AE05-303B-4A4B-86BF-5CA001832CD2}" destId="{F7E370FA-A4D7-4590-B3ED-24F2FA4CEE10}" srcOrd="3" destOrd="0" parTransId="{E08868E8-E9FC-4BF9-9CFD-6F5E06AAA515}" sibTransId="{AB4CA6B9-DD5E-473C-90E5-CBE3017974FD}"/>
    <dgm:cxn modelId="{23E401A7-FB86-4095-977D-4EBFD7BD752C}" srcId="{959C1719-4EC5-42BC-81CF-4A1FC34D8F97}" destId="{9E69E0D1-48EC-4397-B691-06F5F2BC6547}" srcOrd="0" destOrd="0" parTransId="{A7D51A2C-4CE6-4705-9C71-F5DF90849786}" sibTransId="{2D20B8EE-2CBF-4CE6-A9D9-2934FB414355}"/>
    <dgm:cxn modelId="{7DE447AC-11AA-4070-93FD-ABCC1465FBF6}" srcId="{4507AE05-303B-4A4B-86BF-5CA001832CD2}" destId="{9DF7B046-5E9C-42E8-A7E9-56D65DF20499}" srcOrd="1" destOrd="0" parTransId="{26B0224A-62CC-4CB8-9A94-4320832E3810}" sibTransId="{5853C96D-B77F-400A-ADC7-9F6F293FE842}"/>
    <dgm:cxn modelId="{5F8B74B9-5218-4EC0-95AE-E515B13F2FAC}" type="presOf" srcId="{7865CCE0-DEC8-44D8-B41B-8C5E943B48E8}" destId="{889AE5F9-4929-4315-B1B6-54695A5E77E2}" srcOrd="0" destOrd="0" presId="urn:microsoft.com/office/officeart/2005/8/layout/vList2"/>
    <dgm:cxn modelId="{C9E5ADBC-E2B6-467E-85A4-0E5DEB2CB3B8}" type="presOf" srcId="{32E56DFB-4A91-4FF9-8E6C-DC57356146B7}" destId="{9004DB87-36FD-4E08-B2EC-B7C040799495}" srcOrd="0" destOrd="0" presId="urn:microsoft.com/office/officeart/2005/8/layout/vList2"/>
    <dgm:cxn modelId="{A8A13EC5-49F9-4158-AB72-9618B2D48B98}" srcId="{CE9229F6-B858-44FD-9C92-1EF223C96162}" destId="{7865CCE0-DEC8-44D8-B41B-8C5E943B48E8}" srcOrd="0" destOrd="0" parTransId="{B289893B-5FD3-47C6-9B92-1E027D9CFBA3}" sibTransId="{1169CE4C-9D9C-4964-95E3-C09D509FAE35}"/>
    <dgm:cxn modelId="{D17916D2-F98A-462F-9C16-4E86F1F121FC}" srcId="{2699765E-D2D0-4B10-A4DC-00F62FCA4FE1}" destId="{47A78DE9-E3EC-411C-B3C0-C4838C7CE038}" srcOrd="0" destOrd="0" parTransId="{A4662809-7579-4BDB-8E56-27EDA124BCC1}" sibTransId="{1C7AFC8E-1F6F-4649-AC40-E081024D6E23}"/>
    <dgm:cxn modelId="{0C5C48D2-4516-43C7-9635-5F498FB0B4DE}" type="presOf" srcId="{EAF4C81D-F761-4FD6-B212-6060A6865CE0}" destId="{BEAA4708-4A1E-4458-918F-731E359526F0}" srcOrd="0" destOrd="0" presId="urn:microsoft.com/office/officeart/2005/8/layout/vList2"/>
    <dgm:cxn modelId="{FB5764D7-AA05-443F-A1D6-F01286362093}" srcId="{EAF4C81D-F761-4FD6-B212-6060A6865CE0}" destId="{32E56DFB-4A91-4FF9-8E6C-DC57356146B7}" srcOrd="0" destOrd="0" parTransId="{60889A39-F9C3-43A1-8616-B4DD1AE70694}" sibTransId="{04A32950-FDEF-478C-B188-726B650A04D6}"/>
    <dgm:cxn modelId="{6C0817E8-90A7-4847-9509-DAE934C67E70}" srcId="{4507AE05-303B-4A4B-86BF-5CA001832CD2}" destId="{2699765E-D2D0-4B10-A4DC-00F62FCA4FE1}" srcOrd="5" destOrd="0" parTransId="{C5490F59-A3A5-493D-880D-77BF2A21AB4B}" sibTransId="{F293EAFF-CFB3-45A5-9F52-A219D2D6F180}"/>
    <dgm:cxn modelId="{CBF4B6F0-5A58-4754-8A56-95772EA06BFA}" srcId="{4507AE05-303B-4A4B-86BF-5CA001832CD2}" destId="{EAF4C81D-F761-4FD6-B212-6060A6865CE0}" srcOrd="2" destOrd="0" parTransId="{C3A5BB2F-C39C-4CE4-B614-C19A9A2F07FC}" sibTransId="{DD8C2689-FBBD-4CE8-8AB6-C83051351665}"/>
    <dgm:cxn modelId="{7450A3F2-D2CF-4DF0-9853-0003C0668736}" type="presOf" srcId="{47A78DE9-E3EC-411C-B3C0-C4838C7CE038}" destId="{6A8E9E7C-4968-4646-9011-CA0044C69BF8}" srcOrd="0" destOrd="0" presId="urn:microsoft.com/office/officeart/2005/8/layout/vList2"/>
    <dgm:cxn modelId="{D14745FA-AC7B-48BD-B2EE-8676C1BF6383}" type="presOf" srcId="{9DF7B046-5E9C-42E8-A7E9-56D65DF20499}" destId="{61DB6EE6-52AB-46AB-A965-3509A3D21DA5}" srcOrd="0" destOrd="0" presId="urn:microsoft.com/office/officeart/2005/8/layout/vList2"/>
    <dgm:cxn modelId="{A280FF3A-B557-4DB2-88A9-10347099D0A1}" type="presParOf" srcId="{FB07B2C6-834B-4706-AC33-E8D98C0EFA91}" destId="{18C45536-E7FF-4400-A1E0-B01E2F70BBA9}" srcOrd="0" destOrd="0" presId="urn:microsoft.com/office/officeart/2005/8/layout/vList2"/>
    <dgm:cxn modelId="{2A3FDF4C-CDE7-489C-B20F-3F85A19A3A4F}" type="presParOf" srcId="{FB07B2C6-834B-4706-AC33-E8D98C0EFA91}" destId="{C1A69D44-63D4-4ADF-895A-B7E53E2888F1}" srcOrd="1" destOrd="0" presId="urn:microsoft.com/office/officeart/2005/8/layout/vList2"/>
    <dgm:cxn modelId="{A57EA0ED-F1F9-4554-BAFE-C03B005B425F}" type="presParOf" srcId="{FB07B2C6-834B-4706-AC33-E8D98C0EFA91}" destId="{61DB6EE6-52AB-46AB-A965-3509A3D21DA5}" srcOrd="2" destOrd="0" presId="urn:microsoft.com/office/officeart/2005/8/layout/vList2"/>
    <dgm:cxn modelId="{2E0D6308-46BE-44D0-B260-5E456B90F564}" type="presParOf" srcId="{FB07B2C6-834B-4706-AC33-E8D98C0EFA91}" destId="{9C24527A-6C24-4A20-94A9-DCEC7096156A}" srcOrd="3" destOrd="0" presId="urn:microsoft.com/office/officeart/2005/8/layout/vList2"/>
    <dgm:cxn modelId="{C9B05341-89FF-4F59-BBC0-3CB1642FB1B3}" type="presParOf" srcId="{FB07B2C6-834B-4706-AC33-E8D98C0EFA91}" destId="{BEAA4708-4A1E-4458-918F-731E359526F0}" srcOrd="4" destOrd="0" presId="urn:microsoft.com/office/officeart/2005/8/layout/vList2"/>
    <dgm:cxn modelId="{08BD2C6D-C9C1-4EFB-B711-7F4B1393D6F4}" type="presParOf" srcId="{FB07B2C6-834B-4706-AC33-E8D98C0EFA91}" destId="{9004DB87-36FD-4E08-B2EC-B7C040799495}" srcOrd="5" destOrd="0" presId="urn:microsoft.com/office/officeart/2005/8/layout/vList2"/>
    <dgm:cxn modelId="{9ED9F819-BBCF-402C-AD2E-C6C885D5B781}" type="presParOf" srcId="{FB07B2C6-834B-4706-AC33-E8D98C0EFA91}" destId="{2AF18968-5CDD-47FA-B48C-9C767F6CC27D}" srcOrd="6" destOrd="0" presId="urn:microsoft.com/office/officeart/2005/8/layout/vList2"/>
    <dgm:cxn modelId="{F90DD0E9-E092-429E-9267-585E436C3659}" type="presParOf" srcId="{FB07B2C6-834B-4706-AC33-E8D98C0EFA91}" destId="{6C85E18E-B4F7-41C8-B6A2-394EAD331853}" srcOrd="7" destOrd="0" presId="urn:microsoft.com/office/officeart/2005/8/layout/vList2"/>
    <dgm:cxn modelId="{6AB7D4CD-3758-4A77-894F-613730A3321E}" type="presParOf" srcId="{FB07B2C6-834B-4706-AC33-E8D98C0EFA91}" destId="{05AB08B2-86FF-489A-A12E-B2D06CA90593}" srcOrd="8" destOrd="0" presId="urn:microsoft.com/office/officeart/2005/8/layout/vList2"/>
    <dgm:cxn modelId="{0BC89B70-52E8-4507-A901-5E764041EA55}" type="presParOf" srcId="{FB07B2C6-834B-4706-AC33-E8D98C0EFA91}" destId="{748329F6-63E3-49AE-A43D-B93BC3E75F09}" srcOrd="9" destOrd="0" presId="urn:microsoft.com/office/officeart/2005/8/layout/vList2"/>
    <dgm:cxn modelId="{B4E3ED4C-FC80-49E7-9113-A9209AAF7174}" type="presParOf" srcId="{FB07B2C6-834B-4706-AC33-E8D98C0EFA91}" destId="{7A7F3B2A-8547-4C09-959A-441FDB43A388}" srcOrd="10" destOrd="0" presId="urn:microsoft.com/office/officeart/2005/8/layout/vList2"/>
    <dgm:cxn modelId="{8B21763F-EA53-4C88-94A4-281E2E5778F7}" type="presParOf" srcId="{FB07B2C6-834B-4706-AC33-E8D98C0EFA91}" destId="{6A8E9E7C-4968-4646-9011-CA0044C69BF8}" srcOrd="11" destOrd="0" presId="urn:microsoft.com/office/officeart/2005/8/layout/vList2"/>
    <dgm:cxn modelId="{FB9008D9-FBF9-4F66-BBAD-17C41049A31E}" type="presParOf" srcId="{FB07B2C6-834B-4706-AC33-E8D98C0EFA91}" destId="{20C7887F-DB91-4158-8CFA-D574D77A9EDD}" srcOrd="12" destOrd="0" presId="urn:microsoft.com/office/officeart/2005/8/layout/vList2"/>
    <dgm:cxn modelId="{477F4033-154A-4F5F-BB67-71CD19BD6D3F}" type="presParOf" srcId="{FB07B2C6-834B-4706-AC33-E8D98C0EFA91}" destId="{889AE5F9-4929-4315-B1B6-54695A5E77E2}" srcOrd="1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6761D2A-3C16-4389-A22E-83D43772287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20A1CA-26AA-4522-8C1A-6B1134052BA0}">
      <dgm:prSet/>
      <dgm:spPr/>
      <dgm:t>
        <a:bodyPr/>
        <a:lstStyle/>
        <a:p>
          <a:r>
            <a:rPr lang="en-US" b="1"/>
            <a:t>Tým pracovníků UP v Olomouci</a:t>
          </a:r>
          <a:endParaRPr lang="en-US"/>
        </a:p>
      </dgm:t>
    </dgm:pt>
    <dgm:pt modelId="{E3055496-DFF3-4005-A963-5CFE19CAC0F7}" type="parTrans" cxnId="{62B64ABA-405F-4B4E-A94B-0BCE363BC699}">
      <dgm:prSet/>
      <dgm:spPr/>
      <dgm:t>
        <a:bodyPr/>
        <a:lstStyle/>
        <a:p>
          <a:endParaRPr lang="en-US"/>
        </a:p>
      </dgm:t>
    </dgm:pt>
    <dgm:pt modelId="{7B87DF9A-A8E7-4CE7-9B67-B9199E783030}" type="sibTrans" cxnId="{62B64ABA-405F-4B4E-A94B-0BCE363BC699}">
      <dgm:prSet/>
      <dgm:spPr/>
      <dgm:t>
        <a:bodyPr/>
        <a:lstStyle/>
        <a:p>
          <a:endParaRPr lang="en-US"/>
        </a:p>
      </dgm:t>
    </dgm:pt>
    <dgm:pt modelId="{906D424D-4C6E-42C4-B7D0-B330DD25FF7A}">
      <dgm:prSet/>
      <dgm:spPr/>
      <dgm:t>
        <a:bodyPr/>
        <a:lstStyle/>
        <a:p>
          <a:r>
            <a:rPr lang="en-US" b="0" dirty="0" err="1"/>
            <a:t>Pedagogická</a:t>
          </a:r>
          <a:r>
            <a:rPr lang="en-US" b="0" dirty="0"/>
            <a:t> </a:t>
          </a:r>
          <a:r>
            <a:rPr lang="en-US" b="0" dirty="0" err="1"/>
            <a:t>fakulta</a:t>
          </a:r>
          <a:r>
            <a:rPr lang="en-US" b="0" dirty="0"/>
            <a:t>, </a:t>
          </a:r>
          <a:endParaRPr lang="cs-CZ" b="0" dirty="0"/>
        </a:p>
        <a:p>
          <a:r>
            <a:rPr lang="en-US" b="0" dirty="0" err="1"/>
            <a:t>Ústav</a:t>
          </a:r>
          <a:r>
            <a:rPr lang="en-US" b="0" dirty="0"/>
            <a:t> speciálněpedagogických </a:t>
          </a:r>
          <a:r>
            <a:rPr lang="en-US" b="0" dirty="0" err="1"/>
            <a:t>studií</a:t>
          </a:r>
          <a:endParaRPr lang="en-US" b="0" dirty="0"/>
        </a:p>
      </dgm:t>
    </dgm:pt>
    <dgm:pt modelId="{3BF0A42A-B96B-4981-BBB6-04D2D9924238}" type="parTrans" cxnId="{B0846249-CF21-4001-831D-F81E3A30A366}">
      <dgm:prSet/>
      <dgm:spPr/>
      <dgm:t>
        <a:bodyPr/>
        <a:lstStyle/>
        <a:p>
          <a:endParaRPr lang="en-US"/>
        </a:p>
      </dgm:t>
    </dgm:pt>
    <dgm:pt modelId="{18F7C40D-CC07-4E1E-A322-62788502DDC2}" type="sibTrans" cxnId="{B0846249-CF21-4001-831D-F81E3A30A366}">
      <dgm:prSet/>
      <dgm:spPr/>
      <dgm:t>
        <a:bodyPr/>
        <a:lstStyle/>
        <a:p>
          <a:endParaRPr lang="en-US"/>
        </a:p>
      </dgm:t>
    </dgm:pt>
    <dgm:pt modelId="{BAF1DFB1-F000-4251-A9BA-4B027ABC5FEE}">
      <dgm:prSet/>
      <dgm:spPr/>
      <dgm:t>
        <a:bodyPr/>
        <a:lstStyle/>
        <a:p>
          <a:r>
            <a:rPr lang="en-US" dirty="0"/>
            <a:t>Mgr</a:t>
          </a:r>
          <a:r>
            <a:rPr lang="en-US" b="1" dirty="0"/>
            <a:t>. </a:t>
          </a:r>
          <a:r>
            <a:rPr lang="en-US" b="0" dirty="0"/>
            <a:t>Lucie </a:t>
          </a:r>
          <a:r>
            <a:rPr lang="en-US" b="0" dirty="0" err="1"/>
            <a:t>Hrabalíková</a:t>
          </a:r>
          <a:r>
            <a:rPr lang="en-US" b="0" dirty="0"/>
            <a:t> </a:t>
          </a:r>
        </a:p>
      </dgm:t>
    </dgm:pt>
    <dgm:pt modelId="{916E4728-8B62-4FA6-9176-ACCAC9B64DFB}" type="parTrans" cxnId="{24E08D61-3C7F-458B-82CB-E008C5938E44}">
      <dgm:prSet/>
      <dgm:spPr/>
      <dgm:t>
        <a:bodyPr/>
        <a:lstStyle/>
        <a:p>
          <a:endParaRPr lang="en-US"/>
        </a:p>
      </dgm:t>
    </dgm:pt>
    <dgm:pt modelId="{3D994A87-1E9D-47A9-87BB-205C72254AD1}" type="sibTrans" cxnId="{24E08D61-3C7F-458B-82CB-E008C5938E44}">
      <dgm:prSet/>
      <dgm:spPr/>
      <dgm:t>
        <a:bodyPr/>
        <a:lstStyle/>
        <a:p>
          <a:endParaRPr lang="en-US"/>
        </a:p>
      </dgm:t>
    </dgm:pt>
    <dgm:pt modelId="{D54746C2-45BB-4B6B-86A3-2C5F4F741DBC}">
      <dgm:prSet/>
      <dgm:spPr/>
      <dgm:t>
        <a:bodyPr/>
        <a:lstStyle/>
        <a:p>
          <a:r>
            <a:rPr lang="en-US" dirty="0" err="1"/>
            <a:t>pracovn</a:t>
          </a:r>
          <a:r>
            <a:rPr lang="cs-CZ" dirty="0" err="1"/>
            <a:t>ice</a:t>
          </a:r>
          <a:r>
            <a:rPr lang="en-US" dirty="0"/>
            <a:t> </a:t>
          </a:r>
          <a:r>
            <a:rPr lang="en-US" dirty="0" err="1"/>
            <a:t>tranzitní</a:t>
          </a:r>
          <a:r>
            <a:rPr lang="en-US" dirty="0"/>
            <a:t> </a:t>
          </a:r>
          <a:r>
            <a:rPr lang="en-US" dirty="0" err="1"/>
            <a:t>podpory</a:t>
          </a:r>
          <a:r>
            <a:rPr lang="cs-CZ" dirty="0"/>
            <a:t> </a:t>
          </a:r>
          <a:endParaRPr lang="en-US" dirty="0"/>
        </a:p>
      </dgm:t>
    </dgm:pt>
    <dgm:pt modelId="{777FD1F5-ED92-49D4-A4A2-364BAC3F47DB}" type="parTrans" cxnId="{349B95EF-F727-48EF-963D-3DE41108655C}">
      <dgm:prSet/>
      <dgm:spPr/>
      <dgm:t>
        <a:bodyPr/>
        <a:lstStyle/>
        <a:p>
          <a:endParaRPr lang="en-US"/>
        </a:p>
      </dgm:t>
    </dgm:pt>
    <dgm:pt modelId="{319D407D-5445-4F42-A2BD-FD8680FDFC9C}" type="sibTrans" cxnId="{349B95EF-F727-48EF-963D-3DE41108655C}">
      <dgm:prSet/>
      <dgm:spPr/>
      <dgm:t>
        <a:bodyPr/>
        <a:lstStyle/>
        <a:p>
          <a:endParaRPr lang="en-US"/>
        </a:p>
      </dgm:t>
    </dgm:pt>
    <dgm:pt modelId="{C2A828D6-ECAC-4EB0-8D8A-20A2FA74A530}">
      <dgm:prSet/>
      <dgm:spPr/>
      <dgm:t>
        <a:bodyPr/>
        <a:lstStyle/>
        <a:p>
          <a:r>
            <a:rPr lang="en-US" b="0" dirty="0"/>
            <a:t>Mgr. Barbora </a:t>
          </a:r>
          <a:r>
            <a:rPr lang="en-US" b="0" dirty="0" err="1"/>
            <a:t>Vlachová</a:t>
          </a:r>
          <a:endParaRPr lang="en-US" b="0" dirty="0"/>
        </a:p>
      </dgm:t>
    </dgm:pt>
    <dgm:pt modelId="{7D90E51E-DFF2-4711-BF0F-1DE0DC1AB8DE}" type="parTrans" cxnId="{2C1D17F4-2857-447E-BC4B-76C2F2163FD1}">
      <dgm:prSet/>
      <dgm:spPr/>
      <dgm:t>
        <a:bodyPr/>
        <a:lstStyle/>
        <a:p>
          <a:endParaRPr lang="en-US"/>
        </a:p>
      </dgm:t>
    </dgm:pt>
    <dgm:pt modelId="{E432F9EF-4012-42FB-82B9-2FDFC971F218}" type="sibTrans" cxnId="{2C1D17F4-2857-447E-BC4B-76C2F2163FD1}">
      <dgm:prSet/>
      <dgm:spPr/>
      <dgm:t>
        <a:bodyPr/>
        <a:lstStyle/>
        <a:p>
          <a:endParaRPr lang="en-US"/>
        </a:p>
      </dgm:t>
    </dgm:pt>
    <dgm:pt modelId="{4BD5BB05-3133-4203-AE45-7E1508466369}">
      <dgm:prSet/>
      <dgm:spPr/>
      <dgm:t>
        <a:bodyPr/>
        <a:lstStyle/>
        <a:p>
          <a:r>
            <a:rPr lang="en-US"/>
            <a:t>finanční manažerka projektu</a:t>
          </a:r>
        </a:p>
      </dgm:t>
    </dgm:pt>
    <dgm:pt modelId="{3A106880-7B85-44C9-8F68-35541136D01D}" type="parTrans" cxnId="{057B1555-B31B-4891-BA79-BC38CDD37C61}">
      <dgm:prSet/>
      <dgm:spPr/>
      <dgm:t>
        <a:bodyPr/>
        <a:lstStyle/>
        <a:p>
          <a:endParaRPr lang="en-US"/>
        </a:p>
      </dgm:t>
    </dgm:pt>
    <dgm:pt modelId="{901C074B-9C71-4524-AFAA-F2CE3B8A14E1}" type="sibTrans" cxnId="{057B1555-B31B-4891-BA79-BC38CDD37C61}">
      <dgm:prSet/>
      <dgm:spPr/>
      <dgm:t>
        <a:bodyPr/>
        <a:lstStyle/>
        <a:p>
          <a:endParaRPr lang="en-US"/>
        </a:p>
      </dgm:t>
    </dgm:pt>
    <dgm:pt modelId="{B3944180-9314-4177-98DF-666E13936AB1}">
      <dgm:prSet/>
      <dgm:spPr/>
      <dgm:t>
        <a:bodyPr/>
        <a:lstStyle/>
        <a:p>
          <a:r>
            <a:rPr lang="en-US" dirty="0"/>
            <a:t>Mgr. </a:t>
          </a:r>
          <a:r>
            <a:rPr lang="en-US" b="0" dirty="0"/>
            <a:t>Lucie</a:t>
          </a:r>
          <a:r>
            <a:rPr lang="en-US" b="1" dirty="0"/>
            <a:t> </a:t>
          </a:r>
          <a:r>
            <a:rPr lang="en-US" b="0" dirty="0" err="1"/>
            <a:t>Loutocká</a:t>
          </a:r>
          <a:r>
            <a:rPr lang="en-US" dirty="0"/>
            <a:t>          </a:t>
          </a:r>
        </a:p>
      </dgm:t>
    </dgm:pt>
    <dgm:pt modelId="{95ED672E-BE21-4FC6-9AF6-D4C9E925AE0C}" type="parTrans" cxnId="{510A398B-39D0-4C99-BBDD-D8E9E4A403B0}">
      <dgm:prSet/>
      <dgm:spPr/>
      <dgm:t>
        <a:bodyPr/>
        <a:lstStyle/>
        <a:p>
          <a:endParaRPr lang="en-US"/>
        </a:p>
      </dgm:t>
    </dgm:pt>
    <dgm:pt modelId="{78BB1414-DD93-4EDB-993C-A45ED043BE4A}" type="sibTrans" cxnId="{510A398B-39D0-4C99-BBDD-D8E9E4A403B0}">
      <dgm:prSet/>
      <dgm:spPr/>
      <dgm:t>
        <a:bodyPr/>
        <a:lstStyle/>
        <a:p>
          <a:endParaRPr lang="en-US"/>
        </a:p>
      </dgm:t>
    </dgm:pt>
    <dgm:pt modelId="{256B8B9C-ADE5-45A7-BCC0-5DC684E6419A}">
      <dgm:prSet/>
      <dgm:spPr/>
      <dgm:t>
        <a:bodyPr/>
        <a:lstStyle/>
        <a:p>
          <a:r>
            <a:rPr lang="en-US" dirty="0" err="1"/>
            <a:t>pracovn</a:t>
          </a:r>
          <a:r>
            <a:rPr lang="cs-CZ" dirty="0" err="1"/>
            <a:t>ice</a:t>
          </a:r>
          <a:r>
            <a:rPr lang="en-US" dirty="0"/>
            <a:t> </a:t>
          </a:r>
          <a:r>
            <a:rPr lang="en-US" dirty="0" err="1"/>
            <a:t>analýz</a:t>
          </a:r>
          <a:r>
            <a:rPr lang="en-US" dirty="0"/>
            <a:t>, ŠVP a RVP</a:t>
          </a:r>
        </a:p>
      </dgm:t>
    </dgm:pt>
    <dgm:pt modelId="{21E613B1-44A1-4A6B-AFAC-BB7CC287299C}" type="parTrans" cxnId="{C11C973F-9EE5-44B2-A43F-5E6402EDE5F0}">
      <dgm:prSet/>
      <dgm:spPr/>
      <dgm:t>
        <a:bodyPr/>
        <a:lstStyle/>
        <a:p>
          <a:endParaRPr lang="en-US"/>
        </a:p>
      </dgm:t>
    </dgm:pt>
    <dgm:pt modelId="{C349AEC9-371F-4CF2-BBB2-12F4B7CFDB43}" type="sibTrans" cxnId="{C11C973F-9EE5-44B2-A43F-5E6402EDE5F0}">
      <dgm:prSet/>
      <dgm:spPr/>
      <dgm:t>
        <a:bodyPr/>
        <a:lstStyle/>
        <a:p>
          <a:endParaRPr lang="en-US"/>
        </a:p>
      </dgm:t>
    </dgm:pt>
    <dgm:pt modelId="{41ACC7C4-2A78-4A8D-A6CB-9240A648B116}">
      <dgm:prSet/>
      <dgm:spPr/>
      <dgm:t>
        <a:bodyPr/>
        <a:lstStyle/>
        <a:p>
          <a:r>
            <a:rPr lang="en-US" dirty="0"/>
            <a:t>Mgr. </a:t>
          </a:r>
          <a:r>
            <a:rPr lang="en-US" b="0" dirty="0" err="1"/>
            <a:t>Libuše</a:t>
          </a:r>
          <a:r>
            <a:rPr lang="en-US" b="0" dirty="0"/>
            <a:t> Stýskalová, </a:t>
          </a:r>
          <a:r>
            <a:rPr lang="en-US" dirty="0"/>
            <a:t>Ph.D.</a:t>
          </a:r>
        </a:p>
      </dgm:t>
    </dgm:pt>
    <dgm:pt modelId="{1A354E51-3122-4A63-8663-DDB9F8F3DB24}" type="parTrans" cxnId="{F15ABE02-2AF8-4E45-BD63-F2587F1CF7AA}">
      <dgm:prSet/>
      <dgm:spPr/>
      <dgm:t>
        <a:bodyPr/>
        <a:lstStyle/>
        <a:p>
          <a:endParaRPr lang="en-US"/>
        </a:p>
      </dgm:t>
    </dgm:pt>
    <dgm:pt modelId="{8A2AFE98-BD02-4845-80A4-97C7B3F477E8}" type="sibTrans" cxnId="{F15ABE02-2AF8-4E45-BD63-F2587F1CF7AA}">
      <dgm:prSet/>
      <dgm:spPr/>
      <dgm:t>
        <a:bodyPr/>
        <a:lstStyle/>
        <a:p>
          <a:endParaRPr lang="en-US"/>
        </a:p>
      </dgm:t>
    </dgm:pt>
    <dgm:pt modelId="{0A44957F-CE01-4741-AA5D-41E2F3771074}">
      <dgm:prSet/>
      <dgm:spPr/>
      <dgm:t>
        <a:bodyPr/>
        <a:lstStyle/>
        <a:p>
          <a:r>
            <a:rPr lang="en-US" dirty="0" err="1"/>
            <a:t>pracovn</a:t>
          </a:r>
          <a:r>
            <a:rPr lang="cs-CZ" dirty="0" err="1"/>
            <a:t>ice</a:t>
          </a:r>
          <a:r>
            <a:rPr lang="en-US" dirty="0"/>
            <a:t> </a:t>
          </a:r>
          <a:r>
            <a:rPr lang="en-US" dirty="0" err="1"/>
            <a:t>tranzitní</a:t>
          </a:r>
          <a:r>
            <a:rPr lang="en-US" dirty="0"/>
            <a:t> </a:t>
          </a:r>
          <a:r>
            <a:rPr lang="en-US" dirty="0" err="1"/>
            <a:t>podpory</a:t>
          </a:r>
          <a:endParaRPr lang="en-US" dirty="0"/>
        </a:p>
      </dgm:t>
    </dgm:pt>
    <dgm:pt modelId="{AD642522-9E43-439E-B313-A6C5DDC55AF2}" type="parTrans" cxnId="{AC8A0616-E690-4B75-AFF2-7355575AF275}">
      <dgm:prSet/>
      <dgm:spPr/>
      <dgm:t>
        <a:bodyPr/>
        <a:lstStyle/>
        <a:p>
          <a:endParaRPr lang="en-US"/>
        </a:p>
      </dgm:t>
    </dgm:pt>
    <dgm:pt modelId="{D23EB440-2C42-4DCB-B308-4B3DA51FFA50}" type="sibTrans" cxnId="{AC8A0616-E690-4B75-AFF2-7355575AF275}">
      <dgm:prSet/>
      <dgm:spPr/>
      <dgm:t>
        <a:bodyPr/>
        <a:lstStyle/>
        <a:p>
          <a:endParaRPr lang="en-US"/>
        </a:p>
      </dgm:t>
    </dgm:pt>
    <dgm:pt modelId="{C09E8491-5B53-471F-8C4E-DEB48C7F0112}" type="pres">
      <dgm:prSet presAssocID="{D6761D2A-3C16-4389-A22E-83D437722874}" presName="linear" presStyleCnt="0">
        <dgm:presLayoutVars>
          <dgm:animLvl val="lvl"/>
          <dgm:resizeHandles val="exact"/>
        </dgm:presLayoutVars>
      </dgm:prSet>
      <dgm:spPr/>
    </dgm:pt>
    <dgm:pt modelId="{3BF0741B-2A8E-4244-93E9-3262DF05F582}" type="pres">
      <dgm:prSet presAssocID="{E720A1CA-26AA-4522-8C1A-6B1134052BA0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938DF6B7-5B2C-4F24-9ED5-56F49F0B5A36}" type="pres">
      <dgm:prSet presAssocID="{7B87DF9A-A8E7-4CE7-9B67-B9199E783030}" presName="spacer" presStyleCnt="0"/>
      <dgm:spPr/>
    </dgm:pt>
    <dgm:pt modelId="{479B5335-63F3-48F9-A471-902B934A7FB1}" type="pres">
      <dgm:prSet presAssocID="{906D424D-4C6E-42C4-B7D0-B330DD25FF7A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FEA09577-B4E5-423E-9ABC-7B671C8AD073}" type="pres">
      <dgm:prSet presAssocID="{18F7C40D-CC07-4E1E-A322-62788502DDC2}" presName="spacer" presStyleCnt="0"/>
      <dgm:spPr/>
    </dgm:pt>
    <dgm:pt modelId="{13679CF2-72A7-4D7E-84D7-63A4AF407E33}" type="pres">
      <dgm:prSet presAssocID="{BAF1DFB1-F000-4251-A9BA-4B027ABC5FEE}" presName="parentText" presStyleLbl="node1" presStyleIdx="2" presStyleCnt="6" custLinFactNeighborX="-292" custLinFactNeighborY="-15852">
        <dgm:presLayoutVars>
          <dgm:chMax val="0"/>
          <dgm:bulletEnabled val="1"/>
        </dgm:presLayoutVars>
      </dgm:prSet>
      <dgm:spPr/>
    </dgm:pt>
    <dgm:pt modelId="{EF26B42A-04F5-4173-8111-BAF413591CE1}" type="pres">
      <dgm:prSet presAssocID="{BAF1DFB1-F000-4251-A9BA-4B027ABC5FEE}" presName="childText" presStyleLbl="revTx" presStyleIdx="0" presStyleCnt="4">
        <dgm:presLayoutVars>
          <dgm:bulletEnabled val="1"/>
        </dgm:presLayoutVars>
      </dgm:prSet>
      <dgm:spPr/>
    </dgm:pt>
    <dgm:pt modelId="{06A9BBE6-9818-4AF6-9A0C-A821BE6367EA}" type="pres">
      <dgm:prSet presAssocID="{C2A828D6-ECAC-4EB0-8D8A-20A2FA74A530}" presName="parentText" presStyleLbl="node1" presStyleIdx="3" presStyleCnt="6" custLinFactNeighborY="-2642">
        <dgm:presLayoutVars>
          <dgm:chMax val="0"/>
          <dgm:bulletEnabled val="1"/>
        </dgm:presLayoutVars>
      </dgm:prSet>
      <dgm:spPr/>
    </dgm:pt>
    <dgm:pt modelId="{BEC8E5B1-19DA-4AB4-800F-1FA95F1AABE6}" type="pres">
      <dgm:prSet presAssocID="{C2A828D6-ECAC-4EB0-8D8A-20A2FA74A530}" presName="childText" presStyleLbl="revTx" presStyleIdx="1" presStyleCnt="4">
        <dgm:presLayoutVars>
          <dgm:bulletEnabled val="1"/>
        </dgm:presLayoutVars>
      </dgm:prSet>
      <dgm:spPr/>
    </dgm:pt>
    <dgm:pt modelId="{33FBC32A-6A8F-4343-B234-14BCAA4E4FF2}" type="pres">
      <dgm:prSet presAssocID="{B3944180-9314-4177-98DF-666E13936AB1}" presName="parentText" presStyleLbl="node1" presStyleIdx="4" presStyleCnt="6" custLinFactNeighborX="584" custLinFactNeighborY="2642">
        <dgm:presLayoutVars>
          <dgm:chMax val="0"/>
          <dgm:bulletEnabled val="1"/>
        </dgm:presLayoutVars>
      </dgm:prSet>
      <dgm:spPr/>
    </dgm:pt>
    <dgm:pt modelId="{3CA21259-FAD1-40C0-B9DC-3A92D9709F13}" type="pres">
      <dgm:prSet presAssocID="{B3944180-9314-4177-98DF-666E13936AB1}" presName="childText" presStyleLbl="revTx" presStyleIdx="2" presStyleCnt="4">
        <dgm:presLayoutVars>
          <dgm:bulletEnabled val="1"/>
        </dgm:presLayoutVars>
      </dgm:prSet>
      <dgm:spPr/>
    </dgm:pt>
    <dgm:pt modelId="{D6B43D09-ADD7-4CE4-AD5A-2E56F28F842A}" type="pres">
      <dgm:prSet presAssocID="{41ACC7C4-2A78-4A8D-A6CB-9240A648B116}" presName="parentText" presStyleLbl="node1" presStyleIdx="5" presStyleCnt="6">
        <dgm:presLayoutVars>
          <dgm:chMax val="0"/>
          <dgm:bulletEnabled val="1"/>
        </dgm:presLayoutVars>
      </dgm:prSet>
      <dgm:spPr/>
    </dgm:pt>
    <dgm:pt modelId="{D7AE73EC-A5E1-4AFA-83C4-1032F75B7055}" type="pres">
      <dgm:prSet presAssocID="{41ACC7C4-2A78-4A8D-A6CB-9240A648B116}" presName="childText" presStyleLbl="revTx" presStyleIdx="3" presStyleCnt="4">
        <dgm:presLayoutVars>
          <dgm:bulletEnabled val="1"/>
        </dgm:presLayoutVars>
      </dgm:prSet>
      <dgm:spPr/>
    </dgm:pt>
  </dgm:ptLst>
  <dgm:cxnLst>
    <dgm:cxn modelId="{F15ABE02-2AF8-4E45-BD63-F2587F1CF7AA}" srcId="{D6761D2A-3C16-4389-A22E-83D437722874}" destId="{41ACC7C4-2A78-4A8D-A6CB-9240A648B116}" srcOrd="5" destOrd="0" parTransId="{1A354E51-3122-4A63-8663-DDB9F8F3DB24}" sibTransId="{8A2AFE98-BD02-4845-80A4-97C7B3F477E8}"/>
    <dgm:cxn modelId="{C1973915-68E6-4ABB-BEB2-6EA976A289C2}" type="presOf" srcId="{E720A1CA-26AA-4522-8C1A-6B1134052BA0}" destId="{3BF0741B-2A8E-4244-93E9-3262DF05F582}" srcOrd="0" destOrd="0" presId="urn:microsoft.com/office/officeart/2005/8/layout/vList2"/>
    <dgm:cxn modelId="{AC8A0616-E690-4B75-AFF2-7355575AF275}" srcId="{41ACC7C4-2A78-4A8D-A6CB-9240A648B116}" destId="{0A44957F-CE01-4741-AA5D-41E2F3771074}" srcOrd="0" destOrd="0" parTransId="{AD642522-9E43-439E-B313-A6C5DDC55AF2}" sibTransId="{D23EB440-2C42-4DCB-B308-4B3DA51FFA50}"/>
    <dgm:cxn modelId="{3146201B-2B14-4D82-A67C-1CDA088FF443}" type="presOf" srcId="{B3944180-9314-4177-98DF-666E13936AB1}" destId="{33FBC32A-6A8F-4343-B234-14BCAA4E4FF2}" srcOrd="0" destOrd="0" presId="urn:microsoft.com/office/officeart/2005/8/layout/vList2"/>
    <dgm:cxn modelId="{E2F64C30-3290-480F-A679-163170C28292}" type="presOf" srcId="{256B8B9C-ADE5-45A7-BCC0-5DC684E6419A}" destId="{3CA21259-FAD1-40C0-B9DC-3A92D9709F13}" srcOrd="0" destOrd="0" presId="urn:microsoft.com/office/officeart/2005/8/layout/vList2"/>
    <dgm:cxn modelId="{A9C8B83A-8593-4ADF-BE92-0D25F0E3928F}" type="presOf" srcId="{0A44957F-CE01-4741-AA5D-41E2F3771074}" destId="{D7AE73EC-A5E1-4AFA-83C4-1032F75B7055}" srcOrd="0" destOrd="0" presId="urn:microsoft.com/office/officeart/2005/8/layout/vList2"/>
    <dgm:cxn modelId="{C11C973F-9EE5-44B2-A43F-5E6402EDE5F0}" srcId="{B3944180-9314-4177-98DF-666E13936AB1}" destId="{256B8B9C-ADE5-45A7-BCC0-5DC684E6419A}" srcOrd="0" destOrd="0" parTransId="{21E613B1-44A1-4A6B-AFAC-BB7CC287299C}" sibTransId="{C349AEC9-371F-4CF2-BBB2-12F4B7CFDB43}"/>
    <dgm:cxn modelId="{24E08D61-3C7F-458B-82CB-E008C5938E44}" srcId="{D6761D2A-3C16-4389-A22E-83D437722874}" destId="{BAF1DFB1-F000-4251-A9BA-4B027ABC5FEE}" srcOrd="2" destOrd="0" parTransId="{916E4728-8B62-4FA6-9176-ACCAC9B64DFB}" sibTransId="{3D994A87-1E9D-47A9-87BB-205C72254AD1}"/>
    <dgm:cxn modelId="{E835A465-368C-4543-BDCE-D4C86AF96AB2}" type="presOf" srcId="{4BD5BB05-3133-4203-AE45-7E1508466369}" destId="{BEC8E5B1-19DA-4AB4-800F-1FA95F1AABE6}" srcOrd="0" destOrd="0" presId="urn:microsoft.com/office/officeart/2005/8/layout/vList2"/>
    <dgm:cxn modelId="{B0846249-CF21-4001-831D-F81E3A30A366}" srcId="{D6761D2A-3C16-4389-A22E-83D437722874}" destId="{906D424D-4C6E-42C4-B7D0-B330DD25FF7A}" srcOrd="1" destOrd="0" parTransId="{3BF0A42A-B96B-4981-BBB6-04D2D9924238}" sibTransId="{18F7C40D-CC07-4E1E-A322-62788502DDC2}"/>
    <dgm:cxn modelId="{CC50D852-0899-43DA-9EAA-951A5A77788F}" type="presOf" srcId="{41ACC7C4-2A78-4A8D-A6CB-9240A648B116}" destId="{D6B43D09-ADD7-4CE4-AD5A-2E56F28F842A}" srcOrd="0" destOrd="0" presId="urn:microsoft.com/office/officeart/2005/8/layout/vList2"/>
    <dgm:cxn modelId="{057B1555-B31B-4891-BA79-BC38CDD37C61}" srcId="{C2A828D6-ECAC-4EB0-8D8A-20A2FA74A530}" destId="{4BD5BB05-3133-4203-AE45-7E1508466369}" srcOrd="0" destOrd="0" parTransId="{3A106880-7B85-44C9-8F68-35541136D01D}" sibTransId="{901C074B-9C71-4524-AFAA-F2CE3B8A14E1}"/>
    <dgm:cxn modelId="{93280388-8CD0-492F-A749-E2D29C692A8D}" type="presOf" srcId="{D6761D2A-3C16-4389-A22E-83D437722874}" destId="{C09E8491-5B53-471F-8C4E-DEB48C7F0112}" srcOrd="0" destOrd="0" presId="urn:microsoft.com/office/officeart/2005/8/layout/vList2"/>
    <dgm:cxn modelId="{510A398B-39D0-4C99-BBDD-D8E9E4A403B0}" srcId="{D6761D2A-3C16-4389-A22E-83D437722874}" destId="{B3944180-9314-4177-98DF-666E13936AB1}" srcOrd="4" destOrd="0" parTransId="{95ED672E-BE21-4FC6-9AF6-D4C9E925AE0C}" sibTransId="{78BB1414-DD93-4EDB-993C-A45ED043BE4A}"/>
    <dgm:cxn modelId="{9C1DAC9C-399F-48F1-888E-564213B437E3}" type="presOf" srcId="{C2A828D6-ECAC-4EB0-8D8A-20A2FA74A530}" destId="{06A9BBE6-9818-4AF6-9A0C-A821BE6367EA}" srcOrd="0" destOrd="0" presId="urn:microsoft.com/office/officeart/2005/8/layout/vList2"/>
    <dgm:cxn modelId="{62B64ABA-405F-4B4E-A94B-0BCE363BC699}" srcId="{D6761D2A-3C16-4389-A22E-83D437722874}" destId="{E720A1CA-26AA-4522-8C1A-6B1134052BA0}" srcOrd="0" destOrd="0" parTransId="{E3055496-DFF3-4005-A963-5CFE19CAC0F7}" sibTransId="{7B87DF9A-A8E7-4CE7-9B67-B9199E783030}"/>
    <dgm:cxn modelId="{06E6BBC6-AD28-4442-813E-33706ADC65E3}" type="presOf" srcId="{906D424D-4C6E-42C4-B7D0-B330DD25FF7A}" destId="{479B5335-63F3-48F9-A471-902B934A7FB1}" srcOrd="0" destOrd="0" presId="urn:microsoft.com/office/officeart/2005/8/layout/vList2"/>
    <dgm:cxn modelId="{10F0BDD3-6651-4A0A-90B7-2F80305C4C67}" type="presOf" srcId="{D54746C2-45BB-4B6B-86A3-2C5F4F741DBC}" destId="{EF26B42A-04F5-4173-8111-BAF413591CE1}" srcOrd="0" destOrd="0" presId="urn:microsoft.com/office/officeart/2005/8/layout/vList2"/>
    <dgm:cxn modelId="{16D55EE3-9C3A-4E20-A44A-3433140281A2}" type="presOf" srcId="{BAF1DFB1-F000-4251-A9BA-4B027ABC5FEE}" destId="{13679CF2-72A7-4D7E-84D7-63A4AF407E33}" srcOrd="0" destOrd="0" presId="urn:microsoft.com/office/officeart/2005/8/layout/vList2"/>
    <dgm:cxn modelId="{349B95EF-F727-48EF-963D-3DE41108655C}" srcId="{BAF1DFB1-F000-4251-A9BA-4B027ABC5FEE}" destId="{D54746C2-45BB-4B6B-86A3-2C5F4F741DBC}" srcOrd="0" destOrd="0" parTransId="{777FD1F5-ED92-49D4-A4A2-364BAC3F47DB}" sibTransId="{319D407D-5445-4F42-A2BD-FD8680FDFC9C}"/>
    <dgm:cxn modelId="{2C1D17F4-2857-447E-BC4B-76C2F2163FD1}" srcId="{D6761D2A-3C16-4389-A22E-83D437722874}" destId="{C2A828D6-ECAC-4EB0-8D8A-20A2FA74A530}" srcOrd="3" destOrd="0" parTransId="{7D90E51E-DFF2-4711-BF0F-1DE0DC1AB8DE}" sibTransId="{E432F9EF-4012-42FB-82B9-2FDFC971F218}"/>
    <dgm:cxn modelId="{D0684B65-5F25-42F8-B576-74ADA95D7983}" type="presParOf" srcId="{C09E8491-5B53-471F-8C4E-DEB48C7F0112}" destId="{3BF0741B-2A8E-4244-93E9-3262DF05F582}" srcOrd="0" destOrd="0" presId="urn:microsoft.com/office/officeart/2005/8/layout/vList2"/>
    <dgm:cxn modelId="{620E5AD9-851A-49B8-AFFB-0557E7767463}" type="presParOf" srcId="{C09E8491-5B53-471F-8C4E-DEB48C7F0112}" destId="{938DF6B7-5B2C-4F24-9ED5-56F49F0B5A36}" srcOrd="1" destOrd="0" presId="urn:microsoft.com/office/officeart/2005/8/layout/vList2"/>
    <dgm:cxn modelId="{D86AE4DD-FA47-4910-819B-D3D3E42F4EA6}" type="presParOf" srcId="{C09E8491-5B53-471F-8C4E-DEB48C7F0112}" destId="{479B5335-63F3-48F9-A471-902B934A7FB1}" srcOrd="2" destOrd="0" presId="urn:microsoft.com/office/officeart/2005/8/layout/vList2"/>
    <dgm:cxn modelId="{CB477E60-97E6-4965-B51E-E9822186F971}" type="presParOf" srcId="{C09E8491-5B53-471F-8C4E-DEB48C7F0112}" destId="{FEA09577-B4E5-423E-9ABC-7B671C8AD073}" srcOrd="3" destOrd="0" presId="urn:microsoft.com/office/officeart/2005/8/layout/vList2"/>
    <dgm:cxn modelId="{08491189-839F-406B-BC26-626BB9D44E39}" type="presParOf" srcId="{C09E8491-5B53-471F-8C4E-DEB48C7F0112}" destId="{13679CF2-72A7-4D7E-84D7-63A4AF407E33}" srcOrd="4" destOrd="0" presId="urn:microsoft.com/office/officeart/2005/8/layout/vList2"/>
    <dgm:cxn modelId="{A1F659CB-CF1D-43CA-AA99-EEFAC2F7AAD7}" type="presParOf" srcId="{C09E8491-5B53-471F-8C4E-DEB48C7F0112}" destId="{EF26B42A-04F5-4173-8111-BAF413591CE1}" srcOrd="5" destOrd="0" presId="urn:microsoft.com/office/officeart/2005/8/layout/vList2"/>
    <dgm:cxn modelId="{946ADC26-C68D-4206-966B-FC67FDA08AC1}" type="presParOf" srcId="{C09E8491-5B53-471F-8C4E-DEB48C7F0112}" destId="{06A9BBE6-9818-4AF6-9A0C-A821BE6367EA}" srcOrd="6" destOrd="0" presId="urn:microsoft.com/office/officeart/2005/8/layout/vList2"/>
    <dgm:cxn modelId="{759C3568-8FC3-4DDB-AA12-F48AD4953C50}" type="presParOf" srcId="{C09E8491-5B53-471F-8C4E-DEB48C7F0112}" destId="{BEC8E5B1-19DA-4AB4-800F-1FA95F1AABE6}" srcOrd="7" destOrd="0" presId="urn:microsoft.com/office/officeart/2005/8/layout/vList2"/>
    <dgm:cxn modelId="{87EECA27-7474-40BF-9992-10AD010CD963}" type="presParOf" srcId="{C09E8491-5B53-471F-8C4E-DEB48C7F0112}" destId="{33FBC32A-6A8F-4343-B234-14BCAA4E4FF2}" srcOrd="8" destOrd="0" presId="urn:microsoft.com/office/officeart/2005/8/layout/vList2"/>
    <dgm:cxn modelId="{9EF1FC6B-D502-481E-8107-84EAF761CC8C}" type="presParOf" srcId="{C09E8491-5B53-471F-8C4E-DEB48C7F0112}" destId="{3CA21259-FAD1-40C0-B9DC-3A92D9709F13}" srcOrd="9" destOrd="0" presId="urn:microsoft.com/office/officeart/2005/8/layout/vList2"/>
    <dgm:cxn modelId="{AB092D98-0C5C-4AD3-B15F-B8BBFBD3A881}" type="presParOf" srcId="{C09E8491-5B53-471F-8C4E-DEB48C7F0112}" destId="{D6B43D09-ADD7-4CE4-AD5A-2E56F28F842A}" srcOrd="10" destOrd="0" presId="urn:microsoft.com/office/officeart/2005/8/layout/vList2"/>
    <dgm:cxn modelId="{B4D255CA-3C16-4128-B5B8-2D5D4BBAF2C9}" type="presParOf" srcId="{C09E8491-5B53-471F-8C4E-DEB48C7F0112}" destId="{D7AE73EC-A5E1-4AFA-83C4-1032F75B7055}" srcOrd="1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F8E6C92-7DD2-4110-8248-2E5E6B2DACBD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C4BDE65B-E084-429D-A0C5-C807C7F2E574}">
      <dgm:prSet/>
      <dgm:spPr/>
      <dgm:t>
        <a:bodyPr/>
        <a:lstStyle/>
        <a:p>
          <a:r>
            <a:rPr lang="cs-CZ" b="1" dirty="0"/>
            <a:t>Tranzitní program</a:t>
          </a:r>
          <a:endParaRPr lang="en-US" dirty="0"/>
        </a:p>
      </dgm:t>
    </dgm:pt>
    <dgm:pt modelId="{46842DC6-E001-4C32-A56D-A91F91ADA573}" type="parTrans" cxnId="{EDB5A891-EC80-41E9-B872-EB4C960D50DE}">
      <dgm:prSet/>
      <dgm:spPr/>
      <dgm:t>
        <a:bodyPr/>
        <a:lstStyle/>
        <a:p>
          <a:endParaRPr lang="en-US"/>
        </a:p>
      </dgm:t>
    </dgm:pt>
    <dgm:pt modelId="{C27990B0-EB0D-4C4D-A3F2-0D06EB1DE4AF}" type="sibTrans" cxnId="{EDB5A891-EC80-41E9-B872-EB4C960D50DE}">
      <dgm:prSet/>
      <dgm:spPr/>
      <dgm:t>
        <a:bodyPr/>
        <a:lstStyle/>
        <a:p>
          <a:endParaRPr lang="en-US"/>
        </a:p>
      </dgm:t>
    </dgm:pt>
    <dgm:pt modelId="{5344F739-DBF9-4584-AB47-3C568FA6EC03}">
      <dgm:prSet/>
      <dgm:spPr/>
      <dgm:t>
        <a:bodyPr/>
        <a:lstStyle/>
        <a:p>
          <a:r>
            <a:rPr lang="cs-CZ" dirty="0"/>
            <a:t>Usnadňuje mladým lidem s postižením </a:t>
          </a:r>
          <a:r>
            <a:rPr lang="cs-CZ" b="1" dirty="0"/>
            <a:t>přechod (</a:t>
          </a:r>
          <a:r>
            <a:rPr lang="cs-CZ" b="1" dirty="0" err="1"/>
            <a:t>transition</a:t>
          </a:r>
          <a:r>
            <a:rPr lang="cs-CZ" b="1" dirty="0"/>
            <a:t> </a:t>
          </a:r>
          <a:r>
            <a:rPr lang="cs-CZ" b="1" dirty="0" err="1"/>
            <a:t>planning</a:t>
          </a:r>
          <a:r>
            <a:rPr lang="cs-CZ" b="1" dirty="0"/>
            <a:t>):</a:t>
          </a:r>
          <a:endParaRPr lang="en-US" dirty="0"/>
        </a:p>
      </dgm:t>
    </dgm:pt>
    <dgm:pt modelId="{C954D881-2B98-4D61-9DDE-5AEFBC1D6218}" type="parTrans" cxnId="{256E6D3C-611A-488F-A370-E982028175DA}">
      <dgm:prSet/>
      <dgm:spPr/>
      <dgm:t>
        <a:bodyPr/>
        <a:lstStyle/>
        <a:p>
          <a:endParaRPr lang="en-US"/>
        </a:p>
      </dgm:t>
    </dgm:pt>
    <dgm:pt modelId="{BBB34E18-4C5D-4CD2-A63F-CB429854E231}" type="sibTrans" cxnId="{256E6D3C-611A-488F-A370-E982028175DA}">
      <dgm:prSet/>
      <dgm:spPr/>
      <dgm:t>
        <a:bodyPr/>
        <a:lstStyle/>
        <a:p>
          <a:endParaRPr lang="en-US"/>
        </a:p>
      </dgm:t>
    </dgm:pt>
    <dgm:pt modelId="{1E5B8A80-7591-41B6-B53F-CCBE06E7C6F3}">
      <dgm:prSet/>
      <dgm:spPr/>
      <dgm:t>
        <a:bodyPr/>
        <a:lstStyle/>
        <a:p>
          <a:r>
            <a:rPr lang="cs-CZ" b="1" dirty="0"/>
            <a:t>ze školy do pracovního prostředí;</a:t>
          </a:r>
          <a:endParaRPr lang="en-US" dirty="0"/>
        </a:p>
      </dgm:t>
    </dgm:pt>
    <dgm:pt modelId="{BD319EC4-56BF-4C10-83D1-B97037083AD6}" type="parTrans" cxnId="{3EEAB5A5-17F1-4655-BCE5-4545EDD02609}">
      <dgm:prSet/>
      <dgm:spPr/>
      <dgm:t>
        <a:bodyPr/>
        <a:lstStyle/>
        <a:p>
          <a:endParaRPr lang="en-US"/>
        </a:p>
      </dgm:t>
    </dgm:pt>
    <dgm:pt modelId="{63B82B5F-B701-4372-A4E4-5DA486FDA70B}" type="sibTrans" cxnId="{3EEAB5A5-17F1-4655-BCE5-4545EDD02609}">
      <dgm:prSet/>
      <dgm:spPr/>
      <dgm:t>
        <a:bodyPr/>
        <a:lstStyle/>
        <a:p>
          <a:endParaRPr lang="en-US"/>
        </a:p>
      </dgm:t>
    </dgm:pt>
    <dgm:pt modelId="{4A9F8DB4-8916-4423-B6B6-4CD65B6D292E}">
      <dgm:prSet/>
      <dgm:spPr/>
      <dgm:t>
        <a:bodyPr/>
        <a:lstStyle/>
        <a:p>
          <a:r>
            <a:rPr lang="cs-CZ" b="1" dirty="0"/>
            <a:t>ze školy do samostatného (samostatnějšího) způsobu života.</a:t>
          </a:r>
          <a:endParaRPr lang="en-US" dirty="0"/>
        </a:p>
      </dgm:t>
    </dgm:pt>
    <dgm:pt modelId="{E000F8B9-4000-466C-8D97-EF4E6AE03CEC}" type="parTrans" cxnId="{39C508A5-954C-4E6B-B9F9-D1B1A333B74A}">
      <dgm:prSet/>
      <dgm:spPr/>
      <dgm:t>
        <a:bodyPr/>
        <a:lstStyle/>
        <a:p>
          <a:endParaRPr lang="en-US"/>
        </a:p>
      </dgm:t>
    </dgm:pt>
    <dgm:pt modelId="{16FE96CF-06FB-4D48-AFC1-22B8388933AE}" type="sibTrans" cxnId="{39C508A5-954C-4E6B-B9F9-D1B1A333B74A}">
      <dgm:prSet/>
      <dgm:spPr/>
      <dgm:t>
        <a:bodyPr/>
        <a:lstStyle/>
        <a:p>
          <a:endParaRPr lang="en-US"/>
        </a:p>
      </dgm:t>
    </dgm:pt>
    <dgm:pt modelId="{736542BE-0428-42E8-9CE2-9CA7CF7A8FC7}" type="pres">
      <dgm:prSet presAssocID="{EF8E6C92-7DD2-4110-8248-2E5E6B2DACBD}" presName="linear" presStyleCnt="0">
        <dgm:presLayoutVars>
          <dgm:animLvl val="lvl"/>
          <dgm:resizeHandles val="exact"/>
        </dgm:presLayoutVars>
      </dgm:prSet>
      <dgm:spPr/>
    </dgm:pt>
    <dgm:pt modelId="{7F98A0B0-DBF4-45A9-84D2-EBA4C616088E}" type="pres">
      <dgm:prSet presAssocID="{C4BDE65B-E084-429D-A0C5-C807C7F2E574}" presName="parentText" presStyleLbl="node1" presStyleIdx="0" presStyleCnt="2" custScaleY="43155">
        <dgm:presLayoutVars>
          <dgm:chMax val="0"/>
          <dgm:bulletEnabled val="1"/>
        </dgm:presLayoutVars>
      </dgm:prSet>
      <dgm:spPr/>
    </dgm:pt>
    <dgm:pt modelId="{3F4DC1C3-FCB7-4861-A1B0-3C6F88BB7052}" type="pres">
      <dgm:prSet presAssocID="{C27990B0-EB0D-4C4D-A3F2-0D06EB1DE4AF}" presName="spacer" presStyleCnt="0"/>
      <dgm:spPr/>
    </dgm:pt>
    <dgm:pt modelId="{431BA584-CCAC-4AEA-9A1D-03C9DE91A473}" type="pres">
      <dgm:prSet presAssocID="{5344F739-DBF9-4584-AB47-3C568FA6EC03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6E3D20FE-0284-45B0-8E9C-8653D34DCA7E}" type="pres">
      <dgm:prSet presAssocID="{5344F739-DBF9-4584-AB47-3C568FA6EC03}" presName="childText" presStyleLbl="revTx" presStyleIdx="0" presStyleCnt="1" custScaleY="82082" custLinFactNeighborX="895" custLinFactNeighborY="8849">
        <dgm:presLayoutVars>
          <dgm:bulletEnabled val="1"/>
        </dgm:presLayoutVars>
      </dgm:prSet>
      <dgm:spPr/>
    </dgm:pt>
  </dgm:ptLst>
  <dgm:cxnLst>
    <dgm:cxn modelId="{7A578F26-11A0-4306-9725-0A3BD4ECC517}" type="presOf" srcId="{C4BDE65B-E084-429D-A0C5-C807C7F2E574}" destId="{7F98A0B0-DBF4-45A9-84D2-EBA4C616088E}" srcOrd="0" destOrd="0" presId="urn:microsoft.com/office/officeart/2005/8/layout/vList2"/>
    <dgm:cxn modelId="{76AE7D2D-671F-4716-BA1F-4097E3C88A45}" type="presOf" srcId="{1E5B8A80-7591-41B6-B53F-CCBE06E7C6F3}" destId="{6E3D20FE-0284-45B0-8E9C-8653D34DCA7E}" srcOrd="0" destOrd="0" presId="urn:microsoft.com/office/officeart/2005/8/layout/vList2"/>
    <dgm:cxn modelId="{256E6D3C-611A-488F-A370-E982028175DA}" srcId="{EF8E6C92-7DD2-4110-8248-2E5E6B2DACBD}" destId="{5344F739-DBF9-4584-AB47-3C568FA6EC03}" srcOrd="1" destOrd="0" parTransId="{C954D881-2B98-4D61-9DDE-5AEFBC1D6218}" sibTransId="{BBB34E18-4C5D-4CD2-A63F-CB429854E231}"/>
    <dgm:cxn modelId="{60C4BF59-F26B-460D-A7A0-44112D0C02CC}" type="presOf" srcId="{4A9F8DB4-8916-4423-B6B6-4CD65B6D292E}" destId="{6E3D20FE-0284-45B0-8E9C-8653D34DCA7E}" srcOrd="0" destOrd="1" presId="urn:microsoft.com/office/officeart/2005/8/layout/vList2"/>
    <dgm:cxn modelId="{EDB5A891-EC80-41E9-B872-EB4C960D50DE}" srcId="{EF8E6C92-7DD2-4110-8248-2E5E6B2DACBD}" destId="{C4BDE65B-E084-429D-A0C5-C807C7F2E574}" srcOrd="0" destOrd="0" parTransId="{46842DC6-E001-4C32-A56D-A91F91ADA573}" sibTransId="{C27990B0-EB0D-4C4D-A3F2-0D06EB1DE4AF}"/>
    <dgm:cxn modelId="{39C508A5-954C-4E6B-B9F9-D1B1A333B74A}" srcId="{5344F739-DBF9-4584-AB47-3C568FA6EC03}" destId="{4A9F8DB4-8916-4423-B6B6-4CD65B6D292E}" srcOrd="1" destOrd="0" parTransId="{E000F8B9-4000-466C-8D97-EF4E6AE03CEC}" sibTransId="{16FE96CF-06FB-4D48-AFC1-22B8388933AE}"/>
    <dgm:cxn modelId="{3EEAB5A5-17F1-4655-BCE5-4545EDD02609}" srcId="{5344F739-DBF9-4584-AB47-3C568FA6EC03}" destId="{1E5B8A80-7591-41B6-B53F-CCBE06E7C6F3}" srcOrd="0" destOrd="0" parTransId="{BD319EC4-56BF-4C10-83D1-B97037083AD6}" sibTransId="{63B82B5F-B701-4372-A4E4-5DA486FDA70B}"/>
    <dgm:cxn modelId="{F7496BA7-FCF9-4FB2-AE0D-7BC5CD8A02EC}" type="presOf" srcId="{EF8E6C92-7DD2-4110-8248-2E5E6B2DACBD}" destId="{736542BE-0428-42E8-9CE2-9CA7CF7A8FC7}" srcOrd="0" destOrd="0" presId="urn:microsoft.com/office/officeart/2005/8/layout/vList2"/>
    <dgm:cxn modelId="{D122A2F0-4869-421F-8A44-DD395E81311D}" type="presOf" srcId="{5344F739-DBF9-4584-AB47-3C568FA6EC03}" destId="{431BA584-CCAC-4AEA-9A1D-03C9DE91A473}" srcOrd="0" destOrd="0" presId="urn:microsoft.com/office/officeart/2005/8/layout/vList2"/>
    <dgm:cxn modelId="{7CEDF620-79A2-408E-B0D4-B496D2034FEE}" type="presParOf" srcId="{736542BE-0428-42E8-9CE2-9CA7CF7A8FC7}" destId="{7F98A0B0-DBF4-45A9-84D2-EBA4C616088E}" srcOrd="0" destOrd="0" presId="urn:microsoft.com/office/officeart/2005/8/layout/vList2"/>
    <dgm:cxn modelId="{1CCFEBB6-7BDC-45EC-97B6-14B060101F53}" type="presParOf" srcId="{736542BE-0428-42E8-9CE2-9CA7CF7A8FC7}" destId="{3F4DC1C3-FCB7-4861-A1B0-3C6F88BB7052}" srcOrd="1" destOrd="0" presId="urn:microsoft.com/office/officeart/2005/8/layout/vList2"/>
    <dgm:cxn modelId="{438319F2-8E67-47AC-B551-1AC1A4869189}" type="presParOf" srcId="{736542BE-0428-42E8-9CE2-9CA7CF7A8FC7}" destId="{431BA584-CCAC-4AEA-9A1D-03C9DE91A473}" srcOrd="2" destOrd="0" presId="urn:microsoft.com/office/officeart/2005/8/layout/vList2"/>
    <dgm:cxn modelId="{E2109FDF-3AEE-444F-886F-B70290117B5B}" type="presParOf" srcId="{736542BE-0428-42E8-9CE2-9CA7CF7A8FC7}" destId="{6E3D20FE-0284-45B0-8E9C-8653D34DCA7E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45F0580-880A-483A-A28E-D8A4FF9BF396}" type="doc">
      <dgm:prSet loTypeId="urn:microsoft.com/office/officeart/2005/8/layout/vList2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4AB5999-331E-407B-8382-41372F784D96}">
      <dgm:prSet custT="1"/>
      <dgm:spPr/>
      <dgm:t>
        <a:bodyPr/>
        <a:lstStyle/>
        <a:p>
          <a:r>
            <a:rPr lang="cs-CZ" sz="1800" dirty="0"/>
            <a:t>Podpořit žáka v mapování jeho dovedností a schopností - co mám rád, s čím potřebuji pomoc, jak si představuji svůj život po ukončení školy, aj.</a:t>
          </a:r>
        </a:p>
        <a:p>
          <a:endParaRPr lang="en-US" sz="1500" dirty="0"/>
        </a:p>
      </dgm:t>
    </dgm:pt>
    <dgm:pt modelId="{F8BCD8E8-EF61-4908-AC0B-095C7BB8965E}" type="parTrans" cxnId="{BBA9D68F-B7DB-4F2A-BD6A-681E3D3D8732}">
      <dgm:prSet/>
      <dgm:spPr/>
      <dgm:t>
        <a:bodyPr/>
        <a:lstStyle/>
        <a:p>
          <a:endParaRPr lang="en-US" sz="2400"/>
        </a:p>
      </dgm:t>
    </dgm:pt>
    <dgm:pt modelId="{C3015EB3-BA6A-4171-AE0A-C310E25D7108}" type="sibTrans" cxnId="{BBA9D68F-B7DB-4F2A-BD6A-681E3D3D8732}">
      <dgm:prSet/>
      <dgm:spPr/>
      <dgm:t>
        <a:bodyPr/>
        <a:lstStyle/>
        <a:p>
          <a:endParaRPr lang="en-US"/>
        </a:p>
      </dgm:t>
    </dgm:pt>
    <dgm:pt modelId="{65290AE0-14FE-4291-BC8F-BA8B30C5E2B1}">
      <dgm:prSet custT="1"/>
      <dgm:spPr/>
      <dgm:t>
        <a:bodyPr/>
        <a:lstStyle/>
        <a:p>
          <a:r>
            <a:rPr lang="cs-CZ" sz="2000" dirty="0"/>
            <a:t>Přechodové domény – vzdělávání, práce, domov, rodina, komunita, volný čas, apod</a:t>
          </a:r>
          <a:r>
            <a:rPr lang="cs-CZ" sz="1500" dirty="0"/>
            <a:t>.</a:t>
          </a:r>
        </a:p>
      </dgm:t>
    </dgm:pt>
    <dgm:pt modelId="{8E727C16-1E44-4C31-89EF-031D633F4583}" type="parTrans" cxnId="{E5C8A024-EFD5-4FF6-AD0D-9A251CA580BB}">
      <dgm:prSet/>
      <dgm:spPr/>
      <dgm:t>
        <a:bodyPr/>
        <a:lstStyle/>
        <a:p>
          <a:endParaRPr lang="en-US" sz="2400"/>
        </a:p>
      </dgm:t>
    </dgm:pt>
    <dgm:pt modelId="{9882C66A-3DC0-4B78-9119-EA3C9CE5F6C0}" type="sibTrans" cxnId="{E5C8A024-EFD5-4FF6-AD0D-9A251CA580BB}">
      <dgm:prSet/>
      <dgm:spPr/>
      <dgm:t>
        <a:bodyPr/>
        <a:lstStyle/>
        <a:p>
          <a:endParaRPr lang="en-US"/>
        </a:p>
      </dgm:t>
    </dgm:pt>
    <dgm:pt modelId="{458ECBE9-1EA1-4B0E-AEFA-DE980A8B31A9}">
      <dgm:prSet custT="1"/>
      <dgm:spPr/>
      <dgm:t>
        <a:bodyPr/>
        <a:lstStyle/>
        <a:p>
          <a:r>
            <a:rPr lang="cs-CZ" sz="2000" dirty="0"/>
            <a:t>Rozvíjet žákovi </a:t>
          </a:r>
          <a:r>
            <a:rPr lang="cs-CZ" sz="2000" b="1" dirty="0"/>
            <a:t>dovednosti a schopnosti </a:t>
          </a:r>
          <a:r>
            <a:rPr lang="cs-CZ" sz="2000" dirty="0"/>
            <a:t>(komunikace, péči o sebe, péči o domácnost, apod.) v prostředí školy</a:t>
          </a:r>
          <a:r>
            <a:rPr lang="cs-CZ" sz="500" dirty="0"/>
            <a:t>.</a:t>
          </a:r>
        </a:p>
      </dgm:t>
    </dgm:pt>
    <dgm:pt modelId="{1BBB6D6E-4C83-476D-A339-8DD4EF305896}" type="parTrans" cxnId="{3004C7B8-EE5A-47C6-B599-565090450024}">
      <dgm:prSet/>
      <dgm:spPr/>
      <dgm:t>
        <a:bodyPr/>
        <a:lstStyle/>
        <a:p>
          <a:endParaRPr lang="cs-CZ" sz="2400"/>
        </a:p>
      </dgm:t>
    </dgm:pt>
    <dgm:pt modelId="{7389F9B3-C610-4B01-A489-5161C186465E}" type="sibTrans" cxnId="{3004C7B8-EE5A-47C6-B599-565090450024}">
      <dgm:prSet/>
      <dgm:spPr/>
      <dgm:t>
        <a:bodyPr/>
        <a:lstStyle/>
        <a:p>
          <a:endParaRPr lang="cs-CZ"/>
        </a:p>
      </dgm:t>
    </dgm:pt>
    <dgm:pt modelId="{FC49DF7B-586C-4FA0-B5F3-AC2E9A7CC73E}">
      <dgm:prSet custT="1"/>
      <dgm:spPr/>
      <dgm:t>
        <a:bodyPr/>
        <a:lstStyle/>
        <a:p>
          <a:r>
            <a:rPr lang="cs-CZ" sz="1800" dirty="0"/>
            <a:t>Usnadnit žákovi </a:t>
          </a:r>
          <a:r>
            <a:rPr lang="cs-CZ" sz="1800" b="1" dirty="0"/>
            <a:t>přechod ze školy do běžného způsobu v života dle jeho individuálních dovedností a schopností.</a:t>
          </a:r>
          <a:endParaRPr lang="en-US" sz="1800" dirty="0"/>
        </a:p>
      </dgm:t>
    </dgm:pt>
    <dgm:pt modelId="{E6FBA808-CFDB-4FB1-98EE-357B7D1E805D}" type="sibTrans" cxnId="{EDC05D3E-ECE2-44F2-B935-594A210A4E12}">
      <dgm:prSet/>
      <dgm:spPr/>
      <dgm:t>
        <a:bodyPr/>
        <a:lstStyle/>
        <a:p>
          <a:endParaRPr lang="en-US"/>
        </a:p>
      </dgm:t>
    </dgm:pt>
    <dgm:pt modelId="{4242A535-E9B2-469E-84C7-450FF5A32599}" type="parTrans" cxnId="{EDC05D3E-ECE2-44F2-B935-594A210A4E12}">
      <dgm:prSet/>
      <dgm:spPr/>
      <dgm:t>
        <a:bodyPr/>
        <a:lstStyle/>
        <a:p>
          <a:endParaRPr lang="en-US" sz="2400"/>
        </a:p>
      </dgm:t>
    </dgm:pt>
    <dgm:pt modelId="{398E88DF-6AAF-4402-9ACF-BC86CB204CFE}" type="pres">
      <dgm:prSet presAssocID="{D45F0580-880A-483A-A28E-D8A4FF9BF396}" presName="linear" presStyleCnt="0">
        <dgm:presLayoutVars>
          <dgm:animLvl val="lvl"/>
          <dgm:resizeHandles val="exact"/>
        </dgm:presLayoutVars>
      </dgm:prSet>
      <dgm:spPr/>
    </dgm:pt>
    <dgm:pt modelId="{A98964F8-4EED-4633-AAB4-741D93E1FB06}" type="pres">
      <dgm:prSet presAssocID="{F4AB5999-331E-407B-8382-41372F784D96}" presName="parentText" presStyleLbl="node1" presStyleIdx="0" presStyleCnt="4" custLinFactY="201993" custLinFactNeighborX="-187" custLinFactNeighborY="300000">
        <dgm:presLayoutVars>
          <dgm:chMax val="0"/>
          <dgm:bulletEnabled val="1"/>
        </dgm:presLayoutVars>
      </dgm:prSet>
      <dgm:spPr/>
    </dgm:pt>
    <dgm:pt modelId="{C180BA09-A2CA-48B0-8A6A-5ED0F2743224}" type="pres">
      <dgm:prSet presAssocID="{C3015EB3-BA6A-4171-AE0A-C310E25D7108}" presName="spacer" presStyleCnt="0"/>
      <dgm:spPr/>
    </dgm:pt>
    <dgm:pt modelId="{74CA7714-F2C7-400A-8002-A1406D00C3F2}" type="pres">
      <dgm:prSet presAssocID="{65290AE0-14FE-4291-BC8F-BA8B30C5E2B1}" presName="parentText" presStyleLbl="node1" presStyleIdx="1" presStyleCnt="4" custLinFactY="1361" custLinFactNeighborX="0" custLinFactNeighborY="100000">
        <dgm:presLayoutVars>
          <dgm:chMax val="0"/>
          <dgm:bulletEnabled val="1"/>
        </dgm:presLayoutVars>
      </dgm:prSet>
      <dgm:spPr/>
    </dgm:pt>
    <dgm:pt modelId="{49B2C35F-D324-42A1-9ED6-7A16574E36BA}" type="pres">
      <dgm:prSet presAssocID="{9882C66A-3DC0-4B78-9119-EA3C9CE5F6C0}" presName="spacer" presStyleCnt="0"/>
      <dgm:spPr/>
    </dgm:pt>
    <dgm:pt modelId="{209834A1-263D-46C3-AFE1-0A6F956FC752}" type="pres">
      <dgm:prSet presAssocID="{FC49DF7B-586C-4FA0-B5F3-AC2E9A7CC73E}" presName="parentText" presStyleLbl="node1" presStyleIdx="2" presStyleCnt="4" custLinFactY="-246256" custLinFactNeighborX="0" custLinFactNeighborY="-300000">
        <dgm:presLayoutVars>
          <dgm:chMax val="0"/>
          <dgm:bulletEnabled val="1"/>
        </dgm:presLayoutVars>
      </dgm:prSet>
      <dgm:spPr/>
    </dgm:pt>
    <dgm:pt modelId="{E5CABC0D-2A5F-4985-AD7D-4167C1AB0274}" type="pres">
      <dgm:prSet presAssocID="{E6FBA808-CFDB-4FB1-98EE-357B7D1E805D}" presName="spacer" presStyleCnt="0"/>
      <dgm:spPr/>
    </dgm:pt>
    <dgm:pt modelId="{0657C576-2383-4937-B7FF-B0ADE326AACB}" type="pres">
      <dgm:prSet presAssocID="{458ECBE9-1EA1-4B0E-AEFA-DE980A8B31A9}" presName="parentText" presStyleLbl="node1" presStyleIdx="3" presStyleCnt="4" custLinFactY="-1037" custLinFactNeighborX="-1090" custLinFactNeighborY="-100000">
        <dgm:presLayoutVars>
          <dgm:chMax val="0"/>
          <dgm:bulletEnabled val="1"/>
        </dgm:presLayoutVars>
      </dgm:prSet>
      <dgm:spPr/>
    </dgm:pt>
  </dgm:ptLst>
  <dgm:cxnLst>
    <dgm:cxn modelId="{57D58115-E167-4A18-B4CB-26A6EF62BC95}" type="presOf" srcId="{D45F0580-880A-483A-A28E-D8A4FF9BF396}" destId="{398E88DF-6AAF-4402-9ACF-BC86CB204CFE}" srcOrd="0" destOrd="0" presId="urn:microsoft.com/office/officeart/2005/8/layout/vList2"/>
    <dgm:cxn modelId="{E5C8A024-EFD5-4FF6-AD0D-9A251CA580BB}" srcId="{D45F0580-880A-483A-A28E-D8A4FF9BF396}" destId="{65290AE0-14FE-4291-BC8F-BA8B30C5E2B1}" srcOrd="1" destOrd="0" parTransId="{8E727C16-1E44-4C31-89EF-031D633F4583}" sibTransId="{9882C66A-3DC0-4B78-9119-EA3C9CE5F6C0}"/>
    <dgm:cxn modelId="{EDC05D3E-ECE2-44F2-B935-594A210A4E12}" srcId="{D45F0580-880A-483A-A28E-D8A4FF9BF396}" destId="{FC49DF7B-586C-4FA0-B5F3-AC2E9A7CC73E}" srcOrd="2" destOrd="0" parTransId="{4242A535-E9B2-469E-84C7-450FF5A32599}" sibTransId="{E6FBA808-CFDB-4FB1-98EE-357B7D1E805D}"/>
    <dgm:cxn modelId="{910E045B-FA0A-4D6B-B095-145F46B60369}" type="presOf" srcId="{458ECBE9-1EA1-4B0E-AEFA-DE980A8B31A9}" destId="{0657C576-2383-4937-B7FF-B0ADE326AACB}" srcOrd="0" destOrd="0" presId="urn:microsoft.com/office/officeart/2005/8/layout/vList2"/>
    <dgm:cxn modelId="{5770AA43-2993-4284-9555-A9179ACE0810}" type="presOf" srcId="{F4AB5999-331E-407B-8382-41372F784D96}" destId="{A98964F8-4EED-4633-AAB4-741D93E1FB06}" srcOrd="0" destOrd="0" presId="urn:microsoft.com/office/officeart/2005/8/layout/vList2"/>
    <dgm:cxn modelId="{C1518A77-4C06-4ED0-B006-83408D299E45}" type="presOf" srcId="{FC49DF7B-586C-4FA0-B5F3-AC2E9A7CC73E}" destId="{209834A1-263D-46C3-AFE1-0A6F956FC752}" srcOrd="0" destOrd="0" presId="urn:microsoft.com/office/officeart/2005/8/layout/vList2"/>
    <dgm:cxn modelId="{BBA9D68F-B7DB-4F2A-BD6A-681E3D3D8732}" srcId="{D45F0580-880A-483A-A28E-D8A4FF9BF396}" destId="{F4AB5999-331E-407B-8382-41372F784D96}" srcOrd="0" destOrd="0" parTransId="{F8BCD8E8-EF61-4908-AC0B-095C7BB8965E}" sibTransId="{C3015EB3-BA6A-4171-AE0A-C310E25D7108}"/>
    <dgm:cxn modelId="{3004C7B8-EE5A-47C6-B599-565090450024}" srcId="{D45F0580-880A-483A-A28E-D8A4FF9BF396}" destId="{458ECBE9-1EA1-4B0E-AEFA-DE980A8B31A9}" srcOrd="3" destOrd="0" parTransId="{1BBB6D6E-4C83-476D-A339-8DD4EF305896}" sibTransId="{7389F9B3-C610-4B01-A489-5161C186465E}"/>
    <dgm:cxn modelId="{6256EBE8-6FE8-4EF6-AA7C-322281D5F93C}" type="presOf" srcId="{65290AE0-14FE-4291-BC8F-BA8B30C5E2B1}" destId="{74CA7714-F2C7-400A-8002-A1406D00C3F2}" srcOrd="0" destOrd="0" presId="urn:microsoft.com/office/officeart/2005/8/layout/vList2"/>
    <dgm:cxn modelId="{0ED9CB1E-E07F-434B-8036-BEEE2A2DA7E9}" type="presParOf" srcId="{398E88DF-6AAF-4402-9ACF-BC86CB204CFE}" destId="{A98964F8-4EED-4633-AAB4-741D93E1FB06}" srcOrd="0" destOrd="0" presId="urn:microsoft.com/office/officeart/2005/8/layout/vList2"/>
    <dgm:cxn modelId="{36D2922C-47FD-4D54-8253-43A3BC5B31AB}" type="presParOf" srcId="{398E88DF-6AAF-4402-9ACF-BC86CB204CFE}" destId="{C180BA09-A2CA-48B0-8A6A-5ED0F2743224}" srcOrd="1" destOrd="0" presId="urn:microsoft.com/office/officeart/2005/8/layout/vList2"/>
    <dgm:cxn modelId="{D0CD4166-1ED3-404A-910D-DEFA6211ACEE}" type="presParOf" srcId="{398E88DF-6AAF-4402-9ACF-BC86CB204CFE}" destId="{74CA7714-F2C7-400A-8002-A1406D00C3F2}" srcOrd="2" destOrd="0" presId="urn:microsoft.com/office/officeart/2005/8/layout/vList2"/>
    <dgm:cxn modelId="{09502E1A-652D-4480-B778-BA85F988508C}" type="presParOf" srcId="{398E88DF-6AAF-4402-9ACF-BC86CB204CFE}" destId="{49B2C35F-D324-42A1-9ED6-7A16574E36BA}" srcOrd="3" destOrd="0" presId="urn:microsoft.com/office/officeart/2005/8/layout/vList2"/>
    <dgm:cxn modelId="{4F3B495A-0393-4941-9F4E-5C2B7D935436}" type="presParOf" srcId="{398E88DF-6AAF-4402-9ACF-BC86CB204CFE}" destId="{209834A1-263D-46C3-AFE1-0A6F956FC752}" srcOrd="4" destOrd="0" presId="urn:microsoft.com/office/officeart/2005/8/layout/vList2"/>
    <dgm:cxn modelId="{B5FFB14F-8C03-4B58-86BD-8A5DE7106C7B}" type="presParOf" srcId="{398E88DF-6AAF-4402-9ACF-BC86CB204CFE}" destId="{E5CABC0D-2A5F-4985-AD7D-4167C1AB0274}" srcOrd="5" destOrd="0" presId="urn:microsoft.com/office/officeart/2005/8/layout/vList2"/>
    <dgm:cxn modelId="{74695C5D-F74E-4BA3-B868-226FA6DEAD02}" type="presParOf" srcId="{398E88DF-6AAF-4402-9ACF-BC86CB204CFE}" destId="{0657C576-2383-4937-B7FF-B0ADE326AAC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45F0580-880A-483A-A28E-D8A4FF9BF396}" type="doc">
      <dgm:prSet loTypeId="urn:microsoft.com/office/officeart/2005/8/layout/default#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4AB5999-331E-407B-8382-41372F784D96}">
      <dgm:prSet/>
      <dgm:spPr/>
      <dgm:t>
        <a:bodyPr/>
        <a:lstStyle/>
        <a:p>
          <a:pPr>
            <a:lnSpc>
              <a:spcPct val="100000"/>
            </a:lnSpc>
          </a:pPr>
          <a:r>
            <a:rPr lang="cs-CZ" dirty="0"/>
            <a:t>Podpořit žáka v mapování jeho dovedností a schopností - co mám rád, s čím potřebuji pomoc, jak si představuji svůj život po ukončení školy, aj.</a:t>
          </a:r>
        </a:p>
        <a:p>
          <a:pPr>
            <a:lnSpc>
              <a:spcPct val="100000"/>
            </a:lnSpc>
          </a:pPr>
          <a:r>
            <a:rPr lang="cs-CZ" dirty="0"/>
            <a:t>Přechodové domény – vzdělávání, </a:t>
          </a:r>
          <a:r>
            <a: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práce</a:t>
          </a:r>
          <a:r>
            <a:rPr lang="cs-CZ" dirty="0"/>
            <a:t>, domov, rodina, komunita, volný čas, apod.</a:t>
          </a:r>
        </a:p>
        <a:p>
          <a:endParaRPr lang="en-US" dirty="0"/>
        </a:p>
      </dgm:t>
    </dgm:pt>
    <dgm:pt modelId="{F8BCD8E8-EF61-4908-AC0B-095C7BB8965E}" type="parTrans" cxnId="{BBA9D68F-B7DB-4F2A-BD6A-681E3D3D8732}">
      <dgm:prSet/>
      <dgm:spPr/>
      <dgm:t>
        <a:bodyPr/>
        <a:lstStyle/>
        <a:p>
          <a:endParaRPr lang="en-US" sz="3200"/>
        </a:p>
      </dgm:t>
    </dgm:pt>
    <dgm:pt modelId="{C3015EB3-BA6A-4171-AE0A-C310E25D7108}" type="sibTrans" cxnId="{BBA9D68F-B7DB-4F2A-BD6A-681E3D3D8732}">
      <dgm:prSet/>
      <dgm:spPr/>
      <dgm:t>
        <a:bodyPr/>
        <a:lstStyle/>
        <a:p>
          <a:endParaRPr lang="en-US"/>
        </a:p>
      </dgm:t>
    </dgm:pt>
    <dgm:pt modelId="{65290AE0-14FE-4291-BC8F-BA8B30C5E2B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cs-CZ" sz="1800" dirty="0"/>
            <a:t>Umožnit vyzkoušet si práci (</a:t>
          </a:r>
          <a:r>
            <a:rPr lang="cs-CZ" sz="1800" b="1" dirty="0"/>
            <a:t>různé typy práce</a:t>
          </a:r>
          <a:r>
            <a:rPr lang="cs-CZ" sz="1800" dirty="0"/>
            <a:t>) v běžném prostředí prostřednictvím individuální praxe</a:t>
          </a:r>
          <a:r>
            <a:rPr lang="cs-CZ" sz="1500" dirty="0"/>
            <a:t>.</a:t>
          </a:r>
        </a:p>
      </dgm:t>
    </dgm:pt>
    <dgm:pt modelId="{8E727C16-1E44-4C31-89EF-031D633F4583}" type="parTrans" cxnId="{E5C8A024-EFD5-4FF6-AD0D-9A251CA580BB}">
      <dgm:prSet/>
      <dgm:spPr/>
      <dgm:t>
        <a:bodyPr/>
        <a:lstStyle/>
        <a:p>
          <a:endParaRPr lang="en-US" sz="3200"/>
        </a:p>
      </dgm:t>
    </dgm:pt>
    <dgm:pt modelId="{9882C66A-3DC0-4B78-9119-EA3C9CE5F6C0}" type="sibTrans" cxnId="{E5C8A024-EFD5-4FF6-AD0D-9A251CA580BB}">
      <dgm:prSet/>
      <dgm:spPr/>
      <dgm:t>
        <a:bodyPr/>
        <a:lstStyle/>
        <a:p>
          <a:endParaRPr lang="en-US"/>
        </a:p>
      </dgm:t>
    </dgm:pt>
    <dgm:pt modelId="{FC49DF7B-586C-4FA0-B5F3-AC2E9A7CC73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cs-CZ" sz="1600" dirty="0"/>
            <a:t>Usnadnit žákovi </a:t>
          </a:r>
          <a:r>
            <a:rPr lang="cs-CZ" sz="1600" b="1" dirty="0"/>
            <a:t>přechod ze školy do běžného způsobu v života dle jeho individuálních dovedností a schopností. </a:t>
          </a:r>
          <a:r>
            <a:rPr lang="cs-CZ" sz="1600" dirty="0"/>
            <a:t>S důrazem na získání pracovních dovedností a zkušenosti  (</a:t>
          </a:r>
          <a:r>
            <a:rPr lang="cs-CZ" sz="1600" b="1" dirty="0"/>
            <a:t>co znamená chodit do práce</a:t>
          </a:r>
          <a:r>
            <a:rPr lang="cs-CZ" sz="1600" dirty="0"/>
            <a:t> - práva a povinnosti spojené se zaměstnáním - pravidelná a včasná docházka, domlouvání dovolené apod.). </a:t>
          </a:r>
          <a:endParaRPr lang="en-US" sz="1600" dirty="0"/>
        </a:p>
      </dgm:t>
    </dgm:pt>
    <dgm:pt modelId="{4242A535-E9B2-469E-84C7-450FF5A32599}" type="parTrans" cxnId="{EDC05D3E-ECE2-44F2-B935-594A210A4E12}">
      <dgm:prSet/>
      <dgm:spPr/>
      <dgm:t>
        <a:bodyPr/>
        <a:lstStyle/>
        <a:p>
          <a:endParaRPr lang="en-US" sz="3200"/>
        </a:p>
      </dgm:t>
    </dgm:pt>
    <dgm:pt modelId="{E6FBA808-CFDB-4FB1-98EE-357B7D1E805D}" type="sibTrans" cxnId="{EDC05D3E-ECE2-44F2-B935-594A210A4E12}">
      <dgm:prSet/>
      <dgm:spPr/>
      <dgm:t>
        <a:bodyPr/>
        <a:lstStyle/>
        <a:p>
          <a:endParaRPr lang="en-US"/>
        </a:p>
      </dgm:t>
    </dgm:pt>
    <dgm:pt modelId="{458ECBE9-1EA1-4B0E-AEFA-DE980A8B31A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cs-CZ" sz="1600" dirty="0"/>
            <a:t>Získat a rozvíjet </a:t>
          </a:r>
          <a:r>
            <a:rPr lang="cs-CZ" sz="1600" b="1" dirty="0"/>
            <a:t>pracovní a sociální dovednosti </a:t>
          </a:r>
          <a:r>
            <a:rPr lang="cs-CZ" sz="1600" b="0" dirty="0"/>
            <a:t>potřebné pro uplatnění na trhu práce </a:t>
          </a:r>
          <a:r>
            <a:rPr lang="cs-CZ" sz="1600" dirty="0"/>
            <a:t>(komunikace se spolupracovníky, cestování do zaměstnání, nácvik pracovního pohovoru, apod.).</a:t>
          </a:r>
        </a:p>
      </dgm:t>
    </dgm:pt>
    <dgm:pt modelId="{1BBB6D6E-4C83-476D-A339-8DD4EF305896}" type="parTrans" cxnId="{3004C7B8-EE5A-47C6-B599-565090450024}">
      <dgm:prSet/>
      <dgm:spPr/>
      <dgm:t>
        <a:bodyPr/>
        <a:lstStyle/>
        <a:p>
          <a:endParaRPr lang="cs-CZ" sz="3200"/>
        </a:p>
      </dgm:t>
    </dgm:pt>
    <dgm:pt modelId="{7389F9B3-C610-4B01-A489-5161C186465E}" type="sibTrans" cxnId="{3004C7B8-EE5A-47C6-B599-565090450024}">
      <dgm:prSet/>
      <dgm:spPr/>
      <dgm:t>
        <a:bodyPr/>
        <a:lstStyle/>
        <a:p>
          <a:endParaRPr lang="cs-CZ"/>
        </a:p>
      </dgm:t>
    </dgm:pt>
    <dgm:pt modelId="{91C14547-6FE5-4F82-B071-2D65B5DD7179}" type="pres">
      <dgm:prSet presAssocID="{D45F0580-880A-483A-A28E-D8A4FF9BF396}" presName="diagram" presStyleCnt="0">
        <dgm:presLayoutVars>
          <dgm:dir/>
          <dgm:resizeHandles val="exact"/>
        </dgm:presLayoutVars>
      </dgm:prSet>
      <dgm:spPr/>
    </dgm:pt>
    <dgm:pt modelId="{D02594AB-2ACC-4DA5-A348-46CDBB3A3892}" type="pres">
      <dgm:prSet presAssocID="{F4AB5999-331E-407B-8382-41372F784D96}" presName="node" presStyleLbl="node1" presStyleIdx="0" presStyleCnt="4" custScaleY="135492" custLinFactX="12574" custLinFactNeighborX="100000" custLinFactNeighborY="25461">
        <dgm:presLayoutVars>
          <dgm:bulletEnabled val="1"/>
        </dgm:presLayoutVars>
      </dgm:prSet>
      <dgm:spPr/>
    </dgm:pt>
    <dgm:pt modelId="{18FFCCF1-C3F0-4048-830F-40C9ABD40316}" type="pres">
      <dgm:prSet presAssocID="{C3015EB3-BA6A-4171-AE0A-C310E25D7108}" presName="sibTrans" presStyleCnt="0"/>
      <dgm:spPr/>
    </dgm:pt>
    <dgm:pt modelId="{1976DC12-9578-48C3-A98D-8767746D5B71}" type="pres">
      <dgm:prSet presAssocID="{65290AE0-14FE-4291-BC8F-BA8B30C5E2B1}" presName="node" presStyleLbl="node1" presStyleIdx="1" presStyleCnt="4" custLinFactX="-7059" custLinFactY="67778" custLinFactNeighborX="-100000" custLinFactNeighborY="100000">
        <dgm:presLayoutVars>
          <dgm:bulletEnabled val="1"/>
        </dgm:presLayoutVars>
      </dgm:prSet>
      <dgm:spPr/>
    </dgm:pt>
    <dgm:pt modelId="{522CEF3F-BC96-4E9F-A573-30D60EB2BFC2}" type="pres">
      <dgm:prSet presAssocID="{9882C66A-3DC0-4B78-9119-EA3C9CE5F6C0}" presName="sibTrans" presStyleCnt="0"/>
      <dgm:spPr/>
    </dgm:pt>
    <dgm:pt modelId="{A9FBD60E-E0D1-4F90-B83B-67E665BDB538}" type="pres">
      <dgm:prSet presAssocID="{FC49DF7B-586C-4FA0-B5F3-AC2E9A7CC73E}" presName="node" presStyleLbl="node1" presStyleIdx="2" presStyleCnt="4" custScaleX="110417" custScaleY="153943" custLinFactY="-41521" custLinFactNeighborX="2279" custLinFactNeighborY="-100000">
        <dgm:presLayoutVars>
          <dgm:bulletEnabled val="1"/>
        </dgm:presLayoutVars>
      </dgm:prSet>
      <dgm:spPr/>
    </dgm:pt>
    <dgm:pt modelId="{A60574BF-CF06-43DA-BC88-D4A4AD4D75F8}" type="pres">
      <dgm:prSet presAssocID="{E6FBA808-CFDB-4FB1-98EE-357B7D1E805D}" presName="sibTrans" presStyleCnt="0"/>
      <dgm:spPr/>
    </dgm:pt>
    <dgm:pt modelId="{11D25B48-D6AB-4BAA-A85F-A33D28DD4F71}" type="pres">
      <dgm:prSet presAssocID="{458ECBE9-1EA1-4B0E-AEFA-DE980A8B31A9}" presName="node" presStyleLbl="node1" presStyleIdx="3" presStyleCnt="4" custScaleY="128346" custLinFactNeighborX="-2635" custLinFactNeighborY="3603">
        <dgm:presLayoutVars>
          <dgm:bulletEnabled val="1"/>
        </dgm:presLayoutVars>
      </dgm:prSet>
      <dgm:spPr/>
    </dgm:pt>
  </dgm:ptLst>
  <dgm:cxnLst>
    <dgm:cxn modelId="{E5C8A024-EFD5-4FF6-AD0D-9A251CA580BB}" srcId="{D45F0580-880A-483A-A28E-D8A4FF9BF396}" destId="{65290AE0-14FE-4291-BC8F-BA8B30C5E2B1}" srcOrd="1" destOrd="0" parTransId="{8E727C16-1E44-4C31-89EF-031D633F4583}" sibTransId="{9882C66A-3DC0-4B78-9119-EA3C9CE5F6C0}"/>
    <dgm:cxn modelId="{EDC05D3E-ECE2-44F2-B935-594A210A4E12}" srcId="{D45F0580-880A-483A-A28E-D8A4FF9BF396}" destId="{FC49DF7B-586C-4FA0-B5F3-AC2E9A7CC73E}" srcOrd="2" destOrd="0" parTransId="{4242A535-E9B2-469E-84C7-450FF5A32599}" sibTransId="{E6FBA808-CFDB-4FB1-98EE-357B7D1E805D}"/>
    <dgm:cxn modelId="{6EDA184C-F422-4A2E-83F3-FFF215DC56D2}" type="presOf" srcId="{FC49DF7B-586C-4FA0-B5F3-AC2E9A7CC73E}" destId="{A9FBD60E-E0D1-4F90-B83B-67E665BDB538}" srcOrd="0" destOrd="0" presId="urn:microsoft.com/office/officeart/2005/8/layout/default#1"/>
    <dgm:cxn modelId="{BBA9D68F-B7DB-4F2A-BD6A-681E3D3D8732}" srcId="{D45F0580-880A-483A-A28E-D8A4FF9BF396}" destId="{F4AB5999-331E-407B-8382-41372F784D96}" srcOrd="0" destOrd="0" parTransId="{F8BCD8E8-EF61-4908-AC0B-095C7BB8965E}" sibTransId="{C3015EB3-BA6A-4171-AE0A-C310E25D7108}"/>
    <dgm:cxn modelId="{598166AD-3880-42CF-8987-728C2B8E5EEB}" type="presOf" srcId="{65290AE0-14FE-4291-BC8F-BA8B30C5E2B1}" destId="{1976DC12-9578-48C3-A98D-8767746D5B71}" srcOrd="0" destOrd="0" presId="urn:microsoft.com/office/officeart/2005/8/layout/default#1"/>
    <dgm:cxn modelId="{3004C7B8-EE5A-47C6-B599-565090450024}" srcId="{D45F0580-880A-483A-A28E-D8A4FF9BF396}" destId="{458ECBE9-1EA1-4B0E-AEFA-DE980A8B31A9}" srcOrd="3" destOrd="0" parTransId="{1BBB6D6E-4C83-476D-A339-8DD4EF305896}" sibTransId="{7389F9B3-C610-4B01-A489-5161C186465E}"/>
    <dgm:cxn modelId="{4CA66CBB-F2EB-49EE-BB65-B7BD2CB9857C}" type="presOf" srcId="{458ECBE9-1EA1-4B0E-AEFA-DE980A8B31A9}" destId="{11D25B48-D6AB-4BAA-A85F-A33D28DD4F71}" srcOrd="0" destOrd="0" presId="urn:microsoft.com/office/officeart/2005/8/layout/default#1"/>
    <dgm:cxn modelId="{61AA57CA-9336-4AE1-87DB-400B3218433B}" type="presOf" srcId="{F4AB5999-331E-407B-8382-41372F784D96}" destId="{D02594AB-2ACC-4DA5-A348-46CDBB3A3892}" srcOrd="0" destOrd="0" presId="urn:microsoft.com/office/officeart/2005/8/layout/default#1"/>
    <dgm:cxn modelId="{15EBEBF7-3019-400C-9F9A-2DD8BC7535FF}" type="presOf" srcId="{D45F0580-880A-483A-A28E-D8A4FF9BF396}" destId="{91C14547-6FE5-4F82-B071-2D65B5DD7179}" srcOrd="0" destOrd="0" presId="urn:microsoft.com/office/officeart/2005/8/layout/default#1"/>
    <dgm:cxn modelId="{ED04E148-9BE1-49CB-A3B7-08B183A39FAF}" type="presParOf" srcId="{91C14547-6FE5-4F82-B071-2D65B5DD7179}" destId="{D02594AB-2ACC-4DA5-A348-46CDBB3A3892}" srcOrd="0" destOrd="0" presId="urn:microsoft.com/office/officeart/2005/8/layout/default#1"/>
    <dgm:cxn modelId="{57E17996-9FD2-4DC6-AD4F-50DCD9C2DA4C}" type="presParOf" srcId="{91C14547-6FE5-4F82-B071-2D65B5DD7179}" destId="{18FFCCF1-C3F0-4048-830F-40C9ABD40316}" srcOrd="1" destOrd="0" presId="urn:microsoft.com/office/officeart/2005/8/layout/default#1"/>
    <dgm:cxn modelId="{730F074A-CCDC-4907-82E0-EE004B480628}" type="presParOf" srcId="{91C14547-6FE5-4F82-B071-2D65B5DD7179}" destId="{1976DC12-9578-48C3-A98D-8767746D5B71}" srcOrd="2" destOrd="0" presId="urn:microsoft.com/office/officeart/2005/8/layout/default#1"/>
    <dgm:cxn modelId="{D1031165-BACE-47B4-B103-924813BA1208}" type="presParOf" srcId="{91C14547-6FE5-4F82-B071-2D65B5DD7179}" destId="{522CEF3F-BC96-4E9F-A573-30D60EB2BFC2}" srcOrd="3" destOrd="0" presId="urn:microsoft.com/office/officeart/2005/8/layout/default#1"/>
    <dgm:cxn modelId="{D4EF01E0-A448-4514-BCB6-2FE3F9929B0F}" type="presParOf" srcId="{91C14547-6FE5-4F82-B071-2D65B5DD7179}" destId="{A9FBD60E-E0D1-4F90-B83B-67E665BDB538}" srcOrd="4" destOrd="0" presId="urn:microsoft.com/office/officeart/2005/8/layout/default#1"/>
    <dgm:cxn modelId="{76B5D77A-57C2-4C97-8695-89D2DAB16B1D}" type="presParOf" srcId="{91C14547-6FE5-4F82-B071-2D65B5DD7179}" destId="{A60574BF-CF06-43DA-BC88-D4A4AD4D75F8}" srcOrd="5" destOrd="0" presId="urn:microsoft.com/office/officeart/2005/8/layout/default#1"/>
    <dgm:cxn modelId="{0D49579C-1721-489D-BA3D-7A7541548277}" type="presParOf" srcId="{91C14547-6FE5-4F82-B071-2D65B5DD7179}" destId="{11D25B48-D6AB-4BAA-A85F-A33D28DD4F71}" srcOrd="6" destOrd="0" presId="urn:microsoft.com/office/officeart/2005/8/layout/default#1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C45536-E7FF-4400-A1E0-B01E2F70BBA9}">
      <dsp:nvSpPr>
        <dsp:cNvPr id="0" name=""/>
        <dsp:cNvSpPr/>
      </dsp:nvSpPr>
      <dsp:spPr>
        <a:xfrm>
          <a:off x="0" y="134931"/>
          <a:ext cx="4449278" cy="702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Tým pracovníků UP v Olomouci</a:t>
          </a:r>
          <a:endParaRPr lang="en-US" sz="1600" kern="1200" dirty="0"/>
        </a:p>
      </dsp:txBody>
      <dsp:txXfrm>
        <a:off x="34269" y="169200"/>
        <a:ext cx="4380740" cy="633462"/>
      </dsp:txXfrm>
    </dsp:sp>
    <dsp:sp modelId="{61DB6EE6-52AB-46AB-A965-3509A3D21DA5}">
      <dsp:nvSpPr>
        <dsp:cNvPr id="0" name=""/>
        <dsp:cNvSpPr/>
      </dsp:nvSpPr>
      <dsp:spPr>
        <a:xfrm>
          <a:off x="0" y="883011"/>
          <a:ext cx="4449278" cy="702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0" kern="1200" dirty="0"/>
            <a:t>Pedagogická fakulta, 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0" kern="1200" dirty="0"/>
            <a:t>Ústav speciálněpedagogických studií</a:t>
          </a:r>
          <a:endParaRPr lang="en-US" sz="1600" b="0" kern="1200" dirty="0"/>
        </a:p>
      </dsp:txBody>
      <dsp:txXfrm>
        <a:off x="34269" y="917280"/>
        <a:ext cx="4380740" cy="633462"/>
      </dsp:txXfrm>
    </dsp:sp>
    <dsp:sp modelId="{BEAA4708-4A1E-4458-918F-731E359526F0}">
      <dsp:nvSpPr>
        <dsp:cNvPr id="0" name=""/>
        <dsp:cNvSpPr/>
      </dsp:nvSpPr>
      <dsp:spPr>
        <a:xfrm>
          <a:off x="0" y="1631091"/>
          <a:ext cx="4449278" cy="702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0" kern="1200" dirty="0"/>
            <a:t>prof. Mgr. PaedDr. Jan Michalík, Ph.D.</a:t>
          </a:r>
          <a:endParaRPr lang="en-US" sz="1600" b="0" kern="1200" dirty="0"/>
        </a:p>
      </dsp:txBody>
      <dsp:txXfrm>
        <a:off x="34269" y="1665360"/>
        <a:ext cx="4380740" cy="633462"/>
      </dsp:txXfrm>
    </dsp:sp>
    <dsp:sp modelId="{9004DB87-36FD-4E08-B2EC-B7C040799495}">
      <dsp:nvSpPr>
        <dsp:cNvPr id="0" name=""/>
        <dsp:cNvSpPr/>
      </dsp:nvSpPr>
      <dsp:spPr>
        <a:xfrm>
          <a:off x="0" y="2333091"/>
          <a:ext cx="4449278" cy="264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1265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1200" kern="1200" dirty="0"/>
            <a:t>hlavní řešitel projektu</a:t>
          </a:r>
          <a:endParaRPr lang="en-US" sz="1200" kern="1200" dirty="0"/>
        </a:p>
      </dsp:txBody>
      <dsp:txXfrm>
        <a:off x="0" y="2333091"/>
        <a:ext cx="4449278" cy="264960"/>
      </dsp:txXfrm>
    </dsp:sp>
    <dsp:sp modelId="{2AF18968-5CDD-47FA-B48C-9C767F6CC27D}">
      <dsp:nvSpPr>
        <dsp:cNvPr id="0" name=""/>
        <dsp:cNvSpPr/>
      </dsp:nvSpPr>
      <dsp:spPr>
        <a:xfrm>
          <a:off x="0" y="2598051"/>
          <a:ext cx="4449278" cy="702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kern="1200" dirty="0"/>
            <a:t>PaedDr. Pavlína </a:t>
          </a:r>
          <a:r>
            <a:rPr lang="cs-CZ" sz="1600" kern="1200" dirty="0" err="1"/>
            <a:t>Baslerová</a:t>
          </a:r>
          <a:r>
            <a:rPr lang="cs-CZ" sz="1600" kern="1200" dirty="0"/>
            <a:t>, Ph.D.</a:t>
          </a:r>
          <a:endParaRPr lang="en-US" sz="1600" kern="1200" dirty="0"/>
        </a:p>
      </dsp:txBody>
      <dsp:txXfrm>
        <a:off x="34269" y="2632320"/>
        <a:ext cx="4380740" cy="633462"/>
      </dsp:txXfrm>
    </dsp:sp>
    <dsp:sp modelId="{6C85E18E-B4F7-41C8-B6A2-394EAD331853}">
      <dsp:nvSpPr>
        <dsp:cNvPr id="0" name=""/>
        <dsp:cNvSpPr/>
      </dsp:nvSpPr>
      <dsp:spPr>
        <a:xfrm>
          <a:off x="0" y="3300051"/>
          <a:ext cx="4449278" cy="264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1265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1200" kern="1200" dirty="0"/>
            <a:t>vedoucí metodička ŠVP a RVP</a:t>
          </a:r>
          <a:endParaRPr lang="en-US" sz="1200" kern="1200" dirty="0"/>
        </a:p>
      </dsp:txBody>
      <dsp:txXfrm>
        <a:off x="0" y="3300051"/>
        <a:ext cx="4449278" cy="264960"/>
      </dsp:txXfrm>
    </dsp:sp>
    <dsp:sp modelId="{05AB08B2-86FF-489A-A12E-B2D06CA90593}">
      <dsp:nvSpPr>
        <dsp:cNvPr id="0" name=""/>
        <dsp:cNvSpPr/>
      </dsp:nvSpPr>
      <dsp:spPr>
        <a:xfrm>
          <a:off x="0" y="3565011"/>
          <a:ext cx="4449278" cy="702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/>
            <a:t>Mgr. </a:t>
          </a:r>
          <a:r>
            <a:rPr lang="cs-CZ" sz="1600" b="0" kern="1200" dirty="0"/>
            <a:t>Jaromír Maštalíř, Ph.D.</a:t>
          </a:r>
          <a:endParaRPr lang="en-US" sz="1600" b="0" kern="1200" dirty="0"/>
        </a:p>
      </dsp:txBody>
      <dsp:txXfrm>
        <a:off x="34269" y="3599280"/>
        <a:ext cx="4380740" cy="633462"/>
      </dsp:txXfrm>
    </dsp:sp>
    <dsp:sp modelId="{748329F6-63E3-49AE-A43D-B93BC3E75F09}">
      <dsp:nvSpPr>
        <dsp:cNvPr id="0" name=""/>
        <dsp:cNvSpPr/>
      </dsp:nvSpPr>
      <dsp:spPr>
        <a:xfrm>
          <a:off x="0" y="4267011"/>
          <a:ext cx="4449278" cy="264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1265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1200" kern="1200" dirty="0"/>
            <a:t>metodik publikačních výstupů</a:t>
          </a:r>
          <a:endParaRPr lang="en-US" sz="1200" kern="1200" dirty="0"/>
        </a:p>
      </dsp:txBody>
      <dsp:txXfrm>
        <a:off x="0" y="4267011"/>
        <a:ext cx="4449278" cy="264960"/>
      </dsp:txXfrm>
    </dsp:sp>
    <dsp:sp modelId="{7A7F3B2A-8547-4C09-959A-441FDB43A388}">
      <dsp:nvSpPr>
        <dsp:cNvPr id="0" name=""/>
        <dsp:cNvSpPr/>
      </dsp:nvSpPr>
      <dsp:spPr>
        <a:xfrm>
          <a:off x="0" y="4531971"/>
          <a:ext cx="4449278" cy="702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kern="1200" dirty="0"/>
            <a:t>Bc. Veronika Smoláková</a:t>
          </a:r>
          <a:endParaRPr lang="en-US" sz="1600" kern="1200" dirty="0"/>
        </a:p>
      </dsp:txBody>
      <dsp:txXfrm>
        <a:off x="34269" y="4566240"/>
        <a:ext cx="4380740" cy="633462"/>
      </dsp:txXfrm>
    </dsp:sp>
    <dsp:sp modelId="{6A8E9E7C-4968-4646-9011-CA0044C69BF8}">
      <dsp:nvSpPr>
        <dsp:cNvPr id="0" name=""/>
        <dsp:cNvSpPr/>
      </dsp:nvSpPr>
      <dsp:spPr>
        <a:xfrm>
          <a:off x="0" y="5233971"/>
          <a:ext cx="4449278" cy="264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1265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1200" kern="1200" dirty="0">
              <a:solidFill>
                <a:schemeClr val="tx1"/>
              </a:solidFill>
              <a:latin typeface="+mj-lt"/>
              <a:cs typeface="Arial" panose="020B0604020202020204" pitchFamily="34" charset="0"/>
            </a:rPr>
            <a:t>vedoucí metodička CTP/STP</a:t>
          </a:r>
          <a:endParaRPr lang="en-US" sz="1200" kern="1200" dirty="0">
            <a:latin typeface="+mj-lt"/>
          </a:endParaRPr>
        </a:p>
      </dsp:txBody>
      <dsp:txXfrm>
        <a:off x="0" y="5233971"/>
        <a:ext cx="4449278" cy="264960"/>
      </dsp:txXfrm>
    </dsp:sp>
    <dsp:sp modelId="{20C7887F-DB91-4158-8CFA-D574D77A9EDD}">
      <dsp:nvSpPr>
        <dsp:cNvPr id="0" name=""/>
        <dsp:cNvSpPr/>
      </dsp:nvSpPr>
      <dsp:spPr>
        <a:xfrm>
          <a:off x="0" y="5509540"/>
          <a:ext cx="4449278" cy="702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kern="1200" dirty="0">
              <a:solidFill>
                <a:schemeClr val="bg1"/>
              </a:solidFill>
              <a:latin typeface="+mj-lt"/>
              <a:cs typeface="Arial" panose="020B0604020202020204" pitchFamily="34" charset="0"/>
            </a:rPr>
            <a:t>Mgr. </a:t>
          </a:r>
          <a:r>
            <a:rPr lang="cs-CZ" sz="1600" b="0" kern="1200" dirty="0">
              <a:solidFill>
                <a:schemeClr val="bg1"/>
              </a:solidFill>
              <a:latin typeface="+mj-lt"/>
              <a:cs typeface="Arial" panose="020B0604020202020204" pitchFamily="34" charset="0"/>
            </a:rPr>
            <a:t>Daniela Maštalířová, </a:t>
          </a:r>
          <a:r>
            <a:rPr lang="cs-CZ" sz="1600" kern="1200" dirty="0" err="1">
              <a:solidFill>
                <a:schemeClr val="bg1"/>
              </a:solidFill>
              <a:latin typeface="+mj-lt"/>
              <a:cs typeface="Arial" panose="020B0604020202020204" pitchFamily="34" charset="0"/>
            </a:rPr>
            <a:t>DiS</a:t>
          </a:r>
          <a:r>
            <a:rPr lang="cs-CZ" sz="16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n-US" sz="1600" kern="1200" dirty="0">
            <a:solidFill>
              <a:schemeClr val="bg1"/>
            </a:solidFill>
          </a:endParaRPr>
        </a:p>
      </dsp:txBody>
      <dsp:txXfrm>
        <a:off x="34269" y="5543809"/>
        <a:ext cx="4380740" cy="633462"/>
      </dsp:txXfrm>
    </dsp:sp>
    <dsp:sp modelId="{889AE5F9-4929-4315-B1B6-54695A5E77E2}">
      <dsp:nvSpPr>
        <dsp:cNvPr id="0" name=""/>
        <dsp:cNvSpPr/>
      </dsp:nvSpPr>
      <dsp:spPr>
        <a:xfrm>
          <a:off x="0" y="6200931"/>
          <a:ext cx="4449278" cy="264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1265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1200" kern="1200" dirty="0" err="1">
              <a:solidFill>
                <a:schemeClr val="tx1"/>
              </a:solidFill>
              <a:latin typeface="+mj-lt"/>
              <a:cs typeface="Arial" panose="020B0604020202020204" pitchFamily="34" charset="0"/>
            </a:rPr>
            <a:t>supervizorka</a:t>
          </a:r>
          <a:r>
            <a:rPr lang="cs-CZ" sz="1200" kern="1200" dirty="0">
              <a:solidFill>
                <a:schemeClr val="tx1"/>
              </a:solidFill>
              <a:latin typeface="+mj-lt"/>
              <a:cs typeface="Arial" panose="020B0604020202020204" pitchFamily="34" charset="0"/>
            </a:rPr>
            <a:t> CTP/STP</a:t>
          </a:r>
        </a:p>
      </dsp:txBody>
      <dsp:txXfrm>
        <a:off x="0" y="6200931"/>
        <a:ext cx="4449278" cy="2649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F0741B-2A8E-4244-93E9-3262DF05F582}">
      <dsp:nvSpPr>
        <dsp:cNvPr id="0" name=""/>
        <dsp:cNvSpPr/>
      </dsp:nvSpPr>
      <dsp:spPr>
        <a:xfrm>
          <a:off x="0" y="91696"/>
          <a:ext cx="5694707" cy="8336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/>
            <a:t>Tým pracovníků UP v Olomouci</a:t>
          </a:r>
          <a:endParaRPr lang="en-US" sz="1900" kern="1200"/>
        </a:p>
      </dsp:txBody>
      <dsp:txXfrm>
        <a:off x="40694" y="132390"/>
        <a:ext cx="5613319" cy="752236"/>
      </dsp:txXfrm>
    </dsp:sp>
    <dsp:sp modelId="{479B5335-63F3-48F9-A471-902B934A7FB1}">
      <dsp:nvSpPr>
        <dsp:cNvPr id="0" name=""/>
        <dsp:cNvSpPr/>
      </dsp:nvSpPr>
      <dsp:spPr>
        <a:xfrm>
          <a:off x="0" y="980041"/>
          <a:ext cx="5694707" cy="8336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 dirty="0" err="1"/>
            <a:t>Pedagogická</a:t>
          </a:r>
          <a:r>
            <a:rPr lang="en-US" sz="1900" b="0" kern="1200" dirty="0"/>
            <a:t> </a:t>
          </a:r>
          <a:r>
            <a:rPr lang="en-US" sz="1900" b="0" kern="1200" dirty="0" err="1"/>
            <a:t>fakulta</a:t>
          </a:r>
          <a:r>
            <a:rPr lang="en-US" sz="1900" b="0" kern="1200" dirty="0"/>
            <a:t>, </a:t>
          </a:r>
          <a:endParaRPr lang="cs-CZ" sz="1900" b="0" kern="1200" dirty="0"/>
        </a:p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 dirty="0" err="1"/>
            <a:t>Ústav</a:t>
          </a:r>
          <a:r>
            <a:rPr lang="en-US" sz="1900" b="0" kern="1200" dirty="0"/>
            <a:t> speciálněpedagogických </a:t>
          </a:r>
          <a:r>
            <a:rPr lang="en-US" sz="1900" b="0" kern="1200" dirty="0" err="1"/>
            <a:t>studií</a:t>
          </a:r>
          <a:endParaRPr lang="en-US" sz="1900" b="0" kern="1200" dirty="0"/>
        </a:p>
      </dsp:txBody>
      <dsp:txXfrm>
        <a:off x="40694" y="1020735"/>
        <a:ext cx="5613319" cy="752236"/>
      </dsp:txXfrm>
    </dsp:sp>
    <dsp:sp modelId="{13679CF2-72A7-4D7E-84D7-63A4AF407E33}">
      <dsp:nvSpPr>
        <dsp:cNvPr id="0" name=""/>
        <dsp:cNvSpPr/>
      </dsp:nvSpPr>
      <dsp:spPr>
        <a:xfrm>
          <a:off x="0" y="1818509"/>
          <a:ext cx="5694707" cy="8336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Mgr</a:t>
          </a:r>
          <a:r>
            <a:rPr lang="en-US" sz="1900" b="1" kern="1200" dirty="0"/>
            <a:t>. </a:t>
          </a:r>
          <a:r>
            <a:rPr lang="en-US" sz="1900" b="0" kern="1200" dirty="0"/>
            <a:t>Lucie </a:t>
          </a:r>
          <a:r>
            <a:rPr lang="en-US" sz="1900" b="0" kern="1200" dirty="0" err="1"/>
            <a:t>Hrabalíková</a:t>
          </a:r>
          <a:r>
            <a:rPr lang="en-US" sz="1900" b="0" kern="1200" dirty="0"/>
            <a:t> </a:t>
          </a:r>
        </a:p>
      </dsp:txBody>
      <dsp:txXfrm>
        <a:off x="40694" y="1859203"/>
        <a:ext cx="5613319" cy="752236"/>
      </dsp:txXfrm>
    </dsp:sp>
    <dsp:sp modelId="{EF26B42A-04F5-4173-8111-BAF413591CE1}">
      <dsp:nvSpPr>
        <dsp:cNvPr id="0" name=""/>
        <dsp:cNvSpPr/>
      </dsp:nvSpPr>
      <dsp:spPr>
        <a:xfrm>
          <a:off x="0" y="2702011"/>
          <a:ext cx="5694707" cy="314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0807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 dirty="0" err="1"/>
            <a:t>pracovn</a:t>
          </a:r>
          <a:r>
            <a:rPr lang="cs-CZ" sz="1500" kern="1200" dirty="0" err="1"/>
            <a:t>ice</a:t>
          </a:r>
          <a:r>
            <a:rPr lang="en-US" sz="1500" kern="1200" dirty="0"/>
            <a:t> </a:t>
          </a:r>
          <a:r>
            <a:rPr lang="en-US" sz="1500" kern="1200" dirty="0" err="1"/>
            <a:t>tranzitní</a:t>
          </a:r>
          <a:r>
            <a:rPr lang="en-US" sz="1500" kern="1200" dirty="0"/>
            <a:t> </a:t>
          </a:r>
          <a:r>
            <a:rPr lang="en-US" sz="1500" kern="1200" dirty="0" err="1"/>
            <a:t>podpory</a:t>
          </a:r>
          <a:r>
            <a:rPr lang="cs-CZ" sz="1500" kern="1200" dirty="0"/>
            <a:t> </a:t>
          </a:r>
          <a:endParaRPr lang="en-US" sz="1500" kern="1200" dirty="0"/>
        </a:p>
      </dsp:txBody>
      <dsp:txXfrm>
        <a:off x="0" y="2702011"/>
        <a:ext cx="5694707" cy="314640"/>
      </dsp:txXfrm>
    </dsp:sp>
    <dsp:sp modelId="{06A9BBE6-9818-4AF6-9A0C-A821BE6367EA}">
      <dsp:nvSpPr>
        <dsp:cNvPr id="0" name=""/>
        <dsp:cNvSpPr/>
      </dsp:nvSpPr>
      <dsp:spPr>
        <a:xfrm>
          <a:off x="0" y="3008338"/>
          <a:ext cx="5694707" cy="8336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 dirty="0"/>
            <a:t>Mgr. Barbora </a:t>
          </a:r>
          <a:r>
            <a:rPr lang="en-US" sz="1900" b="0" kern="1200" dirty="0" err="1"/>
            <a:t>Vlachová</a:t>
          </a:r>
          <a:endParaRPr lang="en-US" sz="1900" b="0" kern="1200" dirty="0"/>
        </a:p>
      </dsp:txBody>
      <dsp:txXfrm>
        <a:off x="40694" y="3049032"/>
        <a:ext cx="5613319" cy="752236"/>
      </dsp:txXfrm>
    </dsp:sp>
    <dsp:sp modelId="{BEC8E5B1-19DA-4AB4-800F-1FA95F1AABE6}">
      <dsp:nvSpPr>
        <dsp:cNvPr id="0" name=""/>
        <dsp:cNvSpPr/>
      </dsp:nvSpPr>
      <dsp:spPr>
        <a:xfrm>
          <a:off x="0" y="3850276"/>
          <a:ext cx="5694707" cy="314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0807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finanční manažerka projektu</a:t>
          </a:r>
        </a:p>
      </dsp:txBody>
      <dsp:txXfrm>
        <a:off x="0" y="3850276"/>
        <a:ext cx="5694707" cy="314640"/>
      </dsp:txXfrm>
    </dsp:sp>
    <dsp:sp modelId="{33FBC32A-6A8F-4343-B234-14BCAA4E4FF2}">
      <dsp:nvSpPr>
        <dsp:cNvPr id="0" name=""/>
        <dsp:cNvSpPr/>
      </dsp:nvSpPr>
      <dsp:spPr>
        <a:xfrm>
          <a:off x="0" y="4173229"/>
          <a:ext cx="5694707" cy="8336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Mgr. </a:t>
          </a:r>
          <a:r>
            <a:rPr lang="en-US" sz="1900" b="0" kern="1200" dirty="0"/>
            <a:t>Lucie</a:t>
          </a:r>
          <a:r>
            <a:rPr lang="en-US" sz="1900" b="1" kern="1200" dirty="0"/>
            <a:t> </a:t>
          </a:r>
          <a:r>
            <a:rPr lang="en-US" sz="1900" b="0" kern="1200" dirty="0" err="1"/>
            <a:t>Loutocká</a:t>
          </a:r>
          <a:r>
            <a:rPr lang="en-US" sz="1900" kern="1200" dirty="0"/>
            <a:t>          </a:t>
          </a:r>
        </a:p>
      </dsp:txBody>
      <dsp:txXfrm>
        <a:off x="40694" y="4213923"/>
        <a:ext cx="5613319" cy="752236"/>
      </dsp:txXfrm>
    </dsp:sp>
    <dsp:sp modelId="{3CA21259-FAD1-40C0-B9DC-3A92D9709F13}">
      <dsp:nvSpPr>
        <dsp:cNvPr id="0" name=""/>
        <dsp:cNvSpPr/>
      </dsp:nvSpPr>
      <dsp:spPr>
        <a:xfrm>
          <a:off x="0" y="4998541"/>
          <a:ext cx="5694707" cy="314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0807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 dirty="0" err="1"/>
            <a:t>pracovn</a:t>
          </a:r>
          <a:r>
            <a:rPr lang="cs-CZ" sz="1500" kern="1200" dirty="0" err="1"/>
            <a:t>ice</a:t>
          </a:r>
          <a:r>
            <a:rPr lang="en-US" sz="1500" kern="1200" dirty="0"/>
            <a:t> </a:t>
          </a:r>
          <a:r>
            <a:rPr lang="en-US" sz="1500" kern="1200" dirty="0" err="1"/>
            <a:t>analýz</a:t>
          </a:r>
          <a:r>
            <a:rPr lang="en-US" sz="1500" kern="1200" dirty="0"/>
            <a:t>, ŠVP a RVP</a:t>
          </a:r>
        </a:p>
      </dsp:txBody>
      <dsp:txXfrm>
        <a:off x="0" y="4998541"/>
        <a:ext cx="5694707" cy="314640"/>
      </dsp:txXfrm>
    </dsp:sp>
    <dsp:sp modelId="{D6B43D09-ADD7-4CE4-AD5A-2E56F28F842A}">
      <dsp:nvSpPr>
        <dsp:cNvPr id="0" name=""/>
        <dsp:cNvSpPr/>
      </dsp:nvSpPr>
      <dsp:spPr>
        <a:xfrm>
          <a:off x="0" y="5313181"/>
          <a:ext cx="5694707" cy="8336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Mgr. </a:t>
          </a:r>
          <a:r>
            <a:rPr lang="en-US" sz="1900" b="0" kern="1200" dirty="0" err="1"/>
            <a:t>Libuše</a:t>
          </a:r>
          <a:r>
            <a:rPr lang="en-US" sz="1900" b="0" kern="1200" dirty="0"/>
            <a:t> Stýskalová, </a:t>
          </a:r>
          <a:r>
            <a:rPr lang="en-US" sz="1900" kern="1200" dirty="0"/>
            <a:t>Ph.D.</a:t>
          </a:r>
        </a:p>
      </dsp:txBody>
      <dsp:txXfrm>
        <a:off x="40694" y="5353875"/>
        <a:ext cx="5613319" cy="752236"/>
      </dsp:txXfrm>
    </dsp:sp>
    <dsp:sp modelId="{D7AE73EC-A5E1-4AFA-83C4-1032F75B7055}">
      <dsp:nvSpPr>
        <dsp:cNvPr id="0" name=""/>
        <dsp:cNvSpPr/>
      </dsp:nvSpPr>
      <dsp:spPr>
        <a:xfrm>
          <a:off x="0" y="6146806"/>
          <a:ext cx="5694707" cy="314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0807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 dirty="0" err="1"/>
            <a:t>pracovn</a:t>
          </a:r>
          <a:r>
            <a:rPr lang="cs-CZ" sz="1500" kern="1200" dirty="0" err="1"/>
            <a:t>ice</a:t>
          </a:r>
          <a:r>
            <a:rPr lang="en-US" sz="1500" kern="1200" dirty="0"/>
            <a:t> </a:t>
          </a:r>
          <a:r>
            <a:rPr lang="en-US" sz="1500" kern="1200" dirty="0" err="1"/>
            <a:t>tranzitní</a:t>
          </a:r>
          <a:r>
            <a:rPr lang="en-US" sz="1500" kern="1200" dirty="0"/>
            <a:t> </a:t>
          </a:r>
          <a:r>
            <a:rPr lang="en-US" sz="1500" kern="1200" dirty="0" err="1"/>
            <a:t>podpory</a:t>
          </a:r>
          <a:endParaRPr lang="en-US" sz="1500" kern="1200" dirty="0"/>
        </a:p>
      </dsp:txBody>
      <dsp:txXfrm>
        <a:off x="0" y="6146806"/>
        <a:ext cx="5694707" cy="3146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98A0B0-DBF4-45A9-84D2-EBA4C616088E}">
      <dsp:nvSpPr>
        <dsp:cNvPr id="0" name=""/>
        <dsp:cNvSpPr/>
      </dsp:nvSpPr>
      <dsp:spPr>
        <a:xfrm>
          <a:off x="0" y="209545"/>
          <a:ext cx="5202611" cy="116130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3700" b="1" kern="1200" dirty="0"/>
            <a:t>Tranzitní program</a:t>
          </a:r>
          <a:endParaRPr lang="en-US" sz="3700" kern="1200" dirty="0"/>
        </a:p>
      </dsp:txBody>
      <dsp:txXfrm>
        <a:off x="56690" y="266235"/>
        <a:ext cx="5089231" cy="1047921"/>
      </dsp:txXfrm>
    </dsp:sp>
    <dsp:sp modelId="{431BA584-CCAC-4AEA-9A1D-03C9DE91A473}">
      <dsp:nvSpPr>
        <dsp:cNvPr id="0" name=""/>
        <dsp:cNvSpPr/>
      </dsp:nvSpPr>
      <dsp:spPr>
        <a:xfrm>
          <a:off x="0" y="1486046"/>
          <a:ext cx="5202611" cy="2691000"/>
        </a:xfrm>
        <a:prstGeom prst="roundRect">
          <a:avLst/>
        </a:prstGeom>
        <a:solidFill>
          <a:schemeClr val="accent5">
            <a:hueOff val="-2615887"/>
            <a:satOff val="15563"/>
            <a:lumOff val="627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3700" kern="1200" dirty="0"/>
            <a:t>Usnadňuje mladým lidem s postižením </a:t>
          </a:r>
          <a:r>
            <a:rPr lang="cs-CZ" sz="3700" b="1" kern="1200" dirty="0"/>
            <a:t>přechod (</a:t>
          </a:r>
          <a:r>
            <a:rPr lang="cs-CZ" sz="3700" b="1" kern="1200" dirty="0" err="1"/>
            <a:t>transition</a:t>
          </a:r>
          <a:r>
            <a:rPr lang="cs-CZ" sz="3700" b="1" kern="1200" dirty="0"/>
            <a:t> </a:t>
          </a:r>
          <a:r>
            <a:rPr lang="cs-CZ" sz="3700" b="1" kern="1200" dirty="0" err="1"/>
            <a:t>planning</a:t>
          </a:r>
          <a:r>
            <a:rPr lang="cs-CZ" sz="3700" b="1" kern="1200" dirty="0"/>
            <a:t>):</a:t>
          </a:r>
          <a:endParaRPr lang="en-US" sz="3700" kern="1200" dirty="0"/>
        </a:p>
      </dsp:txBody>
      <dsp:txXfrm>
        <a:off x="131364" y="1617410"/>
        <a:ext cx="4939883" cy="2428272"/>
      </dsp:txXfrm>
    </dsp:sp>
    <dsp:sp modelId="{6E3D20FE-0284-45B0-8E9C-8653D34DCA7E}">
      <dsp:nvSpPr>
        <dsp:cNvPr id="0" name=""/>
        <dsp:cNvSpPr/>
      </dsp:nvSpPr>
      <dsp:spPr>
        <a:xfrm>
          <a:off x="0" y="4386592"/>
          <a:ext cx="5202611" cy="22428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83" tIns="46990" rIns="263144" bIns="46990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2900" b="1" kern="1200" dirty="0"/>
            <a:t>ze školy do pracovního prostředí;</a:t>
          </a:r>
          <a:endParaRPr lang="en-US" sz="2900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2900" b="1" kern="1200" dirty="0"/>
            <a:t>ze školy do samostatného (samostatnějšího) způsobu života.</a:t>
          </a:r>
          <a:endParaRPr lang="en-US" sz="2900" kern="1200" dirty="0"/>
        </a:p>
      </dsp:txBody>
      <dsp:txXfrm>
        <a:off x="0" y="4386592"/>
        <a:ext cx="5202611" cy="224280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8964F8-4EED-4633-AAB4-741D93E1FB06}">
      <dsp:nvSpPr>
        <dsp:cNvPr id="0" name=""/>
        <dsp:cNvSpPr/>
      </dsp:nvSpPr>
      <dsp:spPr>
        <a:xfrm>
          <a:off x="0" y="2900769"/>
          <a:ext cx="4784327" cy="141620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800" kern="1200" dirty="0"/>
            <a:t>Podpořit žáka v mapování jeho dovedností a schopností - co mám rád, s čím potřebuji pomoc, jak si představuji svůj život po ukončení školy, aj.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 dirty="0"/>
        </a:p>
      </dsp:txBody>
      <dsp:txXfrm>
        <a:off x="69133" y="2969902"/>
        <a:ext cx="4646061" cy="1277936"/>
      </dsp:txXfrm>
    </dsp:sp>
    <dsp:sp modelId="{74CA7714-F2C7-400A-8002-A1406D00C3F2}">
      <dsp:nvSpPr>
        <dsp:cNvPr id="0" name=""/>
        <dsp:cNvSpPr/>
      </dsp:nvSpPr>
      <dsp:spPr>
        <a:xfrm>
          <a:off x="0" y="1462411"/>
          <a:ext cx="4784327" cy="1416202"/>
        </a:xfrm>
        <a:prstGeom prst="roundRect">
          <a:avLst/>
        </a:prstGeom>
        <a:gradFill rotWithShape="0">
          <a:gsLst>
            <a:gs pos="0">
              <a:schemeClr val="accent2">
                <a:hueOff val="-904150"/>
                <a:satOff val="-552"/>
                <a:lumOff val="2157"/>
                <a:alphaOff val="0"/>
                <a:tint val="96000"/>
                <a:lumMod val="100000"/>
              </a:schemeClr>
            </a:gs>
            <a:gs pos="78000">
              <a:schemeClr val="accent2">
                <a:hueOff val="-904150"/>
                <a:satOff val="-552"/>
                <a:lumOff val="2157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kern="1200" dirty="0"/>
            <a:t>Přechodové domény – vzdělávání, práce, domov, rodina, komunita, volný čas, apod</a:t>
          </a:r>
          <a:r>
            <a:rPr lang="cs-CZ" sz="1500" kern="1200" dirty="0"/>
            <a:t>.</a:t>
          </a:r>
        </a:p>
      </dsp:txBody>
      <dsp:txXfrm>
        <a:off x="69133" y="1531544"/>
        <a:ext cx="4646061" cy="1277936"/>
      </dsp:txXfrm>
    </dsp:sp>
    <dsp:sp modelId="{209834A1-263D-46C3-AFE1-0A6F956FC752}">
      <dsp:nvSpPr>
        <dsp:cNvPr id="0" name=""/>
        <dsp:cNvSpPr/>
      </dsp:nvSpPr>
      <dsp:spPr>
        <a:xfrm>
          <a:off x="0" y="0"/>
          <a:ext cx="4784327" cy="1416202"/>
        </a:xfrm>
        <a:prstGeom prst="roundRect">
          <a:avLst/>
        </a:prstGeom>
        <a:gradFill rotWithShape="0">
          <a:gsLst>
            <a:gs pos="0">
              <a:schemeClr val="accent2">
                <a:hueOff val="-1808300"/>
                <a:satOff val="-1104"/>
                <a:lumOff val="4314"/>
                <a:alphaOff val="0"/>
                <a:tint val="96000"/>
                <a:lumMod val="100000"/>
              </a:schemeClr>
            </a:gs>
            <a:gs pos="78000">
              <a:schemeClr val="accent2">
                <a:hueOff val="-1808300"/>
                <a:satOff val="-1104"/>
                <a:lumOff val="4314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800" kern="1200" dirty="0"/>
            <a:t>Usnadnit žákovi </a:t>
          </a:r>
          <a:r>
            <a:rPr lang="cs-CZ" sz="1800" b="1" kern="1200" dirty="0"/>
            <a:t>přechod ze školy do běžného způsobu v života dle jeho individuálních dovedností a schopností.</a:t>
          </a:r>
          <a:endParaRPr lang="en-US" sz="1800" kern="1200" dirty="0"/>
        </a:p>
      </dsp:txBody>
      <dsp:txXfrm>
        <a:off x="69133" y="69133"/>
        <a:ext cx="4646061" cy="1277936"/>
      </dsp:txXfrm>
    </dsp:sp>
    <dsp:sp modelId="{0657C576-2383-4937-B7FF-B0ADE326AACB}">
      <dsp:nvSpPr>
        <dsp:cNvPr id="0" name=""/>
        <dsp:cNvSpPr/>
      </dsp:nvSpPr>
      <dsp:spPr>
        <a:xfrm>
          <a:off x="0" y="4260856"/>
          <a:ext cx="4784327" cy="1416202"/>
        </a:xfrm>
        <a:prstGeom prst="roundRect">
          <a:avLst/>
        </a:prstGeom>
        <a:gradFill rotWithShape="0">
          <a:gsLst>
            <a:gs pos="0">
              <a:schemeClr val="accent2">
                <a:hueOff val="-2712450"/>
                <a:satOff val="-1656"/>
                <a:lumOff val="6471"/>
                <a:alphaOff val="0"/>
                <a:tint val="96000"/>
                <a:lumMod val="100000"/>
              </a:schemeClr>
            </a:gs>
            <a:gs pos="78000">
              <a:schemeClr val="accent2">
                <a:hueOff val="-2712450"/>
                <a:satOff val="-1656"/>
                <a:lumOff val="6471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kern="1200" dirty="0"/>
            <a:t>Rozvíjet žákovi </a:t>
          </a:r>
          <a:r>
            <a:rPr lang="cs-CZ" sz="2000" b="1" kern="1200" dirty="0"/>
            <a:t>dovednosti a schopnosti </a:t>
          </a:r>
          <a:r>
            <a:rPr lang="cs-CZ" sz="2000" kern="1200" dirty="0"/>
            <a:t>(komunikace, péči o sebe, péči o domácnost, apod.) v prostředí školy</a:t>
          </a:r>
          <a:r>
            <a:rPr lang="cs-CZ" sz="500" kern="1200" dirty="0"/>
            <a:t>.</a:t>
          </a:r>
        </a:p>
      </dsp:txBody>
      <dsp:txXfrm>
        <a:off x="69133" y="4329989"/>
        <a:ext cx="4646061" cy="127793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2594AB-2ACC-4DA5-A348-46CDBB3A3892}">
      <dsp:nvSpPr>
        <dsp:cNvPr id="0" name=""/>
        <dsp:cNvSpPr/>
      </dsp:nvSpPr>
      <dsp:spPr>
        <a:xfrm>
          <a:off x="3641989" y="468186"/>
          <a:ext cx="3063627" cy="249058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500" kern="1200" dirty="0"/>
            <a:t>Podpořit žáka v mapování jeho dovedností a schopností - co mám rád, s čím potřebuji pomoc, jak si představuji svůj život po ukončení školy, aj.</a:t>
          </a:r>
        </a:p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500" kern="1200" dirty="0"/>
            <a:t>Přechodové domény – vzdělávání, </a:t>
          </a:r>
          <a:r>
            <a:rPr lang="cs-CZ" sz="15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práce</a:t>
          </a:r>
          <a:r>
            <a:rPr lang="cs-CZ" sz="1500" kern="1200" dirty="0"/>
            <a:t>, domov, rodina, komunita, volný čas, apod.</a:t>
          </a:r>
        </a:p>
        <a:p>
          <a:pPr marL="0" lvl="0" indent="0" algn="ctr" defTabSz="666750">
            <a:spcBef>
              <a:spcPct val="0"/>
            </a:spcBef>
            <a:spcAft>
              <a:spcPct val="35000"/>
            </a:spcAft>
            <a:buNone/>
          </a:pPr>
          <a:endParaRPr lang="en-US" sz="1500" kern="1200" dirty="0"/>
        </a:p>
      </dsp:txBody>
      <dsp:txXfrm>
        <a:off x="3641989" y="468186"/>
        <a:ext cx="3063627" cy="2490582"/>
      </dsp:txXfrm>
    </dsp:sp>
    <dsp:sp modelId="{1976DC12-9578-48C3-A98D-8767746D5B71}">
      <dsp:nvSpPr>
        <dsp:cNvPr id="0" name=""/>
        <dsp:cNvSpPr/>
      </dsp:nvSpPr>
      <dsp:spPr>
        <a:xfrm>
          <a:off x="283243" y="3410427"/>
          <a:ext cx="3063627" cy="1838176"/>
        </a:xfrm>
        <a:prstGeom prst="rect">
          <a:avLst/>
        </a:prstGeom>
        <a:solidFill>
          <a:schemeClr val="accent5">
            <a:hueOff val="-871962"/>
            <a:satOff val="5188"/>
            <a:lumOff val="209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800" kern="1200" dirty="0"/>
            <a:t>Umožnit vyzkoušet si práci (</a:t>
          </a:r>
          <a:r>
            <a:rPr lang="cs-CZ" sz="1800" b="1" kern="1200" dirty="0"/>
            <a:t>různé typy práce</a:t>
          </a:r>
          <a:r>
            <a:rPr lang="cs-CZ" sz="1800" kern="1200" dirty="0"/>
            <a:t>) v běžném prostředí prostřednictvím individuální praxe</a:t>
          </a:r>
          <a:r>
            <a:rPr lang="cs-CZ" sz="1500" kern="1200" dirty="0"/>
            <a:t>.</a:t>
          </a:r>
        </a:p>
      </dsp:txBody>
      <dsp:txXfrm>
        <a:off x="283243" y="3410427"/>
        <a:ext cx="3063627" cy="1838176"/>
      </dsp:txXfrm>
    </dsp:sp>
    <dsp:sp modelId="{A9FBD60E-E0D1-4F90-B83B-67E665BDB538}">
      <dsp:nvSpPr>
        <dsp:cNvPr id="0" name=""/>
        <dsp:cNvSpPr/>
      </dsp:nvSpPr>
      <dsp:spPr>
        <a:xfrm>
          <a:off x="103392" y="195707"/>
          <a:ext cx="3382765" cy="2829743"/>
        </a:xfrm>
        <a:prstGeom prst="rect">
          <a:avLst/>
        </a:prstGeom>
        <a:solidFill>
          <a:schemeClr val="accent5">
            <a:hueOff val="-1743925"/>
            <a:satOff val="10375"/>
            <a:lumOff val="418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kern="1200" dirty="0"/>
            <a:t>Usnadnit žákovi </a:t>
          </a:r>
          <a:r>
            <a:rPr lang="cs-CZ" sz="1600" b="1" kern="1200" dirty="0"/>
            <a:t>přechod ze školy do běžného způsobu v života dle jeho individuálních dovedností a schopností. </a:t>
          </a:r>
          <a:r>
            <a:rPr lang="cs-CZ" sz="1600" kern="1200" dirty="0"/>
            <a:t>S důrazem na získání pracovních dovedností a zkušenosti  (</a:t>
          </a:r>
          <a:r>
            <a:rPr lang="cs-CZ" sz="1600" b="1" kern="1200" dirty="0"/>
            <a:t>co znamená chodit do práce</a:t>
          </a:r>
          <a:r>
            <a:rPr lang="cs-CZ" sz="1600" kern="1200" dirty="0"/>
            <a:t> - práva a povinnosti spojené se zaměstnáním - pravidelná a včasná docházka, domlouvání dovolené apod.). </a:t>
          </a:r>
          <a:endParaRPr lang="en-US" sz="1600" kern="1200" dirty="0"/>
        </a:p>
      </dsp:txBody>
      <dsp:txXfrm>
        <a:off x="103392" y="195707"/>
        <a:ext cx="3382765" cy="2829743"/>
      </dsp:txXfrm>
    </dsp:sp>
    <dsp:sp modelId="{11D25B48-D6AB-4BAA-A85F-A33D28DD4F71}">
      <dsp:nvSpPr>
        <dsp:cNvPr id="0" name=""/>
        <dsp:cNvSpPr/>
      </dsp:nvSpPr>
      <dsp:spPr>
        <a:xfrm>
          <a:off x="3641974" y="3098601"/>
          <a:ext cx="3063627" cy="2359225"/>
        </a:xfrm>
        <a:prstGeom prst="rect">
          <a:avLst/>
        </a:prstGeom>
        <a:solidFill>
          <a:schemeClr val="accent5">
            <a:hueOff val="-2615887"/>
            <a:satOff val="15563"/>
            <a:lumOff val="627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kern="1200" dirty="0"/>
            <a:t>Získat a rozvíjet </a:t>
          </a:r>
          <a:r>
            <a:rPr lang="cs-CZ" sz="1600" b="1" kern="1200" dirty="0"/>
            <a:t>pracovní a sociální dovednosti </a:t>
          </a:r>
          <a:r>
            <a:rPr lang="cs-CZ" sz="1600" b="0" kern="1200" dirty="0"/>
            <a:t>potřebné pro uplatnění na trhu práce </a:t>
          </a:r>
          <a:r>
            <a:rPr lang="cs-CZ" sz="1600" kern="1200" dirty="0"/>
            <a:t>(komunikace se spolupracovníky, cestování do zaměstnání, nácvik pracovního pohovoru, apod.).</a:t>
          </a:r>
        </a:p>
      </dsp:txBody>
      <dsp:txXfrm>
        <a:off x="3641974" y="3098601"/>
        <a:ext cx="3063627" cy="23592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8C26B4-6D40-4FF3-BA1E-28535107D15E}" type="datetimeFigureOut">
              <a:rPr lang="cs-CZ" smtClean="0"/>
              <a:pPr/>
              <a:t>24.05.2022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699B6C-20A0-4961-B666-4B455647857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98635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6E633D-3B3F-401B-9C94-27A8CD539DA1}" type="datetimeFigureOut">
              <a:rPr lang="cs-CZ" smtClean="0"/>
              <a:pPr/>
              <a:t>24.05.2022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D690F9-666F-4F0A-88BF-C8B209041AA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53721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D690F9-666F-4F0A-88BF-C8B209041AA9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531745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D690F9-666F-4F0A-88BF-C8B209041AA9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17797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D690F9-666F-4F0A-88BF-C8B209041AA9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57357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D690F9-666F-4F0A-88BF-C8B209041AA9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02072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73575" y="4686475"/>
            <a:ext cx="5388600" cy="44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3276991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86076849a3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4" name="Google Shape;94;g86076849a3_0_22:notes"/>
          <p:cNvSpPr txBox="1">
            <a:spLocks noGrp="1"/>
          </p:cNvSpPr>
          <p:nvPr>
            <p:ph type="body" idx="1"/>
          </p:nvPr>
        </p:nvSpPr>
        <p:spPr>
          <a:xfrm>
            <a:off x="673575" y="4686475"/>
            <a:ext cx="5388600" cy="443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604262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86076849a3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4" name="Google Shape;94;g86076849a3_0_22:notes"/>
          <p:cNvSpPr txBox="1">
            <a:spLocks noGrp="1"/>
          </p:cNvSpPr>
          <p:nvPr>
            <p:ph type="body" idx="1"/>
          </p:nvPr>
        </p:nvSpPr>
        <p:spPr>
          <a:xfrm>
            <a:off x="673575" y="4686475"/>
            <a:ext cx="5388600" cy="443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82920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86076849a3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4" name="Google Shape;94;g86076849a3_0_22:notes"/>
          <p:cNvSpPr txBox="1">
            <a:spLocks noGrp="1"/>
          </p:cNvSpPr>
          <p:nvPr>
            <p:ph type="body" idx="1"/>
          </p:nvPr>
        </p:nvSpPr>
        <p:spPr>
          <a:xfrm>
            <a:off x="673575" y="4686475"/>
            <a:ext cx="5388600" cy="443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D690F9-666F-4F0A-88BF-C8B209041AA9}" type="slidenum">
              <a:rPr lang="cs-CZ" smtClean="0"/>
              <a:pPr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97502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A1AAA-5350-4A19-BBCD-C3A03F44F484}" type="datetimeFigureOut">
              <a:rPr lang="cs-CZ" smtClean="0"/>
              <a:pPr/>
              <a:t>24.05.2022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8C41-EB4D-4339-A498-0E328C02F6B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999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A1AAA-5350-4A19-BBCD-C3A03F44F484}" type="datetimeFigureOut">
              <a:rPr lang="cs-CZ" smtClean="0"/>
              <a:pPr/>
              <a:t>24.05.2022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8C41-EB4D-4339-A498-0E328C02F6B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8712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A1AAA-5350-4A19-BBCD-C3A03F44F484}" type="datetimeFigureOut">
              <a:rPr lang="cs-CZ" smtClean="0"/>
              <a:pPr/>
              <a:t>24.05.2022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8C41-EB4D-4339-A498-0E328C02F6B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5145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A1AAA-5350-4A19-BBCD-C3A03F44F484}" type="datetimeFigureOut">
              <a:rPr lang="cs-CZ" smtClean="0"/>
              <a:pPr/>
              <a:t>24.05.2022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8C41-EB4D-4339-A498-0E328C02F6B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0419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A1AAA-5350-4A19-BBCD-C3A03F44F484}" type="datetimeFigureOut">
              <a:rPr lang="cs-CZ" smtClean="0"/>
              <a:pPr/>
              <a:t>24.05.2022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8C41-EB4D-4339-A498-0E328C02F6B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4613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A1AAA-5350-4A19-BBCD-C3A03F44F484}" type="datetimeFigureOut">
              <a:rPr lang="cs-CZ" smtClean="0"/>
              <a:pPr/>
              <a:t>24.05.2022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8C41-EB4D-4339-A498-0E328C02F6B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9924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A1AAA-5350-4A19-BBCD-C3A03F44F484}" type="datetimeFigureOut">
              <a:rPr lang="cs-CZ" smtClean="0"/>
              <a:pPr/>
              <a:t>24.05.2022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8C41-EB4D-4339-A498-0E328C02F6B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5289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A1AAA-5350-4A19-BBCD-C3A03F44F484}" type="datetimeFigureOut">
              <a:rPr lang="cs-CZ" smtClean="0"/>
              <a:pPr/>
              <a:t>24.05.2022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8C41-EB4D-4339-A498-0E328C02F6B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5245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dirty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A1AAA-5350-4A19-BBCD-C3A03F44F484}" type="datetimeFigureOut">
              <a:rPr lang="cs-CZ" smtClean="0"/>
              <a:pPr/>
              <a:t>24.05.2022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8C41-EB4D-4339-A498-0E328C02F6B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1867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A1AAA-5350-4A19-BBCD-C3A03F44F484}" type="datetimeFigureOut">
              <a:rPr lang="cs-CZ" smtClean="0"/>
              <a:pPr/>
              <a:t>24.05.2022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8C41-EB4D-4339-A498-0E328C02F6B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3491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A1AAA-5350-4A19-BBCD-C3A03F44F484}" type="datetimeFigureOut">
              <a:rPr lang="cs-CZ" smtClean="0"/>
              <a:pPr/>
              <a:t>24.05.2022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8C41-EB4D-4339-A498-0E328C02F6B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6939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A1AAA-5350-4A19-BBCD-C3A03F44F484}" type="datetimeFigureOut">
              <a:rPr lang="cs-CZ" smtClean="0"/>
              <a:pPr/>
              <a:t>24.05.2022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8C41-EB4D-4339-A498-0E328C02F6B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19170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A1AAA-5350-4A19-BBCD-C3A03F44F484}" type="datetimeFigureOut">
              <a:rPr lang="cs-CZ" smtClean="0"/>
              <a:pPr/>
              <a:t>24.05.2022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8C41-EB4D-4339-A498-0E328C02F6B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935235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A1AAA-5350-4A19-BBCD-C3A03F44F484}" type="datetimeFigureOut">
              <a:rPr lang="cs-CZ" smtClean="0"/>
              <a:pPr/>
              <a:t>24.05.2022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8C41-EB4D-4339-A498-0E328C02F6B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58453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A1AAA-5350-4A19-BBCD-C3A03F44F484}" type="datetimeFigureOut">
              <a:rPr lang="cs-CZ" smtClean="0"/>
              <a:pPr/>
              <a:t>24.05.2022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8C41-EB4D-4339-A498-0E328C02F6B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2727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A1AAA-5350-4A19-BBCD-C3A03F44F484}" type="datetimeFigureOut">
              <a:rPr lang="cs-CZ" smtClean="0"/>
              <a:pPr/>
              <a:t>24.05.2022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8C41-EB4D-4339-A498-0E328C02F6B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5878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7A1AAA-5350-4A19-BBCD-C3A03F44F484}" type="datetimeFigureOut">
              <a:rPr lang="cs-CZ" smtClean="0"/>
              <a:pPr/>
              <a:t>24.05.2022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48F8C41-EB4D-4339-A498-0E328C02F6B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0276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2" r:id="rId1"/>
    <p:sldLayoutId id="2147483893" r:id="rId2"/>
    <p:sldLayoutId id="2147483894" r:id="rId3"/>
    <p:sldLayoutId id="2147483895" r:id="rId4"/>
    <p:sldLayoutId id="2147483896" r:id="rId5"/>
    <p:sldLayoutId id="2147483897" r:id="rId6"/>
    <p:sldLayoutId id="2147483898" r:id="rId7"/>
    <p:sldLayoutId id="2147483899" r:id="rId8"/>
    <p:sldLayoutId id="2147483900" r:id="rId9"/>
    <p:sldLayoutId id="2147483901" r:id="rId10"/>
    <p:sldLayoutId id="2147483902" r:id="rId11"/>
    <p:sldLayoutId id="2147483903" r:id="rId12"/>
    <p:sldLayoutId id="2147483904" r:id="rId13"/>
    <p:sldLayoutId id="2147483905" r:id="rId14"/>
    <p:sldLayoutId id="2147483906" r:id="rId15"/>
    <p:sldLayoutId id="214748390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3.jpeg"/><Relationship Id="rId7" Type="http://schemas.openxmlformats.org/officeDocument/2006/relationships/diagramQuickStyle" Target="../diagrams/quickStyle1.xml"/><Relationship Id="rId12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11" Type="http://schemas.openxmlformats.org/officeDocument/2006/relationships/image" Target="../media/image6.gif"/><Relationship Id="rId5" Type="http://schemas.openxmlformats.org/officeDocument/2006/relationships/diagramData" Target="../diagrams/data1.xml"/><Relationship Id="rId10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image" Target="../media/image8.jpeg"/><Relationship Id="rId7" Type="http://schemas.openxmlformats.org/officeDocument/2006/relationships/diagramData" Target="../diagrams/data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microsoft.com/office/2007/relationships/diagramDrawing" Target="../diagrams/drawing2.xml"/><Relationship Id="rId5" Type="http://schemas.openxmlformats.org/officeDocument/2006/relationships/image" Target="../media/image10.jpeg"/><Relationship Id="rId10" Type="http://schemas.openxmlformats.org/officeDocument/2006/relationships/diagramColors" Target="../diagrams/colors2.xml"/><Relationship Id="rId4" Type="http://schemas.openxmlformats.org/officeDocument/2006/relationships/image" Target="../media/image9.jpeg"/><Relationship Id="rId9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karierazp.upol.cz/wp-content/uploads/2022/05/Rukovet-KP.pdf" TargetMode="Externa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25.jpe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28.jpe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29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arierazp.upol.cz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tudijní obory – Univerzita Palackého">
            <a:extLst>
              <a:ext uri="{FF2B5EF4-FFF2-40B4-BE49-F238E27FC236}">
                <a16:creationId xmlns:a16="http://schemas.microsoft.com/office/drawing/2014/main" id="{75CA518C-A692-4D14-97D7-A25C8B3BC8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6561" y="2070337"/>
            <a:ext cx="2717326" cy="2717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8153378"/>
              </p:ext>
            </p:extLst>
          </p:nvPr>
        </p:nvGraphicFramePr>
        <p:xfrm>
          <a:off x="313373" y="0"/>
          <a:ext cx="4881562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4" imgW="8019856" imgH="11344007" progId="AcroExch.Document.DC">
                  <p:embed/>
                </p:oleObj>
              </mc:Choice>
              <mc:Fallback>
                <p:oleObj name="Acrobat Document" r:id="rId4" imgW="8019856" imgH="11344007" progId="AcroExch.Document.DC">
                  <p:embed/>
                  <p:pic>
                    <p:nvPicPr>
                      <p:cNvPr id="4" name="Objekt 3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13373" y="0"/>
                        <a:ext cx="4881562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36095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muž, osoba, zeď, interiér&#10;&#10;Popis byl vytvořen automaticky">
            <a:extLst>
              <a:ext uri="{FF2B5EF4-FFF2-40B4-BE49-F238E27FC236}">
                <a16:creationId xmlns:a16="http://schemas.microsoft.com/office/drawing/2014/main" id="{1195AA85-4565-4DC1-AD64-A52601ADE74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667" y="1203983"/>
            <a:ext cx="2139102" cy="2733674"/>
          </a:xfrm>
          <a:prstGeom prst="rect">
            <a:avLst/>
          </a:prstGeom>
        </p:spPr>
      </p:pic>
      <p:pic>
        <p:nvPicPr>
          <p:cNvPr id="22" name="Obrázek 21" descr="Obsah obrázku interiér, osoba, vsedě, stůl&#10;&#10;Popis byl vytvořen automaticky">
            <a:extLst>
              <a:ext uri="{FF2B5EF4-FFF2-40B4-BE49-F238E27FC236}">
                <a16:creationId xmlns:a16="http://schemas.microsoft.com/office/drawing/2014/main" id="{8F2ED76F-2FB6-458F-9E53-562CB8DBE92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27" r="12949" b="-3"/>
          <a:stretch/>
        </p:blipFill>
        <p:spPr>
          <a:xfrm>
            <a:off x="2093915" y="1203983"/>
            <a:ext cx="1929516" cy="2733674"/>
          </a:xfrm>
          <a:prstGeom prst="rect">
            <a:avLst/>
          </a:prstGeom>
        </p:spPr>
      </p:pic>
      <p:graphicFrame>
        <p:nvGraphicFramePr>
          <p:cNvPr id="31" name="Podnadpis 2">
            <a:extLst>
              <a:ext uri="{FF2B5EF4-FFF2-40B4-BE49-F238E27FC236}">
                <a16:creationId xmlns:a16="http://schemas.microsoft.com/office/drawing/2014/main" id="{A9DDF80D-A418-4892-A703-D0A57743D51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28496402"/>
              </p:ext>
            </p:extLst>
          </p:nvPr>
        </p:nvGraphicFramePr>
        <p:xfrm>
          <a:off x="4633361" y="163822"/>
          <a:ext cx="4449278" cy="66008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pSp>
        <p:nvGrpSpPr>
          <p:cNvPr id="2" name="Skupina 1"/>
          <p:cNvGrpSpPr/>
          <p:nvPr/>
        </p:nvGrpSpPr>
        <p:grpSpPr>
          <a:xfrm>
            <a:off x="-14667" y="3937657"/>
            <a:ext cx="4530876" cy="2179297"/>
            <a:chOff x="125148" y="3289266"/>
            <a:chExt cx="4530876" cy="2179297"/>
          </a:xfrm>
        </p:grpSpPr>
        <p:pic>
          <p:nvPicPr>
            <p:cNvPr id="29" name="Obrázek 28" descr="Obsah obrázku muž, osoba, vázanka, nošení&#10;&#10;Popis byl vytvořen automaticky">
              <a:extLst>
                <a:ext uri="{FF2B5EF4-FFF2-40B4-BE49-F238E27FC236}">
                  <a16:creationId xmlns:a16="http://schemas.microsoft.com/office/drawing/2014/main" id="{1AD49F50-06B0-4D90-9423-DC6ECA3D656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716" r="34017" b="8975"/>
            <a:stretch/>
          </p:blipFill>
          <p:spPr>
            <a:xfrm>
              <a:off x="125148" y="3289266"/>
              <a:ext cx="1483985" cy="2179296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CE368720-AAE7-4179-8075-FDE3E586D5E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411" t="16588" r="11" b="8494"/>
            <a:stretch/>
          </p:blipFill>
          <p:spPr>
            <a:xfrm>
              <a:off x="1529543" y="3289267"/>
              <a:ext cx="1722086" cy="2179296"/>
            </a:xfrm>
            <a:prstGeom prst="parallelogram">
              <a:avLst>
                <a:gd name="adj" fmla="val 7391"/>
              </a:avLst>
            </a:prstGeom>
          </p:spPr>
        </p:pic>
        <p:pic>
          <p:nvPicPr>
            <p:cNvPr id="8" name="Obrázek 7" descr="Obsah obrázku tráva, osoba, exteriér, žena&#10;&#10;Popis byl vytvořen automaticky">
              <a:extLst>
                <a:ext uri="{FF2B5EF4-FFF2-40B4-BE49-F238E27FC236}">
                  <a16:creationId xmlns:a16="http://schemas.microsoft.com/office/drawing/2014/main" id="{D182402B-115C-4F2C-9293-02CDB25BC38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247" t="5966" r="12648" b="10242"/>
            <a:stretch/>
          </p:blipFill>
          <p:spPr>
            <a:xfrm>
              <a:off x="3003023" y="3289266"/>
              <a:ext cx="1653001" cy="2179296"/>
            </a:xfrm>
            <a:custGeom>
              <a:avLst/>
              <a:gdLst/>
              <a:ahLst/>
              <a:cxnLst/>
              <a:rect l="l" t="t" r="r" b="b"/>
              <a:pathLst>
                <a:path w="3151535" h="3420496">
                  <a:moveTo>
                    <a:pt x="512005" y="0"/>
                  </a:moveTo>
                  <a:lnTo>
                    <a:pt x="3151535" y="0"/>
                  </a:lnTo>
                  <a:lnTo>
                    <a:pt x="2640616" y="3420496"/>
                  </a:lnTo>
                  <a:lnTo>
                    <a:pt x="0" y="3420496"/>
                  </a:lnTo>
                  <a:close/>
                </a:path>
              </a:pathLst>
            </a:custGeom>
          </p:spPr>
        </p:pic>
      </p:grpSp>
    </p:spTree>
    <p:extLst>
      <p:ext uri="{BB962C8B-B14F-4D97-AF65-F5344CB8AC3E}">
        <p14:creationId xmlns:p14="http://schemas.microsoft.com/office/powerpoint/2010/main" val="1927984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 descr="Obsah obrázku osoba, exteriér, mladý, držení&#10;&#10;Popis byl vytvořen automaticky">
            <a:extLst>
              <a:ext uri="{FF2B5EF4-FFF2-40B4-BE49-F238E27FC236}">
                <a16:creationId xmlns:a16="http://schemas.microsoft.com/office/drawing/2014/main" id="{642419B9-70EE-45BA-952A-AE9417B811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33" r="5" b="12696"/>
          <a:stretch/>
        </p:blipFill>
        <p:spPr>
          <a:xfrm>
            <a:off x="445236" y="10"/>
            <a:ext cx="2575023" cy="1714490"/>
          </a:xfrm>
          <a:custGeom>
            <a:avLst/>
            <a:gdLst/>
            <a:ahLst/>
            <a:cxnLst/>
            <a:rect l="l" t="t" r="r" b="b"/>
            <a:pathLst>
              <a:path w="3433363" h="1714500">
                <a:moveTo>
                  <a:pt x="254958" y="0"/>
                </a:moveTo>
                <a:lnTo>
                  <a:pt x="3433363" y="0"/>
                </a:lnTo>
                <a:lnTo>
                  <a:pt x="3386734" y="312174"/>
                </a:lnTo>
                <a:lnTo>
                  <a:pt x="3386620" y="312174"/>
                </a:lnTo>
                <a:lnTo>
                  <a:pt x="3177155" y="1714500"/>
                </a:lnTo>
                <a:lnTo>
                  <a:pt x="0" y="1714500"/>
                </a:lnTo>
                <a:close/>
              </a:path>
            </a:pathLst>
          </a:custGeom>
        </p:spPr>
      </p:pic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4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93" r="-3" b="18864"/>
          <a:stretch/>
        </p:blipFill>
        <p:spPr>
          <a:xfrm>
            <a:off x="254018" y="1714500"/>
            <a:ext cx="2574085" cy="1714500"/>
          </a:xfrm>
          <a:custGeom>
            <a:avLst/>
            <a:gdLst/>
            <a:ahLst/>
            <a:cxnLst/>
            <a:rect l="l" t="t" r="r" b="b"/>
            <a:pathLst>
              <a:path w="3432113" h="1714500">
                <a:moveTo>
                  <a:pt x="254958" y="0"/>
                </a:moveTo>
                <a:lnTo>
                  <a:pt x="3432113" y="0"/>
                </a:lnTo>
                <a:lnTo>
                  <a:pt x="3176018" y="1714500"/>
                </a:lnTo>
                <a:lnTo>
                  <a:pt x="0" y="1714500"/>
                </a:lnTo>
                <a:close/>
              </a:path>
            </a:pathLst>
          </a:cu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B272E51-2771-42A5-A78A-9921D234F62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9" r="-1" b="24139"/>
          <a:stretch/>
        </p:blipFill>
        <p:spPr>
          <a:xfrm>
            <a:off x="62799" y="3429000"/>
            <a:ext cx="2573232" cy="1714500"/>
          </a:xfrm>
          <a:custGeom>
            <a:avLst/>
            <a:gdLst/>
            <a:ahLst/>
            <a:cxnLst/>
            <a:rect l="l" t="t" r="r" b="b"/>
            <a:pathLst>
              <a:path w="3430976" h="1714500">
                <a:moveTo>
                  <a:pt x="254958" y="0"/>
                </a:moveTo>
                <a:lnTo>
                  <a:pt x="3430976" y="0"/>
                </a:lnTo>
                <a:lnTo>
                  <a:pt x="3174882" y="1714500"/>
                </a:lnTo>
                <a:lnTo>
                  <a:pt x="0" y="1714500"/>
                </a:lnTo>
                <a:close/>
              </a:path>
            </a:pathLst>
          </a:cu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6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55" r="5" b="18607"/>
          <a:stretch/>
        </p:blipFill>
        <p:spPr>
          <a:xfrm>
            <a:off x="-7974" y="5127992"/>
            <a:ext cx="2453672" cy="1730008"/>
          </a:xfrm>
          <a:custGeom>
            <a:avLst/>
            <a:gdLst/>
            <a:ahLst/>
            <a:cxnLst/>
            <a:rect l="l" t="t" r="r" b="b"/>
            <a:pathLst>
              <a:path w="3271564" h="1730008">
                <a:moveTo>
                  <a:pt x="96673" y="0"/>
                </a:moveTo>
                <a:lnTo>
                  <a:pt x="3271564" y="0"/>
                </a:lnTo>
                <a:lnTo>
                  <a:pt x="3013153" y="1730008"/>
                </a:lnTo>
                <a:lnTo>
                  <a:pt x="0" y="1730008"/>
                </a:lnTo>
                <a:lnTo>
                  <a:pt x="0" y="650088"/>
                </a:lnTo>
                <a:close/>
              </a:path>
            </a:pathLst>
          </a:custGeom>
        </p:spPr>
      </p:pic>
      <p:graphicFrame>
        <p:nvGraphicFramePr>
          <p:cNvPr id="24" name="Podnadpis 2">
            <a:extLst>
              <a:ext uri="{FF2B5EF4-FFF2-40B4-BE49-F238E27FC236}">
                <a16:creationId xmlns:a16="http://schemas.microsoft.com/office/drawing/2014/main" id="{33EF6930-C326-43F0-8BA8-E9AF50481E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73485343"/>
              </p:ext>
            </p:extLst>
          </p:nvPr>
        </p:nvGraphicFramePr>
        <p:xfrm>
          <a:off x="3211477" y="209554"/>
          <a:ext cx="5694707" cy="65531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591219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390438-A521-4E4D-8038-D6A156F69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3ABF82D-F07B-4893-B6CB-E899FBC901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E5483C3E-C158-410F-8213-72A9C222E23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10417" t="926" r="10417" b="2038"/>
          <a:stretch/>
        </p:blipFill>
        <p:spPr>
          <a:xfrm>
            <a:off x="0" y="0"/>
            <a:ext cx="9144000" cy="6896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5803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570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Obsah obrázku text&#10;&#10;Popis byl vytvořen automaticky">
            <a:extLst>
              <a:ext uri="{FF2B5EF4-FFF2-40B4-BE49-F238E27FC236}">
                <a16:creationId xmlns:a16="http://schemas.microsoft.com/office/drawing/2014/main" id="{B5A69C77-D5A2-96D1-CB48-7322DECEFE3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3010" y="4436297"/>
            <a:ext cx="1810990" cy="2421703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8" name="Obrázek 7" descr="Obsah obrázku text&#10;&#10;Popis byl vytvořen automaticky">
            <a:extLst>
              <a:ext uri="{FF2B5EF4-FFF2-40B4-BE49-F238E27FC236}">
                <a16:creationId xmlns:a16="http://schemas.microsoft.com/office/drawing/2014/main" id="{1C3F300D-1A4E-D151-1413-C27DE69CD5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"/>
          <a:stretch/>
        </p:blipFill>
        <p:spPr>
          <a:xfrm>
            <a:off x="7333010" y="0"/>
            <a:ext cx="1810989" cy="2130739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194BE0D-F002-D688-1108-5CDEC6CF19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3009" y="2130739"/>
            <a:ext cx="1810990" cy="2305558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34F1F574-57C4-4BB9-90B7-6E7074D63F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1521" y="1"/>
            <a:ext cx="6622754" cy="2905124"/>
          </a:xfrm>
        </p:spPr>
        <p:txBody>
          <a:bodyPr/>
          <a:lstStyle/>
          <a:p>
            <a:pPr algn="l"/>
            <a:r>
              <a:rPr lang="cs-CZ" sz="6000" b="1" dirty="0">
                <a:solidFill>
                  <a:schemeClr val="accent1">
                    <a:lumMod val="75000"/>
                  </a:schemeClr>
                </a:solidFill>
              </a:rPr>
              <a:t>Analýzy</a:t>
            </a:r>
            <a:br>
              <a:rPr lang="cs-CZ" sz="88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Analýza uplatnitelnosti absolventů s těžkým postižením na trhu práce v ČR (pro 12 krajů)</a:t>
            </a:r>
            <a:br>
              <a:rPr lang="cs-CZ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br>
              <a:rPr lang="cs-CZ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2400" dirty="0">
                <a:solidFill>
                  <a:schemeClr val="accent1">
                    <a:lumMod val="50000"/>
                  </a:schemeClr>
                </a:solidFill>
              </a:rPr>
              <a:t>Atlasy porovnávající oblast vzdělávání </a:t>
            </a:r>
            <a:br>
              <a:rPr lang="cs-CZ" sz="2400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cs-CZ" sz="2400" dirty="0">
                <a:solidFill>
                  <a:schemeClr val="accent1">
                    <a:lumMod val="50000"/>
                  </a:schemeClr>
                </a:solidFill>
              </a:rPr>
              <a:t>a zaměstnanosti osob se ZP v ČR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A80D9F8-4235-4D5C-8F71-2624540303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7586" y="2905125"/>
            <a:ext cx="7715250" cy="3254841"/>
          </a:xfrm>
          <a:solidFill>
            <a:schemeClr val="bg1">
              <a:alpha val="0"/>
            </a:schemeClr>
          </a:solidFill>
        </p:spPr>
        <p:txBody>
          <a:bodyPr>
            <a:noAutofit/>
          </a:bodyPr>
          <a:lstStyle/>
          <a:p>
            <a:pPr algn="l"/>
            <a:r>
              <a:rPr lang="cs-CZ" sz="6000" b="1" dirty="0">
                <a:solidFill>
                  <a:srgbClr val="FFC000"/>
                </a:solidFill>
              </a:rPr>
              <a:t>Metodiky</a:t>
            </a:r>
          </a:p>
          <a:p>
            <a:pPr algn="l">
              <a:spcBef>
                <a:spcPts val="0"/>
              </a:spcBef>
            </a:pPr>
            <a:r>
              <a:rPr lang="cs-CZ" sz="2400" dirty="0">
                <a:solidFill>
                  <a:srgbClr val="E48C0A"/>
                </a:solidFill>
              </a:rPr>
              <a:t>Metodika kariérového poradenství </a:t>
            </a:r>
          </a:p>
          <a:p>
            <a:pPr algn="l">
              <a:spcBef>
                <a:spcPts val="0"/>
              </a:spcBef>
            </a:pPr>
            <a:r>
              <a:rPr lang="cs-CZ" sz="2400" dirty="0">
                <a:solidFill>
                  <a:srgbClr val="E48C0A"/>
                </a:solidFill>
              </a:rPr>
              <a:t>pro pedagogické pracovníky pracující se </a:t>
            </a:r>
          </a:p>
          <a:p>
            <a:pPr algn="l">
              <a:spcBef>
                <a:spcPts val="0"/>
              </a:spcBef>
            </a:pPr>
            <a:r>
              <a:rPr lang="cs-CZ" sz="2400" dirty="0">
                <a:solidFill>
                  <a:srgbClr val="E48C0A"/>
                </a:solidFill>
              </a:rPr>
              <a:t>žáky se SVP </a:t>
            </a:r>
          </a:p>
          <a:p>
            <a:pPr algn="l">
              <a:spcBef>
                <a:spcPts val="0"/>
              </a:spcBef>
            </a:pPr>
            <a:r>
              <a:rPr lang="cs-CZ" sz="1600" dirty="0">
                <a:solidFill>
                  <a:srgbClr val="E48C0A"/>
                </a:solidFill>
              </a:rPr>
              <a:t>(6 metodik pro vybrané skupiny postižení)</a:t>
            </a:r>
          </a:p>
          <a:p>
            <a:pPr algn="l">
              <a:spcBef>
                <a:spcPts val="0"/>
              </a:spcBef>
            </a:pPr>
            <a:endParaRPr lang="cs-CZ" sz="1600" dirty="0">
              <a:solidFill>
                <a:srgbClr val="E48C0A"/>
              </a:solidFill>
            </a:endParaRPr>
          </a:p>
          <a:p>
            <a:pPr algn="l">
              <a:spcBef>
                <a:spcPts val="0"/>
              </a:spcBef>
            </a:pPr>
            <a:r>
              <a:rPr lang="cs-CZ" sz="2400" dirty="0">
                <a:solidFill>
                  <a:srgbClr val="FFC000"/>
                </a:solidFill>
                <a:hlinkClick r:id="rId5"/>
              </a:rPr>
              <a:t>RUKOVĚŤ KARIÉROVÉHO PORADCE ŽÁKŮ SE SVP – Individuální plánování a tranzitní programu</a:t>
            </a:r>
            <a:endParaRPr lang="cs-CZ" sz="2400" dirty="0">
              <a:solidFill>
                <a:srgbClr val="FFC000"/>
              </a:solidFill>
            </a:endParaRPr>
          </a:p>
          <a:p>
            <a:pPr algn="l">
              <a:spcBef>
                <a:spcPts val="0"/>
              </a:spcBef>
            </a:pPr>
            <a:r>
              <a:rPr lang="cs-CZ" sz="1600" dirty="0">
                <a:solidFill>
                  <a:srgbClr val="E48C0A"/>
                </a:solidFill>
              </a:rPr>
              <a:t>(včetně 12 krajských mutací)</a:t>
            </a:r>
            <a:endParaRPr lang="cs-CZ" sz="44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7200" b="1" dirty="0">
                <a:solidFill>
                  <a:srgbClr val="00B0F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3594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2"/>
          <a:srcRect l="7197" t="8081" r="8522" b="16162"/>
          <a:stretch/>
        </p:blipFill>
        <p:spPr>
          <a:xfrm>
            <a:off x="66810" y="62839"/>
            <a:ext cx="9077190" cy="458959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254000" y="5831915"/>
            <a:ext cx="58703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/>
            <a:r>
              <a:rPr lang="cs-CZ" sz="3200" b="1" dirty="0">
                <a:solidFill>
                  <a:schemeClr val="accent1">
                    <a:lumMod val="75000"/>
                  </a:schemeClr>
                </a:solidFill>
                <a:latin typeface="Calibri" panose="020F0502020204030204"/>
              </a:rPr>
              <a:t>https://karierazp.upol.cz/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6334683" y="4787323"/>
            <a:ext cx="2201831" cy="11695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 defTabSz="685800"/>
            <a:r>
              <a:rPr lang="cs-CZ" sz="1400" dirty="0">
                <a:latin typeface="Calibri" panose="020F0502020204030204"/>
              </a:rPr>
              <a:t>Zde bude vloženo </a:t>
            </a:r>
            <a:r>
              <a:rPr lang="cs-CZ" sz="1400" dirty="0"/>
              <a:t>celkem  </a:t>
            </a:r>
          </a:p>
          <a:p>
            <a:pPr algn="ctr" defTabSz="685800"/>
            <a:r>
              <a:rPr lang="cs-CZ" sz="1400" b="1" dirty="0"/>
              <a:t>6 metodických videí </a:t>
            </a:r>
          </a:p>
          <a:p>
            <a:pPr algn="ctr" defTabSz="685800"/>
            <a:r>
              <a:rPr lang="cs-CZ" sz="1400" dirty="0">
                <a:latin typeface="Calibri" panose="020F0502020204030204"/>
              </a:rPr>
              <a:t>k tranzitnímu programu</a:t>
            </a:r>
          </a:p>
          <a:p>
            <a:pPr algn="ctr" defTabSz="685800"/>
            <a:r>
              <a:rPr lang="cs-CZ" sz="1400" dirty="0">
                <a:latin typeface="Calibri" panose="020F0502020204030204"/>
              </a:rPr>
              <a:t>- podzim 2022</a:t>
            </a:r>
          </a:p>
          <a:p>
            <a:pPr algn="ctr" defTabSz="685800"/>
            <a:r>
              <a:rPr lang="cs-CZ" sz="1400" dirty="0">
                <a:latin typeface="Calibri" panose="020F0502020204030204"/>
              </a:rPr>
              <a:t>(aktuálně vložena 2 videa)</a:t>
            </a:r>
          </a:p>
        </p:txBody>
      </p:sp>
      <p:cxnSp>
        <p:nvCxnSpPr>
          <p:cNvPr id="17" name="Přímá spojnice se šipkou 16"/>
          <p:cNvCxnSpPr/>
          <p:nvPr/>
        </p:nvCxnSpPr>
        <p:spPr>
          <a:xfrm flipH="1" flipV="1">
            <a:off x="3503717" y="3712667"/>
            <a:ext cx="34146" cy="100720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4122566" y="3712668"/>
            <a:ext cx="1181717" cy="93976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 flipV="1">
            <a:off x="1658176" y="3645222"/>
            <a:ext cx="1363474" cy="100720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>
            <a:stCxn id="15" idx="0"/>
          </p:cNvCxnSpPr>
          <p:nvPr/>
        </p:nvCxnSpPr>
        <p:spPr>
          <a:xfrm flipV="1">
            <a:off x="7435599" y="3756100"/>
            <a:ext cx="93734" cy="103122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Podnadpis 2"/>
          <p:cNvSpPr txBox="1">
            <a:spLocks/>
          </p:cNvSpPr>
          <p:nvPr/>
        </p:nvSpPr>
        <p:spPr>
          <a:xfrm>
            <a:off x="2685012" y="4652430"/>
            <a:ext cx="1920394" cy="8173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</a:pPr>
            <a:r>
              <a:rPr lang="cs-CZ" sz="1400" dirty="0">
                <a:solidFill>
                  <a:schemeClr val="tx1"/>
                </a:solidFill>
              </a:rPr>
              <a:t>Zde budou k dispozici publikační výstupy projektu</a:t>
            </a:r>
          </a:p>
        </p:txBody>
      </p:sp>
    </p:spTree>
    <p:extLst>
      <p:ext uri="{BB962C8B-B14F-4D97-AF65-F5344CB8AC3E}">
        <p14:creationId xmlns:p14="http://schemas.microsoft.com/office/powerpoint/2010/main" val="282364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50" t="-376" r="-2180" b="376"/>
          <a:stretch/>
        </p:blipFill>
        <p:spPr>
          <a:xfrm>
            <a:off x="5145579" y="3475240"/>
            <a:ext cx="3241964" cy="221014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917" y="4272015"/>
            <a:ext cx="1633706" cy="217827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2421" y="1429789"/>
            <a:ext cx="1486316" cy="2477193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503" y="301994"/>
            <a:ext cx="6408672" cy="764771"/>
          </a:xfrm>
        </p:spPr>
        <p:txBody>
          <a:bodyPr>
            <a:normAutofit/>
          </a:bodyPr>
          <a:lstStyle/>
          <a:p>
            <a:pPr algn="ctr"/>
            <a:r>
              <a:rPr lang="cs-CZ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Tranzitní program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392" y="1429789"/>
            <a:ext cx="1755305" cy="2340407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295662" y="2795127"/>
            <a:ext cx="2528066" cy="189605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577" y="4168953"/>
            <a:ext cx="1667505" cy="222334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812" y="617151"/>
            <a:ext cx="1951413" cy="2601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249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>
            <a:extLst>
              <a:ext uri="{FF2B5EF4-FFF2-40B4-BE49-F238E27FC236}">
                <a16:creationId xmlns:a16="http://schemas.microsoft.com/office/drawing/2014/main" id="{E7141F52-F071-445F-A8A5-695E7448A3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10" y="609599"/>
            <a:ext cx="3835400" cy="5545667"/>
          </a:xfrm>
        </p:spPr>
        <p:txBody>
          <a:bodyPr anchor="ctr">
            <a:normAutofit/>
          </a:bodyPr>
          <a:lstStyle/>
          <a:p>
            <a:r>
              <a:rPr lang="cs-CZ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Výstupy </a:t>
            </a:r>
            <a:br>
              <a:rPr lang="cs-CZ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cs-CZ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cíle 1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09851" y="1"/>
            <a:ext cx="6432214" cy="6858000"/>
          </a:xfrm>
        </p:spPr>
        <p:txBody>
          <a:bodyPr anchor="ctr">
            <a:normAutofit fontScale="85000" lnSpcReduction="20000"/>
          </a:bodyPr>
          <a:lstStyle/>
          <a:p>
            <a:pPr marL="514350" indent="-514350">
              <a:lnSpc>
                <a:spcPct val="150000"/>
              </a:lnSpc>
              <a:buAutoNum type="arabicParenR"/>
            </a:pPr>
            <a:endParaRPr lang="cs-CZ" sz="28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lnSpc>
                <a:spcPct val="150000"/>
              </a:lnSpc>
              <a:buAutoNum type="arabicParenR"/>
            </a:pPr>
            <a:r>
              <a:rPr lang="cs-CZ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Tranzitní program probíhá v 27 školách       v celé ČR</a:t>
            </a:r>
          </a:p>
          <a:p>
            <a:pPr marL="514350" indent="-514350">
              <a:lnSpc>
                <a:spcPct val="150000"/>
              </a:lnSpc>
              <a:buAutoNum type="arabicParenR"/>
            </a:pPr>
            <a:r>
              <a:rPr lang="cs-CZ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Portfolia TP u min. 130 žáků se SVP</a:t>
            </a:r>
          </a:p>
          <a:p>
            <a:pPr marL="514350" indent="-514350">
              <a:lnSpc>
                <a:spcPct val="150000"/>
              </a:lnSpc>
              <a:spcAft>
                <a:spcPts val="600"/>
              </a:spcAft>
              <a:buAutoNum type="arabicParenR"/>
            </a:pPr>
            <a:r>
              <a:rPr lang="cs-CZ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Inovované ŠVP (tranzitní program)</a:t>
            </a: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buAutoNum type="arabicParenR"/>
            </a:pPr>
            <a:r>
              <a:rPr lang="cs-CZ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metodických videí zaměřených na seznámení odborné veřejnosti s principy   a zákonitostmi TP</a:t>
            </a:r>
          </a:p>
          <a:p>
            <a:pPr marL="514350" indent="-514350">
              <a:lnSpc>
                <a:spcPct val="150000"/>
              </a:lnSpc>
              <a:buAutoNum type="arabicParenR"/>
            </a:pPr>
            <a:r>
              <a:rPr lang="cs-CZ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Zahraniční stáže</a:t>
            </a:r>
          </a:p>
          <a:p>
            <a:pPr marL="514350" indent="-514350">
              <a:lnSpc>
                <a:spcPct val="150000"/>
              </a:lnSpc>
              <a:buAutoNum type="arabicParenR"/>
            </a:pPr>
            <a:r>
              <a:rPr lang="cs-CZ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Workshopy a semináře</a:t>
            </a:r>
          </a:p>
          <a:p>
            <a:pPr marL="514350" indent="-514350">
              <a:lnSpc>
                <a:spcPct val="150000"/>
              </a:lnSpc>
              <a:buFont typeface="Wingdings 3" charset="2"/>
              <a:buAutoNum type="arabicParenR"/>
            </a:pPr>
            <a:r>
              <a:rPr lang="cs-CZ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Rukověť kariérního poradce praktické školy jednoleté a dvouleté</a:t>
            </a:r>
            <a:endParaRPr lang="cs-CZ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cs-CZ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97069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8" name="Rectangle 97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0" name="Rectangle 99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833484" y="0"/>
            <a:ext cx="9144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2468234" y="3681413"/>
            <a:ext cx="357266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6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61926" y="-8467"/>
            <a:ext cx="2255511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8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8400" y="-8467"/>
            <a:ext cx="1941419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0" name="Isosceles Triangle 109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068" y="3048000"/>
            <a:ext cx="2444751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2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76694" y="-8467"/>
            <a:ext cx="2140744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4" name="Isosceles Triangle 113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54568" y="3589867"/>
            <a:ext cx="136286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6" name="Freeform: Shape 115">
            <a:extLst>
              <a:ext uri="{FF2B5EF4-FFF2-40B4-BE49-F238E27FC236}">
                <a16:creationId xmlns:a16="http://schemas.microsoft.com/office/drawing/2014/main" id="{A5EC319D-0FEA-4B95-A3EA-01E35672C9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8223" y="-8467"/>
            <a:ext cx="4495777" cy="6866467"/>
          </a:xfrm>
          <a:custGeom>
            <a:avLst/>
            <a:gdLst>
              <a:gd name="connsiteX0" fmla="*/ 0 w 5994369"/>
              <a:gd name="connsiteY0" fmla="*/ 0 h 6866467"/>
              <a:gd name="connsiteX1" fmla="*/ 1249825 w 5994369"/>
              <a:gd name="connsiteY1" fmla="*/ 0 h 6866467"/>
              <a:gd name="connsiteX2" fmla="*/ 1249825 w 5994369"/>
              <a:gd name="connsiteY2" fmla="*/ 8467 h 6866467"/>
              <a:gd name="connsiteX3" fmla="*/ 5994369 w 5994369"/>
              <a:gd name="connsiteY3" fmla="*/ 8467 h 6866467"/>
              <a:gd name="connsiteX4" fmla="*/ 5994369 w 5994369"/>
              <a:gd name="connsiteY4" fmla="*/ 6866467 h 6866467"/>
              <a:gd name="connsiteX5" fmla="*/ 1249825 w 5994369"/>
              <a:gd name="connsiteY5" fmla="*/ 6866467 h 6866467"/>
              <a:gd name="connsiteX6" fmla="*/ 1109382 w 5994369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4369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5994369" y="8467"/>
                </a:lnTo>
                <a:lnTo>
                  <a:pt x="5994369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34" r="19199" b="2"/>
          <a:stretch/>
        </p:blipFill>
        <p:spPr>
          <a:xfrm>
            <a:off x="366733" y="1677781"/>
            <a:ext cx="3306299" cy="3546152"/>
          </a:xfrm>
          <a:prstGeom prst="rect">
            <a:avLst/>
          </a:prstGeom>
        </p:spPr>
      </p:pic>
      <p:graphicFrame>
        <p:nvGraphicFramePr>
          <p:cNvPr id="93" name="Google Shape;91;p2">
            <a:extLst>
              <a:ext uri="{FF2B5EF4-FFF2-40B4-BE49-F238E27FC236}">
                <a16:creationId xmlns:a16="http://schemas.microsoft.com/office/drawing/2014/main" id="{BD642066-65B6-4D3D-B7AF-2530ED9BDA2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7358090"/>
              </p:ext>
            </p:extLst>
          </p:nvPr>
        </p:nvGraphicFramePr>
        <p:xfrm>
          <a:off x="3833484" y="85723"/>
          <a:ext cx="5202611" cy="66294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80699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>
            <a:extLst>
              <a:ext uri="{FF2B5EF4-FFF2-40B4-BE49-F238E27FC236}">
                <a16:creationId xmlns:a16="http://schemas.microsoft.com/office/drawing/2014/main" id="{D6280969-F024-466D-A1DB-4F848C51DE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63FDD802-E6D8-4979-A1B9-BA705AE4DA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BDE509DD-4B76-45F0-8144-02F1D7E1AE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Rectangle 23">
              <a:extLst>
                <a:ext uri="{FF2B5EF4-FFF2-40B4-BE49-F238E27FC236}">
                  <a16:creationId xmlns:a16="http://schemas.microsoft.com/office/drawing/2014/main" id="{FEAEFD53-0220-48B1-9EA8-3EAE151E84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5">
              <a:extLst>
                <a:ext uri="{FF2B5EF4-FFF2-40B4-BE49-F238E27FC236}">
                  <a16:creationId xmlns:a16="http://schemas.microsoft.com/office/drawing/2014/main" id="{92E7FABD-916D-4FF9-B5F3-44E53AFD39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77">
              <a:extLst>
                <a:ext uri="{FF2B5EF4-FFF2-40B4-BE49-F238E27FC236}">
                  <a16:creationId xmlns:a16="http://schemas.microsoft.com/office/drawing/2014/main" id="{826F9772-AEFE-4C6D-82B6-1207069B86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7">
              <a:extLst>
                <a:ext uri="{FF2B5EF4-FFF2-40B4-BE49-F238E27FC236}">
                  <a16:creationId xmlns:a16="http://schemas.microsoft.com/office/drawing/2014/main" id="{ACFBF3A9-B76A-4B4B-B6D7-CA4651F5C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Rectangle 28">
              <a:extLst>
                <a:ext uri="{FF2B5EF4-FFF2-40B4-BE49-F238E27FC236}">
                  <a16:creationId xmlns:a16="http://schemas.microsoft.com/office/drawing/2014/main" id="{BF0FAA0A-B682-4A83-BDD8-BCE0AB41C2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Rectangle 29">
              <a:extLst>
                <a:ext uri="{FF2B5EF4-FFF2-40B4-BE49-F238E27FC236}">
                  <a16:creationId xmlns:a16="http://schemas.microsoft.com/office/drawing/2014/main" id="{7874A013-E5E2-4AE1-8E93-029A2B41EB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2" name="Isosceles Triangle 81">
              <a:extLst>
                <a:ext uri="{FF2B5EF4-FFF2-40B4-BE49-F238E27FC236}">
                  <a16:creationId xmlns:a16="http://schemas.microsoft.com/office/drawing/2014/main" id="{4355329E-E608-4F7A-B4EF-8FEF07D755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3" name="Isosceles Triangle 82">
              <a:extLst>
                <a:ext uri="{FF2B5EF4-FFF2-40B4-BE49-F238E27FC236}">
                  <a16:creationId xmlns:a16="http://schemas.microsoft.com/office/drawing/2014/main" id="{53D9BFDF-B250-44FF-9BD7-C204EFBFC1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85" name="Rectangle 84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833484" y="0"/>
            <a:ext cx="9144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2468234" y="3681413"/>
            <a:ext cx="357266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3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61926" y="-8467"/>
            <a:ext cx="2255511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5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8400" y="-8467"/>
            <a:ext cx="1941419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7" name="Isosceles Triangle 96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068" y="3048000"/>
            <a:ext cx="2444751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9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76694" y="-8467"/>
            <a:ext cx="2140744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1" name="Isosceles Triangle 100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54568" y="3589867"/>
            <a:ext cx="136286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3" name="Freeform: Shape 102">
            <a:extLst>
              <a:ext uri="{FF2B5EF4-FFF2-40B4-BE49-F238E27FC236}">
                <a16:creationId xmlns:a16="http://schemas.microsoft.com/office/drawing/2014/main" id="{A5EC319D-0FEA-4B95-A3EA-01E35672C9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8223" y="-8467"/>
            <a:ext cx="4495777" cy="6866467"/>
          </a:xfrm>
          <a:custGeom>
            <a:avLst/>
            <a:gdLst>
              <a:gd name="connsiteX0" fmla="*/ 0 w 5994369"/>
              <a:gd name="connsiteY0" fmla="*/ 0 h 6866467"/>
              <a:gd name="connsiteX1" fmla="*/ 1249825 w 5994369"/>
              <a:gd name="connsiteY1" fmla="*/ 0 h 6866467"/>
              <a:gd name="connsiteX2" fmla="*/ 1249825 w 5994369"/>
              <a:gd name="connsiteY2" fmla="*/ 8467 h 6866467"/>
              <a:gd name="connsiteX3" fmla="*/ 5994369 w 5994369"/>
              <a:gd name="connsiteY3" fmla="*/ 8467 h 6866467"/>
              <a:gd name="connsiteX4" fmla="*/ 5994369 w 5994369"/>
              <a:gd name="connsiteY4" fmla="*/ 6866467 h 6866467"/>
              <a:gd name="connsiteX5" fmla="*/ 1249825 w 5994369"/>
              <a:gd name="connsiteY5" fmla="*/ 6866467 h 6866467"/>
              <a:gd name="connsiteX6" fmla="*/ 1109382 w 5994369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4369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5994369" y="8467"/>
                </a:lnTo>
                <a:lnTo>
                  <a:pt x="5994369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83A5CFAE-7A7B-4B74-ACC4-5EB04752A42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879902" y="166096"/>
            <a:ext cx="4007647" cy="114300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>
              <a:lnSpc>
                <a:spcPct val="90000"/>
              </a:lnSpc>
            </a:pPr>
            <a:br>
              <a:rPr lang="en-US" altLang="cs-CZ" b="1" dirty="0">
                <a:solidFill>
                  <a:srgbClr val="FFFFFF"/>
                </a:solidFill>
              </a:rPr>
            </a:br>
            <a:r>
              <a:rPr lang="en-US" altLang="cs-CZ" b="1" dirty="0" err="1">
                <a:solidFill>
                  <a:srgbClr val="FFFFFF"/>
                </a:solidFill>
              </a:rPr>
              <a:t>Tranzitní</a:t>
            </a:r>
            <a:r>
              <a:rPr lang="en-US" altLang="cs-CZ" b="1" dirty="0">
                <a:solidFill>
                  <a:srgbClr val="FFFFFF"/>
                </a:solidFill>
              </a:rPr>
              <a:t> program </a:t>
            </a:r>
            <a:r>
              <a:rPr lang="en-US" altLang="cs-CZ" b="1" dirty="0" err="1">
                <a:solidFill>
                  <a:srgbClr val="FFFFFF"/>
                </a:solidFill>
              </a:rPr>
              <a:t>ve</a:t>
            </a:r>
            <a:r>
              <a:rPr lang="en-US" altLang="cs-CZ" b="1" dirty="0">
                <a:solidFill>
                  <a:srgbClr val="FFFFFF"/>
                </a:solidFill>
              </a:rPr>
              <a:t> </a:t>
            </a:r>
            <a:r>
              <a:rPr lang="en-US" altLang="cs-CZ" b="1" dirty="0" err="1">
                <a:solidFill>
                  <a:srgbClr val="FFFFFF"/>
                </a:solidFill>
              </a:rPr>
              <a:t>školství</a:t>
            </a:r>
            <a:endParaRPr lang="en-US" altLang="cs-CZ" b="1" dirty="0">
              <a:solidFill>
                <a:srgbClr val="FFFFFF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01" r="13530"/>
          <a:stretch/>
        </p:blipFill>
        <p:spPr>
          <a:xfrm>
            <a:off x="482229" y="1962702"/>
            <a:ext cx="2892580" cy="2804010"/>
          </a:xfrm>
          <a:prstGeom prst="rect">
            <a:avLst/>
          </a:prstGeom>
        </p:spPr>
      </p:pic>
      <p:sp>
        <p:nvSpPr>
          <p:cNvPr id="32771" name="Zástupný symbol pro obsah 3">
            <a:extLst>
              <a:ext uri="{FF2B5EF4-FFF2-40B4-BE49-F238E27FC236}">
                <a16:creationId xmlns:a16="http://schemas.microsoft.com/office/drawing/2014/main" id="{F435F57A-9287-4C49-90B9-E1CF3E5DEB9B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4862652" y="1600200"/>
            <a:ext cx="4278967" cy="5257800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altLang="cs-CZ" sz="2800" dirty="0" err="1">
                <a:solidFill>
                  <a:srgbClr val="FFFFFF"/>
                </a:solidFill>
              </a:rPr>
              <a:t>Podpora</a:t>
            </a:r>
            <a:r>
              <a:rPr lang="en-US" altLang="cs-CZ" sz="2800" dirty="0">
                <a:solidFill>
                  <a:srgbClr val="FFFFFF"/>
                </a:solidFill>
              </a:rPr>
              <a:t> </a:t>
            </a:r>
            <a:r>
              <a:rPr lang="en-US" altLang="cs-CZ" sz="2800" dirty="0" err="1">
                <a:solidFill>
                  <a:srgbClr val="FFFFFF"/>
                </a:solidFill>
              </a:rPr>
              <a:t>žákům</a:t>
            </a:r>
            <a:r>
              <a:rPr lang="en-US" altLang="cs-CZ" sz="2800" dirty="0">
                <a:solidFill>
                  <a:srgbClr val="FFFFFF"/>
                </a:solidFill>
              </a:rPr>
              <a:t> a </a:t>
            </a:r>
            <a:r>
              <a:rPr lang="en-US" altLang="cs-CZ" sz="2800" dirty="0" err="1">
                <a:solidFill>
                  <a:srgbClr val="FFFFFF"/>
                </a:solidFill>
              </a:rPr>
              <a:t>studentům</a:t>
            </a:r>
            <a:r>
              <a:rPr lang="en-US" altLang="cs-CZ" sz="2800" dirty="0">
                <a:solidFill>
                  <a:srgbClr val="FFFFFF"/>
                </a:solidFill>
              </a:rPr>
              <a:t> s SVP </a:t>
            </a:r>
            <a:r>
              <a:rPr lang="en-US" altLang="cs-CZ" sz="2800" dirty="0" err="1">
                <a:solidFill>
                  <a:srgbClr val="FFFFFF"/>
                </a:solidFill>
              </a:rPr>
              <a:t>navštěvující</a:t>
            </a:r>
            <a:r>
              <a:rPr lang="en-US" altLang="cs-CZ" sz="2800" dirty="0">
                <a:solidFill>
                  <a:srgbClr val="FFFFFF"/>
                </a:solidFill>
              </a:rPr>
              <a:t>: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altLang="cs-CZ" sz="2800" dirty="0" err="1">
                <a:solidFill>
                  <a:srgbClr val="FFFFFF"/>
                </a:solidFill>
              </a:rPr>
              <a:t>základní</a:t>
            </a:r>
            <a:r>
              <a:rPr lang="en-US" altLang="cs-CZ" sz="2800" dirty="0">
                <a:solidFill>
                  <a:srgbClr val="FFFFFF"/>
                </a:solidFill>
              </a:rPr>
              <a:t> </a:t>
            </a:r>
            <a:r>
              <a:rPr lang="cs-CZ" altLang="cs-CZ" sz="2800" dirty="0">
                <a:solidFill>
                  <a:srgbClr val="FFFFFF"/>
                </a:solidFill>
              </a:rPr>
              <a:t>školy a školy dle § 16;</a:t>
            </a:r>
            <a:endParaRPr lang="en-US" altLang="cs-CZ" sz="2800" dirty="0">
              <a:solidFill>
                <a:srgbClr val="FFFFFF"/>
              </a:solidFill>
            </a:endParaRP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altLang="cs-CZ" sz="2800" dirty="0" err="1">
                <a:solidFill>
                  <a:srgbClr val="FFFFFF"/>
                </a:solidFill>
              </a:rPr>
              <a:t>praktické</a:t>
            </a:r>
            <a:r>
              <a:rPr lang="en-US" altLang="cs-CZ" sz="2800" dirty="0">
                <a:solidFill>
                  <a:srgbClr val="FFFFFF"/>
                </a:solidFill>
              </a:rPr>
              <a:t> </a:t>
            </a:r>
            <a:r>
              <a:rPr lang="en-US" altLang="cs-CZ" sz="2800" dirty="0" err="1">
                <a:solidFill>
                  <a:srgbClr val="FFFFFF"/>
                </a:solidFill>
              </a:rPr>
              <a:t>školy</a:t>
            </a:r>
            <a:r>
              <a:rPr lang="en-US" altLang="cs-CZ" sz="2800" dirty="0">
                <a:solidFill>
                  <a:srgbClr val="FFFFFF"/>
                </a:solidFill>
              </a:rPr>
              <a:t> </a:t>
            </a:r>
            <a:r>
              <a:rPr lang="en-US" altLang="cs-CZ" sz="2800" dirty="0" err="1">
                <a:solidFill>
                  <a:srgbClr val="FFFFFF"/>
                </a:solidFill>
              </a:rPr>
              <a:t>jednoleté</a:t>
            </a:r>
            <a:r>
              <a:rPr lang="en-US" altLang="cs-CZ" sz="2800" dirty="0">
                <a:solidFill>
                  <a:srgbClr val="FFFFFF"/>
                </a:solidFill>
              </a:rPr>
              <a:t> </a:t>
            </a:r>
            <a:r>
              <a:rPr lang="en-US" altLang="cs-CZ" sz="2800" dirty="0" err="1">
                <a:solidFill>
                  <a:srgbClr val="FFFFFF"/>
                </a:solidFill>
              </a:rPr>
              <a:t>či</a:t>
            </a:r>
            <a:r>
              <a:rPr lang="en-US" altLang="cs-CZ" sz="2800" dirty="0">
                <a:solidFill>
                  <a:srgbClr val="FFFFFF"/>
                </a:solidFill>
              </a:rPr>
              <a:t> </a:t>
            </a:r>
            <a:r>
              <a:rPr lang="en-US" altLang="cs-CZ" sz="2800" dirty="0" err="1">
                <a:solidFill>
                  <a:srgbClr val="FFFFFF"/>
                </a:solidFill>
              </a:rPr>
              <a:t>dvouleté</a:t>
            </a:r>
            <a:r>
              <a:rPr lang="en-US" altLang="cs-CZ" sz="2800" dirty="0">
                <a:solidFill>
                  <a:srgbClr val="FFFFFF"/>
                </a:solidFill>
              </a:rPr>
              <a:t>;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altLang="cs-CZ" sz="2800" dirty="0" err="1">
                <a:solidFill>
                  <a:srgbClr val="FFFFFF"/>
                </a:solidFill>
              </a:rPr>
              <a:t>učební</a:t>
            </a:r>
            <a:r>
              <a:rPr lang="en-US" altLang="cs-CZ" sz="2800" dirty="0">
                <a:solidFill>
                  <a:srgbClr val="FFFFFF"/>
                </a:solidFill>
              </a:rPr>
              <a:t> </a:t>
            </a:r>
            <a:r>
              <a:rPr lang="en-US" altLang="cs-CZ" sz="2800" dirty="0" err="1">
                <a:solidFill>
                  <a:srgbClr val="FFFFFF"/>
                </a:solidFill>
              </a:rPr>
              <a:t>obory</a:t>
            </a:r>
            <a:r>
              <a:rPr lang="en-US" altLang="cs-CZ" sz="2800" dirty="0">
                <a:solidFill>
                  <a:srgbClr val="FFFFFF"/>
                </a:solidFill>
              </a:rPr>
              <a:t> </a:t>
            </a:r>
            <a:r>
              <a:rPr lang="en-US" altLang="cs-CZ" sz="2800" dirty="0" err="1">
                <a:solidFill>
                  <a:srgbClr val="FFFFFF"/>
                </a:solidFill>
              </a:rPr>
              <a:t>typu</a:t>
            </a:r>
            <a:r>
              <a:rPr lang="en-US" altLang="cs-CZ" sz="2800" dirty="0">
                <a:solidFill>
                  <a:srgbClr val="FFFFFF"/>
                </a:solidFill>
              </a:rPr>
              <a:t> E.</a:t>
            </a:r>
          </a:p>
          <a:p>
            <a:pPr>
              <a:lnSpc>
                <a:spcPct val="90000"/>
              </a:lnSpc>
            </a:pPr>
            <a:endParaRPr lang="en-US" altLang="cs-CZ" sz="2800" dirty="0">
              <a:solidFill>
                <a:srgbClr val="FFFFFF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800" dirty="0" err="1">
                <a:solidFill>
                  <a:srgbClr val="FFFFFF"/>
                </a:solidFill>
              </a:rPr>
              <a:t>Tranzitní</a:t>
            </a:r>
            <a:r>
              <a:rPr lang="en-US" sz="2800" dirty="0">
                <a:solidFill>
                  <a:srgbClr val="FFFFFF"/>
                </a:solidFill>
              </a:rPr>
              <a:t> program je </a:t>
            </a:r>
            <a:r>
              <a:rPr lang="en-US" sz="2800" dirty="0" err="1">
                <a:solidFill>
                  <a:srgbClr val="FFFFFF"/>
                </a:solidFill>
              </a:rPr>
              <a:t>poskytován</a:t>
            </a:r>
            <a:r>
              <a:rPr lang="en-US" sz="2800" dirty="0">
                <a:solidFill>
                  <a:srgbClr val="FFFFFF"/>
                </a:solidFill>
              </a:rPr>
              <a:t> po </a:t>
            </a:r>
            <a:r>
              <a:rPr lang="en-US" sz="2800" dirty="0" err="1">
                <a:solidFill>
                  <a:srgbClr val="FFFFFF"/>
                </a:solidFill>
              </a:rPr>
              <a:t>dobu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err="1">
                <a:solidFill>
                  <a:srgbClr val="FFFFFF"/>
                </a:solidFill>
              </a:rPr>
              <a:t>studia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err="1">
                <a:solidFill>
                  <a:srgbClr val="FFFFFF"/>
                </a:solidFill>
              </a:rPr>
              <a:t>daného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err="1">
                <a:solidFill>
                  <a:srgbClr val="FFFFFF"/>
                </a:solidFill>
              </a:rPr>
              <a:t>žáka</a:t>
            </a:r>
            <a:r>
              <a:rPr lang="en-US" sz="2800" dirty="0">
                <a:solidFill>
                  <a:srgbClr val="FFFFFF"/>
                </a:solidFill>
              </a:rPr>
              <a:t> se SVP.</a:t>
            </a:r>
            <a:endParaRPr lang="en-US" altLang="cs-CZ" sz="2800" dirty="0">
              <a:solidFill>
                <a:srgbClr val="FFFFFF"/>
              </a:solidFill>
            </a:endParaRPr>
          </a:p>
          <a:p>
            <a:pPr marL="0">
              <a:lnSpc>
                <a:spcPct val="90000"/>
              </a:lnSpc>
            </a:pPr>
            <a:endParaRPr lang="en-US" altLang="cs-CZ" dirty="0">
              <a:solidFill>
                <a:srgbClr val="FFFFFF"/>
              </a:solidFill>
            </a:endParaRPr>
          </a:p>
        </p:txBody>
      </p:sp>
      <p:sp>
        <p:nvSpPr>
          <p:cNvPr id="32772" name="Rectangle 10">
            <a:extLst>
              <a:ext uri="{FF2B5EF4-FFF2-40B4-BE49-F238E27FC236}">
                <a16:creationId xmlns:a16="http://schemas.microsoft.com/office/drawing/2014/main" id="{8FAC2E41-53B7-4D04-AE2A-5E28AAE5AB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1" y="3011251"/>
            <a:ext cx="184731" cy="311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425"/>
          </a:p>
        </p:txBody>
      </p:sp>
    </p:spTree>
    <p:extLst>
      <p:ext uri="{BB962C8B-B14F-4D97-AF65-F5344CB8AC3E}">
        <p14:creationId xmlns:p14="http://schemas.microsoft.com/office/powerpoint/2010/main" val="1084536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3FAEB9D-2215-4F2B-BA08-7F243C26A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6119034" cy="983748"/>
          </a:xfrm>
        </p:spPr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000000"/>
                </a:solidFill>
              </a:rPr>
              <a:t>Škola je důležitý partner TP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EC9BEC3-038D-48A4-A2C9-ECA33543D7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0076"/>
            <a:ext cx="4933949" cy="6257924"/>
          </a:xfrm>
        </p:spPr>
        <p:txBody>
          <a:bodyPr anchor="ctr">
            <a:normAutofit fontScale="85000" lnSpcReduction="10000"/>
          </a:bodyPr>
          <a:lstStyle/>
          <a:p>
            <a:pPr marL="0" indent="0">
              <a:buNone/>
            </a:pPr>
            <a:endParaRPr lang="cs-CZ" sz="2400" dirty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cs-CZ" sz="2400" dirty="0">
                <a:solidFill>
                  <a:srgbClr val="000000"/>
                </a:solidFill>
              </a:rPr>
              <a:t>Metodik (pedagog, kariérový poradce, výchovný pracovník) =&gt; přístup zaměřený na člověka =&gt; </a:t>
            </a:r>
            <a:r>
              <a:rPr lang="cs-CZ" sz="2400" b="1" dirty="0">
                <a:solidFill>
                  <a:srgbClr val="000000"/>
                </a:solidFill>
              </a:rPr>
              <a:t>PLÁN PŘECHODU.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cs-CZ" sz="2400" dirty="0">
                <a:solidFill>
                  <a:srgbClr val="000000"/>
                </a:solidFill>
              </a:rPr>
              <a:t>Techniky: Plánování zaměřené na člověka (např. Profil na jednu stranu, Moje sny, Kruh podpory, MAPA, Cesta, Akční plán).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cs-CZ" sz="2400" dirty="0">
                <a:solidFill>
                  <a:srgbClr val="000000"/>
                </a:solidFill>
              </a:rPr>
              <a:t>TP jako součást ročního plánu dle individuálního nastavení ŠVP školy.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cs-CZ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Tranzitní program je součástí ŠVP.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cs-CZ" altLang="cs-CZ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Důležitá funkce v TP – </a:t>
            </a:r>
            <a:r>
              <a:rPr lang="cs-CZ" altLang="cs-CZ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pracovní asistent </a:t>
            </a:r>
            <a:r>
              <a:rPr lang="cs-CZ" altLang="cs-CZ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(má významnou roli v procesu učení – podporuje žáka v rozvoji pracovních a sociálních dovedností).</a:t>
            </a:r>
            <a:endParaRPr lang="cs-CZ" sz="2400" dirty="0">
              <a:solidFill>
                <a:srgbClr val="000000"/>
              </a:solidFill>
            </a:endParaRPr>
          </a:p>
        </p:txBody>
      </p:sp>
      <p:pic>
        <p:nvPicPr>
          <p:cNvPr id="5" name="Obrázek 4" descr="Obsah obrázku budova, dům, okno, žlutá&#10;&#10;Popis byl vytvořen automaticky">
            <a:extLst>
              <a:ext uri="{FF2B5EF4-FFF2-40B4-BE49-F238E27FC236}">
                <a16:creationId xmlns:a16="http://schemas.microsoft.com/office/drawing/2014/main" id="{28612361-995E-40F8-9A46-7034F1F10B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6" r="10647" b="1"/>
          <a:stretch/>
        </p:blipFill>
        <p:spPr>
          <a:xfrm>
            <a:off x="5169989" y="1434778"/>
            <a:ext cx="3974012" cy="4573079"/>
          </a:xfrm>
          <a:custGeom>
            <a:avLst/>
            <a:gdLst/>
            <a:ahLst/>
            <a:cxnLst/>
            <a:rect l="l" t="t" r="r" b="b"/>
            <a:pathLst>
              <a:path w="5298683" h="6097438">
                <a:moveTo>
                  <a:pt x="3120528" y="0"/>
                </a:moveTo>
                <a:cubicBezTo>
                  <a:pt x="3874524" y="0"/>
                  <a:pt x="4566062" y="267415"/>
                  <a:pt x="5105473" y="712577"/>
                </a:cubicBezTo>
                <a:lnTo>
                  <a:pt x="5298683" y="888178"/>
                </a:lnTo>
                <a:lnTo>
                  <a:pt x="5298683" y="5352876"/>
                </a:lnTo>
                <a:lnTo>
                  <a:pt x="5105473" y="5528477"/>
                </a:lnTo>
                <a:cubicBezTo>
                  <a:pt x="4874296" y="5719261"/>
                  <a:pt x="4615179" y="5877397"/>
                  <a:pt x="4335177" y="5995828"/>
                </a:cubicBezTo>
                <a:lnTo>
                  <a:pt x="4057556" y="6097438"/>
                </a:lnTo>
                <a:lnTo>
                  <a:pt x="2183499" y="6097438"/>
                </a:lnTo>
                <a:lnTo>
                  <a:pt x="1905878" y="5995828"/>
                </a:lnTo>
                <a:cubicBezTo>
                  <a:pt x="785873" y="5522106"/>
                  <a:pt x="0" y="4413092"/>
                  <a:pt x="0" y="3120527"/>
                </a:cubicBezTo>
                <a:cubicBezTo>
                  <a:pt x="0" y="1397108"/>
                  <a:pt x="1397108" y="0"/>
                  <a:pt x="312052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57006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63F292F-9A38-FB6F-FDB7-F6F60695B0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8" r="-2" b="2908"/>
          <a:stretch/>
        </p:blipFill>
        <p:spPr>
          <a:xfrm>
            <a:off x="3980508" y="1160992"/>
            <a:ext cx="4208640" cy="4857750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96" name="Google Shape;96;g86076849a3_0_22"/>
          <p:cNvSpPr txBox="1">
            <a:spLocks noGrp="1"/>
          </p:cNvSpPr>
          <p:nvPr>
            <p:ph type="title"/>
          </p:nvPr>
        </p:nvSpPr>
        <p:spPr>
          <a:xfrm>
            <a:off x="168674" y="80302"/>
            <a:ext cx="5349239" cy="862674"/>
          </a:xfrm>
          <a:prstGeom prst="rect">
            <a:avLst/>
          </a:prstGeom>
        </p:spPr>
        <p:txBody>
          <a:bodyPr spcFirstLastPara="1" vert="horz" lIns="68569" tIns="34275" rIns="68569" bIns="34275" rtlCol="0" anchorCtr="0">
            <a:norm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  <a:buSzPts val="1800"/>
            </a:pPr>
            <a:r>
              <a:rPr lang="cs-CZ" sz="2800" b="1" dirty="0"/>
              <a:t>CÍL TP - směrem k samostatnému způsobu života</a:t>
            </a:r>
          </a:p>
        </p:txBody>
      </p:sp>
      <p:cxnSp>
        <p:nvCxnSpPr>
          <p:cNvPr id="131" name="Straight Connector 112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028259" y="0"/>
            <a:ext cx="9144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14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568950" y="3681413"/>
            <a:ext cx="357266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3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86107" y="-8467"/>
            <a:ext cx="2255511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4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02581" y="-8467"/>
            <a:ext cx="1941419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5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9249" y="3048000"/>
            <a:ext cx="2444751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6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00875" y="-8467"/>
            <a:ext cx="2140744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7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74047" y="-8467"/>
            <a:ext cx="967571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8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04249" y="-8467"/>
            <a:ext cx="937369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9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78749" y="3589867"/>
            <a:ext cx="136286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99" name="Google Shape;97;g86076849a3_0_22">
            <a:extLst>
              <a:ext uri="{FF2B5EF4-FFF2-40B4-BE49-F238E27FC236}">
                <a16:creationId xmlns:a16="http://schemas.microsoft.com/office/drawing/2014/main" id="{057BA3AD-85AC-458F-A7E8-FD87E946069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90798724"/>
              </p:ext>
            </p:extLst>
          </p:nvPr>
        </p:nvGraphicFramePr>
        <p:xfrm>
          <a:off x="168673" y="952500"/>
          <a:ext cx="4784327" cy="57054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757452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86076849a3_0_22"/>
          <p:cNvSpPr txBox="1">
            <a:spLocks noGrp="1"/>
          </p:cNvSpPr>
          <p:nvPr>
            <p:ph type="title"/>
          </p:nvPr>
        </p:nvSpPr>
        <p:spPr>
          <a:xfrm>
            <a:off x="372398" y="154649"/>
            <a:ext cx="7114252" cy="921676"/>
          </a:xfrm>
          <a:prstGeom prst="rect">
            <a:avLst/>
          </a:prstGeom>
        </p:spPr>
        <p:txBody>
          <a:bodyPr spcFirstLastPara="1" vert="horz" lIns="68569" tIns="34275" rIns="68569" bIns="34275" rtlCol="0" anchor="t" anchorCtr="0">
            <a:norm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  <a:buSzPts val="1800"/>
            </a:pPr>
            <a:r>
              <a:rPr lang="cs-CZ" sz="2800" b="1" dirty="0"/>
              <a:t>CÍL TP – samostatný způsob života s akcentem na </a:t>
            </a:r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získání zaměstnání</a:t>
            </a:r>
          </a:p>
        </p:txBody>
      </p:sp>
      <p:pic>
        <p:nvPicPr>
          <p:cNvPr id="9" name="Obrázek 8" descr="Obsah obrázku vektorová grafika&#10;&#10;Popis byl vytvořen automaticky">
            <a:extLst>
              <a:ext uri="{FF2B5EF4-FFF2-40B4-BE49-F238E27FC236}">
                <a16:creationId xmlns:a16="http://schemas.microsoft.com/office/drawing/2014/main" id="{8A37C372-4D9C-29E1-A584-4B3AEBA420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7" r="7781" b="-5"/>
          <a:stretch/>
        </p:blipFill>
        <p:spPr>
          <a:xfrm>
            <a:off x="114299" y="2160589"/>
            <a:ext cx="2358448" cy="3882362"/>
          </a:xfrm>
          <a:prstGeom prst="rect">
            <a:avLst/>
          </a:prstGeom>
        </p:spPr>
      </p:pic>
      <p:graphicFrame>
        <p:nvGraphicFramePr>
          <p:cNvPr id="99" name="Google Shape;97;g86076849a3_0_22">
            <a:extLst>
              <a:ext uri="{FF2B5EF4-FFF2-40B4-BE49-F238E27FC236}">
                <a16:creationId xmlns:a16="http://schemas.microsoft.com/office/drawing/2014/main" id="{057BA3AD-85AC-458F-A7E8-FD87E946069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93189053"/>
              </p:ext>
            </p:extLst>
          </p:nvPr>
        </p:nvGraphicFramePr>
        <p:xfrm>
          <a:off x="2324099" y="1028700"/>
          <a:ext cx="6819901" cy="56270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96011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Picture 98" descr="Zaplétání barevných motouzů">
            <a:extLst>
              <a:ext uri="{FF2B5EF4-FFF2-40B4-BE49-F238E27FC236}">
                <a16:creationId xmlns:a16="http://schemas.microsoft.com/office/drawing/2014/main" id="{572E0529-DF8E-40EC-A9D5-739EDCE1CFE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19091" t="4930" b="416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9" name="Isosceles Triangle 111">
            <a:extLst>
              <a:ext uri="{FF2B5EF4-FFF2-40B4-BE49-F238E27FC236}">
                <a16:creationId xmlns:a16="http://schemas.microsoft.com/office/drawing/2014/main" id="{2A4588C6-4069-4731-BFB4-10F1E6D378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631947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1" name="Parallelogram 113">
            <a:extLst>
              <a:ext uri="{FF2B5EF4-FFF2-40B4-BE49-F238E27FC236}">
                <a16:creationId xmlns:a16="http://schemas.microsoft.com/office/drawing/2014/main" id="{23370524-0FE7-41B4-ABCF-7FB26B6CF1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8141" y="0"/>
            <a:ext cx="7029450" cy="6858000"/>
          </a:xfrm>
          <a:prstGeom prst="parallelogram">
            <a:avLst>
              <a:gd name="adj" fmla="val 14937"/>
            </a:avLst>
          </a:prstGeom>
          <a:solidFill>
            <a:schemeClr val="bg1">
              <a:alpha val="9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13" name="Straight Connector 115">
            <a:extLst>
              <a:ext uri="{FF2B5EF4-FFF2-40B4-BE49-F238E27FC236}">
                <a16:creationId xmlns:a16="http://schemas.microsoft.com/office/drawing/2014/main" id="{E0A9CA40-1F57-4A6D-ACDA-F720AA468C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028259" y="0"/>
            <a:ext cx="9144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7">
            <a:extLst>
              <a:ext uri="{FF2B5EF4-FFF2-40B4-BE49-F238E27FC236}">
                <a16:creationId xmlns:a16="http://schemas.microsoft.com/office/drawing/2014/main" id="{B2A94EDB-B0FE-4678-8E69-0F137AE3BE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568950" y="3681413"/>
            <a:ext cx="357266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7" name="Rectangle 23">
            <a:extLst>
              <a:ext uri="{FF2B5EF4-FFF2-40B4-BE49-F238E27FC236}">
                <a16:creationId xmlns:a16="http://schemas.microsoft.com/office/drawing/2014/main" id="{4E93B92B-0DD5-4277-9D69-972ABADC3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86107" y="-8467"/>
            <a:ext cx="2255511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6" name="Google Shape;96;g86076849a3_0_22"/>
          <p:cNvSpPr txBox="1">
            <a:spLocks noGrp="1"/>
          </p:cNvSpPr>
          <p:nvPr>
            <p:ph type="title"/>
          </p:nvPr>
        </p:nvSpPr>
        <p:spPr>
          <a:xfrm>
            <a:off x="2089535" y="609600"/>
            <a:ext cx="4865966" cy="1320800"/>
          </a:xfrm>
          <a:prstGeom prst="rect">
            <a:avLst/>
          </a:prstGeom>
        </p:spPr>
        <p:txBody>
          <a:bodyPr spcFirstLastPara="1" vert="horz" lIns="68569" tIns="34275" rIns="68569" bIns="34275" rtlCol="0" anchor="t" anchorCtr="0">
            <a:normAutofit/>
          </a:bodyPr>
          <a:lstStyle/>
          <a:p>
            <a:pPr>
              <a:spcBef>
                <a:spcPts val="0"/>
              </a:spcBef>
              <a:buSzPts val="1800"/>
            </a:pPr>
            <a:r>
              <a:rPr lang="cs-CZ" b="1" dirty="0"/>
              <a:t>SPOLUPRÁCE</a:t>
            </a:r>
          </a:p>
        </p:txBody>
      </p:sp>
      <p:sp>
        <p:nvSpPr>
          <p:cNvPr id="122" name="Rectangle 25">
            <a:extLst>
              <a:ext uri="{FF2B5EF4-FFF2-40B4-BE49-F238E27FC236}">
                <a16:creationId xmlns:a16="http://schemas.microsoft.com/office/drawing/2014/main" id="{7CE87768-354E-4E3F-8202-9F387CF505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02581" y="-8467"/>
            <a:ext cx="1941419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4" name="Isosceles Triangle 123">
            <a:extLst>
              <a:ext uri="{FF2B5EF4-FFF2-40B4-BE49-F238E27FC236}">
                <a16:creationId xmlns:a16="http://schemas.microsoft.com/office/drawing/2014/main" id="{09E5B98F-BD75-4A30-BF72-0A91074702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9249" y="3048000"/>
            <a:ext cx="2444751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7" name="Google Shape;97;g86076849a3_0_22"/>
          <p:cNvSpPr txBox="1">
            <a:spLocks noGrp="1"/>
          </p:cNvSpPr>
          <p:nvPr>
            <p:ph type="body" idx="1"/>
          </p:nvPr>
        </p:nvSpPr>
        <p:spPr>
          <a:xfrm>
            <a:off x="2089535" y="2159000"/>
            <a:ext cx="4865966" cy="3882362"/>
          </a:xfrm>
          <a:prstGeom prst="rect">
            <a:avLst/>
          </a:prstGeom>
        </p:spPr>
        <p:txBody>
          <a:bodyPr spcFirstLastPara="1" vert="horz" lIns="68569" tIns="34275" rIns="68569" bIns="34275" rtlCol="0" anchorCtr="0">
            <a:normAutofit fontScale="92500" lnSpcReduction="20000"/>
          </a:bodyPr>
          <a:lstStyle/>
          <a:p>
            <a:pPr marL="0" indent="0">
              <a:spcBef>
                <a:spcPts val="975"/>
              </a:spcBef>
              <a:buClr>
                <a:schemeClr val="dk1"/>
              </a:buClr>
              <a:buSzPts val="1100"/>
              <a:buNone/>
            </a:pPr>
            <a:endParaRPr lang="cs-CZ" dirty="0">
              <a:latin typeface="Roboto"/>
              <a:ea typeface="Roboto"/>
              <a:cs typeface="Roboto"/>
              <a:sym typeface="Roboto"/>
            </a:endParaRPr>
          </a:p>
          <a:p>
            <a:pPr indent="-281225">
              <a:spcBef>
                <a:spcPts val="750"/>
              </a:spcBef>
              <a:buSzPts val="2305"/>
              <a:buChar char="•"/>
            </a:pPr>
            <a:r>
              <a:rPr lang="cs-CZ" sz="3200" dirty="0"/>
              <a:t>ŠKOLA</a:t>
            </a:r>
          </a:p>
          <a:p>
            <a:pPr indent="-281225">
              <a:spcBef>
                <a:spcPts val="750"/>
              </a:spcBef>
              <a:buSzPts val="2305"/>
              <a:buChar char="•"/>
            </a:pPr>
            <a:r>
              <a:rPr lang="cs-CZ" sz="3200" dirty="0"/>
              <a:t>ŽÁK</a:t>
            </a:r>
          </a:p>
          <a:p>
            <a:pPr indent="-281225">
              <a:spcBef>
                <a:spcPts val="750"/>
              </a:spcBef>
              <a:buSzPts val="2305"/>
              <a:buChar char="•"/>
            </a:pPr>
            <a:r>
              <a:rPr lang="cs-CZ" sz="3200" dirty="0"/>
              <a:t>RODINA</a:t>
            </a:r>
          </a:p>
          <a:p>
            <a:pPr indent="-281225">
              <a:spcBef>
                <a:spcPts val="750"/>
              </a:spcBef>
              <a:buSzPts val="2305"/>
              <a:buChar char="•"/>
            </a:pPr>
            <a:r>
              <a:rPr lang="cs-CZ" sz="3200" dirty="0"/>
              <a:t>ZAMĚSTNAVATELÉ</a:t>
            </a:r>
          </a:p>
          <a:p>
            <a:pPr indent="-281225">
              <a:spcBef>
                <a:spcPts val="750"/>
              </a:spcBef>
              <a:buSzPts val="2305"/>
              <a:buChar char="•"/>
            </a:pPr>
            <a:r>
              <a:rPr lang="cs-CZ" sz="3200" dirty="0"/>
              <a:t>SOCIÁLNÍ SLUŽBA</a:t>
            </a:r>
          </a:p>
          <a:p>
            <a:pPr indent="-281225">
              <a:spcBef>
                <a:spcPts val="750"/>
              </a:spcBef>
              <a:buSzPts val="2305"/>
              <a:buChar char="•"/>
            </a:pPr>
            <a:r>
              <a:rPr lang="cs-CZ" sz="3200" dirty="0"/>
              <a:t>ÚŘAD PRÁCE</a:t>
            </a:r>
          </a:p>
          <a:p>
            <a:pPr indent="-281225">
              <a:spcBef>
                <a:spcPts val="750"/>
              </a:spcBef>
              <a:buSzPts val="2305"/>
              <a:buChar char="•"/>
            </a:pPr>
            <a:r>
              <a:rPr lang="cs-CZ" sz="3200" dirty="0"/>
              <a:t>JINÉ ORGANIZACE</a:t>
            </a:r>
          </a:p>
          <a:p>
            <a:pPr marL="0" indent="0">
              <a:spcBef>
                <a:spcPts val="750"/>
              </a:spcBef>
              <a:buSzPts val="1800"/>
              <a:buNone/>
            </a:pPr>
            <a:endParaRPr lang="cs-CZ" dirty="0">
              <a:latin typeface="Roboto Light"/>
              <a:ea typeface="Roboto Light"/>
              <a:cs typeface="Roboto Light"/>
              <a:sym typeface="Roboto Light"/>
            </a:endParaRPr>
          </a:p>
          <a:p>
            <a:pPr indent="0">
              <a:spcBef>
                <a:spcPts val="750"/>
              </a:spcBef>
              <a:buSzPts val="1800"/>
              <a:buNone/>
            </a:pPr>
            <a:endParaRPr lang="cs-CZ" dirty="0">
              <a:latin typeface="Roboto Light"/>
              <a:ea typeface="Roboto Light"/>
              <a:cs typeface="Roboto Light"/>
              <a:sym typeface="Roboto Light"/>
            </a:endParaRPr>
          </a:p>
          <a:p>
            <a:pPr marL="0" indent="0">
              <a:spcBef>
                <a:spcPts val="750"/>
              </a:spcBef>
              <a:buSzPts val="1800"/>
              <a:buNone/>
            </a:pPr>
            <a:endParaRPr lang="cs-CZ" dirty="0"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750"/>
              </a:spcBef>
              <a:buSzPts val="1800"/>
              <a:buNone/>
            </a:pPr>
            <a:endParaRPr lang="cs-CZ" dirty="0"/>
          </a:p>
        </p:txBody>
      </p:sp>
      <p:sp>
        <p:nvSpPr>
          <p:cNvPr id="126" name="Rectangle 27">
            <a:extLst>
              <a:ext uri="{FF2B5EF4-FFF2-40B4-BE49-F238E27FC236}">
                <a16:creationId xmlns:a16="http://schemas.microsoft.com/office/drawing/2014/main" id="{8AAB91E3-41BE-4478-BF23-A24D43E146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00875" y="-8467"/>
            <a:ext cx="2140744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8" name="Rectangle 28">
            <a:extLst>
              <a:ext uri="{FF2B5EF4-FFF2-40B4-BE49-F238E27FC236}">
                <a16:creationId xmlns:a16="http://schemas.microsoft.com/office/drawing/2014/main" id="{96DFC7EA-8516-41F1-8ED9-C0A8E1E086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74047" y="-8467"/>
            <a:ext cx="967571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0" name="Rectangle 29">
            <a:extLst>
              <a:ext uri="{FF2B5EF4-FFF2-40B4-BE49-F238E27FC236}">
                <a16:creationId xmlns:a16="http://schemas.microsoft.com/office/drawing/2014/main" id="{E24E972C-8744-4CFA-B783-41EA3CC381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04249" y="-8467"/>
            <a:ext cx="937369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2" name="Isosceles Triangle 131">
            <a:extLst>
              <a:ext uri="{FF2B5EF4-FFF2-40B4-BE49-F238E27FC236}">
                <a16:creationId xmlns:a16="http://schemas.microsoft.com/office/drawing/2014/main" id="{C7C88F2E-E233-48BA-B85F-D06BA522B7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78749" y="3589867"/>
            <a:ext cx="136286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3227" y="2143125"/>
            <a:ext cx="8931058" cy="373380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cs-CZ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Děkujeme Vám za pozornost.</a:t>
            </a:r>
          </a:p>
          <a:p>
            <a:pPr marL="0" indent="0" algn="ctr">
              <a:buNone/>
            </a:pPr>
            <a:endParaRPr lang="cs-CZ" sz="4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  <a:hlinkClick r:id="rId3"/>
            </a:endParaRPr>
          </a:p>
          <a:p>
            <a:pPr marL="0" indent="0" algn="ctr">
              <a:buNone/>
            </a:pPr>
            <a:r>
              <a:rPr lang="cs-CZ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www.karierazp.upol.cz</a:t>
            </a:r>
            <a:endParaRPr lang="cs-CZ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cs-CZ" sz="3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cs-CZ" sz="3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daniela.mastalirova@upol.cz</a:t>
            </a:r>
          </a:p>
          <a:p>
            <a:pPr marL="0" indent="0" algn="ctr">
              <a:buNone/>
            </a:pPr>
            <a:r>
              <a:rPr lang="cs-CZ" sz="3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jaromir.mastalir@upol.cz</a:t>
            </a:r>
          </a:p>
          <a:p>
            <a:pPr marL="0" indent="0" algn="ctr">
              <a:buNone/>
            </a:pPr>
            <a:r>
              <a:rPr lang="cs-CZ" sz="3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veronika.smolakova@upol.cz</a:t>
            </a:r>
            <a:endParaRPr lang="cs-CZ" sz="22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 descr="D:\VTP\PROJEKTY\logolinky\logolink_MSMT_VVV_hor_barva_cz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862" y="307571"/>
            <a:ext cx="6772275" cy="148797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Obdélník 6"/>
          <p:cNvSpPr/>
          <p:nvPr/>
        </p:nvSpPr>
        <p:spPr>
          <a:xfrm>
            <a:off x="-66860" y="6077601"/>
            <a:ext cx="92777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dirty="0"/>
              <a:t>Systémová podpora kariérového poradenství a tranzitních programů žáků se SVP pro ČR</a:t>
            </a:r>
          </a:p>
          <a:p>
            <a:pPr algn="ctr"/>
            <a:r>
              <a:rPr lang="cs-CZ" sz="1400" dirty="0"/>
              <a:t>CZ.02.3.62/0.0/0.0/19_077/0016805</a:t>
            </a:r>
          </a:p>
        </p:txBody>
      </p:sp>
    </p:spTree>
    <p:extLst>
      <p:ext uri="{BB962C8B-B14F-4D97-AF65-F5344CB8AC3E}">
        <p14:creationId xmlns:p14="http://schemas.microsoft.com/office/powerpoint/2010/main" val="28973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arek Šindelka: Štafeta | Vltava">
            <a:extLst>
              <a:ext uri="{FF2B5EF4-FFF2-40B4-BE49-F238E27FC236}">
                <a16:creationId xmlns:a16="http://schemas.microsoft.com/office/drawing/2014/main" id="{796D7FDF-AB61-497D-8349-DB470C7E59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9" b="13447"/>
          <a:stretch/>
        </p:blipFill>
        <p:spPr bwMode="auto">
          <a:xfrm>
            <a:off x="15" y="858211"/>
            <a:ext cx="9143985" cy="5142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369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Fazeta">
  <a:themeElements>
    <a:clrScheme name="Faz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zet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84F5D7633594F4C9867465B3DD8D62D" ma:contentTypeVersion="" ma:contentTypeDescription="Vytvoří nový dokument" ma:contentTypeScope="" ma:versionID="4f03ef519ebb978e303f294421e9042d">
  <xsd:schema xmlns:xsd="http://www.w3.org/2001/XMLSchema" xmlns:xs="http://www.w3.org/2001/XMLSchema" xmlns:p="http://schemas.microsoft.com/office/2006/metadata/properties" xmlns:ns2="9fd9db41-f214-4b2e-98fd-1873e774bfbb" targetNamespace="http://schemas.microsoft.com/office/2006/metadata/properties" ma:root="true" ma:fieldsID="e5a8ed4cbecc57a9dd7ac69b5c73fc12" ns2:_="">
    <xsd:import namespace="9fd9db41-f214-4b2e-98fd-1873e774bfbb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d9db41-f214-4b2e-98fd-1873e774bfb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88768F3-7044-4899-BE3C-5F8A5AFB625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1AFE348-60CF-4E8A-B91A-F65647A80569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fd9db41-f214-4b2e-98fd-1873e774bfbb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781D05F-C323-4962-B7C7-BE70D016617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fd9db41-f214-4b2e-98fd-1873e774bfb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781</TotalTime>
  <Words>759</Words>
  <Application>Microsoft Office PowerPoint</Application>
  <PresentationFormat>Předvádění na obrazovce (4:3)</PresentationFormat>
  <Paragraphs>105</Paragraphs>
  <Slides>17</Slides>
  <Notes>9</Notes>
  <HiddenSlides>0</HiddenSlides>
  <MMClips>0</MMClips>
  <ScaleCrop>false</ScaleCrop>
  <HeadingPairs>
    <vt:vector size="8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6" baseType="lpstr">
      <vt:lpstr>Arial</vt:lpstr>
      <vt:lpstr>Calibri</vt:lpstr>
      <vt:lpstr>Roboto</vt:lpstr>
      <vt:lpstr>Roboto Light</vt:lpstr>
      <vt:lpstr>Trebuchet MS</vt:lpstr>
      <vt:lpstr>Wingdings</vt:lpstr>
      <vt:lpstr>Wingdings 3</vt:lpstr>
      <vt:lpstr>Fazeta</vt:lpstr>
      <vt:lpstr>Acrobat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Analýzy Analýza uplatnitelnosti absolventů s těžkým postižením na trhu práce v ČR (pro 12 krajů)   Atlasy porovnávající oblast vzdělávání  a zaměstnanosti osob se ZP v ČR</vt:lpstr>
      <vt:lpstr>Prezentace aplikace PowerPoint</vt:lpstr>
      <vt:lpstr>Tranzitní program</vt:lpstr>
      <vt:lpstr>  Výstupy    cíle 1</vt:lpstr>
      <vt:lpstr>Prezentace aplikace PowerPoint</vt:lpstr>
      <vt:lpstr> Tranzitní program ve školství</vt:lpstr>
      <vt:lpstr>Škola je důležitý partner TP</vt:lpstr>
      <vt:lpstr>CÍL TP - směrem k samostatnému způsobu života</vt:lpstr>
      <vt:lpstr>CÍL TP – samostatný způsob života s akcentem na získání zaměstnání</vt:lpstr>
      <vt:lpstr>SPOLUPRÁCE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Jaromír Maštalíř</dc:creator>
  <cp:lastModifiedBy>Mastalirova Daniela</cp:lastModifiedBy>
  <cp:revision>86</cp:revision>
  <cp:lastPrinted>2020-08-20T09:35:11Z</cp:lastPrinted>
  <dcterms:created xsi:type="dcterms:W3CDTF">2020-08-16T20:21:55Z</dcterms:created>
  <dcterms:modified xsi:type="dcterms:W3CDTF">2022-05-24T15:52:06Z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0x010100984F5D7633594F4C9867465B3DD8D62D</vt:lpwstr>
  </property>
</Properties>
</file>