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6" r:id="rId5"/>
    <p:sldId id="330" r:id="rId6"/>
    <p:sldId id="312" r:id="rId7"/>
    <p:sldId id="314" r:id="rId8"/>
    <p:sldId id="310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D500"/>
    <a:srgbClr val="CC3339"/>
    <a:srgbClr val="FFB71B"/>
    <a:srgbClr val="003764"/>
    <a:srgbClr val="3CB4E5"/>
    <a:srgbClr val="9BB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55BA2C-313B-4B8E-B79A-78DE62E73A86}" v="23" dt="2021-08-17T06:37:40.048"/>
    <p1510:client id="{E635A821-D802-4272-BCED-CAE1B802DED8}" v="3" dt="2021-08-17T07:15:27.9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4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briela Kalužová" userId="de5ee95b-3910-4305-b9f3-fc0ce2582bb7" providerId="ADAL" clId="{E635A821-D802-4272-BCED-CAE1B802DED8}"/>
    <pc:docChg chg="custSel delSld modSld">
      <pc:chgData name="Gabriela Kalužová" userId="de5ee95b-3910-4305-b9f3-fc0ce2582bb7" providerId="ADAL" clId="{E635A821-D802-4272-BCED-CAE1B802DED8}" dt="2021-08-17T07:20:48.802" v="35" actId="20577"/>
      <pc:docMkLst>
        <pc:docMk/>
      </pc:docMkLst>
      <pc:sldChg chg="addSp delSp modSp mod">
        <pc:chgData name="Gabriela Kalužová" userId="de5ee95b-3910-4305-b9f3-fc0ce2582bb7" providerId="ADAL" clId="{E635A821-D802-4272-BCED-CAE1B802DED8}" dt="2021-08-17T07:19:50.841" v="34" actId="14100"/>
        <pc:sldMkLst>
          <pc:docMk/>
          <pc:sldMk cId="2549666042" sldId="256"/>
        </pc:sldMkLst>
        <pc:spChg chg="mod">
          <ac:chgData name="Gabriela Kalužová" userId="de5ee95b-3910-4305-b9f3-fc0ce2582bb7" providerId="ADAL" clId="{E635A821-D802-4272-BCED-CAE1B802DED8}" dt="2021-08-17T07:19:39.842" v="32" actId="26606"/>
          <ac:spMkLst>
            <pc:docMk/>
            <pc:sldMk cId="2549666042" sldId="256"/>
            <ac:spMk id="2" creationId="{D9B62857-2B17-4370-8CE2-B248D02CD045}"/>
          </ac:spMkLst>
        </pc:spChg>
        <pc:spChg chg="mod">
          <ac:chgData name="Gabriela Kalužová" userId="de5ee95b-3910-4305-b9f3-fc0ce2582bb7" providerId="ADAL" clId="{E635A821-D802-4272-BCED-CAE1B802DED8}" dt="2021-08-17T07:19:39.842" v="32" actId="26606"/>
          <ac:spMkLst>
            <pc:docMk/>
            <pc:sldMk cId="2549666042" sldId="256"/>
            <ac:spMk id="3" creationId="{D5A03C9C-5082-4470-9013-3836F95E597B}"/>
          </ac:spMkLst>
        </pc:spChg>
        <pc:spChg chg="del">
          <ac:chgData name="Gabriela Kalužová" userId="de5ee95b-3910-4305-b9f3-fc0ce2582bb7" providerId="ADAL" clId="{E635A821-D802-4272-BCED-CAE1B802DED8}" dt="2021-08-17T07:19:39.842" v="32" actId="26606"/>
          <ac:spMkLst>
            <pc:docMk/>
            <pc:sldMk cId="2549666042" sldId="256"/>
            <ac:spMk id="60" creationId="{93245F62-CCC4-49E4-B95B-EA6C1E790510}"/>
          </ac:spMkLst>
        </pc:spChg>
        <pc:spChg chg="del">
          <ac:chgData name="Gabriela Kalužová" userId="de5ee95b-3910-4305-b9f3-fc0ce2582bb7" providerId="ADAL" clId="{E635A821-D802-4272-BCED-CAE1B802DED8}" dt="2021-08-17T07:19:39.842" v="32" actId="26606"/>
          <ac:spMkLst>
            <pc:docMk/>
            <pc:sldMk cId="2549666042" sldId="256"/>
            <ac:spMk id="61" creationId="{E6C0DD6B-6AA3-448F-9B99-8386295BC1B4}"/>
          </ac:spMkLst>
        </pc:spChg>
        <pc:spChg chg="add">
          <ac:chgData name="Gabriela Kalužová" userId="de5ee95b-3910-4305-b9f3-fc0ce2582bb7" providerId="ADAL" clId="{E635A821-D802-4272-BCED-CAE1B802DED8}" dt="2021-08-17T07:19:39.842" v="32" actId="26606"/>
          <ac:spMkLst>
            <pc:docMk/>
            <pc:sldMk cId="2549666042" sldId="256"/>
            <ac:spMk id="66" creationId="{AC477752-ACCA-41C1-9B1D-D0CED1F9CBDD}"/>
          </ac:spMkLst>
        </pc:spChg>
        <pc:picChg chg="mod">
          <ac:chgData name="Gabriela Kalužová" userId="de5ee95b-3910-4305-b9f3-fc0ce2582bb7" providerId="ADAL" clId="{E635A821-D802-4272-BCED-CAE1B802DED8}" dt="2021-08-17T07:19:50.841" v="34" actId="14100"/>
          <ac:picMkLst>
            <pc:docMk/>
            <pc:sldMk cId="2549666042" sldId="256"/>
            <ac:picMk id="6" creationId="{8C669F1F-BB6C-424D-9732-264A10CE0324}"/>
          </ac:picMkLst>
        </pc:picChg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1948824567" sldId="258"/>
        </pc:sldMkLst>
      </pc:sldChg>
      <pc:sldChg chg="del">
        <pc:chgData name="Gabriela Kalužová" userId="de5ee95b-3910-4305-b9f3-fc0ce2582bb7" providerId="ADAL" clId="{E635A821-D802-4272-BCED-CAE1B802DED8}" dt="2021-08-17T07:14:46.415" v="1" actId="47"/>
        <pc:sldMkLst>
          <pc:docMk/>
          <pc:sldMk cId="940594708" sldId="260"/>
        </pc:sldMkLst>
      </pc:sldChg>
      <pc:sldChg chg="del">
        <pc:chgData name="Gabriela Kalužová" userId="de5ee95b-3910-4305-b9f3-fc0ce2582bb7" providerId="ADAL" clId="{E635A821-D802-4272-BCED-CAE1B802DED8}" dt="2021-08-17T07:14:48.093" v="2" actId="47"/>
        <pc:sldMkLst>
          <pc:docMk/>
          <pc:sldMk cId="830398401" sldId="262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4008104702" sldId="263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3335172924" sldId="272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3094883056" sldId="290"/>
        </pc:sldMkLst>
      </pc:sldChg>
      <pc:sldChg chg="addSp delSp modSp mod">
        <pc:chgData name="Gabriela Kalužová" userId="de5ee95b-3910-4305-b9f3-fc0ce2582bb7" providerId="ADAL" clId="{E635A821-D802-4272-BCED-CAE1B802DED8}" dt="2021-08-17T07:18:16.428" v="12" actId="1076"/>
        <pc:sldMkLst>
          <pc:docMk/>
          <pc:sldMk cId="2757875014" sldId="310"/>
        </pc:sldMkLst>
        <pc:spChg chg="mod">
          <ac:chgData name="Gabriela Kalužová" userId="de5ee95b-3910-4305-b9f3-fc0ce2582bb7" providerId="ADAL" clId="{E635A821-D802-4272-BCED-CAE1B802DED8}" dt="2021-08-17T07:18:16.428" v="12" actId="1076"/>
          <ac:spMkLst>
            <pc:docMk/>
            <pc:sldMk cId="2757875014" sldId="310"/>
            <ac:spMk id="6" creationId="{B8211B94-B43F-4F06-90F8-F3CF72ABB079}"/>
          </ac:spMkLst>
        </pc:spChg>
        <pc:spChg chg="add mod">
          <ac:chgData name="Gabriela Kalužová" userId="de5ee95b-3910-4305-b9f3-fc0ce2582bb7" providerId="ADAL" clId="{E635A821-D802-4272-BCED-CAE1B802DED8}" dt="2021-08-17T07:15:35.162" v="7" actId="1076"/>
          <ac:spMkLst>
            <pc:docMk/>
            <pc:sldMk cId="2757875014" sldId="310"/>
            <ac:spMk id="9" creationId="{85F3EBEE-FFCC-43C4-913E-AD20E0C094EE}"/>
          </ac:spMkLst>
        </pc:spChg>
        <pc:picChg chg="add del mod">
          <ac:chgData name="Gabriela Kalužová" userId="de5ee95b-3910-4305-b9f3-fc0ce2582bb7" providerId="ADAL" clId="{E635A821-D802-4272-BCED-CAE1B802DED8}" dt="2021-08-17T07:15:10.034" v="5"/>
          <ac:picMkLst>
            <pc:docMk/>
            <pc:sldMk cId="2757875014" sldId="310"/>
            <ac:picMk id="7" creationId="{740526BB-822B-445A-A5F9-27D6DFF2E8D1}"/>
          </ac:picMkLst>
        </pc:picChg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2398470888" sldId="311"/>
        </pc:sldMkLst>
      </pc:sldChg>
      <pc:sldChg chg="modSp mod">
        <pc:chgData name="Gabriela Kalužová" userId="de5ee95b-3910-4305-b9f3-fc0ce2582bb7" providerId="ADAL" clId="{E635A821-D802-4272-BCED-CAE1B802DED8}" dt="2021-08-17T07:20:48.802" v="35" actId="20577"/>
        <pc:sldMkLst>
          <pc:docMk/>
          <pc:sldMk cId="2211193790" sldId="312"/>
        </pc:sldMkLst>
        <pc:spChg chg="mod">
          <ac:chgData name="Gabriela Kalužová" userId="de5ee95b-3910-4305-b9f3-fc0ce2582bb7" providerId="ADAL" clId="{E635A821-D802-4272-BCED-CAE1B802DED8}" dt="2021-08-17T07:19:00.623" v="31" actId="20577"/>
          <ac:spMkLst>
            <pc:docMk/>
            <pc:sldMk cId="2211193790" sldId="312"/>
            <ac:spMk id="3" creationId="{332F926A-FBAB-4ABA-8790-654633FBDB15}"/>
          </ac:spMkLst>
        </pc:spChg>
        <pc:spChg chg="mod">
          <ac:chgData name="Gabriela Kalužová" userId="de5ee95b-3910-4305-b9f3-fc0ce2582bb7" providerId="ADAL" clId="{E635A821-D802-4272-BCED-CAE1B802DED8}" dt="2021-08-17T07:20:48.802" v="35" actId="20577"/>
          <ac:spMkLst>
            <pc:docMk/>
            <pc:sldMk cId="2211193790" sldId="312"/>
            <ac:spMk id="4" creationId="{B9CE48DC-F2ED-41D1-A1D7-A48C70DF6FDC}"/>
          </ac:spMkLst>
        </pc:spChg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1897563640" sldId="313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3119980198" sldId="316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2457267573" sldId="317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1836552030" sldId="318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457194825" sldId="319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2091972534" sldId="320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4128483672" sldId="321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4257486609" sldId="322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1077310380" sldId="323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1905901204" sldId="324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3502147700" sldId="325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2479296925" sldId="326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2910473608" sldId="327"/>
        </pc:sldMkLst>
      </pc:sldChg>
      <pc:sldChg chg="del">
        <pc:chgData name="Gabriela Kalužová" userId="de5ee95b-3910-4305-b9f3-fc0ce2582bb7" providerId="ADAL" clId="{E635A821-D802-4272-BCED-CAE1B802DED8}" dt="2021-08-17T07:14:23.465" v="0" actId="47"/>
        <pc:sldMkLst>
          <pc:docMk/>
          <pc:sldMk cId="3669579670" sldId="328"/>
        </pc:sldMkLst>
      </pc:sldChg>
      <pc:sldChg chg="modSp del mod">
        <pc:chgData name="Gabriela Kalužová" userId="de5ee95b-3910-4305-b9f3-fc0ce2582bb7" providerId="ADAL" clId="{E635A821-D802-4272-BCED-CAE1B802DED8}" dt="2021-08-17T07:15:39.223" v="8" actId="47"/>
        <pc:sldMkLst>
          <pc:docMk/>
          <pc:sldMk cId="3179699364" sldId="329"/>
        </pc:sldMkLst>
        <pc:picChg chg="mod">
          <ac:chgData name="Gabriela Kalužová" userId="de5ee95b-3910-4305-b9f3-fc0ce2582bb7" providerId="ADAL" clId="{E635A821-D802-4272-BCED-CAE1B802DED8}" dt="2021-08-17T07:14:57.403" v="3" actId="1076"/>
          <ac:picMkLst>
            <pc:docMk/>
            <pc:sldMk cId="3179699364" sldId="329"/>
            <ac:picMk id="17" creationId="{4D4A1AFD-6C54-4E5D-B916-8B229F9B982A}"/>
          </ac:picMkLst>
        </pc:picChg>
      </pc:sldChg>
    </pc:docChg>
  </pc:docChgLst>
  <pc:docChgLst>
    <pc:chgData name="Gabriela Kalužová" userId="de5ee95b-3910-4305-b9f3-fc0ce2582bb7" providerId="ADAL" clId="{2BC4153D-3D5D-46F5-92F5-2299ED8B2BE8}"/>
    <pc:docChg chg="undo redo custSel addSld delSld modSld sldOrd">
      <pc:chgData name="Gabriela Kalužová" userId="de5ee95b-3910-4305-b9f3-fc0ce2582bb7" providerId="ADAL" clId="{2BC4153D-3D5D-46F5-92F5-2299ED8B2BE8}" dt="2021-05-13T10:43:03.673" v="2754" actId="20577"/>
      <pc:docMkLst>
        <pc:docMk/>
      </pc:docMkLst>
      <pc:sldChg chg="modSp mod">
        <pc:chgData name="Gabriela Kalužová" userId="de5ee95b-3910-4305-b9f3-fc0ce2582bb7" providerId="ADAL" clId="{2BC4153D-3D5D-46F5-92F5-2299ED8B2BE8}" dt="2021-05-13T10:43:03.673" v="2754" actId="20577"/>
        <pc:sldMkLst>
          <pc:docMk/>
          <pc:sldMk cId="2549666042" sldId="256"/>
        </pc:sldMkLst>
        <pc:spChg chg="mod">
          <ac:chgData name="Gabriela Kalužová" userId="de5ee95b-3910-4305-b9f3-fc0ce2582bb7" providerId="ADAL" clId="{2BC4153D-3D5D-46F5-92F5-2299ED8B2BE8}" dt="2021-05-13T10:43:03.673" v="2754" actId="20577"/>
          <ac:spMkLst>
            <pc:docMk/>
            <pc:sldMk cId="2549666042" sldId="256"/>
            <ac:spMk id="3" creationId="{D5A03C9C-5082-4470-9013-3836F95E597B}"/>
          </ac:spMkLst>
        </pc:spChg>
      </pc:sldChg>
      <pc:sldChg chg="modSp mod">
        <pc:chgData name="Gabriela Kalužová" userId="de5ee95b-3910-4305-b9f3-fc0ce2582bb7" providerId="ADAL" clId="{2BC4153D-3D5D-46F5-92F5-2299ED8B2BE8}" dt="2021-05-10T15:43:11.420" v="528" actId="20577"/>
        <pc:sldMkLst>
          <pc:docMk/>
          <pc:sldMk cId="3234028095" sldId="257"/>
        </pc:sldMkLst>
        <pc:spChg chg="mod">
          <ac:chgData name="Gabriela Kalužová" userId="de5ee95b-3910-4305-b9f3-fc0ce2582bb7" providerId="ADAL" clId="{2BC4153D-3D5D-46F5-92F5-2299ED8B2BE8}" dt="2021-05-10T15:43:11.420" v="528" actId="20577"/>
          <ac:spMkLst>
            <pc:docMk/>
            <pc:sldMk cId="3234028095" sldId="257"/>
            <ac:spMk id="2" creationId="{77CFF1D2-1B24-4CC6-BDC7-E4D5AF4E53D4}"/>
          </ac:spMkLst>
        </pc:spChg>
        <pc:spChg chg="mod">
          <ac:chgData name="Gabriela Kalužová" userId="de5ee95b-3910-4305-b9f3-fc0ce2582bb7" providerId="ADAL" clId="{2BC4153D-3D5D-46F5-92F5-2299ED8B2BE8}" dt="2021-05-10T15:12:04.969" v="279" actId="20577"/>
          <ac:spMkLst>
            <pc:docMk/>
            <pc:sldMk cId="3234028095" sldId="257"/>
            <ac:spMk id="5" creationId="{29B785BC-847A-42A8-8360-B508884F06C5}"/>
          </ac:spMkLst>
        </pc:spChg>
      </pc:sldChg>
      <pc:sldChg chg="delSp modSp mod">
        <pc:chgData name="Gabriela Kalužová" userId="de5ee95b-3910-4305-b9f3-fc0ce2582bb7" providerId="ADAL" clId="{2BC4153D-3D5D-46F5-92F5-2299ED8B2BE8}" dt="2021-05-11T10:08:43.918" v="2184" actId="20577"/>
        <pc:sldMkLst>
          <pc:docMk/>
          <pc:sldMk cId="1948824567" sldId="258"/>
        </pc:sldMkLst>
        <pc:spChg chg="mod">
          <ac:chgData name="Gabriela Kalužová" userId="de5ee95b-3910-4305-b9f3-fc0ce2582bb7" providerId="ADAL" clId="{2BC4153D-3D5D-46F5-92F5-2299ED8B2BE8}" dt="2021-05-10T14:34:40.541" v="71" actId="20577"/>
          <ac:spMkLst>
            <pc:docMk/>
            <pc:sldMk cId="1948824567" sldId="258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10:08:43.918" v="2184" actId="20577"/>
          <ac:spMkLst>
            <pc:docMk/>
            <pc:sldMk cId="1948824567" sldId="258"/>
            <ac:spMk id="3" creationId="{332F926A-FBAB-4ABA-8790-654633FBDB15}"/>
          </ac:spMkLst>
        </pc:spChg>
        <pc:spChg chg="del">
          <ac:chgData name="Gabriela Kalužová" userId="de5ee95b-3910-4305-b9f3-fc0ce2582bb7" providerId="ADAL" clId="{2BC4153D-3D5D-46F5-92F5-2299ED8B2BE8}" dt="2021-05-10T14:29:27.456" v="34" actId="478"/>
          <ac:spMkLst>
            <pc:docMk/>
            <pc:sldMk cId="1948824567" sldId="258"/>
            <ac:spMk id="4" creationId="{6A6BF1CE-2285-4E07-A409-6D4BED76F7C3}"/>
          </ac:spMkLst>
        </pc:spChg>
      </pc:sldChg>
      <pc:sldChg chg="add del">
        <pc:chgData name="Gabriela Kalužová" userId="de5ee95b-3910-4305-b9f3-fc0ce2582bb7" providerId="ADAL" clId="{2BC4153D-3D5D-46F5-92F5-2299ED8B2BE8}" dt="2021-05-13T10:39:32.770" v="2750" actId="47"/>
        <pc:sldMkLst>
          <pc:docMk/>
          <pc:sldMk cId="2303821360" sldId="259"/>
        </pc:sldMkLst>
      </pc:sldChg>
      <pc:sldChg chg="ord">
        <pc:chgData name="Gabriela Kalužová" userId="de5ee95b-3910-4305-b9f3-fc0ce2582bb7" providerId="ADAL" clId="{2BC4153D-3D5D-46F5-92F5-2299ED8B2BE8}" dt="2021-05-12T06:21:35.705" v="2740"/>
        <pc:sldMkLst>
          <pc:docMk/>
          <pc:sldMk cId="940594708" sldId="260"/>
        </pc:sldMkLst>
      </pc:sldChg>
      <pc:sldChg chg="addSp delSp modSp new del">
        <pc:chgData name="Gabriela Kalužová" userId="de5ee95b-3910-4305-b9f3-fc0ce2582bb7" providerId="ADAL" clId="{2BC4153D-3D5D-46F5-92F5-2299ED8B2BE8}" dt="2021-05-06T12:31:37.062" v="8" actId="47"/>
        <pc:sldMkLst>
          <pc:docMk/>
          <pc:sldMk cId="151862231" sldId="261"/>
        </pc:sldMkLst>
        <pc:picChg chg="add del mod">
          <ac:chgData name="Gabriela Kalužová" userId="de5ee95b-3910-4305-b9f3-fc0ce2582bb7" providerId="ADAL" clId="{2BC4153D-3D5D-46F5-92F5-2299ED8B2BE8}" dt="2021-05-06T12:19:34.699" v="2"/>
          <ac:picMkLst>
            <pc:docMk/>
            <pc:sldMk cId="151862231" sldId="261"/>
            <ac:picMk id="2" creationId="{43C4DA82-4080-468D-804C-078266CFD90B}"/>
          </ac:picMkLst>
        </pc:picChg>
        <pc:picChg chg="add del mod">
          <ac:chgData name="Gabriela Kalužová" userId="de5ee95b-3910-4305-b9f3-fc0ce2582bb7" providerId="ADAL" clId="{2BC4153D-3D5D-46F5-92F5-2299ED8B2BE8}" dt="2021-05-06T12:30:14.895" v="4"/>
          <ac:picMkLst>
            <pc:docMk/>
            <pc:sldMk cId="151862231" sldId="261"/>
            <ac:picMk id="3" creationId="{5663C8FE-691D-40FD-A7A1-A93DDA144A08}"/>
          </ac:picMkLst>
        </pc:picChg>
      </pc:sldChg>
      <pc:sldChg chg="delSp modSp add mod ord">
        <pc:chgData name="Gabriela Kalužová" userId="de5ee95b-3910-4305-b9f3-fc0ce2582bb7" providerId="ADAL" clId="{2BC4153D-3D5D-46F5-92F5-2299ED8B2BE8}" dt="2021-05-10T14:40:21.446" v="137"/>
        <pc:sldMkLst>
          <pc:docMk/>
          <pc:sldMk cId="830398401" sldId="262"/>
        </pc:sldMkLst>
        <pc:spChg chg="mod">
          <ac:chgData name="Gabriela Kalužová" userId="de5ee95b-3910-4305-b9f3-fc0ce2582bb7" providerId="ADAL" clId="{2BC4153D-3D5D-46F5-92F5-2299ED8B2BE8}" dt="2021-05-06T12:32:04.360" v="31" actId="20577"/>
          <ac:spMkLst>
            <pc:docMk/>
            <pc:sldMk cId="830398401" sldId="262"/>
            <ac:spMk id="16" creationId="{4D210582-7106-4BC4-8857-960677288535}"/>
          </ac:spMkLst>
        </pc:spChg>
        <pc:picChg chg="del mod">
          <ac:chgData name="Gabriela Kalužová" userId="de5ee95b-3910-4305-b9f3-fc0ce2582bb7" providerId="ADAL" clId="{2BC4153D-3D5D-46F5-92F5-2299ED8B2BE8}" dt="2021-05-06T12:31:33.601" v="7" actId="478"/>
          <ac:picMkLst>
            <pc:docMk/>
            <pc:sldMk cId="830398401" sldId="262"/>
            <ac:picMk id="3" creationId="{4C37BF4B-9D56-4A0A-B268-25FF6345C2EA}"/>
          </ac:picMkLst>
        </pc:picChg>
      </pc:sldChg>
      <pc:sldChg chg="addSp delSp modSp add mod ord">
        <pc:chgData name="Gabriela Kalužová" userId="de5ee95b-3910-4305-b9f3-fc0ce2582bb7" providerId="ADAL" clId="{2BC4153D-3D5D-46F5-92F5-2299ED8B2BE8}" dt="2021-05-11T05:57:50.465" v="585" actId="6549"/>
        <pc:sldMkLst>
          <pc:docMk/>
          <pc:sldMk cId="4008104702" sldId="263"/>
        </pc:sldMkLst>
        <pc:spChg chg="mod">
          <ac:chgData name="Gabriela Kalužová" userId="de5ee95b-3910-4305-b9f3-fc0ce2582bb7" providerId="ADAL" clId="{2BC4153D-3D5D-46F5-92F5-2299ED8B2BE8}" dt="2021-05-10T14:36:08.290" v="91" actId="20577"/>
          <ac:spMkLst>
            <pc:docMk/>
            <pc:sldMk cId="4008104702" sldId="263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05:57:50.465" v="585" actId="6549"/>
          <ac:spMkLst>
            <pc:docMk/>
            <pc:sldMk cId="4008104702" sldId="263"/>
            <ac:spMk id="3" creationId="{332F926A-FBAB-4ABA-8790-654633FBDB15}"/>
          </ac:spMkLst>
        </pc:spChg>
        <pc:spChg chg="del mod">
          <ac:chgData name="Gabriela Kalužová" userId="de5ee95b-3910-4305-b9f3-fc0ce2582bb7" providerId="ADAL" clId="{2BC4153D-3D5D-46F5-92F5-2299ED8B2BE8}" dt="2021-05-10T15:07:12.112" v="245" actId="931"/>
          <ac:spMkLst>
            <pc:docMk/>
            <pc:sldMk cId="4008104702" sldId="263"/>
            <ac:spMk id="4" creationId="{6A6BF1CE-2285-4E07-A409-6D4BED76F7C3}"/>
          </ac:spMkLst>
        </pc:spChg>
        <pc:picChg chg="add mod">
          <ac:chgData name="Gabriela Kalužová" userId="de5ee95b-3910-4305-b9f3-fc0ce2582bb7" providerId="ADAL" clId="{2BC4153D-3D5D-46F5-92F5-2299ED8B2BE8}" dt="2021-05-11T05:46:17.747" v="530" actId="14100"/>
          <ac:picMkLst>
            <pc:docMk/>
            <pc:sldMk cId="4008104702" sldId="263"/>
            <ac:picMk id="6" creationId="{8D5A9EC2-90BD-4C8B-80FF-DDAAF7D3193A}"/>
          </ac:picMkLst>
        </pc:picChg>
      </pc:sldChg>
      <pc:sldChg chg="modSp add mod ord">
        <pc:chgData name="Gabriela Kalužová" userId="de5ee95b-3910-4305-b9f3-fc0ce2582bb7" providerId="ADAL" clId="{2BC4153D-3D5D-46F5-92F5-2299ED8B2BE8}" dt="2021-05-11T09:22:41.885" v="1729" actId="20577"/>
        <pc:sldMkLst>
          <pc:docMk/>
          <pc:sldMk cId="3490332436" sldId="264"/>
        </pc:sldMkLst>
        <pc:spChg chg="mod">
          <ac:chgData name="Gabriela Kalužová" userId="de5ee95b-3910-4305-b9f3-fc0ce2582bb7" providerId="ADAL" clId="{2BC4153D-3D5D-46F5-92F5-2299ED8B2BE8}" dt="2021-05-11T09:09:58.452" v="1630" actId="20577"/>
          <ac:spMkLst>
            <pc:docMk/>
            <pc:sldMk cId="3490332436" sldId="264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09:22:41.885" v="1729" actId="20577"/>
          <ac:spMkLst>
            <pc:docMk/>
            <pc:sldMk cId="3490332436" sldId="264"/>
            <ac:spMk id="3" creationId="{332F926A-FBAB-4ABA-8790-654633FBDB15}"/>
          </ac:spMkLst>
        </pc:spChg>
        <pc:spChg chg="mod">
          <ac:chgData name="Gabriela Kalužová" userId="de5ee95b-3910-4305-b9f3-fc0ce2582bb7" providerId="ADAL" clId="{2BC4153D-3D5D-46F5-92F5-2299ED8B2BE8}" dt="2021-05-11T09:21:56.483" v="1721" actId="20577"/>
          <ac:spMkLst>
            <pc:docMk/>
            <pc:sldMk cId="3490332436" sldId="264"/>
            <ac:spMk id="4" creationId="{6A6BF1CE-2285-4E07-A409-6D4BED76F7C3}"/>
          </ac:spMkLst>
        </pc:spChg>
      </pc:sldChg>
      <pc:sldChg chg="addSp delSp modSp add mod ord setBg">
        <pc:chgData name="Gabriela Kalužová" userId="de5ee95b-3910-4305-b9f3-fc0ce2582bb7" providerId="ADAL" clId="{2BC4153D-3D5D-46F5-92F5-2299ED8B2BE8}" dt="2021-05-11T08:24:39.645" v="902"/>
        <pc:sldMkLst>
          <pc:docMk/>
          <pc:sldMk cId="271118056" sldId="265"/>
        </pc:sldMkLst>
        <pc:spChg chg="mod">
          <ac:chgData name="Gabriela Kalužová" userId="de5ee95b-3910-4305-b9f3-fc0ce2582bb7" providerId="ADAL" clId="{2BC4153D-3D5D-46F5-92F5-2299ED8B2BE8}" dt="2021-05-11T08:24:39.645" v="902"/>
          <ac:spMkLst>
            <pc:docMk/>
            <pc:sldMk cId="271118056" sldId="265"/>
            <ac:spMk id="2" creationId="{74A26500-25BE-4B43-95A5-4DA401857E45}"/>
          </ac:spMkLst>
        </pc:spChg>
        <pc:spChg chg="add del mod">
          <ac:chgData name="Gabriela Kalužová" userId="de5ee95b-3910-4305-b9f3-fc0ce2582bb7" providerId="ADAL" clId="{2BC4153D-3D5D-46F5-92F5-2299ED8B2BE8}" dt="2021-05-11T06:22:47.119" v="589" actId="26606"/>
          <ac:spMkLst>
            <pc:docMk/>
            <pc:sldMk cId="271118056" sldId="265"/>
            <ac:spMk id="3" creationId="{332F926A-FBAB-4ABA-8790-654633FBDB15}"/>
          </ac:spMkLst>
        </pc:spChg>
        <pc:spChg chg="add del">
          <ac:chgData name="Gabriela Kalužová" userId="de5ee95b-3910-4305-b9f3-fc0ce2582bb7" providerId="ADAL" clId="{2BC4153D-3D5D-46F5-92F5-2299ED8B2BE8}" dt="2021-05-11T06:22:47.119" v="589" actId="26606"/>
          <ac:spMkLst>
            <pc:docMk/>
            <pc:sldMk cId="271118056" sldId="265"/>
            <ac:spMk id="9" creationId="{B819A166-7571-4003-A6B8-B62034C3ED30}"/>
          </ac:spMkLst>
        </pc:spChg>
        <pc:graphicFrameChg chg="add del">
          <ac:chgData name="Gabriela Kalužová" userId="de5ee95b-3910-4305-b9f3-fc0ce2582bb7" providerId="ADAL" clId="{2BC4153D-3D5D-46F5-92F5-2299ED8B2BE8}" dt="2021-05-11T06:22:47.119" v="589" actId="26606"/>
          <ac:graphicFrameMkLst>
            <pc:docMk/>
            <pc:sldMk cId="271118056" sldId="265"/>
            <ac:graphicFrameMk id="5" creationId="{F2FB4004-D20B-49D0-862A-AD0ABA9D605B}"/>
          </ac:graphicFrameMkLst>
        </pc:graphicFrameChg>
      </pc:sldChg>
      <pc:sldChg chg="addSp delSp modSp add mod ord">
        <pc:chgData name="Gabriela Kalužová" userId="de5ee95b-3910-4305-b9f3-fc0ce2582bb7" providerId="ADAL" clId="{2BC4153D-3D5D-46F5-92F5-2299ED8B2BE8}" dt="2021-05-11T10:51:35.198" v="2274" actId="20577"/>
        <pc:sldMkLst>
          <pc:docMk/>
          <pc:sldMk cId="86412603" sldId="266"/>
        </pc:sldMkLst>
        <pc:spChg chg="mod">
          <ac:chgData name="Gabriela Kalužová" userId="de5ee95b-3910-4305-b9f3-fc0ce2582bb7" providerId="ADAL" clId="{2BC4153D-3D5D-46F5-92F5-2299ED8B2BE8}" dt="2021-05-11T09:17:50.726" v="1696" actId="20577"/>
          <ac:spMkLst>
            <pc:docMk/>
            <pc:sldMk cId="86412603" sldId="266"/>
            <ac:spMk id="2" creationId="{74A26500-25BE-4B43-95A5-4DA401857E45}"/>
          </ac:spMkLst>
        </pc:spChg>
        <pc:spChg chg="add del mod">
          <ac:chgData name="Gabriela Kalužová" userId="de5ee95b-3910-4305-b9f3-fc0ce2582bb7" providerId="ADAL" clId="{2BC4153D-3D5D-46F5-92F5-2299ED8B2BE8}" dt="2021-05-11T10:51:35.198" v="2274" actId="20577"/>
          <ac:spMkLst>
            <pc:docMk/>
            <pc:sldMk cId="86412603" sldId="266"/>
            <ac:spMk id="3" creationId="{332F926A-FBAB-4ABA-8790-654633FBDB15}"/>
          </ac:spMkLst>
        </pc:spChg>
        <pc:picChg chg="add del mod ord">
          <ac:chgData name="Gabriela Kalužová" userId="de5ee95b-3910-4305-b9f3-fc0ce2582bb7" providerId="ADAL" clId="{2BC4153D-3D5D-46F5-92F5-2299ED8B2BE8}" dt="2021-05-11T08:23:10.207" v="889" actId="22"/>
          <ac:picMkLst>
            <pc:docMk/>
            <pc:sldMk cId="86412603" sldId="266"/>
            <ac:picMk id="5" creationId="{DC14CD56-CC13-439F-8FD4-54BF6426E956}"/>
          </ac:picMkLst>
        </pc:picChg>
      </pc:sldChg>
      <pc:sldChg chg="addSp modSp add mod ord setBg">
        <pc:chgData name="Gabriela Kalužová" userId="de5ee95b-3910-4305-b9f3-fc0ce2582bb7" providerId="ADAL" clId="{2BC4153D-3D5D-46F5-92F5-2299ED8B2BE8}" dt="2021-05-11T10:13:38.109" v="2273" actId="20577"/>
        <pc:sldMkLst>
          <pc:docMk/>
          <pc:sldMk cId="1540715547" sldId="267"/>
        </pc:sldMkLst>
        <pc:spChg chg="mod">
          <ac:chgData name="Gabriela Kalužová" userId="de5ee95b-3910-4305-b9f3-fc0ce2582bb7" providerId="ADAL" clId="{2BC4153D-3D5D-46F5-92F5-2299ED8B2BE8}" dt="2021-05-10T15:22:31.077" v="346" actId="20577"/>
          <ac:spMkLst>
            <pc:docMk/>
            <pc:sldMk cId="1540715547" sldId="267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10:13:38.109" v="2273" actId="20577"/>
          <ac:spMkLst>
            <pc:docMk/>
            <pc:sldMk cId="1540715547" sldId="267"/>
            <ac:spMk id="3" creationId="{332F926A-FBAB-4ABA-8790-654633FBDB15}"/>
          </ac:spMkLst>
        </pc:spChg>
        <pc:spChg chg="add">
          <ac:chgData name="Gabriela Kalužová" userId="de5ee95b-3910-4305-b9f3-fc0ce2582bb7" providerId="ADAL" clId="{2BC4153D-3D5D-46F5-92F5-2299ED8B2BE8}" dt="2021-05-10T15:22:14.947" v="332" actId="26606"/>
          <ac:spMkLst>
            <pc:docMk/>
            <pc:sldMk cId="1540715547" sldId="267"/>
            <ac:spMk id="10" creationId="{5E39A796-BE83-48B1-B33F-35C4A32AAB57}"/>
          </ac:spMkLst>
        </pc:spChg>
        <pc:spChg chg="add">
          <ac:chgData name="Gabriela Kalužová" userId="de5ee95b-3910-4305-b9f3-fc0ce2582bb7" providerId="ADAL" clId="{2BC4153D-3D5D-46F5-92F5-2299ED8B2BE8}" dt="2021-05-10T15:22:14.947" v="332" actId="26606"/>
          <ac:spMkLst>
            <pc:docMk/>
            <pc:sldMk cId="1540715547" sldId="267"/>
            <ac:spMk id="12" creationId="{72F84B47-E267-4194-8194-831DB7B5547F}"/>
          </ac:spMkLst>
        </pc:spChg>
        <pc:picChg chg="add mod">
          <ac:chgData name="Gabriela Kalužová" userId="de5ee95b-3910-4305-b9f3-fc0ce2582bb7" providerId="ADAL" clId="{2BC4153D-3D5D-46F5-92F5-2299ED8B2BE8}" dt="2021-05-10T15:22:14.947" v="332" actId="26606"/>
          <ac:picMkLst>
            <pc:docMk/>
            <pc:sldMk cId="1540715547" sldId="267"/>
            <ac:picMk id="5" creationId="{8DAE00D1-A20C-40B0-86C3-48F8234AE613}"/>
          </ac:picMkLst>
        </pc:picChg>
      </pc:sldChg>
      <pc:sldChg chg="addSp delSp modSp add mod ord setBg">
        <pc:chgData name="Gabriela Kalužová" userId="de5ee95b-3910-4305-b9f3-fc0ce2582bb7" providerId="ADAL" clId="{2BC4153D-3D5D-46F5-92F5-2299ED8B2BE8}" dt="2021-05-11T09:03:13.473" v="1241" actId="207"/>
        <pc:sldMkLst>
          <pc:docMk/>
          <pc:sldMk cId="3142902395" sldId="268"/>
        </pc:sldMkLst>
        <pc:spChg chg="mod">
          <ac:chgData name="Gabriela Kalužová" userId="de5ee95b-3910-4305-b9f3-fc0ce2582bb7" providerId="ADAL" clId="{2BC4153D-3D5D-46F5-92F5-2299ED8B2BE8}" dt="2021-05-11T08:22:10.619" v="887" actId="26606"/>
          <ac:spMkLst>
            <pc:docMk/>
            <pc:sldMk cId="3142902395" sldId="268"/>
            <ac:spMk id="2" creationId="{74A26500-25BE-4B43-95A5-4DA401857E45}"/>
          </ac:spMkLst>
        </pc:spChg>
        <pc:spChg chg="add del mod">
          <ac:chgData name="Gabriela Kalužová" userId="de5ee95b-3910-4305-b9f3-fc0ce2582bb7" providerId="ADAL" clId="{2BC4153D-3D5D-46F5-92F5-2299ED8B2BE8}" dt="2021-05-11T09:03:13.473" v="1241" actId="207"/>
          <ac:spMkLst>
            <pc:docMk/>
            <pc:sldMk cId="3142902395" sldId="268"/>
            <ac:spMk id="3" creationId="{332F926A-FBAB-4ABA-8790-654633FBDB15}"/>
          </ac:spMkLst>
        </pc:spChg>
        <pc:spChg chg="add del">
          <ac:chgData name="Gabriela Kalužová" userId="de5ee95b-3910-4305-b9f3-fc0ce2582bb7" providerId="ADAL" clId="{2BC4153D-3D5D-46F5-92F5-2299ED8B2BE8}" dt="2021-05-11T08:22:10.619" v="887" actId="26606"/>
          <ac:spMkLst>
            <pc:docMk/>
            <pc:sldMk cId="3142902395" sldId="268"/>
            <ac:spMk id="9" creationId="{B819A166-7571-4003-A6B8-B62034C3ED30}"/>
          </ac:spMkLst>
        </pc:spChg>
        <pc:graphicFrameChg chg="add del">
          <ac:chgData name="Gabriela Kalužová" userId="de5ee95b-3910-4305-b9f3-fc0ce2582bb7" providerId="ADAL" clId="{2BC4153D-3D5D-46F5-92F5-2299ED8B2BE8}" dt="2021-05-11T08:22:10.619" v="887" actId="26606"/>
          <ac:graphicFrameMkLst>
            <pc:docMk/>
            <pc:sldMk cId="3142902395" sldId="268"/>
            <ac:graphicFrameMk id="5" creationId="{1546B46C-11AB-4654-B64F-278A4AADEECA}"/>
          </ac:graphicFrameMkLst>
        </pc:graphicFrameChg>
      </pc:sldChg>
      <pc:sldChg chg="modSp add mod">
        <pc:chgData name="Gabriela Kalužová" userId="de5ee95b-3910-4305-b9f3-fc0ce2582bb7" providerId="ADAL" clId="{2BC4153D-3D5D-46F5-92F5-2299ED8B2BE8}" dt="2021-05-11T08:07:16.343" v="755" actId="12"/>
        <pc:sldMkLst>
          <pc:docMk/>
          <pc:sldMk cId="100153693" sldId="269"/>
        </pc:sldMkLst>
        <pc:spChg chg="mod">
          <ac:chgData name="Gabriela Kalužová" userId="de5ee95b-3910-4305-b9f3-fc0ce2582bb7" providerId="ADAL" clId="{2BC4153D-3D5D-46F5-92F5-2299ED8B2BE8}" dt="2021-05-10T15:27:46.807" v="377" actId="20577"/>
          <ac:spMkLst>
            <pc:docMk/>
            <pc:sldMk cId="100153693" sldId="269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08:07:16.343" v="755" actId="12"/>
          <ac:spMkLst>
            <pc:docMk/>
            <pc:sldMk cId="100153693" sldId="269"/>
            <ac:spMk id="3" creationId="{332F926A-FBAB-4ABA-8790-654633FBDB15}"/>
          </ac:spMkLst>
        </pc:spChg>
      </pc:sldChg>
      <pc:sldChg chg="modSp add mod">
        <pc:chgData name="Gabriela Kalužová" userId="de5ee95b-3910-4305-b9f3-fc0ce2582bb7" providerId="ADAL" clId="{2BC4153D-3D5D-46F5-92F5-2299ED8B2BE8}" dt="2021-05-11T09:33:40.455" v="1733" actId="6549"/>
        <pc:sldMkLst>
          <pc:docMk/>
          <pc:sldMk cId="1433223816" sldId="270"/>
        </pc:sldMkLst>
        <pc:spChg chg="mod">
          <ac:chgData name="Gabriela Kalužová" userId="de5ee95b-3910-4305-b9f3-fc0ce2582bb7" providerId="ADAL" clId="{2BC4153D-3D5D-46F5-92F5-2299ED8B2BE8}" dt="2021-05-11T09:33:40.455" v="1733" actId="6549"/>
          <ac:spMkLst>
            <pc:docMk/>
            <pc:sldMk cId="1433223816" sldId="270"/>
            <ac:spMk id="3" creationId="{332F926A-FBAB-4ABA-8790-654633FBDB15}"/>
          </ac:spMkLst>
        </pc:spChg>
      </pc:sldChg>
      <pc:sldChg chg="modSp add mod ord">
        <pc:chgData name="Gabriela Kalužová" userId="de5ee95b-3910-4305-b9f3-fc0ce2582bb7" providerId="ADAL" clId="{2BC4153D-3D5D-46F5-92F5-2299ED8B2BE8}" dt="2021-05-11T10:09:38.007" v="2187" actId="113"/>
        <pc:sldMkLst>
          <pc:docMk/>
          <pc:sldMk cId="2915016547" sldId="271"/>
        </pc:sldMkLst>
        <pc:spChg chg="mod">
          <ac:chgData name="Gabriela Kalužová" userId="de5ee95b-3910-4305-b9f3-fc0ce2582bb7" providerId="ADAL" clId="{2BC4153D-3D5D-46F5-92F5-2299ED8B2BE8}" dt="2021-05-11T10:09:38.007" v="2187" actId="113"/>
          <ac:spMkLst>
            <pc:docMk/>
            <pc:sldMk cId="2915016547" sldId="271"/>
            <ac:spMk id="3" creationId="{332F926A-FBAB-4ABA-8790-654633FBDB15}"/>
          </ac:spMkLst>
        </pc:spChg>
      </pc:sldChg>
      <pc:sldChg chg="addSp modSp add mod">
        <pc:chgData name="Gabriela Kalužová" userId="de5ee95b-3910-4305-b9f3-fc0ce2582bb7" providerId="ADAL" clId="{2BC4153D-3D5D-46F5-92F5-2299ED8B2BE8}" dt="2021-05-11T07:52:32.133" v="708" actId="6549"/>
        <pc:sldMkLst>
          <pc:docMk/>
          <pc:sldMk cId="3335172924" sldId="272"/>
        </pc:sldMkLst>
        <pc:spChg chg="mod">
          <ac:chgData name="Gabriela Kalužová" userId="de5ee95b-3910-4305-b9f3-fc0ce2582bb7" providerId="ADAL" clId="{2BC4153D-3D5D-46F5-92F5-2299ED8B2BE8}" dt="2021-05-11T05:49:24.598" v="547" actId="20577"/>
          <ac:spMkLst>
            <pc:docMk/>
            <pc:sldMk cId="3335172924" sldId="272"/>
            <ac:spMk id="2" creationId="{77CFF1D2-1B24-4CC6-BDC7-E4D5AF4E53D4}"/>
          </ac:spMkLst>
        </pc:spChg>
        <pc:spChg chg="mod">
          <ac:chgData name="Gabriela Kalužová" userId="de5ee95b-3910-4305-b9f3-fc0ce2582bb7" providerId="ADAL" clId="{2BC4153D-3D5D-46F5-92F5-2299ED8B2BE8}" dt="2021-05-11T07:52:32.133" v="708" actId="6549"/>
          <ac:spMkLst>
            <pc:docMk/>
            <pc:sldMk cId="3335172924" sldId="272"/>
            <ac:spMk id="5" creationId="{29B785BC-847A-42A8-8360-B508884F06C5}"/>
          </ac:spMkLst>
        </pc:spChg>
        <pc:picChg chg="add mod">
          <ac:chgData name="Gabriela Kalužová" userId="de5ee95b-3910-4305-b9f3-fc0ce2582bb7" providerId="ADAL" clId="{2BC4153D-3D5D-46F5-92F5-2299ED8B2BE8}" dt="2021-05-11T05:53:28.717" v="584" actId="14100"/>
          <ac:picMkLst>
            <pc:docMk/>
            <pc:sldMk cId="3335172924" sldId="272"/>
            <ac:picMk id="4" creationId="{E67D6245-43CB-4BAA-9069-DFFD4D2956D5}"/>
          </ac:picMkLst>
        </pc:picChg>
      </pc:sldChg>
      <pc:sldChg chg="addSp delSp modSp add mod">
        <pc:chgData name="Gabriela Kalužová" userId="de5ee95b-3910-4305-b9f3-fc0ce2582bb7" providerId="ADAL" clId="{2BC4153D-3D5D-46F5-92F5-2299ED8B2BE8}" dt="2021-05-11T08:20:20.540" v="885" actId="1076"/>
        <pc:sldMkLst>
          <pc:docMk/>
          <pc:sldMk cId="476174031" sldId="285"/>
        </pc:sldMkLst>
        <pc:spChg chg="mod">
          <ac:chgData name="Gabriela Kalužová" userId="de5ee95b-3910-4305-b9f3-fc0ce2582bb7" providerId="ADAL" clId="{2BC4153D-3D5D-46F5-92F5-2299ED8B2BE8}" dt="2021-05-11T08:14:59.463" v="854" actId="20577"/>
          <ac:spMkLst>
            <pc:docMk/>
            <pc:sldMk cId="476174031" sldId="285"/>
            <ac:spMk id="2" creationId="{5EDB835D-102B-496D-8EF3-6CE0B5CF6487}"/>
          </ac:spMkLst>
        </pc:spChg>
        <pc:spChg chg="mod">
          <ac:chgData name="Gabriela Kalužová" userId="de5ee95b-3910-4305-b9f3-fc0ce2582bb7" providerId="ADAL" clId="{2BC4153D-3D5D-46F5-92F5-2299ED8B2BE8}" dt="2021-05-11T08:18:43.961" v="881" actId="20577"/>
          <ac:spMkLst>
            <pc:docMk/>
            <pc:sldMk cId="476174031" sldId="285"/>
            <ac:spMk id="3" creationId="{F239E395-028E-4143-9A79-F8D314E4F2C1}"/>
          </ac:spMkLst>
        </pc:spChg>
        <pc:spChg chg="del">
          <ac:chgData name="Gabriela Kalužová" userId="de5ee95b-3910-4305-b9f3-fc0ce2582bb7" providerId="ADAL" clId="{2BC4153D-3D5D-46F5-92F5-2299ED8B2BE8}" dt="2021-05-11T08:16:12.806" v="875" actId="931"/>
          <ac:spMkLst>
            <pc:docMk/>
            <pc:sldMk cId="476174031" sldId="285"/>
            <ac:spMk id="4" creationId="{609A8E15-71ED-49EC-81FE-79D22E77BE99}"/>
          </ac:spMkLst>
        </pc:spChg>
        <pc:picChg chg="add mod">
          <ac:chgData name="Gabriela Kalužová" userId="de5ee95b-3910-4305-b9f3-fc0ce2582bb7" providerId="ADAL" clId="{2BC4153D-3D5D-46F5-92F5-2299ED8B2BE8}" dt="2021-05-11T08:16:26.685" v="877" actId="1076"/>
          <ac:picMkLst>
            <pc:docMk/>
            <pc:sldMk cId="476174031" sldId="285"/>
            <ac:picMk id="6" creationId="{8626F765-1C60-4C72-99FE-FB98BC884C5F}"/>
          </ac:picMkLst>
        </pc:picChg>
        <pc:picChg chg="add mod">
          <ac:chgData name="Gabriela Kalužová" userId="de5ee95b-3910-4305-b9f3-fc0ce2582bb7" providerId="ADAL" clId="{2BC4153D-3D5D-46F5-92F5-2299ED8B2BE8}" dt="2021-05-11T08:20:20.540" v="885" actId="1076"/>
          <ac:picMkLst>
            <pc:docMk/>
            <pc:sldMk cId="476174031" sldId="285"/>
            <ac:picMk id="8" creationId="{09392915-CBC1-4B28-A4BE-E69F48FEE878}"/>
          </ac:picMkLst>
        </pc:picChg>
      </pc:sldChg>
      <pc:sldChg chg="new del ord">
        <pc:chgData name="Gabriela Kalužová" userId="de5ee95b-3910-4305-b9f3-fc0ce2582bb7" providerId="ADAL" clId="{2BC4153D-3D5D-46F5-92F5-2299ED8B2BE8}" dt="2021-05-11T08:13:28.095" v="790" actId="2696"/>
        <pc:sldMkLst>
          <pc:docMk/>
          <pc:sldMk cId="2465044982" sldId="285"/>
        </pc:sldMkLst>
      </pc:sldChg>
      <pc:sldChg chg="modSp new del mod setBg">
        <pc:chgData name="Gabriela Kalužová" userId="de5ee95b-3910-4305-b9f3-fc0ce2582bb7" providerId="ADAL" clId="{2BC4153D-3D5D-46F5-92F5-2299ED8B2BE8}" dt="2021-05-11T07:50:15.739" v="690" actId="47"/>
        <pc:sldMkLst>
          <pc:docMk/>
          <pc:sldMk cId="1825155562" sldId="286"/>
        </pc:sldMkLst>
        <pc:spChg chg="mod">
          <ac:chgData name="Gabriela Kalužová" userId="de5ee95b-3910-4305-b9f3-fc0ce2582bb7" providerId="ADAL" clId="{2BC4153D-3D5D-46F5-92F5-2299ED8B2BE8}" dt="2021-05-11T07:49:50.688" v="665" actId="21"/>
          <ac:spMkLst>
            <pc:docMk/>
            <pc:sldMk cId="1825155562" sldId="286"/>
            <ac:spMk id="2" creationId="{FF137B73-5F17-42D4-9E13-FD860A03D29E}"/>
          </ac:spMkLst>
        </pc:spChg>
        <pc:spChg chg="mod">
          <ac:chgData name="Gabriela Kalužová" userId="de5ee95b-3910-4305-b9f3-fc0ce2582bb7" providerId="ADAL" clId="{2BC4153D-3D5D-46F5-92F5-2299ED8B2BE8}" dt="2021-05-11T07:47:52.558" v="626" actId="14100"/>
          <ac:spMkLst>
            <pc:docMk/>
            <pc:sldMk cId="1825155562" sldId="286"/>
            <ac:spMk id="3" creationId="{3C0AF7DE-77E3-4174-96CD-A97DEB6C146D}"/>
          </ac:spMkLst>
        </pc:spChg>
      </pc:sldChg>
      <pc:sldChg chg="modSp add mod ord">
        <pc:chgData name="Gabriela Kalužová" userId="de5ee95b-3910-4305-b9f3-fc0ce2582bb7" providerId="ADAL" clId="{2BC4153D-3D5D-46F5-92F5-2299ED8B2BE8}" dt="2021-05-11T07:49:27.935" v="662" actId="20577"/>
        <pc:sldMkLst>
          <pc:docMk/>
          <pc:sldMk cId="2661262027" sldId="287"/>
        </pc:sldMkLst>
        <pc:spChg chg="mod">
          <ac:chgData name="Gabriela Kalužová" userId="de5ee95b-3910-4305-b9f3-fc0ce2582bb7" providerId="ADAL" clId="{2BC4153D-3D5D-46F5-92F5-2299ED8B2BE8}" dt="2021-05-11T07:49:27.935" v="662" actId="20577"/>
          <ac:spMkLst>
            <pc:docMk/>
            <pc:sldMk cId="2661262027" sldId="287"/>
            <ac:spMk id="2" creationId="{D9B62857-2B17-4370-8CE2-B248D02CD045}"/>
          </ac:spMkLst>
        </pc:spChg>
      </pc:sldChg>
      <pc:sldChg chg="delSp modSp add del mod setBg delDesignElem">
        <pc:chgData name="Gabriela Kalužová" userId="de5ee95b-3910-4305-b9f3-fc0ce2582bb7" providerId="ADAL" clId="{2BC4153D-3D5D-46F5-92F5-2299ED8B2BE8}" dt="2021-05-11T07:50:53.895" v="702" actId="47"/>
        <pc:sldMkLst>
          <pc:docMk/>
          <pc:sldMk cId="989251438" sldId="288"/>
        </pc:sldMkLst>
        <pc:spChg chg="mod">
          <ac:chgData name="Gabriela Kalužová" userId="de5ee95b-3910-4305-b9f3-fc0ce2582bb7" providerId="ADAL" clId="{2BC4153D-3D5D-46F5-92F5-2299ED8B2BE8}" dt="2021-05-11T07:50:39.888" v="698" actId="27636"/>
          <ac:spMkLst>
            <pc:docMk/>
            <pc:sldMk cId="989251438" sldId="288"/>
            <ac:spMk id="2" creationId="{D9B62857-2B17-4370-8CE2-B248D02CD045}"/>
          </ac:spMkLst>
        </pc:spChg>
        <pc:spChg chg="mod">
          <ac:chgData name="Gabriela Kalužová" userId="de5ee95b-3910-4305-b9f3-fc0ce2582bb7" providerId="ADAL" clId="{2BC4153D-3D5D-46F5-92F5-2299ED8B2BE8}" dt="2021-05-11T07:50:09.846" v="689" actId="1076"/>
          <ac:spMkLst>
            <pc:docMk/>
            <pc:sldMk cId="989251438" sldId="288"/>
            <ac:spMk id="3" creationId="{D5A03C9C-5082-4470-9013-3836F95E597B}"/>
          </ac:spMkLst>
        </pc:spChg>
        <pc:spChg chg="del">
          <ac:chgData name="Gabriela Kalužová" userId="de5ee95b-3910-4305-b9f3-fc0ce2582bb7" providerId="ADAL" clId="{2BC4153D-3D5D-46F5-92F5-2299ED8B2BE8}" dt="2021-05-11T07:49:46.279" v="664"/>
          <ac:spMkLst>
            <pc:docMk/>
            <pc:sldMk cId="989251438" sldId="288"/>
            <ac:spMk id="43" creationId="{19D32F93-50AC-4C46-A5DB-291C60DDB7BD}"/>
          </ac:spMkLst>
        </pc:spChg>
        <pc:spChg chg="del">
          <ac:chgData name="Gabriela Kalužová" userId="de5ee95b-3910-4305-b9f3-fc0ce2582bb7" providerId="ADAL" clId="{2BC4153D-3D5D-46F5-92F5-2299ED8B2BE8}" dt="2021-05-11T07:49:46.279" v="664"/>
          <ac:spMkLst>
            <pc:docMk/>
            <pc:sldMk cId="989251438" sldId="288"/>
            <ac:spMk id="44" creationId="{827DC2C4-B485-428A-BF4A-472D2967F47F}"/>
          </ac:spMkLst>
        </pc:spChg>
        <pc:spChg chg="del">
          <ac:chgData name="Gabriela Kalužová" userId="de5ee95b-3910-4305-b9f3-fc0ce2582bb7" providerId="ADAL" clId="{2BC4153D-3D5D-46F5-92F5-2299ED8B2BE8}" dt="2021-05-11T07:49:46.279" v="664"/>
          <ac:spMkLst>
            <pc:docMk/>
            <pc:sldMk cId="989251438" sldId="288"/>
            <ac:spMk id="45" creationId="{EE04B5EB-F158-4507-90DD-BD23620C7CC9}"/>
          </ac:spMkLst>
        </pc:spChg>
      </pc:sldChg>
      <pc:sldChg chg="add del">
        <pc:chgData name="Gabriela Kalužová" userId="de5ee95b-3910-4305-b9f3-fc0ce2582bb7" providerId="ADAL" clId="{2BC4153D-3D5D-46F5-92F5-2299ED8B2BE8}" dt="2021-05-11T07:50:24.387" v="692" actId="2696"/>
        <pc:sldMkLst>
          <pc:docMk/>
          <pc:sldMk cId="83569703" sldId="289"/>
        </pc:sldMkLst>
      </pc:sldChg>
      <pc:sldChg chg="addSp delSp add del setBg delDesignElem">
        <pc:chgData name="Gabriela Kalužová" userId="de5ee95b-3910-4305-b9f3-fc0ce2582bb7" providerId="ADAL" clId="{2BC4153D-3D5D-46F5-92F5-2299ED8B2BE8}" dt="2021-05-11T07:50:34.569" v="695"/>
        <pc:sldMkLst>
          <pc:docMk/>
          <pc:sldMk cId="367339221" sldId="289"/>
        </pc:sldMkLst>
        <pc:spChg chg="add del">
          <ac:chgData name="Gabriela Kalužová" userId="de5ee95b-3910-4305-b9f3-fc0ce2582bb7" providerId="ADAL" clId="{2BC4153D-3D5D-46F5-92F5-2299ED8B2BE8}" dt="2021-05-11T07:50:34.569" v="695"/>
          <ac:spMkLst>
            <pc:docMk/>
            <pc:sldMk cId="367339221" sldId="289"/>
            <ac:spMk id="43" creationId="{19D32F93-50AC-4C46-A5DB-291C60DDB7BD}"/>
          </ac:spMkLst>
        </pc:spChg>
        <pc:spChg chg="add del">
          <ac:chgData name="Gabriela Kalužová" userId="de5ee95b-3910-4305-b9f3-fc0ce2582bb7" providerId="ADAL" clId="{2BC4153D-3D5D-46F5-92F5-2299ED8B2BE8}" dt="2021-05-11T07:50:34.569" v="695"/>
          <ac:spMkLst>
            <pc:docMk/>
            <pc:sldMk cId="367339221" sldId="289"/>
            <ac:spMk id="44" creationId="{827DC2C4-B485-428A-BF4A-472D2967F47F}"/>
          </ac:spMkLst>
        </pc:spChg>
        <pc:spChg chg="add del">
          <ac:chgData name="Gabriela Kalužová" userId="de5ee95b-3910-4305-b9f3-fc0ce2582bb7" providerId="ADAL" clId="{2BC4153D-3D5D-46F5-92F5-2299ED8B2BE8}" dt="2021-05-11T07:50:34.569" v="695"/>
          <ac:spMkLst>
            <pc:docMk/>
            <pc:sldMk cId="367339221" sldId="289"/>
            <ac:spMk id="45" creationId="{EE04B5EB-F158-4507-90DD-BD23620C7CC9}"/>
          </ac:spMkLst>
        </pc:spChg>
      </pc:sldChg>
      <pc:sldChg chg="modSp add mod ord">
        <pc:chgData name="Gabriela Kalužová" userId="de5ee95b-3910-4305-b9f3-fc0ce2582bb7" providerId="ADAL" clId="{2BC4153D-3D5D-46F5-92F5-2299ED8B2BE8}" dt="2021-05-11T07:51:17.191" v="706"/>
        <pc:sldMkLst>
          <pc:docMk/>
          <pc:sldMk cId="2572060636" sldId="289"/>
        </pc:sldMkLst>
        <pc:spChg chg="mod">
          <ac:chgData name="Gabriela Kalužová" userId="de5ee95b-3910-4305-b9f3-fc0ce2582bb7" providerId="ADAL" clId="{2BC4153D-3D5D-46F5-92F5-2299ED8B2BE8}" dt="2021-05-11T07:50:49.663" v="701" actId="14100"/>
          <ac:spMkLst>
            <pc:docMk/>
            <pc:sldMk cId="2572060636" sldId="289"/>
            <ac:spMk id="2" creationId="{D9B62857-2B17-4370-8CE2-B248D02CD045}"/>
          </ac:spMkLst>
        </pc:spChg>
      </pc:sldChg>
      <pc:sldChg chg="addSp modSp new mod setBg">
        <pc:chgData name="Gabriela Kalužová" userId="de5ee95b-3910-4305-b9f3-fc0ce2582bb7" providerId="ADAL" clId="{2BC4153D-3D5D-46F5-92F5-2299ED8B2BE8}" dt="2021-05-11T08:00:21.132" v="711" actId="26606"/>
        <pc:sldMkLst>
          <pc:docMk/>
          <pc:sldMk cId="3094883056" sldId="290"/>
        </pc:sldMkLst>
        <pc:spChg chg="add">
          <ac:chgData name="Gabriela Kalužová" userId="de5ee95b-3910-4305-b9f3-fc0ce2582bb7" providerId="ADAL" clId="{2BC4153D-3D5D-46F5-92F5-2299ED8B2BE8}" dt="2021-05-11T08:00:21.132" v="711" actId="26606"/>
          <ac:spMkLst>
            <pc:docMk/>
            <pc:sldMk cId="3094883056" sldId="290"/>
            <ac:spMk id="8" creationId="{42A4FC2C-047E-45A5-965D-8E1E3BF09BC6}"/>
          </ac:spMkLst>
        </pc:spChg>
        <pc:picChg chg="add mod">
          <ac:chgData name="Gabriela Kalužová" userId="de5ee95b-3910-4305-b9f3-fc0ce2582bb7" providerId="ADAL" clId="{2BC4153D-3D5D-46F5-92F5-2299ED8B2BE8}" dt="2021-05-11T08:00:21.132" v="711" actId="26606"/>
          <ac:picMkLst>
            <pc:docMk/>
            <pc:sldMk cId="3094883056" sldId="290"/>
            <ac:picMk id="3" creationId="{1ECE7870-543D-4CC2-948D-3B3410C17926}"/>
          </ac:picMkLst>
        </pc:picChg>
      </pc:sldChg>
      <pc:sldChg chg="modSp add mod ord">
        <pc:chgData name="Gabriela Kalužová" userId="de5ee95b-3910-4305-b9f3-fc0ce2582bb7" providerId="ADAL" clId="{2BC4153D-3D5D-46F5-92F5-2299ED8B2BE8}" dt="2021-05-11T09:04:52.712" v="1264" actId="123"/>
        <pc:sldMkLst>
          <pc:docMk/>
          <pc:sldMk cId="3458241531" sldId="291"/>
        </pc:sldMkLst>
        <pc:spChg chg="mod">
          <ac:chgData name="Gabriela Kalužová" userId="de5ee95b-3910-4305-b9f3-fc0ce2582bb7" providerId="ADAL" clId="{2BC4153D-3D5D-46F5-92F5-2299ED8B2BE8}" dt="2021-05-11T08:50:59.831" v="1117"/>
          <ac:spMkLst>
            <pc:docMk/>
            <pc:sldMk cId="3458241531" sldId="291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09:04:52.712" v="1264" actId="123"/>
          <ac:spMkLst>
            <pc:docMk/>
            <pc:sldMk cId="3458241531" sldId="291"/>
            <ac:spMk id="3" creationId="{332F926A-FBAB-4ABA-8790-654633FBDB15}"/>
          </ac:spMkLst>
        </pc:spChg>
      </pc:sldChg>
      <pc:sldChg chg="addSp delSp modSp add mod ord">
        <pc:chgData name="Gabriela Kalužová" userId="de5ee95b-3910-4305-b9f3-fc0ce2582bb7" providerId="ADAL" clId="{2BC4153D-3D5D-46F5-92F5-2299ED8B2BE8}" dt="2021-05-11T09:32:50.889" v="1732" actId="123"/>
        <pc:sldMkLst>
          <pc:docMk/>
          <pc:sldMk cId="3471666866" sldId="292"/>
        </pc:sldMkLst>
        <pc:spChg chg="mod">
          <ac:chgData name="Gabriela Kalužová" userId="de5ee95b-3910-4305-b9f3-fc0ce2582bb7" providerId="ADAL" clId="{2BC4153D-3D5D-46F5-92F5-2299ED8B2BE8}" dt="2021-05-11T08:58:17.215" v="1173" actId="20577"/>
          <ac:spMkLst>
            <pc:docMk/>
            <pc:sldMk cId="3471666866" sldId="292"/>
            <ac:spMk id="2" creationId="{74A26500-25BE-4B43-95A5-4DA401857E45}"/>
          </ac:spMkLst>
        </pc:spChg>
        <pc:spChg chg="add del mod">
          <ac:chgData name="Gabriela Kalužová" userId="de5ee95b-3910-4305-b9f3-fc0ce2582bb7" providerId="ADAL" clId="{2BC4153D-3D5D-46F5-92F5-2299ED8B2BE8}" dt="2021-05-11T09:32:50.889" v="1732" actId="123"/>
          <ac:spMkLst>
            <pc:docMk/>
            <pc:sldMk cId="3471666866" sldId="292"/>
            <ac:spMk id="3" creationId="{332F926A-FBAB-4ABA-8790-654633FBDB15}"/>
          </ac:spMkLst>
        </pc:spChg>
        <pc:spChg chg="add del">
          <ac:chgData name="Gabriela Kalužová" userId="de5ee95b-3910-4305-b9f3-fc0ce2582bb7" providerId="ADAL" clId="{2BC4153D-3D5D-46F5-92F5-2299ED8B2BE8}" dt="2021-05-11T08:55:49.386" v="1145"/>
          <ac:spMkLst>
            <pc:docMk/>
            <pc:sldMk cId="3471666866" sldId="292"/>
            <ac:spMk id="16" creationId="{39674AB5-72E6-4AC0-ACA7-63F615938FC6}"/>
          </ac:spMkLst>
        </pc:spChg>
        <pc:graphicFrameChg chg="add del mod">
          <ac:chgData name="Gabriela Kalužová" userId="de5ee95b-3910-4305-b9f3-fc0ce2582bb7" providerId="ADAL" clId="{2BC4153D-3D5D-46F5-92F5-2299ED8B2BE8}" dt="2021-05-11T08:55:07.528" v="1141"/>
          <ac:graphicFrameMkLst>
            <pc:docMk/>
            <pc:sldMk cId="3471666866" sldId="292"/>
            <ac:graphicFrameMk id="4" creationId="{A03B764D-1642-404E-85BF-8D754134A2D7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07.528" v="1141"/>
          <ac:graphicFrameMkLst>
            <pc:docMk/>
            <pc:sldMk cId="3471666866" sldId="292"/>
            <ac:graphicFrameMk id="5" creationId="{41CBD5B2-7D6F-4500-B34B-3690B8325349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07.528" v="1141"/>
          <ac:graphicFrameMkLst>
            <pc:docMk/>
            <pc:sldMk cId="3471666866" sldId="292"/>
            <ac:graphicFrameMk id="6" creationId="{0A19748E-3BBE-4637-830D-9F03C65BB161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07.528" v="1141"/>
          <ac:graphicFrameMkLst>
            <pc:docMk/>
            <pc:sldMk cId="3471666866" sldId="292"/>
            <ac:graphicFrameMk id="7" creationId="{54A7D7F0-CEED-474E-B6C0-BCFFA2F7CD82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22.705" v="1143"/>
          <ac:graphicFrameMkLst>
            <pc:docMk/>
            <pc:sldMk cId="3471666866" sldId="292"/>
            <ac:graphicFrameMk id="8" creationId="{F7570687-BBD6-40DF-82A3-69F9C31BD139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22.705" v="1143"/>
          <ac:graphicFrameMkLst>
            <pc:docMk/>
            <pc:sldMk cId="3471666866" sldId="292"/>
            <ac:graphicFrameMk id="9" creationId="{FC9BA433-17A4-4EF9-A130-CDA930D063A8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22.705" v="1143"/>
          <ac:graphicFrameMkLst>
            <pc:docMk/>
            <pc:sldMk cId="3471666866" sldId="292"/>
            <ac:graphicFrameMk id="10" creationId="{C272ABD9-BAED-40F8-8A1A-20DA85078191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22.705" v="1143"/>
          <ac:graphicFrameMkLst>
            <pc:docMk/>
            <pc:sldMk cId="3471666866" sldId="292"/>
            <ac:graphicFrameMk id="11" creationId="{51C93ADB-2857-48E8-819D-8DB94B3E38D3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49.386" v="1145"/>
          <ac:graphicFrameMkLst>
            <pc:docMk/>
            <pc:sldMk cId="3471666866" sldId="292"/>
            <ac:graphicFrameMk id="12" creationId="{201C7FBF-9603-465C-9ABE-96DC457083D7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49.386" v="1145"/>
          <ac:graphicFrameMkLst>
            <pc:docMk/>
            <pc:sldMk cId="3471666866" sldId="292"/>
            <ac:graphicFrameMk id="13" creationId="{0D59A77D-9BC2-47FC-BA61-C8A64902EB3C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49.386" v="1145"/>
          <ac:graphicFrameMkLst>
            <pc:docMk/>
            <pc:sldMk cId="3471666866" sldId="292"/>
            <ac:graphicFrameMk id="14" creationId="{54281951-5A0F-4691-B29A-0E4C40A49CCE}"/>
          </ac:graphicFrameMkLst>
        </pc:graphicFrameChg>
        <pc:graphicFrameChg chg="add del mod">
          <ac:chgData name="Gabriela Kalužová" userId="de5ee95b-3910-4305-b9f3-fc0ce2582bb7" providerId="ADAL" clId="{2BC4153D-3D5D-46F5-92F5-2299ED8B2BE8}" dt="2021-05-11T08:55:49.386" v="1145"/>
          <ac:graphicFrameMkLst>
            <pc:docMk/>
            <pc:sldMk cId="3471666866" sldId="292"/>
            <ac:graphicFrameMk id="15" creationId="{0A315C30-BD41-4865-A0EF-54FEC24EC554}"/>
          </ac:graphicFrameMkLst>
        </pc:graphicFrameChg>
      </pc:sldChg>
      <pc:sldChg chg="add del">
        <pc:chgData name="Gabriela Kalužová" userId="de5ee95b-3910-4305-b9f3-fc0ce2582bb7" providerId="ADAL" clId="{2BC4153D-3D5D-46F5-92F5-2299ED8B2BE8}" dt="2021-05-13T10:39:34.440" v="2751" actId="47"/>
        <pc:sldMkLst>
          <pc:docMk/>
          <pc:sldMk cId="2454883640" sldId="293"/>
        </pc:sldMkLst>
      </pc:sldChg>
      <pc:sldChg chg="modSp add mod">
        <pc:chgData name="Gabriela Kalužová" userId="de5ee95b-3910-4305-b9f3-fc0ce2582bb7" providerId="ADAL" clId="{2BC4153D-3D5D-46F5-92F5-2299ED8B2BE8}" dt="2021-05-11T09:38:30.059" v="1804" actId="123"/>
        <pc:sldMkLst>
          <pc:docMk/>
          <pc:sldMk cId="1113806106" sldId="294"/>
        </pc:sldMkLst>
        <pc:spChg chg="mod">
          <ac:chgData name="Gabriela Kalužová" userId="de5ee95b-3910-4305-b9f3-fc0ce2582bb7" providerId="ADAL" clId="{2BC4153D-3D5D-46F5-92F5-2299ED8B2BE8}" dt="2021-05-11T09:34:41.543" v="1748" actId="20577"/>
          <ac:spMkLst>
            <pc:docMk/>
            <pc:sldMk cId="1113806106" sldId="294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09:38:30.059" v="1804" actId="123"/>
          <ac:spMkLst>
            <pc:docMk/>
            <pc:sldMk cId="1113806106" sldId="294"/>
            <ac:spMk id="3" creationId="{332F926A-FBAB-4ABA-8790-654633FBDB15}"/>
          </ac:spMkLst>
        </pc:spChg>
      </pc:sldChg>
      <pc:sldChg chg="modSp add mod">
        <pc:chgData name="Gabriela Kalužová" userId="de5ee95b-3910-4305-b9f3-fc0ce2582bb7" providerId="ADAL" clId="{2BC4153D-3D5D-46F5-92F5-2299ED8B2BE8}" dt="2021-05-11T09:56:01.322" v="2034" actId="113"/>
        <pc:sldMkLst>
          <pc:docMk/>
          <pc:sldMk cId="1993288251" sldId="295"/>
        </pc:sldMkLst>
        <pc:spChg chg="mod">
          <ac:chgData name="Gabriela Kalužová" userId="de5ee95b-3910-4305-b9f3-fc0ce2582bb7" providerId="ADAL" clId="{2BC4153D-3D5D-46F5-92F5-2299ED8B2BE8}" dt="2021-05-11T09:46:29.523" v="1898"/>
          <ac:spMkLst>
            <pc:docMk/>
            <pc:sldMk cId="1993288251" sldId="295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09:56:01.322" v="2034" actId="113"/>
          <ac:spMkLst>
            <pc:docMk/>
            <pc:sldMk cId="1993288251" sldId="295"/>
            <ac:spMk id="3" creationId="{332F926A-FBAB-4ABA-8790-654633FBDB15}"/>
          </ac:spMkLst>
        </pc:spChg>
      </pc:sldChg>
      <pc:sldChg chg="modSp add del mod ord">
        <pc:chgData name="Gabriela Kalužová" userId="de5ee95b-3910-4305-b9f3-fc0ce2582bb7" providerId="ADAL" clId="{2BC4153D-3D5D-46F5-92F5-2299ED8B2BE8}" dt="2021-05-12T09:52:39.415" v="2741" actId="47"/>
        <pc:sldMkLst>
          <pc:docMk/>
          <pc:sldMk cId="974369343" sldId="296"/>
        </pc:sldMkLst>
        <pc:spChg chg="mod">
          <ac:chgData name="Gabriela Kalužová" userId="de5ee95b-3910-4305-b9f3-fc0ce2582bb7" providerId="ADAL" clId="{2BC4153D-3D5D-46F5-92F5-2299ED8B2BE8}" dt="2021-05-11T10:12:27.893" v="2229" actId="20577"/>
          <ac:spMkLst>
            <pc:docMk/>
            <pc:sldMk cId="974369343" sldId="296"/>
            <ac:spMk id="3" creationId="{332F926A-FBAB-4ABA-8790-654633FBDB15}"/>
          </ac:spMkLst>
        </pc:spChg>
      </pc:sldChg>
      <pc:sldChg chg="modSp add mod">
        <pc:chgData name="Gabriela Kalužová" userId="de5ee95b-3910-4305-b9f3-fc0ce2582bb7" providerId="ADAL" clId="{2BC4153D-3D5D-46F5-92F5-2299ED8B2BE8}" dt="2021-05-11T09:56:41.381" v="2044" actId="6549"/>
        <pc:sldMkLst>
          <pc:docMk/>
          <pc:sldMk cId="2450268109" sldId="297"/>
        </pc:sldMkLst>
        <pc:spChg chg="mod">
          <ac:chgData name="Gabriela Kalužová" userId="de5ee95b-3910-4305-b9f3-fc0ce2582bb7" providerId="ADAL" clId="{2BC4153D-3D5D-46F5-92F5-2299ED8B2BE8}" dt="2021-05-11T09:53:42.934" v="1994"/>
          <ac:spMkLst>
            <pc:docMk/>
            <pc:sldMk cId="2450268109" sldId="297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09:56:41.381" v="2044" actId="6549"/>
          <ac:spMkLst>
            <pc:docMk/>
            <pc:sldMk cId="2450268109" sldId="297"/>
            <ac:spMk id="3" creationId="{332F926A-FBAB-4ABA-8790-654633FBDB15}"/>
          </ac:spMkLst>
        </pc:spChg>
      </pc:sldChg>
      <pc:sldChg chg="modSp add mod">
        <pc:chgData name="Gabriela Kalužová" userId="de5ee95b-3910-4305-b9f3-fc0ce2582bb7" providerId="ADAL" clId="{2BC4153D-3D5D-46F5-92F5-2299ED8B2BE8}" dt="2021-05-11T10:04:34.660" v="2177" actId="20577"/>
        <pc:sldMkLst>
          <pc:docMk/>
          <pc:sldMk cId="3510796345" sldId="298"/>
        </pc:sldMkLst>
        <pc:spChg chg="mod">
          <ac:chgData name="Gabriela Kalužová" userId="de5ee95b-3910-4305-b9f3-fc0ce2582bb7" providerId="ADAL" clId="{2BC4153D-3D5D-46F5-92F5-2299ED8B2BE8}" dt="2021-05-11T09:57:48.207" v="2056" actId="20577"/>
          <ac:spMkLst>
            <pc:docMk/>
            <pc:sldMk cId="3510796345" sldId="298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1T10:04:34.660" v="2177" actId="20577"/>
          <ac:spMkLst>
            <pc:docMk/>
            <pc:sldMk cId="3510796345" sldId="298"/>
            <ac:spMk id="3" creationId="{332F926A-FBAB-4ABA-8790-654633FBDB15}"/>
          </ac:spMkLst>
        </pc:spChg>
      </pc:sldChg>
      <pc:sldChg chg="addSp modSp add mod ord">
        <pc:chgData name="Gabriela Kalužová" userId="de5ee95b-3910-4305-b9f3-fc0ce2582bb7" providerId="ADAL" clId="{2BC4153D-3D5D-46F5-92F5-2299ED8B2BE8}" dt="2021-05-12T06:21:25.565" v="2737" actId="1076"/>
        <pc:sldMkLst>
          <pc:docMk/>
          <pc:sldMk cId="3001629137" sldId="299"/>
        </pc:sldMkLst>
        <pc:spChg chg="mod">
          <ac:chgData name="Gabriela Kalužová" userId="de5ee95b-3910-4305-b9f3-fc0ce2582bb7" providerId="ADAL" clId="{2BC4153D-3D5D-46F5-92F5-2299ED8B2BE8}" dt="2021-05-12T06:18:08.115" v="2580" actId="20577"/>
          <ac:spMkLst>
            <pc:docMk/>
            <pc:sldMk cId="3001629137" sldId="299"/>
            <ac:spMk id="2" creationId="{74A26500-25BE-4B43-95A5-4DA401857E45}"/>
          </ac:spMkLst>
        </pc:spChg>
        <pc:spChg chg="mod">
          <ac:chgData name="Gabriela Kalužová" userId="de5ee95b-3910-4305-b9f3-fc0ce2582bb7" providerId="ADAL" clId="{2BC4153D-3D5D-46F5-92F5-2299ED8B2BE8}" dt="2021-05-12T06:20:04.525" v="2730" actId="12"/>
          <ac:spMkLst>
            <pc:docMk/>
            <pc:sldMk cId="3001629137" sldId="299"/>
            <ac:spMk id="3" creationId="{332F926A-FBAB-4ABA-8790-654633FBDB15}"/>
          </ac:spMkLst>
        </pc:spChg>
        <pc:picChg chg="add mod">
          <ac:chgData name="Gabriela Kalužová" userId="de5ee95b-3910-4305-b9f3-fc0ce2582bb7" providerId="ADAL" clId="{2BC4153D-3D5D-46F5-92F5-2299ED8B2BE8}" dt="2021-05-12T06:21:25.565" v="2737" actId="1076"/>
          <ac:picMkLst>
            <pc:docMk/>
            <pc:sldMk cId="3001629137" sldId="299"/>
            <ac:picMk id="5" creationId="{97571FBE-A77A-43B5-8855-8DDAD65CBF66}"/>
          </ac:picMkLst>
        </pc:picChg>
      </pc:sldChg>
      <pc:sldChg chg="modSp mod">
        <pc:chgData name="Gabriela Kalužová" userId="de5ee95b-3910-4305-b9f3-fc0ce2582bb7" providerId="ADAL" clId="{2BC4153D-3D5D-46F5-92F5-2299ED8B2BE8}" dt="2021-05-12T06:14:31.795" v="2551" actId="13926"/>
        <pc:sldMkLst>
          <pc:docMk/>
          <pc:sldMk cId="408599045" sldId="300"/>
        </pc:sldMkLst>
        <pc:spChg chg="mod">
          <ac:chgData name="Gabriela Kalužová" userId="de5ee95b-3910-4305-b9f3-fc0ce2582bb7" providerId="ADAL" clId="{2BC4153D-3D5D-46F5-92F5-2299ED8B2BE8}" dt="2021-05-12T06:14:31.795" v="2551" actId="13926"/>
          <ac:spMkLst>
            <pc:docMk/>
            <pc:sldMk cId="408599045" sldId="300"/>
            <ac:spMk id="3" creationId="{332F926A-FBAB-4ABA-8790-654633FBDB15}"/>
          </ac:spMkLst>
        </pc:spChg>
      </pc:sldChg>
      <pc:sldChg chg="modSp mod">
        <pc:chgData name="Gabriela Kalužová" userId="de5ee95b-3910-4305-b9f3-fc0ce2582bb7" providerId="ADAL" clId="{2BC4153D-3D5D-46F5-92F5-2299ED8B2BE8}" dt="2021-05-12T06:03:13.125" v="2480" actId="13926"/>
        <pc:sldMkLst>
          <pc:docMk/>
          <pc:sldMk cId="727161843" sldId="301"/>
        </pc:sldMkLst>
        <pc:spChg chg="mod">
          <ac:chgData name="Gabriela Kalužová" userId="de5ee95b-3910-4305-b9f3-fc0ce2582bb7" providerId="ADAL" clId="{2BC4153D-3D5D-46F5-92F5-2299ED8B2BE8}" dt="2021-05-12T06:03:13.125" v="2480" actId="13926"/>
          <ac:spMkLst>
            <pc:docMk/>
            <pc:sldMk cId="727161843" sldId="301"/>
            <ac:spMk id="3" creationId="{332F926A-FBAB-4ABA-8790-654633FBDB15}"/>
          </ac:spMkLst>
        </pc:spChg>
      </pc:sldChg>
      <pc:sldChg chg="addSp modSp new mod setBg">
        <pc:chgData name="Gabriela Kalužová" userId="de5ee95b-3910-4305-b9f3-fc0ce2582bb7" providerId="ADAL" clId="{2BC4153D-3D5D-46F5-92F5-2299ED8B2BE8}" dt="2021-05-12T06:06:37.725" v="2483" actId="26606"/>
        <pc:sldMkLst>
          <pc:docMk/>
          <pc:sldMk cId="2757875014" sldId="310"/>
        </pc:sldMkLst>
        <pc:spChg chg="add">
          <ac:chgData name="Gabriela Kalužová" userId="de5ee95b-3910-4305-b9f3-fc0ce2582bb7" providerId="ADAL" clId="{2BC4153D-3D5D-46F5-92F5-2299ED8B2BE8}" dt="2021-05-12T06:06:37.725" v="2483" actId="26606"/>
          <ac:spMkLst>
            <pc:docMk/>
            <pc:sldMk cId="2757875014" sldId="310"/>
            <ac:spMk id="8" creationId="{42A4FC2C-047E-45A5-965D-8E1E3BF09BC6}"/>
          </ac:spMkLst>
        </pc:spChg>
        <pc:picChg chg="add mod">
          <ac:chgData name="Gabriela Kalužová" userId="de5ee95b-3910-4305-b9f3-fc0ce2582bb7" providerId="ADAL" clId="{2BC4153D-3D5D-46F5-92F5-2299ED8B2BE8}" dt="2021-05-12T06:06:37.725" v="2483" actId="26606"/>
          <ac:picMkLst>
            <pc:docMk/>
            <pc:sldMk cId="2757875014" sldId="310"/>
            <ac:picMk id="3" creationId="{F3ECB770-48EF-45CB-B90C-9CE38662BAD8}"/>
          </ac:picMkLst>
        </pc:picChg>
      </pc:sldChg>
      <pc:sldChg chg="addSp modSp new mod ord setBg">
        <pc:chgData name="Gabriela Kalužová" userId="de5ee95b-3910-4305-b9f3-fc0ce2582bb7" providerId="ADAL" clId="{2BC4153D-3D5D-46F5-92F5-2299ED8B2BE8}" dt="2021-05-13T10:39:34.719" v="2752" actId="20578"/>
        <pc:sldMkLst>
          <pc:docMk/>
          <pc:sldMk cId="2398470888" sldId="311"/>
        </pc:sldMkLst>
        <pc:spChg chg="add">
          <ac:chgData name="Gabriela Kalužová" userId="de5ee95b-3910-4305-b9f3-fc0ce2582bb7" providerId="ADAL" clId="{2BC4153D-3D5D-46F5-92F5-2299ED8B2BE8}" dt="2021-05-12T06:17:09.585" v="2554" actId="26606"/>
          <ac:spMkLst>
            <pc:docMk/>
            <pc:sldMk cId="2398470888" sldId="311"/>
            <ac:spMk id="8" creationId="{42A4FC2C-047E-45A5-965D-8E1E3BF09BC6}"/>
          </ac:spMkLst>
        </pc:spChg>
        <pc:picChg chg="add mod">
          <ac:chgData name="Gabriela Kalužová" userId="de5ee95b-3910-4305-b9f3-fc0ce2582bb7" providerId="ADAL" clId="{2BC4153D-3D5D-46F5-92F5-2299ED8B2BE8}" dt="2021-05-12T06:17:09.585" v="2554" actId="26606"/>
          <ac:picMkLst>
            <pc:docMk/>
            <pc:sldMk cId="2398470888" sldId="311"/>
            <ac:picMk id="3" creationId="{8E86B1E9-450A-42BE-842A-413823ADBA9B}"/>
          </ac:picMkLst>
        </pc:picChg>
      </pc:sldChg>
      <pc:sldChg chg="new del">
        <pc:chgData name="Gabriela Kalužová" userId="de5ee95b-3910-4305-b9f3-fc0ce2582bb7" providerId="ADAL" clId="{2BC4153D-3D5D-46F5-92F5-2299ED8B2BE8}" dt="2021-05-12T06:21:31.730" v="2738" actId="47"/>
        <pc:sldMkLst>
          <pc:docMk/>
          <pc:sldMk cId="2901185736" sldId="312"/>
        </pc:sldMkLst>
      </pc:sldChg>
      <pc:sldChg chg="new del">
        <pc:chgData name="Gabriela Kalužová" userId="de5ee95b-3910-4305-b9f3-fc0ce2582bb7" providerId="ADAL" clId="{2BC4153D-3D5D-46F5-92F5-2299ED8B2BE8}" dt="2021-05-13T10:38:38.610" v="2749" actId="680"/>
        <pc:sldMkLst>
          <pc:docMk/>
          <pc:sldMk cId="194456180" sldId="313"/>
        </pc:sldMkLst>
      </pc:sldChg>
      <pc:sldChg chg="new del">
        <pc:chgData name="Gabriela Kalužová" userId="de5ee95b-3910-4305-b9f3-fc0ce2582bb7" providerId="ADAL" clId="{2BC4153D-3D5D-46F5-92F5-2299ED8B2BE8}" dt="2021-05-13T10:38:24.345" v="2747" actId="680"/>
        <pc:sldMkLst>
          <pc:docMk/>
          <pc:sldMk cId="1151184019" sldId="313"/>
        </pc:sldMkLst>
      </pc:sldChg>
    </pc:docChg>
  </pc:docChgLst>
  <pc:docChgLst>
    <pc:chgData name="Monika Schmidtmeyerová" userId="a451b442-12b4-498b-88cd-772341c492b2" providerId="ADAL" clId="{C150B40D-6E84-4154-93CD-575C334A7100}"/>
    <pc:docChg chg="undo redo custSel addSld delSld modSld sldOrd">
      <pc:chgData name="Monika Schmidtmeyerová" userId="a451b442-12b4-498b-88cd-772341c492b2" providerId="ADAL" clId="{C150B40D-6E84-4154-93CD-575C334A7100}" dt="2021-05-12T07:34:11.733" v="7828" actId="14100"/>
      <pc:docMkLst>
        <pc:docMk/>
      </pc:docMkLst>
      <pc:sldChg chg="modSp mod">
        <pc:chgData name="Monika Schmidtmeyerová" userId="a451b442-12b4-498b-88cd-772341c492b2" providerId="ADAL" clId="{C150B40D-6E84-4154-93CD-575C334A7100}" dt="2021-05-11T14:35:33.336" v="2161" actId="20577"/>
        <pc:sldMkLst>
          <pc:docMk/>
          <pc:sldMk cId="2549666042" sldId="256"/>
        </pc:sldMkLst>
        <pc:spChg chg="mod">
          <ac:chgData name="Monika Schmidtmeyerová" userId="a451b442-12b4-498b-88cd-772341c492b2" providerId="ADAL" clId="{C150B40D-6E84-4154-93CD-575C334A7100}" dt="2021-05-11T14:35:33.336" v="2161" actId="20577"/>
          <ac:spMkLst>
            <pc:docMk/>
            <pc:sldMk cId="2549666042" sldId="256"/>
            <ac:spMk id="2" creationId="{D9B62857-2B17-4370-8CE2-B248D02CD0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29:47.716" v="555" actId="207"/>
        <pc:sldMkLst>
          <pc:docMk/>
          <pc:sldMk cId="3234028095" sldId="257"/>
        </pc:sldMkLst>
        <pc:spChg chg="mod">
          <ac:chgData name="Monika Schmidtmeyerová" userId="a451b442-12b4-498b-88cd-772341c492b2" providerId="ADAL" clId="{C150B40D-6E84-4154-93CD-575C334A7100}" dt="2021-05-11T06:29:41.972" v="553" actId="207"/>
          <ac:spMkLst>
            <pc:docMk/>
            <pc:sldMk cId="3234028095" sldId="257"/>
            <ac:spMk id="2" creationId="{77CFF1D2-1B24-4CC6-BDC7-E4D5AF4E53D4}"/>
          </ac:spMkLst>
        </pc:spChg>
        <pc:spChg chg="mod">
          <ac:chgData name="Monika Schmidtmeyerová" userId="a451b442-12b4-498b-88cd-772341c492b2" providerId="ADAL" clId="{C150B40D-6E84-4154-93CD-575C334A7100}" dt="2021-05-11T06:29:47.716" v="555" actId="207"/>
          <ac:spMkLst>
            <pc:docMk/>
            <pc:sldMk cId="3234028095" sldId="257"/>
            <ac:spMk id="5" creationId="{29B785BC-847A-42A8-8360-B508884F06C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29:57.946" v="558" actId="207"/>
        <pc:sldMkLst>
          <pc:docMk/>
          <pc:sldMk cId="1948824567" sldId="258"/>
        </pc:sldMkLst>
        <pc:spChg chg="mod">
          <ac:chgData name="Monika Schmidtmeyerová" userId="a451b442-12b4-498b-88cd-772341c492b2" providerId="ADAL" clId="{C150B40D-6E84-4154-93CD-575C334A7100}" dt="2021-05-11T06:29:57.946" v="558" actId="207"/>
          <ac:spMkLst>
            <pc:docMk/>
            <pc:sldMk cId="1948824567" sldId="258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0:41.698" v="571" actId="207"/>
        <pc:sldMkLst>
          <pc:docMk/>
          <pc:sldMk cId="2303821360" sldId="259"/>
        </pc:sldMkLst>
        <pc:spChg chg="mod">
          <ac:chgData name="Monika Schmidtmeyerová" userId="a451b442-12b4-498b-88cd-772341c492b2" providerId="ADAL" clId="{C150B40D-6E84-4154-93CD-575C334A7100}" dt="2021-05-11T06:30:41.698" v="571" actId="207"/>
          <ac:spMkLst>
            <pc:docMk/>
            <pc:sldMk cId="2303821360" sldId="259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1:07.737" v="575" actId="108"/>
        <pc:sldMkLst>
          <pc:docMk/>
          <pc:sldMk cId="4008104702" sldId="263"/>
        </pc:sldMkLst>
        <pc:spChg chg="mod">
          <ac:chgData name="Monika Schmidtmeyerová" userId="a451b442-12b4-498b-88cd-772341c492b2" providerId="ADAL" clId="{C150B40D-6E84-4154-93CD-575C334A7100}" dt="2021-05-11T06:31:07.737" v="575" actId="108"/>
          <ac:spMkLst>
            <pc:docMk/>
            <pc:sldMk cId="4008104702" sldId="263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0:45.011" v="572" actId="207"/>
        <pc:sldMkLst>
          <pc:docMk/>
          <pc:sldMk cId="3490332436" sldId="264"/>
        </pc:sldMkLst>
        <pc:spChg chg="mod">
          <ac:chgData name="Monika Schmidtmeyerová" userId="a451b442-12b4-498b-88cd-772341c492b2" providerId="ADAL" clId="{C150B40D-6E84-4154-93CD-575C334A7100}" dt="2021-05-11T06:30:45.011" v="572" actId="207"/>
          <ac:spMkLst>
            <pc:docMk/>
            <pc:sldMk cId="3490332436" sldId="264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0:02.274" v="559" actId="207"/>
        <pc:sldMkLst>
          <pc:docMk/>
          <pc:sldMk cId="271118056" sldId="265"/>
        </pc:sldMkLst>
        <pc:spChg chg="mod">
          <ac:chgData name="Monika Schmidtmeyerová" userId="a451b442-12b4-498b-88cd-772341c492b2" providerId="ADAL" clId="{C150B40D-6E84-4154-93CD-575C334A7100}" dt="2021-05-11T06:30:02.274" v="559" actId="207"/>
          <ac:spMkLst>
            <pc:docMk/>
            <pc:sldMk cId="271118056" sldId="265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0:36.882" v="570" actId="207"/>
        <pc:sldMkLst>
          <pc:docMk/>
          <pc:sldMk cId="86412603" sldId="266"/>
        </pc:sldMkLst>
        <pc:spChg chg="mod">
          <ac:chgData name="Monika Schmidtmeyerová" userId="a451b442-12b4-498b-88cd-772341c492b2" providerId="ADAL" clId="{C150B40D-6E84-4154-93CD-575C334A7100}" dt="2021-05-11T06:30:36.882" v="570" actId="207"/>
          <ac:spMkLst>
            <pc:docMk/>
            <pc:sldMk cId="86412603" sldId="266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16:08:28.889" v="4839" actId="113"/>
        <pc:sldMkLst>
          <pc:docMk/>
          <pc:sldMk cId="1540715547" sldId="267"/>
        </pc:sldMkLst>
        <pc:spChg chg="mod">
          <ac:chgData name="Monika Schmidtmeyerová" userId="a451b442-12b4-498b-88cd-772341c492b2" providerId="ADAL" clId="{C150B40D-6E84-4154-93CD-575C334A7100}" dt="2021-05-11T16:08:28.889" v="4839" actId="113"/>
          <ac:spMkLst>
            <pc:docMk/>
            <pc:sldMk cId="1540715547" sldId="267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0:05.491" v="560" actId="207"/>
        <pc:sldMkLst>
          <pc:docMk/>
          <pc:sldMk cId="3142902395" sldId="268"/>
        </pc:sldMkLst>
        <pc:spChg chg="mod">
          <ac:chgData name="Monika Schmidtmeyerová" userId="a451b442-12b4-498b-88cd-772341c492b2" providerId="ADAL" clId="{C150B40D-6E84-4154-93CD-575C334A7100}" dt="2021-05-11T06:30:05.491" v="560" actId="207"/>
          <ac:spMkLst>
            <pc:docMk/>
            <pc:sldMk cId="3142902395" sldId="268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0:09.499" v="561" actId="207"/>
        <pc:sldMkLst>
          <pc:docMk/>
          <pc:sldMk cId="100153693" sldId="269"/>
        </pc:sldMkLst>
        <pc:spChg chg="mod">
          <ac:chgData name="Monika Schmidtmeyerová" userId="a451b442-12b4-498b-88cd-772341c492b2" providerId="ADAL" clId="{C150B40D-6E84-4154-93CD-575C334A7100}" dt="2021-05-11T06:30:09.499" v="561" actId="207"/>
          <ac:spMkLst>
            <pc:docMk/>
            <pc:sldMk cId="100153693" sldId="269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0:13.034" v="562" actId="207"/>
        <pc:sldMkLst>
          <pc:docMk/>
          <pc:sldMk cId="1433223816" sldId="270"/>
        </pc:sldMkLst>
        <pc:spChg chg="mod">
          <ac:chgData name="Monika Schmidtmeyerová" userId="a451b442-12b4-498b-88cd-772341c492b2" providerId="ADAL" clId="{C150B40D-6E84-4154-93CD-575C334A7100}" dt="2021-05-11T06:30:13.034" v="562" actId="207"/>
          <ac:spMkLst>
            <pc:docMk/>
            <pc:sldMk cId="1433223816" sldId="270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30:17.194" v="563" actId="207"/>
        <pc:sldMkLst>
          <pc:docMk/>
          <pc:sldMk cId="2915016547" sldId="271"/>
        </pc:sldMkLst>
        <pc:spChg chg="mod">
          <ac:chgData name="Monika Schmidtmeyerová" userId="a451b442-12b4-498b-88cd-772341c492b2" providerId="ADAL" clId="{C150B40D-6E84-4154-93CD-575C334A7100}" dt="2021-05-11T06:30:17.194" v="563" actId="207"/>
          <ac:spMkLst>
            <pc:docMk/>
            <pc:sldMk cId="2915016547" sldId="271"/>
            <ac:spMk id="2" creationId="{74A26500-25BE-4B43-95A5-4DA401857E45}"/>
          </ac:spMkLst>
        </pc:spChg>
      </pc:sldChg>
      <pc:sldChg chg="modSp mod">
        <pc:chgData name="Monika Schmidtmeyerová" userId="a451b442-12b4-498b-88cd-772341c492b2" providerId="ADAL" clId="{C150B40D-6E84-4154-93CD-575C334A7100}" dt="2021-05-11T06:29:54.199" v="557" actId="207"/>
        <pc:sldMkLst>
          <pc:docMk/>
          <pc:sldMk cId="3335172924" sldId="272"/>
        </pc:sldMkLst>
        <pc:spChg chg="mod">
          <ac:chgData name="Monika Schmidtmeyerová" userId="a451b442-12b4-498b-88cd-772341c492b2" providerId="ADAL" clId="{C150B40D-6E84-4154-93CD-575C334A7100}" dt="2021-05-11T06:29:51.515" v="556" actId="207"/>
          <ac:spMkLst>
            <pc:docMk/>
            <pc:sldMk cId="3335172924" sldId="272"/>
            <ac:spMk id="2" creationId="{77CFF1D2-1B24-4CC6-BDC7-E4D5AF4E53D4}"/>
          </ac:spMkLst>
        </pc:spChg>
        <pc:spChg chg="mod">
          <ac:chgData name="Monika Schmidtmeyerová" userId="a451b442-12b4-498b-88cd-772341c492b2" providerId="ADAL" clId="{C150B40D-6E84-4154-93CD-575C334A7100}" dt="2021-05-11T06:29:54.199" v="557" actId="207"/>
          <ac:spMkLst>
            <pc:docMk/>
            <pc:sldMk cId="3335172924" sldId="272"/>
            <ac:spMk id="5" creationId="{29B785BC-847A-42A8-8360-B508884F06C5}"/>
          </ac:spMkLst>
        </pc:spChg>
      </pc:sldChg>
      <pc:sldChg chg="modSp add del mod ord">
        <pc:chgData name="Monika Schmidtmeyerová" userId="a451b442-12b4-498b-88cd-772341c492b2" providerId="ADAL" clId="{C150B40D-6E84-4154-93CD-575C334A7100}" dt="2021-05-11T15:29:19.375" v="3459"/>
        <pc:sldMkLst>
          <pc:docMk/>
          <pc:sldMk cId="3766183694" sldId="273"/>
        </pc:sldMkLst>
        <pc:spChg chg="mod">
          <ac:chgData name="Monika Schmidtmeyerová" userId="a451b442-12b4-498b-88cd-772341c492b2" providerId="ADAL" clId="{C150B40D-6E84-4154-93CD-575C334A7100}" dt="2021-05-11T12:33:51.307" v="1061" actId="20577"/>
          <ac:spMkLst>
            <pc:docMk/>
            <pc:sldMk cId="3766183694" sldId="273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4:54:10.059" v="2530" actId="113"/>
          <ac:spMkLst>
            <pc:docMk/>
            <pc:sldMk cId="3766183694" sldId="273"/>
            <ac:spMk id="3" creationId="{332F926A-FBAB-4ABA-8790-654633FBDB1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1T15:32:41.782" v="3603" actId="14100"/>
        <pc:sldMkLst>
          <pc:docMk/>
          <pc:sldMk cId="954068833" sldId="274"/>
        </pc:sldMkLst>
        <pc:spChg chg="mod">
          <ac:chgData name="Monika Schmidtmeyerová" userId="a451b442-12b4-498b-88cd-772341c492b2" providerId="ADAL" clId="{C150B40D-6E84-4154-93CD-575C334A7100}" dt="2021-05-11T06:28:57.639" v="541" actId="207"/>
          <ac:spMkLst>
            <pc:docMk/>
            <pc:sldMk cId="954068833" sldId="274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5:32:41.782" v="3603" actId="14100"/>
          <ac:spMkLst>
            <pc:docMk/>
            <pc:sldMk cId="954068833" sldId="274"/>
            <ac:spMk id="3" creationId="{332F926A-FBAB-4ABA-8790-654633FBDB15}"/>
          </ac:spMkLst>
        </pc:spChg>
      </pc:sldChg>
      <pc:sldChg chg="modSp add mod ord">
        <pc:chgData name="Monika Schmidtmeyerová" userId="a451b442-12b4-498b-88cd-772341c492b2" providerId="ADAL" clId="{C150B40D-6E84-4154-93CD-575C334A7100}" dt="2021-05-11T15:12:42.719" v="3033"/>
        <pc:sldMkLst>
          <pc:docMk/>
          <pc:sldMk cId="3297392104" sldId="275"/>
        </pc:sldMkLst>
        <pc:spChg chg="mod">
          <ac:chgData name="Monika Schmidtmeyerová" userId="a451b442-12b4-498b-88cd-772341c492b2" providerId="ADAL" clId="{C150B40D-6E84-4154-93CD-575C334A7100}" dt="2021-05-11T06:40:21.739" v="653" actId="20577"/>
          <ac:spMkLst>
            <pc:docMk/>
            <pc:sldMk cId="3297392104" sldId="275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5:12:00.891" v="3030" actId="27636"/>
          <ac:spMkLst>
            <pc:docMk/>
            <pc:sldMk cId="3297392104" sldId="275"/>
            <ac:spMk id="3" creationId="{332F926A-FBAB-4ABA-8790-654633FBDB1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1T14:39:16.086" v="2185" actId="207"/>
        <pc:sldMkLst>
          <pc:docMk/>
          <pc:sldMk cId="932813901" sldId="276"/>
        </pc:sldMkLst>
        <pc:spChg chg="mod">
          <ac:chgData name="Monika Schmidtmeyerová" userId="a451b442-12b4-498b-88cd-772341c492b2" providerId="ADAL" clId="{C150B40D-6E84-4154-93CD-575C334A7100}" dt="2021-05-11T06:29:17.689" v="546" actId="207"/>
          <ac:spMkLst>
            <pc:docMk/>
            <pc:sldMk cId="932813901" sldId="276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4:39:16.086" v="2185" actId="207"/>
          <ac:spMkLst>
            <pc:docMk/>
            <pc:sldMk cId="932813901" sldId="276"/>
            <ac:spMk id="3" creationId="{332F926A-FBAB-4ABA-8790-654633FBDB1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1T16:32:26.581" v="5606" actId="27636"/>
        <pc:sldMkLst>
          <pc:docMk/>
          <pc:sldMk cId="3143132423" sldId="277"/>
        </pc:sldMkLst>
        <pc:spChg chg="mod">
          <ac:chgData name="Monika Schmidtmeyerová" userId="a451b442-12b4-498b-88cd-772341c492b2" providerId="ADAL" clId="{C150B40D-6E84-4154-93CD-575C334A7100}" dt="2021-05-11T06:29:22.682" v="547" actId="207"/>
          <ac:spMkLst>
            <pc:docMk/>
            <pc:sldMk cId="3143132423" sldId="277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6:32:26.581" v="5606" actId="27636"/>
          <ac:spMkLst>
            <pc:docMk/>
            <pc:sldMk cId="3143132423" sldId="277"/>
            <ac:spMk id="3" creationId="{332F926A-FBAB-4ABA-8790-654633FBDB1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1T14:41:04.038" v="2203" actId="207"/>
        <pc:sldMkLst>
          <pc:docMk/>
          <pc:sldMk cId="1635713959" sldId="278"/>
        </pc:sldMkLst>
        <pc:spChg chg="mod">
          <ac:chgData name="Monika Schmidtmeyerová" userId="a451b442-12b4-498b-88cd-772341c492b2" providerId="ADAL" clId="{C150B40D-6E84-4154-93CD-575C334A7100}" dt="2021-05-11T06:31:04.675" v="574" actId="207"/>
          <ac:spMkLst>
            <pc:docMk/>
            <pc:sldMk cId="1635713959" sldId="278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4:41:04.038" v="2203" actId="207"/>
          <ac:spMkLst>
            <pc:docMk/>
            <pc:sldMk cId="1635713959" sldId="278"/>
            <ac:spMk id="3" creationId="{332F926A-FBAB-4ABA-8790-654633FBDB15}"/>
          </ac:spMkLst>
        </pc:spChg>
      </pc:sldChg>
      <pc:sldChg chg="modSp add del mod">
        <pc:chgData name="Monika Schmidtmeyerová" userId="a451b442-12b4-498b-88cd-772341c492b2" providerId="ADAL" clId="{C150B40D-6E84-4154-93CD-575C334A7100}" dt="2021-05-11T06:29:32.637" v="550" actId="47"/>
        <pc:sldMkLst>
          <pc:docMk/>
          <pc:sldMk cId="2002081340" sldId="279"/>
        </pc:sldMkLst>
        <pc:spChg chg="mod">
          <ac:chgData name="Monika Schmidtmeyerová" userId="a451b442-12b4-498b-88cd-772341c492b2" providerId="ADAL" clId="{C150B40D-6E84-4154-93CD-575C334A7100}" dt="2021-05-11T06:29:28.594" v="549" actId="207"/>
          <ac:spMkLst>
            <pc:docMk/>
            <pc:sldMk cId="2002081340" sldId="279"/>
            <ac:spMk id="2" creationId="{74A26500-25BE-4B43-95A5-4DA401857E4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2T07:07:55.705" v="7800" actId="20577"/>
        <pc:sldMkLst>
          <pc:docMk/>
          <pc:sldMk cId="2007521260" sldId="280"/>
        </pc:sldMkLst>
        <pc:spChg chg="mod">
          <ac:chgData name="Monika Schmidtmeyerová" userId="a451b442-12b4-498b-88cd-772341c492b2" providerId="ADAL" clId="{C150B40D-6E84-4154-93CD-575C334A7100}" dt="2021-05-11T06:29:09.867" v="544" actId="207"/>
          <ac:spMkLst>
            <pc:docMk/>
            <pc:sldMk cId="2007521260" sldId="280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2T07:07:55.705" v="7800" actId="20577"/>
          <ac:spMkLst>
            <pc:docMk/>
            <pc:sldMk cId="2007521260" sldId="280"/>
            <ac:spMk id="3" creationId="{332F926A-FBAB-4ABA-8790-654633FBDB1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1T18:17:02.430" v="7647" actId="20577"/>
        <pc:sldMkLst>
          <pc:docMk/>
          <pc:sldMk cId="834234951" sldId="281"/>
        </pc:sldMkLst>
        <pc:spChg chg="mod">
          <ac:chgData name="Monika Schmidtmeyerová" userId="a451b442-12b4-498b-88cd-772341c492b2" providerId="ADAL" clId="{C150B40D-6E84-4154-93CD-575C334A7100}" dt="2021-05-11T06:29:13.323" v="545" actId="207"/>
          <ac:spMkLst>
            <pc:docMk/>
            <pc:sldMk cId="834234951" sldId="281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8:17:02.430" v="7647" actId="20577"/>
          <ac:spMkLst>
            <pc:docMk/>
            <pc:sldMk cId="834234951" sldId="281"/>
            <ac:spMk id="3" creationId="{332F926A-FBAB-4ABA-8790-654633FBDB15}"/>
          </ac:spMkLst>
        </pc:spChg>
      </pc:sldChg>
      <pc:sldChg chg="modSp add mod ord">
        <pc:chgData name="Monika Schmidtmeyerová" userId="a451b442-12b4-498b-88cd-772341c492b2" providerId="ADAL" clId="{C150B40D-6E84-4154-93CD-575C334A7100}" dt="2021-05-11T14:40:20.110" v="2197" actId="207"/>
        <pc:sldMkLst>
          <pc:docMk/>
          <pc:sldMk cId="193981475" sldId="282"/>
        </pc:sldMkLst>
        <pc:spChg chg="mod">
          <ac:chgData name="Monika Schmidtmeyerová" userId="a451b442-12b4-498b-88cd-772341c492b2" providerId="ADAL" clId="{C150B40D-6E84-4154-93CD-575C334A7100}" dt="2021-05-11T14:40:20.110" v="2197" actId="207"/>
          <ac:spMkLst>
            <pc:docMk/>
            <pc:sldMk cId="193981475" sldId="282"/>
            <ac:spMk id="3" creationId="{332F926A-FBAB-4ABA-8790-654633FBDB15}"/>
          </ac:spMkLst>
        </pc:spChg>
      </pc:sldChg>
      <pc:sldChg chg="modSp add mod ord">
        <pc:chgData name="Monika Schmidtmeyerová" userId="a451b442-12b4-498b-88cd-772341c492b2" providerId="ADAL" clId="{C150B40D-6E84-4154-93CD-575C334A7100}" dt="2021-05-11T18:08:29.070" v="7502" actId="403"/>
        <pc:sldMkLst>
          <pc:docMk/>
          <pc:sldMk cId="1351190163" sldId="283"/>
        </pc:sldMkLst>
        <pc:spChg chg="mod">
          <ac:chgData name="Monika Schmidtmeyerová" userId="a451b442-12b4-498b-88cd-772341c492b2" providerId="ADAL" clId="{C150B40D-6E84-4154-93CD-575C334A7100}" dt="2021-05-11T18:08:29.070" v="7502" actId="403"/>
          <ac:spMkLst>
            <pc:docMk/>
            <pc:sldMk cId="1351190163" sldId="283"/>
            <ac:spMk id="3" creationId="{332F926A-FBAB-4ABA-8790-654633FBDB15}"/>
          </ac:spMkLst>
        </pc:spChg>
      </pc:sldChg>
      <pc:sldChg chg="modSp add mod ord">
        <pc:chgData name="Monika Schmidtmeyerová" userId="a451b442-12b4-498b-88cd-772341c492b2" providerId="ADAL" clId="{C150B40D-6E84-4154-93CD-575C334A7100}" dt="2021-05-11T15:20:00.827" v="3214" actId="404"/>
        <pc:sldMkLst>
          <pc:docMk/>
          <pc:sldMk cId="3266348067" sldId="284"/>
        </pc:sldMkLst>
        <pc:spChg chg="mod">
          <ac:chgData name="Monika Schmidtmeyerová" userId="a451b442-12b4-498b-88cd-772341c492b2" providerId="ADAL" clId="{C150B40D-6E84-4154-93CD-575C334A7100}" dt="2021-05-11T06:49:08.645" v="869" actId="20577"/>
          <ac:spMkLst>
            <pc:docMk/>
            <pc:sldMk cId="3266348067" sldId="284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5:20:00.827" v="3214" actId="404"/>
          <ac:spMkLst>
            <pc:docMk/>
            <pc:sldMk cId="3266348067" sldId="284"/>
            <ac:spMk id="3" creationId="{332F926A-FBAB-4ABA-8790-654633FBDB15}"/>
          </ac:spMkLst>
        </pc:spChg>
      </pc:sldChg>
      <pc:sldChg chg="modSp mod">
        <pc:chgData name="Monika Schmidtmeyerová" userId="a451b442-12b4-498b-88cd-772341c492b2" providerId="ADAL" clId="{C150B40D-6E84-4154-93CD-575C334A7100}" dt="2021-05-11T14:34:59.258" v="2158" actId="207"/>
        <pc:sldMkLst>
          <pc:docMk/>
          <pc:sldMk cId="2572060636" sldId="289"/>
        </pc:sldMkLst>
        <pc:spChg chg="mod">
          <ac:chgData name="Monika Schmidtmeyerová" userId="a451b442-12b4-498b-88cd-772341c492b2" providerId="ADAL" clId="{C150B40D-6E84-4154-93CD-575C334A7100}" dt="2021-05-11T14:34:59.258" v="2158" actId="207"/>
          <ac:spMkLst>
            <pc:docMk/>
            <pc:sldMk cId="2572060636" sldId="289"/>
            <ac:spMk id="2" creationId="{D9B62857-2B17-4370-8CE2-B248D02CD04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2T07:13:45.021" v="7801" actId="6549"/>
        <pc:sldMkLst>
          <pc:docMk/>
          <pc:sldMk cId="408599045" sldId="300"/>
        </pc:sldMkLst>
        <pc:spChg chg="mod">
          <ac:chgData name="Monika Schmidtmeyerová" userId="a451b442-12b4-498b-88cd-772341c492b2" providerId="ADAL" clId="{C150B40D-6E84-4154-93CD-575C334A7100}" dt="2021-05-12T07:13:45.021" v="7801" actId="6549"/>
          <ac:spMkLst>
            <pc:docMk/>
            <pc:sldMk cId="408599045" sldId="300"/>
            <ac:spMk id="3" creationId="{332F926A-FBAB-4ABA-8790-654633FBDB1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1T17:18:56.875" v="6101" actId="20577"/>
        <pc:sldMkLst>
          <pc:docMk/>
          <pc:sldMk cId="727161843" sldId="301"/>
        </pc:sldMkLst>
        <pc:spChg chg="mod">
          <ac:chgData name="Monika Schmidtmeyerová" userId="a451b442-12b4-498b-88cd-772341c492b2" providerId="ADAL" clId="{C150B40D-6E84-4154-93CD-575C334A7100}" dt="2021-05-11T17:18:56.875" v="6101" actId="20577"/>
          <ac:spMkLst>
            <pc:docMk/>
            <pc:sldMk cId="727161843" sldId="301"/>
            <ac:spMk id="3" creationId="{332F926A-FBAB-4ABA-8790-654633FBDB15}"/>
          </ac:spMkLst>
        </pc:spChg>
      </pc:sldChg>
      <pc:sldChg chg="addSp delSp modSp add mod">
        <pc:chgData name="Monika Schmidtmeyerová" userId="a451b442-12b4-498b-88cd-772341c492b2" providerId="ADAL" clId="{C150B40D-6E84-4154-93CD-575C334A7100}" dt="2021-05-11T15:28:14.767" v="3457" actId="20577"/>
        <pc:sldMkLst>
          <pc:docMk/>
          <pc:sldMk cId="4175542026" sldId="302"/>
        </pc:sldMkLst>
        <pc:spChg chg="mod">
          <ac:chgData name="Monika Schmidtmeyerová" userId="a451b442-12b4-498b-88cd-772341c492b2" providerId="ADAL" clId="{C150B40D-6E84-4154-93CD-575C334A7100}" dt="2021-05-11T15:22:16.823" v="3300" actId="20577"/>
          <ac:spMkLst>
            <pc:docMk/>
            <pc:sldMk cId="4175542026" sldId="302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4:54:28.444" v="2532" actId="27636"/>
          <ac:spMkLst>
            <pc:docMk/>
            <pc:sldMk cId="4175542026" sldId="302"/>
            <ac:spMk id="3" creationId="{332F926A-FBAB-4ABA-8790-654633FBDB1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" creationId="{FC3D195A-3936-4AD9-959D-20ECA2A6CFC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" creationId="{781C468F-B7CF-488B-97A3-BC9223EE5C84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" creationId="{47FF644E-8D59-4D89-9D02-D084E5F9EC0B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" creationId="{180F2D0B-EE08-404B-8D48-21ED0C508956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" creationId="{48EADCCF-6F0A-496D-829B-A16729E6FDF7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10" creationId="{9F939B86-EDE1-4511-BC64-9881AC629ADE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11" creationId="{E3464CB7-3B88-4E50-88E0-E85F168DE2AF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12" creationId="{5A248B78-F8C8-479E-B486-9A9C0FBBA9AF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13" creationId="{FA4300D0-49D7-45FC-B3CE-A6D4D6B2A26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14" creationId="{3081CECE-6EF7-469D-96D6-D36E8B70E581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15" creationId="{E0CE018B-103D-4187-B465-CA38ED0F79FE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16" creationId="{90D25116-1767-4CE2-937A-3B7AFAC3B3A9}"/>
          </ac:spMkLst>
        </pc:spChg>
        <pc:spChg chg="mod">
          <ac:chgData name="Monika Schmidtmeyerová" userId="a451b442-12b4-498b-88cd-772341c492b2" providerId="ADAL" clId="{C150B40D-6E84-4154-93CD-575C334A7100}" dt="2021-05-11T15:23:32.314" v="3317" actId="207"/>
          <ac:spMkLst>
            <pc:docMk/>
            <pc:sldMk cId="4175542026" sldId="302"/>
            <ac:spMk id="17" creationId="{932D0B29-A01A-467F-90CA-5A98853F3AD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18" creationId="{3AF2D5A6-F52E-4A3A-AF2C-CC17BF873807}"/>
          </ac:spMkLst>
        </pc:spChg>
        <pc:spChg chg="mod">
          <ac:chgData name="Monika Schmidtmeyerová" userId="a451b442-12b4-498b-88cd-772341c492b2" providerId="ADAL" clId="{C150B40D-6E84-4154-93CD-575C334A7100}" dt="2021-05-11T15:23:03.008" v="3307" actId="207"/>
          <ac:spMkLst>
            <pc:docMk/>
            <pc:sldMk cId="4175542026" sldId="302"/>
            <ac:spMk id="19" creationId="{5569F3D1-9BC3-413A-8410-9BA1CB1D551A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20" creationId="{3DEA4044-0444-4808-8B5F-2E040AE35C46}"/>
          </ac:spMkLst>
        </pc:spChg>
        <pc:spChg chg="mod">
          <ac:chgData name="Monika Schmidtmeyerová" userId="a451b442-12b4-498b-88cd-772341c492b2" providerId="ADAL" clId="{C150B40D-6E84-4154-93CD-575C334A7100}" dt="2021-05-11T15:23:31.840" v="3316" actId="207"/>
          <ac:spMkLst>
            <pc:docMk/>
            <pc:sldMk cId="4175542026" sldId="302"/>
            <ac:spMk id="21" creationId="{0DD071F0-297D-469F-A762-B12F14E503E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22" creationId="{B0599813-E6D0-4395-A9E5-A56D32E23F31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23" creationId="{06FA8916-F180-488C-BD30-A929D6BF074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24" creationId="{E5C33AC4-AE59-4F99-9390-A7C42DC91F36}"/>
          </ac:spMkLst>
        </pc:spChg>
        <pc:spChg chg="mod">
          <ac:chgData name="Monika Schmidtmeyerová" userId="a451b442-12b4-498b-88cd-772341c492b2" providerId="ADAL" clId="{C150B40D-6E84-4154-93CD-575C334A7100}" dt="2021-05-11T15:22:55.775" v="3303" actId="207"/>
          <ac:spMkLst>
            <pc:docMk/>
            <pc:sldMk cId="4175542026" sldId="302"/>
            <ac:spMk id="25" creationId="{27D40182-C47E-4A8F-B58D-11B7B43F3E7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26" creationId="{B19AE90B-F762-40B4-BFC5-47E882C88D9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27" creationId="{2ABC6FC6-AA44-4501-8ED2-38042F03CA7B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28" creationId="{8C2062FA-3D80-4558-B8DB-00D83FD640A0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29" creationId="{5D741205-F26E-443A-9D60-37D98782B96E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0" creationId="{F9FDCD3D-A6BF-498E-AC39-65003FAF2CF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1" creationId="{A7BC8552-27A1-46B4-ABA0-6F67E65F8426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2" creationId="{1B6FBEFD-24C2-4337-8D3D-527DC745E09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3" creationId="{97BBFC84-5275-481B-9CE8-01FC942742A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4" creationId="{F0F05391-AEDC-4DD6-987B-0AF01855537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5" creationId="{EB41906B-6C43-456C-8584-C46FFA8438F4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6" creationId="{883F8DC1-8EB0-4FB7-8CFE-CE3FA1F207A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7" creationId="{BCC8879F-34A0-4D2C-AF0A-2E7B7482915C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8" creationId="{CD349286-3C35-495C-B0BF-676236CE2459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39" creationId="{479515E2-6933-4A0E-8D0F-DB0EE0EA55EB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0" creationId="{7879F38A-5F7E-443F-A788-8620FDC29EE4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1" creationId="{2A81208C-EC81-4ECF-B703-143DA9F50253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2" creationId="{9099C7E0-21F7-4EBF-A4CB-8BFD78560B3A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3" creationId="{9CC1948B-F500-4162-9B0D-429F27614F53}"/>
          </ac:spMkLst>
        </pc:spChg>
        <pc:spChg chg="mod">
          <ac:chgData name="Monika Schmidtmeyerová" userId="a451b442-12b4-498b-88cd-772341c492b2" providerId="ADAL" clId="{C150B40D-6E84-4154-93CD-575C334A7100}" dt="2021-05-11T15:22:58.095" v="3304" actId="207"/>
          <ac:spMkLst>
            <pc:docMk/>
            <pc:sldMk cId="4175542026" sldId="302"/>
            <ac:spMk id="44" creationId="{AA905798-5F7B-4DC9-86CA-45C7625350A0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5" creationId="{9D72BD32-7048-42B3-BEED-9D6F63810344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6" creationId="{D5781579-E12F-44DA-8B42-D029974850CB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7" creationId="{371E1C9A-8473-4867-9C33-0CD2187F0EC3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8" creationId="{7AD84085-4457-4962-B53F-B23D09C02DE4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49" creationId="{711105AD-5B19-4801-AF15-158AF1121332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0" creationId="{5A89FD1F-CEFA-4B7B-B607-3C3473F05E5A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1" creationId="{6DD83632-5D13-4958-8211-FBB73EF1C26C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2" creationId="{5A73EE4F-F0B1-4E1E-8DA1-EF8488BFD052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3" creationId="{974E9046-0607-4C2C-BF09-EF0736BA115E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4" creationId="{FC9C48A3-773C-49C9-95A2-FCA33F32048C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5" creationId="{25D8B3A7-86BF-4B8F-83D1-487B3597CAB4}"/>
          </ac:spMkLst>
        </pc:spChg>
        <pc:spChg chg="mod">
          <ac:chgData name="Monika Schmidtmeyerová" userId="a451b442-12b4-498b-88cd-772341c492b2" providerId="ADAL" clId="{C150B40D-6E84-4154-93CD-575C334A7100}" dt="2021-05-11T15:23:32.905" v="3318" actId="207"/>
          <ac:spMkLst>
            <pc:docMk/>
            <pc:sldMk cId="4175542026" sldId="302"/>
            <ac:spMk id="56" creationId="{30608C5A-D81F-4A34-BE38-1CDC95CD0454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7" creationId="{C2EC5159-8EFC-4550-AF63-2E2FB6847322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8" creationId="{E957E78B-2156-42C9-BB5D-61B06EA60EF8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59" creationId="{00C51B0E-4A75-4A14-8219-A5427DA4784C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0" creationId="{C652EB4D-FCAF-4BDB-B707-8B5C0DC71E96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1" creationId="{A59300A7-37D7-42FE-8741-8D7C696BCBC7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2" creationId="{31ECD0BB-7FCC-4B53-81EE-E0B065089838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3" creationId="{C7241E24-6F38-45BB-97DF-951B5FF6806F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4" creationId="{E74B64A6-315F-4AD2-9BF8-4AD370CEA4E7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5" creationId="{5F3D4205-E167-404A-9E55-CBA6DD2AA803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6" creationId="{797712B7-0F60-4668-9F54-637253710F13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7" creationId="{D1831233-7F3D-490D-A2B2-1D267318DA88}"/>
          </ac:spMkLst>
        </pc:spChg>
        <pc:spChg chg="mod">
          <ac:chgData name="Monika Schmidtmeyerová" userId="a451b442-12b4-498b-88cd-772341c492b2" providerId="ADAL" clId="{C150B40D-6E84-4154-93CD-575C334A7100}" dt="2021-05-11T15:23:00.896" v="3306" actId="207"/>
          <ac:spMkLst>
            <pc:docMk/>
            <pc:sldMk cId="4175542026" sldId="302"/>
            <ac:spMk id="68" creationId="{F289667E-D5E7-4EE2-AB09-B295681E345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69" creationId="{DA2D6D5A-9B94-44D2-9E10-6DD4135C2AB2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0" creationId="{971082F1-2DFD-44A0-96C8-912899C8927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1" creationId="{FEA9BC14-BE3C-4A90-B605-17AD7AE19AC2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2" creationId="{CEAC5F99-5986-4F9A-AAAC-C7D9D1F34B94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3" creationId="{EF2256D6-17A8-4D7D-8AD1-688D3009536F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4" creationId="{4922FA3F-B86C-4E8B-8FA4-B8C827F72744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5" creationId="{3408A007-B8AB-4FD6-B624-3504EE6DC83E}"/>
          </ac:spMkLst>
        </pc:spChg>
        <pc:spChg chg="mod">
          <ac:chgData name="Monika Schmidtmeyerová" userId="a451b442-12b4-498b-88cd-772341c492b2" providerId="ADAL" clId="{C150B40D-6E84-4154-93CD-575C334A7100}" dt="2021-05-11T15:23:31.258" v="3314" actId="207"/>
          <ac:spMkLst>
            <pc:docMk/>
            <pc:sldMk cId="4175542026" sldId="302"/>
            <ac:spMk id="76" creationId="{375440B8-B5DC-41DB-905A-AE86A8AF60FA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7" creationId="{74A23784-4CB3-45CC-BC32-B8518ED9ADA9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8" creationId="{D2AA8958-175C-460E-B77F-0EF67C475A1F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79" creationId="{B1909FCF-5AFA-4181-A658-CEC702C5BEAD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0" creationId="{245E573A-5A8D-4042-9360-C507C7C5F328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1" creationId="{324408EF-5D6B-41A9-9C91-7536FC37277B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2" creationId="{B6899DAB-94FB-4831-ABBA-66248F369B1E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3" creationId="{3113F515-859B-4D28-AF48-4B16EF986CE7}"/>
          </ac:spMkLst>
        </pc:spChg>
        <pc:spChg chg="mod">
          <ac:chgData name="Monika Schmidtmeyerová" userId="a451b442-12b4-498b-88cd-772341c492b2" providerId="ADAL" clId="{C150B40D-6E84-4154-93CD-575C334A7100}" dt="2021-05-11T15:22:53.607" v="3302" actId="207"/>
          <ac:spMkLst>
            <pc:docMk/>
            <pc:sldMk cId="4175542026" sldId="302"/>
            <ac:spMk id="84" creationId="{5EA6C2DB-128C-4863-A0DA-B1270365A781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5" creationId="{009E62A2-69B5-4F55-BD85-28DFAF625E82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6" creationId="{C2E67B9B-46C6-40CD-9117-E97821626986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7" creationId="{52AA71B4-528C-48A1-B711-3F57AFE8850C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8" creationId="{053651BE-09B4-4D72-985B-5E49B1F9C83C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89" creationId="{80E98D32-E387-4CA0-BA37-6D91C7520A77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0" creationId="{02B99AB1-52A6-4D14-9A7A-43FFE0C434C6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1" creationId="{8163CDF7-3202-46DD-8ABD-4678C488E92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2" creationId="{782B7939-5DFE-4834-A226-7597E7700F03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3" creationId="{20334C29-D391-404C-BD8E-4391E741196A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4" creationId="{AB840F92-81C7-403E-BAFF-CAF18F09D56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5" creationId="{16307662-8589-4A89-9ED0-4B22F3E3FDE5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6" creationId="{BABB134B-FC6B-4842-A7CB-4E1B81C5A98E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7" creationId="{90B3B703-8AAF-42B7-96AE-4854C9FEBBC7}"/>
          </ac:spMkLst>
        </pc:spChg>
        <pc:spChg chg="mod">
          <ac:chgData name="Monika Schmidtmeyerová" userId="a451b442-12b4-498b-88cd-772341c492b2" providerId="ADAL" clId="{C150B40D-6E84-4154-93CD-575C334A7100}" dt="2021-05-11T15:21:58.779" v="3288"/>
          <ac:spMkLst>
            <pc:docMk/>
            <pc:sldMk cId="4175542026" sldId="302"/>
            <ac:spMk id="98" creationId="{8E325E8D-2B63-4FAB-B5E2-C1824E62092E}"/>
          </ac:spMkLst>
        </pc:spChg>
        <pc:spChg chg="mod">
          <ac:chgData name="Monika Schmidtmeyerová" userId="a451b442-12b4-498b-88cd-772341c492b2" providerId="ADAL" clId="{C150B40D-6E84-4154-93CD-575C334A7100}" dt="2021-05-11T15:23:07.110" v="3308" actId="207"/>
          <ac:spMkLst>
            <pc:docMk/>
            <pc:sldMk cId="4175542026" sldId="302"/>
            <ac:spMk id="99" creationId="{1E37DA6D-8911-4429-807E-9B0405A2D066}"/>
          </ac:spMkLst>
        </pc:spChg>
        <pc:spChg chg="add mod">
          <ac:chgData name="Monika Schmidtmeyerová" userId="a451b442-12b4-498b-88cd-772341c492b2" providerId="ADAL" clId="{C150B40D-6E84-4154-93CD-575C334A7100}" dt="2021-05-11T15:28:14.767" v="3457" actId="20577"/>
          <ac:spMkLst>
            <pc:docMk/>
            <pc:sldMk cId="4175542026" sldId="302"/>
            <ac:spMk id="100" creationId="{4E07BB33-C38D-497E-8A34-83329C9F2539}"/>
          </ac:spMkLst>
        </pc:spChg>
        <pc:spChg chg="add del">
          <ac:chgData name="Monika Schmidtmeyerová" userId="a451b442-12b4-498b-88cd-772341c492b2" providerId="ADAL" clId="{C150B40D-6E84-4154-93CD-575C334A7100}" dt="2021-05-11T15:25:09.304" v="3366" actId="22"/>
          <ac:spMkLst>
            <pc:docMk/>
            <pc:sldMk cId="4175542026" sldId="302"/>
            <ac:spMk id="102" creationId="{0BC0EEF9-5638-4803-9045-83C77F123650}"/>
          </ac:spMkLst>
        </pc:spChg>
        <pc:spChg chg="add mod">
          <ac:chgData name="Monika Schmidtmeyerová" userId="a451b442-12b4-498b-88cd-772341c492b2" providerId="ADAL" clId="{C150B40D-6E84-4154-93CD-575C334A7100}" dt="2021-05-11T15:26:46.297" v="3380" actId="14861"/>
          <ac:spMkLst>
            <pc:docMk/>
            <pc:sldMk cId="4175542026" sldId="302"/>
            <ac:spMk id="103" creationId="{17A76E4C-2F2D-4A06-898A-AFC945AD4309}"/>
          </ac:spMkLst>
        </pc:spChg>
        <pc:spChg chg="add mod">
          <ac:chgData name="Monika Schmidtmeyerová" userId="a451b442-12b4-498b-88cd-772341c492b2" providerId="ADAL" clId="{C150B40D-6E84-4154-93CD-575C334A7100}" dt="2021-05-11T15:26:56.282" v="3382" actId="14861"/>
          <ac:spMkLst>
            <pc:docMk/>
            <pc:sldMk cId="4175542026" sldId="302"/>
            <ac:spMk id="104" creationId="{698F2ECB-B22A-4367-BF17-F69E3CB2B4E0}"/>
          </ac:spMkLst>
        </pc:spChg>
        <pc:spChg chg="add mod">
          <ac:chgData name="Monika Schmidtmeyerová" userId="a451b442-12b4-498b-88cd-772341c492b2" providerId="ADAL" clId="{C150B40D-6E84-4154-93CD-575C334A7100}" dt="2021-05-11T15:26:51.320" v="3381" actId="14861"/>
          <ac:spMkLst>
            <pc:docMk/>
            <pc:sldMk cId="4175542026" sldId="302"/>
            <ac:spMk id="105" creationId="{25953E05-BA37-48CC-ADD2-586FC22A0748}"/>
          </ac:spMkLst>
        </pc:spChg>
        <pc:grpChg chg="add mod">
          <ac:chgData name="Monika Schmidtmeyerová" userId="a451b442-12b4-498b-88cd-772341c492b2" providerId="ADAL" clId="{C150B40D-6E84-4154-93CD-575C334A7100}" dt="2021-05-11T15:26:38.982" v="3379" actId="14861"/>
          <ac:grpSpMkLst>
            <pc:docMk/>
            <pc:sldMk cId="4175542026" sldId="302"/>
            <ac:grpSpMk id="4" creationId="{2D30F402-CBEA-487A-B58F-AB9009692F73}"/>
          </ac:grpSpMkLst>
        </pc:grpChg>
      </pc:sldChg>
      <pc:sldChg chg="modSp add del mod">
        <pc:chgData name="Monika Schmidtmeyerová" userId="a451b442-12b4-498b-88cd-772341c492b2" providerId="ADAL" clId="{C150B40D-6E84-4154-93CD-575C334A7100}" dt="2021-05-11T14:41:34.542" v="2205" actId="47"/>
        <pc:sldMkLst>
          <pc:docMk/>
          <pc:sldMk cId="2339102489" sldId="303"/>
        </pc:sldMkLst>
        <pc:spChg chg="mod">
          <ac:chgData name="Monika Schmidtmeyerová" userId="a451b442-12b4-498b-88cd-772341c492b2" providerId="ADAL" clId="{C150B40D-6E84-4154-93CD-575C334A7100}" dt="2021-05-11T14:34:37.710" v="2157" actId="207"/>
          <ac:spMkLst>
            <pc:docMk/>
            <pc:sldMk cId="2339102489" sldId="303"/>
            <ac:spMk id="2" creationId="{74A26500-25BE-4B43-95A5-4DA401857E45}"/>
          </ac:spMkLst>
        </pc:spChg>
        <pc:spChg chg="mod">
          <ac:chgData name="Monika Schmidtmeyerová" userId="a451b442-12b4-498b-88cd-772341c492b2" providerId="ADAL" clId="{C150B40D-6E84-4154-93CD-575C334A7100}" dt="2021-05-11T14:34:15.851" v="2123" actId="20577"/>
          <ac:spMkLst>
            <pc:docMk/>
            <pc:sldMk cId="2339102489" sldId="303"/>
            <ac:spMk id="3" creationId="{332F926A-FBAB-4ABA-8790-654633FBDB15}"/>
          </ac:spMkLst>
        </pc:spChg>
      </pc:sldChg>
      <pc:sldChg chg="addSp delSp modSp new del mod">
        <pc:chgData name="Monika Schmidtmeyerová" userId="a451b442-12b4-498b-88cd-772341c492b2" providerId="ADAL" clId="{C150B40D-6E84-4154-93CD-575C334A7100}" dt="2021-05-11T14:57:15.702" v="2554" actId="47"/>
        <pc:sldMkLst>
          <pc:docMk/>
          <pc:sldMk cId="3645205851" sldId="304"/>
        </pc:sldMkLst>
        <pc:spChg chg="mod">
          <ac:chgData name="Monika Schmidtmeyerová" userId="a451b442-12b4-498b-88cd-772341c492b2" providerId="ADAL" clId="{C150B40D-6E84-4154-93CD-575C334A7100}" dt="2021-05-11T14:41:49.123" v="2229" actId="207"/>
          <ac:spMkLst>
            <pc:docMk/>
            <pc:sldMk cId="3645205851" sldId="304"/>
            <ac:spMk id="2" creationId="{DE14F20C-E5FC-41D5-9EB9-D70E629EE365}"/>
          </ac:spMkLst>
        </pc:spChg>
        <pc:spChg chg="mod">
          <ac:chgData name="Monika Schmidtmeyerová" userId="a451b442-12b4-498b-88cd-772341c492b2" providerId="ADAL" clId="{C150B40D-6E84-4154-93CD-575C334A7100}" dt="2021-05-11T14:53:49.238" v="2529" actId="14100"/>
          <ac:spMkLst>
            <pc:docMk/>
            <pc:sldMk cId="3645205851" sldId="304"/>
            <ac:spMk id="3" creationId="{CDD4ABEC-4F09-4462-8DD9-F52579093F1F}"/>
          </ac:spMkLst>
        </pc:spChg>
        <pc:spChg chg="del mod">
          <ac:chgData name="Monika Schmidtmeyerová" userId="a451b442-12b4-498b-88cd-772341c492b2" providerId="ADAL" clId="{C150B40D-6E84-4154-93CD-575C334A7100}" dt="2021-05-11T14:48:25.528" v="2441" actId="478"/>
          <ac:spMkLst>
            <pc:docMk/>
            <pc:sldMk cId="3645205851" sldId="304"/>
            <ac:spMk id="4" creationId="{4E3FD0EC-C671-401C-B921-09152CFEE130}"/>
          </ac:spMkLst>
        </pc:spChg>
        <pc:picChg chg="add del mod">
          <ac:chgData name="Monika Schmidtmeyerová" userId="a451b442-12b4-498b-88cd-772341c492b2" providerId="ADAL" clId="{C150B40D-6E84-4154-93CD-575C334A7100}" dt="2021-05-11T14:49:39.502" v="2455" actId="478"/>
          <ac:picMkLst>
            <pc:docMk/>
            <pc:sldMk cId="3645205851" sldId="304"/>
            <ac:picMk id="6" creationId="{1FB902BA-738E-4303-9235-0572872864BA}"/>
          </ac:picMkLst>
        </pc:picChg>
        <pc:picChg chg="add mod">
          <ac:chgData name="Monika Schmidtmeyerová" userId="a451b442-12b4-498b-88cd-772341c492b2" providerId="ADAL" clId="{C150B40D-6E84-4154-93CD-575C334A7100}" dt="2021-05-11T14:51:18.526" v="2507" actId="1076"/>
          <ac:picMkLst>
            <pc:docMk/>
            <pc:sldMk cId="3645205851" sldId="304"/>
            <ac:picMk id="7" creationId="{83CE22DF-14EA-46BA-AE15-674938DB3974}"/>
          </ac:picMkLst>
        </pc:picChg>
        <pc:picChg chg="add del mod modCrop">
          <ac:chgData name="Monika Schmidtmeyerová" userId="a451b442-12b4-498b-88cd-772341c492b2" providerId="ADAL" clId="{C150B40D-6E84-4154-93CD-575C334A7100}" dt="2021-05-11T14:56:00.362" v="2535" actId="478"/>
          <ac:picMkLst>
            <pc:docMk/>
            <pc:sldMk cId="3645205851" sldId="304"/>
            <ac:picMk id="9" creationId="{20E6E2C0-FF1C-4EA4-998C-BA001E5C3127}"/>
          </ac:picMkLst>
        </pc:picChg>
      </pc:sldChg>
      <pc:sldChg chg="addSp delSp modSp new mod">
        <pc:chgData name="Monika Schmidtmeyerová" userId="a451b442-12b4-498b-88cd-772341c492b2" providerId="ADAL" clId="{C150B40D-6E84-4154-93CD-575C334A7100}" dt="2021-05-11T15:02:40.315" v="2674" actId="1036"/>
        <pc:sldMkLst>
          <pc:docMk/>
          <pc:sldMk cId="1115121682" sldId="305"/>
        </pc:sldMkLst>
        <pc:spChg chg="del">
          <ac:chgData name="Monika Schmidtmeyerová" userId="a451b442-12b4-498b-88cd-772341c492b2" providerId="ADAL" clId="{C150B40D-6E84-4154-93CD-575C334A7100}" dt="2021-05-11T14:56:14.799" v="2537" actId="478"/>
          <ac:spMkLst>
            <pc:docMk/>
            <pc:sldMk cId="1115121682" sldId="305"/>
            <ac:spMk id="2" creationId="{DD2AEE47-A9B8-45F0-B02B-8F04D45E6CF5}"/>
          </ac:spMkLst>
        </pc:spChg>
        <pc:spChg chg="mod">
          <ac:chgData name="Monika Schmidtmeyerová" userId="a451b442-12b4-498b-88cd-772341c492b2" providerId="ADAL" clId="{C150B40D-6E84-4154-93CD-575C334A7100}" dt="2021-05-11T15:01:26.924" v="2627" actId="20577"/>
          <ac:spMkLst>
            <pc:docMk/>
            <pc:sldMk cId="1115121682" sldId="305"/>
            <ac:spMk id="3" creationId="{3494C27F-5F95-46FB-95DD-68146D2F6D8F}"/>
          </ac:spMkLst>
        </pc:spChg>
        <pc:spChg chg="mod">
          <ac:chgData name="Monika Schmidtmeyerová" userId="a451b442-12b4-498b-88cd-772341c492b2" providerId="ADAL" clId="{C150B40D-6E84-4154-93CD-575C334A7100}" dt="2021-05-11T15:02:26.319" v="2651" actId="403"/>
          <ac:spMkLst>
            <pc:docMk/>
            <pc:sldMk cId="1115121682" sldId="305"/>
            <ac:spMk id="4" creationId="{A9935833-5F8C-4D31-9242-06125E7953BC}"/>
          </ac:spMkLst>
        </pc:spChg>
        <pc:spChg chg="add mod">
          <ac:chgData name="Monika Schmidtmeyerová" userId="a451b442-12b4-498b-88cd-772341c492b2" providerId="ADAL" clId="{C150B40D-6E84-4154-93CD-575C334A7100}" dt="2021-05-11T14:56:15.639" v="2538"/>
          <ac:spMkLst>
            <pc:docMk/>
            <pc:sldMk cId="1115121682" sldId="305"/>
            <ac:spMk id="5" creationId="{F5C5636F-5426-4E1C-B6DD-282FBB64A70A}"/>
          </ac:spMkLst>
        </pc:spChg>
        <pc:picChg chg="add mod">
          <ac:chgData name="Monika Schmidtmeyerová" userId="a451b442-12b4-498b-88cd-772341c492b2" providerId="ADAL" clId="{C150B40D-6E84-4154-93CD-575C334A7100}" dt="2021-05-11T14:56:56.644" v="2549"/>
          <ac:picMkLst>
            <pc:docMk/>
            <pc:sldMk cId="1115121682" sldId="305"/>
            <ac:picMk id="6" creationId="{E1B5E991-9D76-4289-9F50-D613357D7DC0}"/>
          </ac:picMkLst>
        </pc:picChg>
        <pc:picChg chg="add mod">
          <ac:chgData name="Monika Schmidtmeyerová" userId="a451b442-12b4-498b-88cd-772341c492b2" providerId="ADAL" clId="{C150B40D-6E84-4154-93CD-575C334A7100}" dt="2021-05-11T15:00:52.541" v="2623" actId="1076"/>
          <ac:picMkLst>
            <pc:docMk/>
            <pc:sldMk cId="1115121682" sldId="305"/>
            <ac:picMk id="7" creationId="{357EBEEF-5C11-420D-AFB0-5BC38966AF7E}"/>
          </ac:picMkLst>
        </pc:picChg>
        <pc:picChg chg="add mod">
          <ac:chgData name="Monika Schmidtmeyerová" userId="a451b442-12b4-498b-88cd-772341c492b2" providerId="ADAL" clId="{C150B40D-6E84-4154-93CD-575C334A7100}" dt="2021-05-11T15:02:36.039" v="2661" actId="1036"/>
          <ac:picMkLst>
            <pc:docMk/>
            <pc:sldMk cId="1115121682" sldId="305"/>
            <ac:picMk id="8" creationId="{B2A40E7D-97C3-42C9-8AAB-6C9DE92C590E}"/>
          </ac:picMkLst>
        </pc:picChg>
        <pc:picChg chg="add mod">
          <ac:chgData name="Monika Schmidtmeyerová" userId="a451b442-12b4-498b-88cd-772341c492b2" providerId="ADAL" clId="{C150B40D-6E84-4154-93CD-575C334A7100}" dt="2021-05-11T15:02:40.315" v="2674" actId="1036"/>
          <ac:picMkLst>
            <pc:docMk/>
            <pc:sldMk cId="1115121682" sldId="305"/>
            <ac:picMk id="9" creationId="{9C10D49B-3950-4F18-A97D-D06E1FEE5CBF}"/>
          </ac:picMkLst>
        </pc:picChg>
        <pc:picChg chg="add del mod modCrop">
          <ac:chgData name="Monika Schmidtmeyerová" userId="a451b442-12b4-498b-88cd-772341c492b2" providerId="ADAL" clId="{C150B40D-6E84-4154-93CD-575C334A7100}" dt="2021-05-11T15:02:21.076" v="2649" actId="478"/>
          <ac:picMkLst>
            <pc:docMk/>
            <pc:sldMk cId="1115121682" sldId="305"/>
            <ac:picMk id="10" creationId="{EAC4528D-17CC-4E75-8EFE-59DDC0B5518A}"/>
          </ac:picMkLst>
        </pc:picChg>
      </pc:sldChg>
      <pc:sldChg chg="modSp add mod">
        <pc:chgData name="Monika Schmidtmeyerová" userId="a451b442-12b4-498b-88cd-772341c492b2" providerId="ADAL" clId="{C150B40D-6E84-4154-93CD-575C334A7100}" dt="2021-05-11T15:08:01.940" v="2819" actId="27636"/>
        <pc:sldMkLst>
          <pc:docMk/>
          <pc:sldMk cId="2199960164" sldId="306"/>
        </pc:sldMkLst>
        <pc:spChg chg="mod">
          <ac:chgData name="Monika Schmidtmeyerová" userId="a451b442-12b4-498b-88cd-772341c492b2" providerId="ADAL" clId="{C150B40D-6E84-4154-93CD-575C334A7100}" dt="2021-05-11T15:08:01.940" v="2819" actId="27636"/>
          <ac:spMkLst>
            <pc:docMk/>
            <pc:sldMk cId="2199960164" sldId="306"/>
            <ac:spMk id="3" creationId="{332F926A-FBAB-4ABA-8790-654633FBDB15}"/>
          </ac:spMkLst>
        </pc:spChg>
      </pc:sldChg>
      <pc:sldChg chg="modSp add mod">
        <pc:chgData name="Monika Schmidtmeyerová" userId="a451b442-12b4-498b-88cd-772341c492b2" providerId="ADAL" clId="{C150B40D-6E84-4154-93CD-575C334A7100}" dt="2021-05-11T16:07:11.706" v="4836" actId="207"/>
        <pc:sldMkLst>
          <pc:docMk/>
          <pc:sldMk cId="2004230841" sldId="307"/>
        </pc:sldMkLst>
        <pc:spChg chg="mod">
          <ac:chgData name="Monika Schmidtmeyerová" userId="a451b442-12b4-498b-88cd-772341c492b2" providerId="ADAL" clId="{C150B40D-6E84-4154-93CD-575C334A7100}" dt="2021-05-11T16:07:11.706" v="4836" actId="207"/>
          <ac:spMkLst>
            <pc:docMk/>
            <pc:sldMk cId="2004230841" sldId="307"/>
            <ac:spMk id="3" creationId="{332F926A-FBAB-4ABA-8790-654633FBDB15}"/>
          </ac:spMkLst>
        </pc:spChg>
      </pc:sldChg>
      <pc:sldChg chg="modSp add del mod">
        <pc:chgData name="Monika Schmidtmeyerová" userId="a451b442-12b4-498b-88cd-772341c492b2" providerId="ADAL" clId="{C150B40D-6E84-4154-93CD-575C334A7100}" dt="2021-05-11T15:12:03.506" v="3031" actId="47"/>
        <pc:sldMkLst>
          <pc:docMk/>
          <pc:sldMk cId="2475311179" sldId="307"/>
        </pc:sldMkLst>
        <pc:spChg chg="mod">
          <ac:chgData name="Monika Schmidtmeyerová" userId="a451b442-12b4-498b-88cd-772341c492b2" providerId="ADAL" clId="{C150B40D-6E84-4154-93CD-575C334A7100}" dt="2021-05-11T15:11:20.513" v="2992" actId="6549"/>
          <ac:spMkLst>
            <pc:docMk/>
            <pc:sldMk cId="2475311179" sldId="307"/>
            <ac:spMk id="3" creationId="{332F926A-FBAB-4ABA-8790-654633FBDB15}"/>
          </ac:spMkLst>
        </pc:spChg>
      </pc:sldChg>
      <pc:sldChg chg="addSp delSp modSp add mod">
        <pc:chgData name="Monika Schmidtmeyerová" userId="a451b442-12b4-498b-88cd-772341c492b2" providerId="ADAL" clId="{C150B40D-6E84-4154-93CD-575C334A7100}" dt="2021-05-11T16:27:27.445" v="5604" actId="1076"/>
        <pc:sldMkLst>
          <pc:docMk/>
          <pc:sldMk cId="1556506117" sldId="308"/>
        </pc:sldMkLst>
        <pc:spChg chg="mod">
          <ac:chgData name="Monika Schmidtmeyerová" userId="a451b442-12b4-498b-88cd-772341c492b2" providerId="ADAL" clId="{C150B40D-6E84-4154-93CD-575C334A7100}" dt="2021-05-11T16:27:24.395" v="5600"/>
          <ac:spMkLst>
            <pc:docMk/>
            <pc:sldMk cId="1556506117" sldId="308"/>
            <ac:spMk id="3" creationId="{3494C27F-5F95-46FB-95DD-68146D2F6D8F}"/>
          </ac:spMkLst>
        </pc:spChg>
        <pc:spChg chg="del mod">
          <ac:chgData name="Monika Schmidtmeyerová" userId="a451b442-12b4-498b-88cd-772341c492b2" providerId="ADAL" clId="{C150B40D-6E84-4154-93CD-575C334A7100}" dt="2021-05-11T16:22:52.287" v="5502" actId="478"/>
          <ac:spMkLst>
            <pc:docMk/>
            <pc:sldMk cId="1556506117" sldId="308"/>
            <ac:spMk id="4" creationId="{A9935833-5F8C-4D31-9242-06125E7953BC}"/>
          </ac:spMkLst>
        </pc:spChg>
        <pc:spChg chg="mod">
          <ac:chgData name="Monika Schmidtmeyerová" userId="a451b442-12b4-498b-88cd-772341c492b2" providerId="ADAL" clId="{C150B40D-6E84-4154-93CD-575C334A7100}" dt="2021-05-11T16:19:12.216" v="5306" actId="20577"/>
          <ac:spMkLst>
            <pc:docMk/>
            <pc:sldMk cId="1556506117" sldId="308"/>
            <ac:spMk id="5" creationId="{F5C5636F-5426-4E1C-B6DD-282FBB64A70A}"/>
          </ac:spMkLst>
        </pc:spChg>
        <pc:spChg chg="add del mod">
          <ac:chgData name="Monika Schmidtmeyerová" userId="a451b442-12b4-498b-88cd-772341c492b2" providerId="ADAL" clId="{C150B40D-6E84-4154-93CD-575C334A7100}" dt="2021-05-11T16:23:00.821" v="5506" actId="478"/>
          <ac:spMkLst>
            <pc:docMk/>
            <pc:sldMk cId="1556506117" sldId="308"/>
            <ac:spMk id="10" creationId="{06D02904-D0D1-4C35-B927-057E36C5516A}"/>
          </ac:spMkLst>
        </pc:spChg>
        <pc:picChg chg="del">
          <ac:chgData name="Monika Schmidtmeyerová" userId="a451b442-12b4-498b-88cd-772341c492b2" providerId="ADAL" clId="{C150B40D-6E84-4154-93CD-575C334A7100}" dt="2021-05-11T16:18:10.971" v="5206" actId="478"/>
          <ac:picMkLst>
            <pc:docMk/>
            <pc:sldMk cId="1556506117" sldId="308"/>
            <ac:picMk id="6" creationId="{E1B5E991-9D76-4289-9F50-D613357D7DC0}"/>
          </ac:picMkLst>
        </pc:picChg>
        <pc:picChg chg="del">
          <ac:chgData name="Monika Schmidtmeyerová" userId="a451b442-12b4-498b-88cd-772341c492b2" providerId="ADAL" clId="{C150B40D-6E84-4154-93CD-575C334A7100}" dt="2021-05-11T16:19:14.313" v="5307" actId="478"/>
          <ac:picMkLst>
            <pc:docMk/>
            <pc:sldMk cId="1556506117" sldId="308"/>
            <ac:picMk id="7" creationId="{357EBEEF-5C11-420D-AFB0-5BC38966AF7E}"/>
          </ac:picMkLst>
        </pc:picChg>
        <pc:picChg chg="del">
          <ac:chgData name="Monika Schmidtmeyerová" userId="a451b442-12b4-498b-88cd-772341c492b2" providerId="ADAL" clId="{C150B40D-6E84-4154-93CD-575C334A7100}" dt="2021-05-11T16:19:14.878" v="5308" actId="478"/>
          <ac:picMkLst>
            <pc:docMk/>
            <pc:sldMk cId="1556506117" sldId="308"/>
            <ac:picMk id="8" creationId="{B2A40E7D-97C3-42C9-8AAB-6C9DE92C590E}"/>
          </ac:picMkLst>
        </pc:picChg>
        <pc:picChg chg="del">
          <ac:chgData name="Monika Schmidtmeyerová" userId="a451b442-12b4-498b-88cd-772341c492b2" providerId="ADAL" clId="{C150B40D-6E84-4154-93CD-575C334A7100}" dt="2021-05-11T16:19:15.371" v="5309" actId="478"/>
          <ac:picMkLst>
            <pc:docMk/>
            <pc:sldMk cId="1556506117" sldId="308"/>
            <ac:picMk id="9" creationId="{9C10D49B-3950-4F18-A97D-D06E1FEE5CBF}"/>
          </ac:picMkLst>
        </pc:picChg>
        <pc:picChg chg="add mod modCrop">
          <ac:chgData name="Monika Schmidtmeyerová" userId="a451b442-12b4-498b-88cd-772341c492b2" providerId="ADAL" clId="{C150B40D-6E84-4154-93CD-575C334A7100}" dt="2021-05-11T16:27:27.445" v="5604" actId="1076"/>
          <ac:picMkLst>
            <pc:docMk/>
            <pc:sldMk cId="1556506117" sldId="308"/>
            <ac:picMk id="12" creationId="{F4671E2E-07BC-4D6C-8888-D868101C1C9A}"/>
          </ac:picMkLst>
        </pc:picChg>
      </pc:sldChg>
      <pc:sldChg chg="addSp delSp modSp add mod">
        <pc:chgData name="Monika Schmidtmeyerová" userId="a451b442-12b4-498b-88cd-772341c492b2" providerId="ADAL" clId="{C150B40D-6E84-4154-93CD-575C334A7100}" dt="2021-05-12T06:08:07.612" v="7796" actId="20577"/>
        <pc:sldMkLst>
          <pc:docMk/>
          <pc:sldMk cId="4204819961" sldId="309"/>
        </pc:sldMkLst>
        <pc:spChg chg="mod">
          <ac:chgData name="Monika Schmidtmeyerová" userId="a451b442-12b4-498b-88cd-772341c492b2" providerId="ADAL" clId="{C150B40D-6E84-4154-93CD-575C334A7100}" dt="2021-05-12T06:08:07.612" v="7796" actId="20577"/>
          <ac:spMkLst>
            <pc:docMk/>
            <pc:sldMk cId="4204819961" sldId="309"/>
            <ac:spMk id="3" creationId="{3494C27F-5F95-46FB-95DD-68146D2F6D8F}"/>
          </ac:spMkLst>
        </pc:spChg>
        <pc:spChg chg="mod">
          <ac:chgData name="Monika Schmidtmeyerová" userId="a451b442-12b4-498b-88cd-772341c492b2" providerId="ADAL" clId="{C150B40D-6E84-4154-93CD-575C334A7100}" dt="2021-05-12T05:57:41.513" v="7728" actId="20577"/>
          <ac:spMkLst>
            <pc:docMk/>
            <pc:sldMk cId="4204819961" sldId="309"/>
            <ac:spMk id="5" creationId="{F5C5636F-5426-4E1C-B6DD-282FBB64A70A}"/>
          </ac:spMkLst>
        </pc:spChg>
        <pc:picChg chg="add del mod">
          <ac:chgData name="Monika Schmidtmeyerová" userId="a451b442-12b4-498b-88cd-772341c492b2" providerId="ADAL" clId="{C150B40D-6E84-4154-93CD-575C334A7100}" dt="2021-05-12T05:57:48.155" v="7729" actId="478"/>
          <ac:picMkLst>
            <pc:docMk/>
            <pc:sldMk cId="4204819961" sldId="309"/>
            <ac:picMk id="4" creationId="{9F183BA0-CC7A-40E1-8021-974D98B66744}"/>
          </ac:picMkLst>
        </pc:picChg>
        <pc:picChg chg="del">
          <ac:chgData name="Monika Schmidtmeyerová" userId="a451b442-12b4-498b-88cd-772341c492b2" providerId="ADAL" clId="{C150B40D-6E84-4154-93CD-575C334A7100}" dt="2021-05-12T05:52:38.492" v="7649" actId="478"/>
          <ac:picMkLst>
            <pc:docMk/>
            <pc:sldMk cId="4204819961" sldId="309"/>
            <ac:picMk id="12" creationId="{F4671E2E-07BC-4D6C-8888-D868101C1C9A}"/>
          </ac:picMkLst>
        </pc:picChg>
      </pc:sldChg>
      <pc:sldChg chg="addSp modSp add mod">
        <pc:chgData name="Monika Schmidtmeyerová" userId="a451b442-12b4-498b-88cd-772341c492b2" providerId="ADAL" clId="{C150B40D-6E84-4154-93CD-575C334A7100}" dt="2021-05-12T07:34:11.733" v="7828" actId="14100"/>
        <pc:sldMkLst>
          <pc:docMk/>
          <pc:sldMk cId="3767978300" sldId="312"/>
        </pc:sldMkLst>
        <pc:spChg chg="mod">
          <ac:chgData name="Monika Schmidtmeyerová" userId="a451b442-12b4-498b-88cd-772341c492b2" providerId="ADAL" clId="{C150B40D-6E84-4154-93CD-575C334A7100}" dt="2021-05-12T07:34:08.540" v="7827" actId="27636"/>
          <ac:spMkLst>
            <pc:docMk/>
            <pc:sldMk cId="3767978300" sldId="312"/>
            <ac:spMk id="3" creationId="{3494C27F-5F95-46FB-95DD-68146D2F6D8F}"/>
          </ac:spMkLst>
        </pc:spChg>
        <pc:spChg chg="mod">
          <ac:chgData name="Monika Schmidtmeyerová" userId="a451b442-12b4-498b-88cd-772341c492b2" providerId="ADAL" clId="{C150B40D-6E84-4154-93CD-575C334A7100}" dt="2021-05-12T07:32:36.621" v="7813" actId="20577"/>
          <ac:spMkLst>
            <pc:docMk/>
            <pc:sldMk cId="3767978300" sldId="312"/>
            <ac:spMk id="5" creationId="{F5C5636F-5426-4E1C-B6DD-282FBB64A70A}"/>
          </ac:spMkLst>
        </pc:spChg>
        <pc:picChg chg="add mod">
          <ac:chgData name="Monika Schmidtmeyerová" userId="a451b442-12b4-498b-88cd-772341c492b2" providerId="ADAL" clId="{C150B40D-6E84-4154-93CD-575C334A7100}" dt="2021-05-12T07:34:11.733" v="7828" actId="14100"/>
          <ac:picMkLst>
            <pc:docMk/>
            <pc:sldMk cId="3767978300" sldId="312"/>
            <ac:picMk id="4" creationId="{9FA6E093-8D1C-4FDA-84E7-88293878FE99}"/>
          </ac:picMkLst>
        </pc:picChg>
      </pc:sldChg>
    </pc:docChg>
  </pc:docChgLst>
  <pc:docChgLst>
    <pc:chgData name="Gabriela Kalužová" userId="de5ee95b-3910-4305-b9f3-fc0ce2582bb7" providerId="ADAL" clId="{1BA1143F-3D15-4A77-AD04-F31A7A2E2ABB}"/>
    <pc:docChg chg="delSld modSld">
      <pc:chgData name="Gabriela Kalužová" userId="de5ee95b-3910-4305-b9f3-fc0ce2582bb7" providerId="ADAL" clId="{1BA1143F-3D15-4A77-AD04-F31A7A2E2ABB}" dt="2021-05-13T11:59:22.917" v="6" actId="47"/>
      <pc:docMkLst>
        <pc:docMk/>
      </pc:docMkLst>
      <pc:sldChg chg="del">
        <pc:chgData name="Gabriela Kalužová" userId="de5ee95b-3910-4305-b9f3-fc0ce2582bb7" providerId="ADAL" clId="{1BA1143F-3D15-4A77-AD04-F31A7A2E2ABB}" dt="2021-05-13T11:59:22.917" v="6" actId="47"/>
        <pc:sldMkLst>
          <pc:docMk/>
          <pc:sldMk cId="2303821360" sldId="259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3766183694" sldId="273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954068833" sldId="274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3297392104" sldId="275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932813901" sldId="276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3143132423" sldId="277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1635713959" sldId="278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2007521260" sldId="280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834234951" sldId="281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193981475" sldId="282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1351190163" sldId="283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3266348067" sldId="284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2661262027" sldId="287"/>
        </pc:sldMkLst>
      </pc:sldChg>
      <pc:sldChg chg="modSp mod">
        <pc:chgData name="Gabriela Kalužová" userId="de5ee95b-3910-4305-b9f3-fc0ce2582bb7" providerId="ADAL" clId="{1BA1143F-3D15-4A77-AD04-F31A7A2E2ABB}" dt="2021-05-13T11:59:16.950" v="4" actId="20577"/>
        <pc:sldMkLst>
          <pc:docMk/>
          <pc:sldMk cId="2572060636" sldId="289"/>
        </pc:sldMkLst>
        <pc:spChg chg="mod">
          <ac:chgData name="Gabriela Kalužová" userId="de5ee95b-3910-4305-b9f3-fc0ce2582bb7" providerId="ADAL" clId="{1BA1143F-3D15-4A77-AD04-F31A7A2E2ABB}" dt="2021-05-13T11:59:16.950" v="4" actId="20577"/>
          <ac:spMkLst>
            <pc:docMk/>
            <pc:sldMk cId="2572060636" sldId="289"/>
            <ac:spMk id="3" creationId="{D5A03C9C-5082-4470-9013-3836F95E597B}"/>
          </ac:spMkLst>
        </pc:spChg>
      </pc:sldChg>
      <pc:sldChg chg="del">
        <pc:chgData name="Gabriela Kalužová" userId="de5ee95b-3910-4305-b9f3-fc0ce2582bb7" providerId="ADAL" clId="{1BA1143F-3D15-4A77-AD04-F31A7A2E2ABB}" dt="2021-05-13T11:59:22.708" v="5" actId="47"/>
        <pc:sldMkLst>
          <pc:docMk/>
          <pc:sldMk cId="2454883640" sldId="293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408599045" sldId="300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727161843" sldId="301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4175542026" sldId="302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1115121682" sldId="305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2199960164" sldId="306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2004230841" sldId="307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1556506117" sldId="308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4204819961" sldId="309"/>
        </pc:sldMkLst>
      </pc:sldChg>
      <pc:sldChg chg="del">
        <pc:chgData name="Gabriela Kalužová" userId="de5ee95b-3910-4305-b9f3-fc0ce2582bb7" providerId="ADAL" clId="{1BA1143F-3D15-4A77-AD04-F31A7A2E2ABB}" dt="2021-05-13T11:58:49.204" v="0" actId="47"/>
        <pc:sldMkLst>
          <pc:docMk/>
          <pc:sldMk cId="3767978300" sldId="312"/>
        </pc:sldMkLst>
      </pc:sldChg>
    </pc:docChg>
  </pc:docChgLst>
  <pc:docChgLst>
    <pc:chgData name="Gabriela Kalužová" userId="de5ee95b-3910-4305-b9f3-fc0ce2582bb7" providerId="ADAL" clId="{B8903200-7E70-4ECF-88EB-CE6273028AE8}"/>
    <pc:docChg chg="undo redo custSel addSld delSld modSld sldOrd">
      <pc:chgData name="Gabriela Kalužová" userId="de5ee95b-3910-4305-b9f3-fc0ce2582bb7" providerId="ADAL" clId="{B8903200-7E70-4ECF-88EB-CE6273028AE8}" dt="2021-06-10T13:35:15.424" v="556" actId="47"/>
      <pc:docMkLst>
        <pc:docMk/>
      </pc:docMkLst>
      <pc:sldChg chg="modSp mod">
        <pc:chgData name="Gabriela Kalužová" userId="de5ee95b-3910-4305-b9f3-fc0ce2582bb7" providerId="ADAL" clId="{B8903200-7E70-4ECF-88EB-CE6273028AE8}" dt="2021-06-10T10:42:57.355" v="11" actId="5793"/>
        <pc:sldMkLst>
          <pc:docMk/>
          <pc:sldMk cId="2549666042" sldId="256"/>
        </pc:sldMkLst>
        <pc:spChg chg="mod">
          <ac:chgData name="Gabriela Kalužová" userId="de5ee95b-3910-4305-b9f3-fc0ce2582bb7" providerId="ADAL" clId="{B8903200-7E70-4ECF-88EB-CE6273028AE8}" dt="2021-06-10T10:42:52.105" v="3" actId="20577"/>
          <ac:spMkLst>
            <pc:docMk/>
            <pc:sldMk cId="2549666042" sldId="256"/>
            <ac:spMk id="2" creationId="{D9B62857-2B17-4370-8CE2-B248D02CD045}"/>
          </ac:spMkLst>
        </pc:spChg>
        <pc:spChg chg="mod">
          <ac:chgData name="Gabriela Kalužová" userId="de5ee95b-3910-4305-b9f3-fc0ce2582bb7" providerId="ADAL" clId="{B8903200-7E70-4ECF-88EB-CE6273028AE8}" dt="2021-06-10T10:42:57.355" v="11" actId="5793"/>
          <ac:spMkLst>
            <pc:docMk/>
            <pc:sldMk cId="2549666042" sldId="256"/>
            <ac:spMk id="3" creationId="{D5A03C9C-5082-4470-9013-3836F95E597B}"/>
          </ac:spMkLst>
        </pc:spChg>
      </pc:sldChg>
      <pc:sldChg chg="del">
        <pc:chgData name="Gabriela Kalužová" userId="de5ee95b-3910-4305-b9f3-fc0ce2582bb7" providerId="ADAL" clId="{B8903200-7E70-4ECF-88EB-CE6273028AE8}" dt="2021-06-10T13:15:04.766" v="202" actId="47"/>
        <pc:sldMkLst>
          <pc:docMk/>
          <pc:sldMk cId="3234028095" sldId="257"/>
        </pc:sldMkLst>
      </pc:sldChg>
      <pc:sldChg chg="ord">
        <pc:chgData name="Gabriela Kalužová" userId="de5ee95b-3910-4305-b9f3-fc0ce2582bb7" providerId="ADAL" clId="{B8903200-7E70-4ECF-88EB-CE6273028AE8}" dt="2021-06-10T13:16:00.215" v="209"/>
        <pc:sldMkLst>
          <pc:docMk/>
          <pc:sldMk cId="1948824567" sldId="258"/>
        </pc:sldMkLst>
      </pc:sldChg>
      <pc:sldChg chg="ord">
        <pc:chgData name="Gabriela Kalužová" userId="de5ee95b-3910-4305-b9f3-fc0ce2582bb7" providerId="ADAL" clId="{B8903200-7E70-4ECF-88EB-CE6273028AE8}" dt="2021-06-10T13:33:47.989" v="534"/>
        <pc:sldMkLst>
          <pc:docMk/>
          <pc:sldMk cId="940594708" sldId="260"/>
        </pc:sldMkLst>
      </pc:sldChg>
      <pc:sldChg chg="ord">
        <pc:chgData name="Gabriela Kalužová" userId="de5ee95b-3910-4305-b9f3-fc0ce2582bb7" providerId="ADAL" clId="{B8903200-7E70-4ECF-88EB-CE6273028AE8}" dt="2021-06-10T10:42:37.579" v="1"/>
        <pc:sldMkLst>
          <pc:docMk/>
          <pc:sldMk cId="830398401" sldId="262"/>
        </pc:sldMkLst>
      </pc:sldChg>
      <pc:sldChg chg="ord">
        <pc:chgData name="Gabriela Kalužová" userId="de5ee95b-3910-4305-b9f3-fc0ce2582bb7" providerId="ADAL" clId="{B8903200-7E70-4ECF-88EB-CE6273028AE8}" dt="2021-06-10T13:14:51.932" v="201"/>
        <pc:sldMkLst>
          <pc:docMk/>
          <pc:sldMk cId="4008104702" sldId="263"/>
        </pc:sldMkLst>
      </pc:sldChg>
      <pc:sldChg chg="del">
        <pc:chgData name="Gabriela Kalužová" userId="de5ee95b-3910-4305-b9f3-fc0ce2582bb7" providerId="ADAL" clId="{B8903200-7E70-4ECF-88EB-CE6273028AE8}" dt="2021-06-10T13:16:21.705" v="221" actId="47"/>
        <pc:sldMkLst>
          <pc:docMk/>
          <pc:sldMk cId="3490332436" sldId="264"/>
        </pc:sldMkLst>
      </pc:sldChg>
      <pc:sldChg chg="del">
        <pc:chgData name="Gabriela Kalužová" userId="de5ee95b-3910-4305-b9f3-fc0ce2582bb7" providerId="ADAL" clId="{B8903200-7E70-4ECF-88EB-CE6273028AE8}" dt="2021-06-10T13:16:19.955" v="220" actId="47"/>
        <pc:sldMkLst>
          <pc:docMk/>
          <pc:sldMk cId="271118056" sldId="265"/>
        </pc:sldMkLst>
      </pc:sldChg>
      <pc:sldChg chg="del">
        <pc:chgData name="Gabriela Kalužová" userId="de5ee95b-3910-4305-b9f3-fc0ce2582bb7" providerId="ADAL" clId="{B8903200-7E70-4ECF-88EB-CE6273028AE8}" dt="2021-06-10T13:16:18.255" v="219" actId="47"/>
        <pc:sldMkLst>
          <pc:docMk/>
          <pc:sldMk cId="86412603" sldId="266"/>
        </pc:sldMkLst>
      </pc:sldChg>
      <pc:sldChg chg="del">
        <pc:chgData name="Gabriela Kalužová" userId="de5ee95b-3910-4305-b9f3-fc0ce2582bb7" providerId="ADAL" clId="{B8903200-7E70-4ECF-88EB-CE6273028AE8}" dt="2021-06-10T13:16:24.325" v="222" actId="47"/>
        <pc:sldMkLst>
          <pc:docMk/>
          <pc:sldMk cId="1540715547" sldId="267"/>
        </pc:sldMkLst>
      </pc:sldChg>
      <pc:sldChg chg="del">
        <pc:chgData name="Gabriela Kalužová" userId="de5ee95b-3910-4305-b9f3-fc0ce2582bb7" providerId="ADAL" clId="{B8903200-7E70-4ECF-88EB-CE6273028AE8}" dt="2021-06-10T13:16:14.211" v="217" actId="47"/>
        <pc:sldMkLst>
          <pc:docMk/>
          <pc:sldMk cId="3142902395" sldId="268"/>
        </pc:sldMkLst>
      </pc:sldChg>
      <pc:sldChg chg="del">
        <pc:chgData name="Gabriela Kalužová" userId="de5ee95b-3910-4305-b9f3-fc0ce2582bb7" providerId="ADAL" clId="{B8903200-7E70-4ECF-88EB-CE6273028AE8}" dt="2021-06-10T13:16:06.055" v="210" actId="47"/>
        <pc:sldMkLst>
          <pc:docMk/>
          <pc:sldMk cId="100153693" sldId="269"/>
        </pc:sldMkLst>
      </pc:sldChg>
      <pc:sldChg chg="del">
        <pc:chgData name="Gabriela Kalužová" userId="de5ee95b-3910-4305-b9f3-fc0ce2582bb7" providerId="ADAL" clId="{B8903200-7E70-4ECF-88EB-CE6273028AE8}" dt="2021-06-10T13:16:07.305" v="211" actId="47"/>
        <pc:sldMkLst>
          <pc:docMk/>
          <pc:sldMk cId="1433223816" sldId="270"/>
        </pc:sldMkLst>
      </pc:sldChg>
      <pc:sldChg chg="del">
        <pc:chgData name="Gabriela Kalužová" userId="de5ee95b-3910-4305-b9f3-fc0ce2582bb7" providerId="ADAL" clId="{B8903200-7E70-4ECF-88EB-CE6273028AE8}" dt="2021-06-10T13:16:08.205" v="212" actId="47"/>
        <pc:sldMkLst>
          <pc:docMk/>
          <pc:sldMk cId="2915016547" sldId="271"/>
        </pc:sldMkLst>
      </pc:sldChg>
      <pc:sldChg chg="ord">
        <pc:chgData name="Gabriela Kalužová" userId="de5ee95b-3910-4305-b9f3-fc0ce2582bb7" providerId="ADAL" clId="{B8903200-7E70-4ECF-88EB-CE6273028AE8}" dt="2021-06-10T13:15:24.156" v="206"/>
        <pc:sldMkLst>
          <pc:docMk/>
          <pc:sldMk cId="3335172924" sldId="272"/>
        </pc:sldMkLst>
      </pc:sldChg>
      <pc:sldChg chg="del ord">
        <pc:chgData name="Gabriela Kalužová" userId="de5ee95b-3910-4305-b9f3-fc0ce2582bb7" providerId="ADAL" clId="{B8903200-7E70-4ECF-88EB-CE6273028AE8}" dt="2021-06-10T13:35:15.424" v="556" actId="47"/>
        <pc:sldMkLst>
          <pc:docMk/>
          <pc:sldMk cId="476174031" sldId="285"/>
        </pc:sldMkLst>
      </pc:sldChg>
      <pc:sldChg chg="del">
        <pc:chgData name="Gabriela Kalužová" userId="de5ee95b-3910-4305-b9f3-fc0ce2582bb7" providerId="ADAL" clId="{B8903200-7E70-4ECF-88EB-CE6273028AE8}" dt="2021-06-10T10:43:04.670" v="12" actId="47"/>
        <pc:sldMkLst>
          <pc:docMk/>
          <pc:sldMk cId="2572060636" sldId="289"/>
        </pc:sldMkLst>
      </pc:sldChg>
      <pc:sldChg chg="ord">
        <pc:chgData name="Gabriela Kalužová" userId="de5ee95b-3910-4305-b9f3-fc0ce2582bb7" providerId="ADAL" clId="{B8903200-7E70-4ECF-88EB-CE6273028AE8}" dt="2021-06-10T10:46:04.979" v="77"/>
        <pc:sldMkLst>
          <pc:docMk/>
          <pc:sldMk cId="3094883056" sldId="290"/>
        </pc:sldMkLst>
      </pc:sldChg>
      <pc:sldChg chg="del">
        <pc:chgData name="Gabriela Kalužová" userId="de5ee95b-3910-4305-b9f3-fc0ce2582bb7" providerId="ADAL" clId="{B8903200-7E70-4ECF-88EB-CE6273028AE8}" dt="2021-06-10T13:16:16.537" v="218" actId="47"/>
        <pc:sldMkLst>
          <pc:docMk/>
          <pc:sldMk cId="3458241531" sldId="291"/>
        </pc:sldMkLst>
      </pc:sldChg>
      <pc:sldChg chg="del">
        <pc:chgData name="Gabriela Kalužová" userId="de5ee95b-3910-4305-b9f3-fc0ce2582bb7" providerId="ADAL" clId="{B8903200-7E70-4ECF-88EB-CE6273028AE8}" dt="2021-06-10T13:15:53.572" v="207" actId="47"/>
        <pc:sldMkLst>
          <pc:docMk/>
          <pc:sldMk cId="3471666866" sldId="292"/>
        </pc:sldMkLst>
      </pc:sldChg>
      <pc:sldChg chg="del">
        <pc:chgData name="Gabriela Kalužová" userId="de5ee95b-3910-4305-b9f3-fc0ce2582bb7" providerId="ADAL" clId="{B8903200-7E70-4ECF-88EB-CE6273028AE8}" dt="2021-06-10T13:16:09.370" v="213" actId="47"/>
        <pc:sldMkLst>
          <pc:docMk/>
          <pc:sldMk cId="1113806106" sldId="294"/>
        </pc:sldMkLst>
      </pc:sldChg>
      <pc:sldChg chg="del">
        <pc:chgData name="Gabriela Kalužová" userId="de5ee95b-3910-4305-b9f3-fc0ce2582bb7" providerId="ADAL" clId="{B8903200-7E70-4ECF-88EB-CE6273028AE8}" dt="2021-06-10T13:16:10.405" v="214" actId="47"/>
        <pc:sldMkLst>
          <pc:docMk/>
          <pc:sldMk cId="1993288251" sldId="295"/>
        </pc:sldMkLst>
      </pc:sldChg>
      <pc:sldChg chg="del">
        <pc:chgData name="Gabriela Kalužová" userId="de5ee95b-3910-4305-b9f3-fc0ce2582bb7" providerId="ADAL" clId="{B8903200-7E70-4ECF-88EB-CE6273028AE8}" dt="2021-06-10T13:16:11.035" v="215" actId="47"/>
        <pc:sldMkLst>
          <pc:docMk/>
          <pc:sldMk cId="2450268109" sldId="297"/>
        </pc:sldMkLst>
      </pc:sldChg>
      <pc:sldChg chg="del">
        <pc:chgData name="Gabriela Kalužová" userId="de5ee95b-3910-4305-b9f3-fc0ce2582bb7" providerId="ADAL" clId="{B8903200-7E70-4ECF-88EB-CE6273028AE8}" dt="2021-06-10T13:16:12.775" v="216" actId="47"/>
        <pc:sldMkLst>
          <pc:docMk/>
          <pc:sldMk cId="3510796345" sldId="298"/>
        </pc:sldMkLst>
      </pc:sldChg>
      <pc:sldChg chg="del">
        <pc:chgData name="Gabriela Kalužová" userId="de5ee95b-3910-4305-b9f3-fc0ce2582bb7" providerId="ADAL" clId="{B8903200-7E70-4ECF-88EB-CE6273028AE8}" dt="2021-06-10T13:33:34.202" v="532" actId="47"/>
        <pc:sldMkLst>
          <pc:docMk/>
          <pc:sldMk cId="3001629137" sldId="299"/>
        </pc:sldMkLst>
      </pc:sldChg>
      <pc:sldChg chg="addSp delSp modSp mod">
        <pc:chgData name="Gabriela Kalužová" userId="de5ee95b-3910-4305-b9f3-fc0ce2582bb7" providerId="ADAL" clId="{B8903200-7E70-4ECF-88EB-CE6273028AE8}" dt="2021-06-10T13:34:38.035" v="555" actId="1076"/>
        <pc:sldMkLst>
          <pc:docMk/>
          <pc:sldMk cId="2757875014" sldId="310"/>
        </pc:sldMkLst>
        <pc:spChg chg="add mod">
          <ac:chgData name="Gabriela Kalužová" userId="de5ee95b-3910-4305-b9f3-fc0ce2582bb7" providerId="ADAL" clId="{B8903200-7E70-4ECF-88EB-CE6273028AE8}" dt="2021-06-10T13:34:38.035" v="555" actId="1076"/>
          <ac:spMkLst>
            <pc:docMk/>
            <pc:sldMk cId="2757875014" sldId="310"/>
            <ac:spMk id="6" creationId="{B8211B94-B43F-4F06-90F8-F3CF72ABB079}"/>
          </ac:spMkLst>
        </pc:spChg>
        <pc:graphicFrameChg chg="add del mod">
          <ac:chgData name="Gabriela Kalužová" userId="de5ee95b-3910-4305-b9f3-fc0ce2582bb7" providerId="ADAL" clId="{B8903200-7E70-4ECF-88EB-CE6273028AE8}" dt="2021-06-10T10:43:40.267" v="15"/>
          <ac:graphicFrameMkLst>
            <pc:docMk/>
            <pc:sldMk cId="2757875014" sldId="310"/>
            <ac:graphicFrameMk id="2" creationId="{0218A64A-EE77-45E0-B1E1-D9A35BA3536A}"/>
          </ac:graphicFrameMkLst>
        </pc:graphicFrameChg>
        <pc:picChg chg="add mod">
          <ac:chgData name="Gabriela Kalužová" userId="de5ee95b-3910-4305-b9f3-fc0ce2582bb7" providerId="ADAL" clId="{B8903200-7E70-4ECF-88EB-CE6273028AE8}" dt="2021-06-10T13:34:17.457" v="550" actId="1076"/>
          <ac:picMkLst>
            <pc:docMk/>
            <pc:sldMk cId="2757875014" sldId="310"/>
            <ac:picMk id="5" creationId="{FEC7D210-C6B1-4039-90C7-72E0666562DC}"/>
          </ac:picMkLst>
        </pc:picChg>
      </pc:sldChg>
      <pc:sldChg chg="ord">
        <pc:chgData name="Gabriela Kalužová" userId="de5ee95b-3910-4305-b9f3-fc0ce2582bb7" providerId="ADAL" clId="{B8903200-7E70-4ECF-88EB-CE6273028AE8}" dt="2021-06-10T13:30:34.333" v="527"/>
        <pc:sldMkLst>
          <pc:docMk/>
          <pc:sldMk cId="2398470888" sldId="311"/>
        </pc:sldMkLst>
      </pc:sldChg>
      <pc:sldChg chg="modSp add mod ord">
        <pc:chgData name="Gabriela Kalužová" userId="de5ee95b-3910-4305-b9f3-fc0ce2582bb7" providerId="ADAL" clId="{B8903200-7E70-4ECF-88EB-CE6273028AE8}" dt="2021-06-10T10:47:53.512" v="88" actId="20577"/>
        <pc:sldMkLst>
          <pc:docMk/>
          <pc:sldMk cId="2211193790" sldId="312"/>
        </pc:sldMkLst>
        <pc:spChg chg="mod">
          <ac:chgData name="Gabriela Kalužová" userId="de5ee95b-3910-4305-b9f3-fc0ce2582bb7" providerId="ADAL" clId="{B8903200-7E70-4ECF-88EB-CE6273028AE8}" dt="2021-06-10T10:45:20.005" v="75" actId="20577"/>
          <ac:spMkLst>
            <pc:docMk/>
            <pc:sldMk cId="2211193790" sldId="312"/>
            <ac:spMk id="2" creationId="{74A26500-25BE-4B43-95A5-4DA401857E45}"/>
          </ac:spMkLst>
        </pc:spChg>
        <pc:spChg chg="mod">
          <ac:chgData name="Gabriela Kalužová" userId="de5ee95b-3910-4305-b9f3-fc0ce2582bb7" providerId="ADAL" clId="{B8903200-7E70-4ECF-88EB-CE6273028AE8}" dt="2021-06-10T10:47:53.512" v="88" actId="20577"/>
          <ac:spMkLst>
            <pc:docMk/>
            <pc:sldMk cId="2211193790" sldId="312"/>
            <ac:spMk id="3" creationId="{332F926A-FBAB-4ABA-8790-654633FBDB15}"/>
          </ac:spMkLst>
        </pc:spChg>
      </pc:sldChg>
      <pc:sldChg chg="addSp delSp modSp add mod">
        <pc:chgData name="Gabriela Kalužová" userId="de5ee95b-3910-4305-b9f3-fc0ce2582bb7" providerId="ADAL" clId="{B8903200-7E70-4ECF-88EB-CE6273028AE8}" dt="2021-06-10T10:56:27.492" v="144" actId="20577"/>
        <pc:sldMkLst>
          <pc:docMk/>
          <pc:sldMk cId="1897563640" sldId="313"/>
        </pc:sldMkLst>
        <pc:spChg chg="mod">
          <ac:chgData name="Gabriela Kalužová" userId="de5ee95b-3910-4305-b9f3-fc0ce2582bb7" providerId="ADAL" clId="{B8903200-7E70-4ECF-88EB-CE6273028AE8}" dt="2021-06-10T10:56:27.492" v="144" actId="20577"/>
          <ac:spMkLst>
            <pc:docMk/>
            <pc:sldMk cId="1897563640" sldId="313"/>
            <ac:spMk id="2" creationId="{74A26500-25BE-4B43-95A5-4DA401857E45}"/>
          </ac:spMkLst>
        </pc:spChg>
        <pc:spChg chg="del mod">
          <ac:chgData name="Gabriela Kalužová" userId="de5ee95b-3910-4305-b9f3-fc0ce2582bb7" providerId="ADAL" clId="{B8903200-7E70-4ECF-88EB-CE6273028AE8}" dt="2021-06-10T10:56:17.099" v="128"/>
          <ac:spMkLst>
            <pc:docMk/>
            <pc:sldMk cId="1897563640" sldId="313"/>
            <ac:spMk id="3" creationId="{332F926A-FBAB-4ABA-8790-654633FBDB15}"/>
          </ac:spMkLst>
        </pc:spChg>
        <pc:picChg chg="add mod">
          <ac:chgData name="Gabriela Kalužová" userId="de5ee95b-3910-4305-b9f3-fc0ce2582bb7" providerId="ADAL" clId="{B8903200-7E70-4ECF-88EB-CE6273028AE8}" dt="2021-06-10T10:56:20.882" v="129" actId="1076"/>
          <ac:picMkLst>
            <pc:docMk/>
            <pc:sldMk cId="1897563640" sldId="313"/>
            <ac:picMk id="4" creationId="{90603F22-4DD6-4C16-ACDD-32542FB51B3B}"/>
          </ac:picMkLst>
        </pc:picChg>
      </pc:sldChg>
      <pc:sldChg chg="addSp delSp modSp new mod ord">
        <pc:chgData name="Gabriela Kalužová" userId="de5ee95b-3910-4305-b9f3-fc0ce2582bb7" providerId="ADAL" clId="{B8903200-7E70-4ECF-88EB-CE6273028AE8}" dt="2021-06-10T10:57:44.290" v="146"/>
        <pc:sldMkLst>
          <pc:docMk/>
          <pc:sldMk cId="3352283278" sldId="314"/>
        </pc:sldMkLst>
        <pc:spChg chg="mod">
          <ac:chgData name="Gabriela Kalužová" userId="de5ee95b-3910-4305-b9f3-fc0ce2582bb7" providerId="ADAL" clId="{B8903200-7E70-4ECF-88EB-CE6273028AE8}" dt="2021-06-10T10:49:15.457" v="121" actId="20577"/>
          <ac:spMkLst>
            <pc:docMk/>
            <pc:sldMk cId="3352283278" sldId="314"/>
            <ac:spMk id="2" creationId="{A641F105-F0AE-4918-A78F-C3DCD5B64491}"/>
          </ac:spMkLst>
        </pc:spChg>
        <pc:spChg chg="mod">
          <ac:chgData name="Gabriela Kalužová" userId="de5ee95b-3910-4305-b9f3-fc0ce2582bb7" providerId="ADAL" clId="{B8903200-7E70-4ECF-88EB-CE6273028AE8}" dt="2021-06-10T10:50:38.980" v="127" actId="113"/>
          <ac:spMkLst>
            <pc:docMk/>
            <pc:sldMk cId="3352283278" sldId="314"/>
            <ac:spMk id="3" creationId="{F72F9BF9-B8D5-4E56-8049-1A9ED794262A}"/>
          </ac:spMkLst>
        </pc:spChg>
        <pc:spChg chg="del mod">
          <ac:chgData name="Gabriela Kalužová" userId="de5ee95b-3910-4305-b9f3-fc0ce2582bb7" providerId="ADAL" clId="{B8903200-7E70-4ECF-88EB-CE6273028AE8}" dt="2021-06-10T10:50:03.785" v="122" actId="22"/>
          <ac:spMkLst>
            <pc:docMk/>
            <pc:sldMk cId="3352283278" sldId="314"/>
            <ac:spMk id="4" creationId="{AF86DD16-81A5-4875-B40D-D124754CDEEA}"/>
          </ac:spMkLst>
        </pc:spChg>
        <pc:picChg chg="add mod ord">
          <ac:chgData name="Gabriela Kalužová" userId="de5ee95b-3910-4305-b9f3-fc0ce2582bb7" providerId="ADAL" clId="{B8903200-7E70-4ECF-88EB-CE6273028AE8}" dt="2021-06-10T10:50:19.546" v="124" actId="14100"/>
          <ac:picMkLst>
            <pc:docMk/>
            <pc:sldMk cId="3352283278" sldId="314"/>
            <ac:picMk id="6" creationId="{8AC9B85C-1FEE-4B8A-89E1-C409FEB4E01A}"/>
          </ac:picMkLst>
        </pc:picChg>
      </pc:sldChg>
      <pc:sldChg chg="new del">
        <pc:chgData name="Gabriela Kalužová" userId="de5ee95b-3910-4305-b9f3-fc0ce2582bb7" providerId="ADAL" clId="{B8903200-7E70-4ECF-88EB-CE6273028AE8}" dt="2021-06-10T10:58:05.053" v="149" actId="47"/>
        <pc:sldMkLst>
          <pc:docMk/>
          <pc:sldMk cId="3794401119" sldId="315"/>
        </pc:sldMkLst>
      </pc:sldChg>
      <pc:sldChg chg="delSp modSp new mod">
        <pc:chgData name="Gabriela Kalužová" userId="de5ee95b-3910-4305-b9f3-fc0ce2582bb7" providerId="ADAL" clId="{B8903200-7E70-4ECF-88EB-CE6273028AE8}" dt="2021-06-10T10:58:59.229" v="169" actId="20577"/>
        <pc:sldMkLst>
          <pc:docMk/>
          <pc:sldMk cId="3119980198" sldId="316"/>
        </pc:sldMkLst>
        <pc:spChg chg="mod">
          <ac:chgData name="Gabriela Kalužová" userId="de5ee95b-3910-4305-b9f3-fc0ce2582bb7" providerId="ADAL" clId="{B8903200-7E70-4ECF-88EB-CE6273028AE8}" dt="2021-06-10T10:58:59.229" v="169" actId="20577"/>
          <ac:spMkLst>
            <pc:docMk/>
            <pc:sldMk cId="3119980198" sldId="316"/>
            <ac:spMk id="2" creationId="{8E4B1753-134C-4A2A-97B3-419AB6DB2287}"/>
          </ac:spMkLst>
        </pc:spChg>
        <pc:spChg chg="mod">
          <ac:chgData name="Gabriela Kalužová" userId="de5ee95b-3910-4305-b9f3-fc0ce2582bb7" providerId="ADAL" clId="{B8903200-7E70-4ECF-88EB-CE6273028AE8}" dt="2021-06-10T10:58:48.918" v="155" actId="27636"/>
          <ac:spMkLst>
            <pc:docMk/>
            <pc:sldMk cId="3119980198" sldId="316"/>
            <ac:spMk id="3" creationId="{E75C461D-2FC0-4E1B-856B-FC29B9DB1493}"/>
          </ac:spMkLst>
        </pc:spChg>
        <pc:spChg chg="del mod">
          <ac:chgData name="Gabriela Kalužová" userId="de5ee95b-3910-4305-b9f3-fc0ce2582bb7" providerId="ADAL" clId="{B8903200-7E70-4ECF-88EB-CE6273028AE8}" dt="2021-06-10T10:58:54.653" v="156" actId="478"/>
          <ac:spMkLst>
            <pc:docMk/>
            <pc:sldMk cId="3119980198" sldId="316"/>
            <ac:spMk id="4" creationId="{757D87B6-4DEC-4389-9CF0-87538098476F}"/>
          </ac:spMkLst>
        </pc:spChg>
      </pc:sldChg>
      <pc:sldChg chg="addSp delSp modSp add mod">
        <pc:chgData name="Gabriela Kalužová" userId="de5ee95b-3910-4305-b9f3-fc0ce2582bb7" providerId="ADAL" clId="{B8903200-7E70-4ECF-88EB-CE6273028AE8}" dt="2021-06-10T13:14:18.593" v="199" actId="20577"/>
        <pc:sldMkLst>
          <pc:docMk/>
          <pc:sldMk cId="2457267573" sldId="317"/>
        </pc:sldMkLst>
        <pc:spChg chg="mod">
          <ac:chgData name="Gabriela Kalužová" userId="de5ee95b-3910-4305-b9f3-fc0ce2582bb7" providerId="ADAL" clId="{B8903200-7E70-4ECF-88EB-CE6273028AE8}" dt="2021-06-10T13:14:18.593" v="199" actId="20577"/>
          <ac:spMkLst>
            <pc:docMk/>
            <pc:sldMk cId="2457267573" sldId="317"/>
            <ac:spMk id="2" creationId="{A641F105-F0AE-4918-A78F-C3DCD5B64491}"/>
          </ac:spMkLst>
        </pc:spChg>
        <pc:spChg chg="mod">
          <ac:chgData name="Gabriela Kalužová" userId="de5ee95b-3910-4305-b9f3-fc0ce2582bb7" providerId="ADAL" clId="{B8903200-7E70-4ECF-88EB-CE6273028AE8}" dt="2021-06-10T13:13:34.066" v="181" actId="5793"/>
          <ac:spMkLst>
            <pc:docMk/>
            <pc:sldMk cId="2457267573" sldId="317"/>
            <ac:spMk id="3" creationId="{F72F9BF9-B8D5-4E56-8049-1A9ED794262A}"/>
          </ac:spMkLst>
        </pc:spChg>
        <pc:spChg chg="add del mod">
          <ac:chgData name="Gabriela Kalužová" userId="de5ee95b-3910-4305-b9f3-fc0ce2582bb7" providerId="ADAL" clId="{B8903200-7E70-4ECF-88EB-CE6273028AE8}" dt="2021-06-10T13:14:02.676" v="183"/>
          <ac:spMkLst>
            <pc:docMk/>
            <pc:sldMk cId="2457267573" sldId="317"/>
            <ac:spMk id="5" creationId="{7F47D571-280E-4A1A-B491-4948C7C2E1DC}"/>
          </ac:spMkLst>
        </pc:spChg>
        <pc:picChg chg="del">
          <ac:chgData name="Gabriela Kalužová" userId="de5ee95b-3910-4305-b9f3-fc0ce2582bb7" providerId="ADAL" clId="{B8903200-7E70-4ECF-88EB-CE6273028AE8}" dt="2021-06-10T13:13:36.621" v="182" actId="478"/>
          <ac:picMkLst>
            <pc:docMk/>
            <pc:sldMk cId="2457267573" sldId="317"/>
            <ac:picMk id="6" creationId="{8AC9B85C-1FEE-4B8A-89E1-C409FEB4E01A}"/>
          </ac:picMkLst>
        </pc:picChg>
        <pc:picChg chg="add mod">
          <ac:chgData name="Gabriela Kalužová" userId="de5ee95b-3910-4305-b9f3-fc0ce2582bb7" providerId="ADAL" clId="{B8903200-7E70-4ECF-88EB-CE6273028AE8}" dt="2021-06-10T13:14:10.896" v="184" actId="1076"/>
          <ac:picMkLst>
            <pc:docMk/>
            <pc:sldMk cId="2457267573" sldId="317"/>
            <ac:picMk id="7" creationId="{D58B307D-C6FA-4033-9156-6171BB4F03B7}"/>
          </ac:picMkLst>
        </pc:picChg>
      </pc:sldChg>
      <pc:sldChg chg="modSp add mod ord">
        <pc:chgData name="Gabriela Kalužová" userId="de5ee95b-3910-4305-b9f3-fc0ce2582bb7" providerId="ADAL" clId="{B8903200-7E70-4ECF-88EB-CE6273028AE8}" dt="2021-06-10T13:22:17.995" v="399" actId="27636"/>
        <pc:sldMkLst>
          <pc:docMk/>
          <pc:sldMk cId="1836552030" sldId="318"/>
        </pc:sldMkLst>
        <pc:spChg chg="mod">
          <ac:chgData name="Gabriela Kalužová" userId="de5ee95b-3910-4305-b9f3-fc0ce2582bb7" providerId="ADAL" clId="{B8903200-7E70-4ECF-88EB-CE6273028AE8}" dt="2021-06-10T13:17:37.175" v="252" actId="20577"/>
          <ac:spMkLst>
            <pc:docMk/>
            <pc:sldMk cId="1836552030" sldId="318"/>
            <ac:spMk id="2" creationId="{74A26500-25BE-4B43-95A5-4DA401857E45}"/>
          </ac:spMkLst>
        </pc:spChg>
        <pc:spChg chg="mod">
          <ac:chgData name="Gabriela Kalužová" userId="de5ee95b-3910-4305-b9f3-fc0ce2582bb7" providerId="ADAL" clId="{B8903200-7E70-4ECF-88EB-CE6273028AE8}" dt="2021-06-10T13:22:17.995" v="399" actId="27636"/>
          <ac:spMkLst>
            <pc:docMk/>
            <pc:sldMk cId="1836552030" sldId="318"/>
            <ac:spMk id="3" creationId="{332F926A-FBAB-4ABA-8790-654633FBDB15}"/>
          </ac:spMkLst>
        </pc:spChg>
      </pc:sldChg>
      <pc:sldChg chg="modSp add mod">
        <pc:chgData name="Gabriela Kalužová" userId="de5ee95b-3910-4305-b9f3-fc0ce2582bb7" providerId="ADAL" clId="{B8903200-7E70-4ECF-88EB-CE6273028AE8}" dt="2021-06-10T13:21:41.324" v="396" actId="20577"/>
        <pc:sldMkLst>
          <pc:docMk/>
          <pc:sldMk cId="457194825" sldId="319"/>
        </pc:sldMkLst>
        <pc:spChg chg="mod">
          <ac:chgData name="Gabriela Kalužová" userId="de5ee95b-3910-4305-b9f3-fc0ce2582bb7" providerId="ADAL" clId="{B8903200-7E70-4ECF-88EB-CE6273028AE8}" dt="2021-06-10T13:18:36.375" v="268" actId="20577"/>
          <ac:spMkLst>
            <pc:docMk/>
            <pc:sldMk cId="457194825" sldId="319"/>
            <ac:spMk id="2" creationId="{74A26500-25BE-4B43-95A5-4DA401857E45}"/>
          </ac:spMkLst>
        </pc:spChg>
        <pc:spChg chg="mod">
          <ac:chgData name="Gabriela Kalužová" userId="de5ee95b-3910-4305-b9f3-fc0ce2582bb7" providerId="ADAL" clId="{B8903200-7E70-4ECF-88EB-CE6273028AE8}" dt="2021-06-10T13:21:41.324" v="396" actId="20577"/>
          <ac:spMkLst>
            <pc:docMk/>
            <pc:sldMk cId="457194825" sldId="319"/>
            <ac:spMk id="3" creationId="{332F926A-FBAB-4ABA-8790-654633FBDB15}"/>
          </ac:spMkLst>
        </pc:spChg>
      </pc:sldChg>
      <pc:sldChg chg="modSp add mod ord">
        <pc:chgData name="Gabriela Kalužová" userId="de5ee95b-3910-4305-b9f3-fc0ce2582bb7" providerId="ADAL" clId="{B8903200-7E70-4ECF-88EB-CE6273028AE8}" dt="2021-06-10T13:24:46.924" v="432" actId="20577"/>
        <pc:sldMkLst>
          <pc:docMk/>
          <pc:sldMk cId="2091972534" sldId="320"/>
        </pc:sldMkLst>
        <pc:spChg chg="mod">
          <ac:chgData name="Gabriela Kalužová" userId="de5ee95b-3910-4305-b9f3-fc0ce2582bb7" providerId="ADAL" clId="{B8903200-7E70-4ECF-88EB-CE6273028AE8}" dt="2021-06-10T13:24:46.924" v="432" actId="20577"/>
          <ac:spMkLst>
            <pc:docMk/>
            <pc:sldMk cId="2091972534" sldId="320"/>
            <ac:spMk id="2" creationId="{74A26500-25BE-4B43-95A5-4DA401857E45}"/>
          </ac:spMkLst>
        </pc:spChg>
        <pc:spChg chg="mod">
          <ac:chgData name="Gabriela Kalužová" userId="de5ee95b-3910-4305-b9f3-fc0ce2582bb7" providerId="ADAL" clId="{B8903200-7E70-4ECF-88EB-CE6273028AE8}" dt="2021-06-10T13:24:39.614" v="428" actId="15"/>
          <ac:spMkLst>
            <pc:docMk/>
            <pc:sldMk cId="2091972534" sldId="320"/>
            <ac:spMk id="3" creationId="{332F926A-FBAB-4ABA-8790-654633FBDB15}"/>
          </ac:spMkLst>
        </pc:spChg>
      </pc:sldChg>
      <pc:sldChg chg="add">
        <pc:chgData name="Gabriela Kalužová" userId="de5ee95b-3910-4305-b9f3-fc0ce2582bb7" providerId="ADAL" clId="{B8903200-7E70-4ECF-88EB-CE6273028AE8}" dt="2021-06-10T13:24:11.114" v="417" actId="2890"/>
        <pc:sldMkLst>
          <pc:docMk/>
          <pc:sldMk cId="4128483672" sldId="321"/>
        </pc:sldMkLst>
      </pc:sldChg>
      <pc:sldChg chg="addSp modSp add mod">
        <pc:chgData name="Gabriela Kalužová" userId="de5ee95b-3910-4305-b9f3-fc0ce2582bb7" providerId="ADAL" clId="{B8903200-7E70-4ECF-88EB-CE6273028AE8}" dt="2021-06-10T13:28:10.024" v="482" actId="1076"/>
        <pc:sldMkLst>
          <pc:docMk/>
          <pc:sldMk cId="4257486609" sldId="322"/>
        </pc:sldMkLst>
        <pc:spChg chg="mod">
          <ac:chgData name="Gabriela Kalužová" userId="de5ee95b-3910-4305-b9f3-fc0ce2582bb7" providerId="ADAL" clId="{B8903200-7E70-4ECF-88EB-CE6273028AE8}" dt="2021-06-10T13:27:02.964" v="479" actId="20577"/>
          <ac:spMkLst>
            <pc:docMk/>
            <pc:sldMk cId="4257486609" sldId="322"/>
            <ac:spMk id="2" creationId="{74A26500-25BE-4B43-95A5-4DA401857E45}"/>
          </ac:spMkLst>
        </pc:spChg>
        <pc:spChg chg="mod">
          <ac:chgData name="Gabriela Kalužová" userId="de5ee95b-3910-4305-b9f3-fc0ce2582bb7" providerId="ADAL" clId="{B8903200-7E70-4ECF-88EB-CE6273028AE8}" dt="2021-06-10T13:26:49.159" v="453" actId="27636"/>
          <ac:spMkLst>
            <pc:docMk/>
            <pc:sldMk cId="4257486609" sldId="322"/>
            <ac:spMk id="3" creationId="{332F926A-FBAB-4ABA-8790-654633FBDB15}"/>
          </ac:spMkLst>
        </pc:spChg>
        <pc:picChg chg="add mod">
          <ac:chgData name="Gabriela Kalužová" userId="de5ee95b-3910-4305-b9f3-fc0ce2582bb7" providerId="ADAL" clId="{B8903200-7E70-4ECF-88EB-CE6273028AE8}" dt="2021-06-10T13:28:10.024" v="482" actId="1076"/>
          <ac:picMkLst>
            <pc:docMk/>
            <pc:sldMk cId="4257486609" sldId="322"/>
            <ac:picMk id="4" creationId="{94051CEB-756F-42DE-9A11-6A505E712B4F}"/>
          </ac:picMkLst>
        </pc:picChg>
      </pc:sldChg>
      <pc:sldChg chg="modSp add mod ord">
        <pc:chgData name="Gabriela Kalužová" userId="de5ee95b-3910-4305-b9f3-fc0ce2582bb7" providerId="ADAL" clId="{B8903200-7E70-4ECF-88EB-CE6273028AE8}" dt="2021-06-10T13:30:31.064" v="525"/>
        <pc:sldMkLst>
          <pc:docMk/>
          <pc:sldMk cId="1077310380" sldId="323"/>
        </pc:sldMkLst>
        <pc:spChg chg="mod">
          <ac:chgData name="Gabriela Kalužová" userId="de5ee95b-3910-4305-b9f3-fc0ce2582bb7" providerId="ADAL" clId="{B8903200-7E70-4ECF-88EB-CE6273028AE8}" dt="2021-06-10T13:30:19.813" v="523" actId="20577"/>
          <ac:spMkLst>
            <pc:docMk/>
            <pc:sldMk cId="1077310380" sldId="323"/>
            <ac:spMk id="2" creationId="{74A26500-25BE-4B43-95A5-4DA401857E45}"/>
          </ac:spMkLst>
        </pc:spChg>
        <pc:spChg chg="mod">
          <ac:chgData name="Gabriela Kalužová" userId="de5ee95b-3910-4305-b9f3-fc0ce2582bb7" providerId="ADAL" clId="{B8903200-7E70-4ECF-88EB-CE6273028AE8}" dt="2021-06-10T13:30:09.842" v="494" actId="255"/>
          <ac:spMkLst>
            <pc:docMk/>
            <pc:sldMk cId="1077310380" sldId="323"/>
            <ac:spMk id="3" creationId="{332F926A-FBAB-4ABA-8790-654633FBDB15}"/>
          </ac:spMkLst>
        </pc:spChg>
      </pc:sldChg>
      <pc:sldChg chg="addSp modSp new mod setBg">
        <pc:chgData name="Gabriela Kalužová" userId="de5ee95b-3910-4305-b9f3-fc0ce2582bb7" providerId="ADAL" clId="{B8903200-7E70-4ECF-88EB-CE6273028AE8}" dt="2021-06-10T13:32:34.600" v="530" actId="26606"/>
        <pc:sldMkLst>
          <pc:docMk/>
          <pc:sldMk cId="1905901204" sldId="324"/>
        </pc:sldMkLst>
        <pc:spChg chg="add">
          <ac:chgData name="Gabriela Kalužová" userId="de5ee95b-3910-4305-b9f3-fc0ce2582bb7" providerId="ADAL" clId="{B8903200-7E70-4ECF-88EB-CE6273028AE8}" dt="2021-06-10T13:32:34.600" v="530" actId="26606"/>
          <ac:spMkLst>
            <pc:docMk/>
            <pc:sldMk cId="1905901204" sldId="324"/>
            <ac:spMk id="8" creationId="{42A4FC2C-047E-45A5-965D-8E1E3BF09BC6}"/>
          </ac:spMkLst>
        </pc:spChg>
        <pc:picChg chg="add mod">
          <ac:chgData name="Gabriela Kalužová" userId="de5ee95b-3910-4305-b9f3-fc0ce2582bb7" providerId="ADAL" clId="{B8903200-7E70-4ECF-88EB-CE6273028AE8}" dt="2021-06-10T13:32:34.600" v="530" actId="26606"/>
          <ac:picMkLst>
            <pc:docMk/>
            <pc:sldMk cId="1905901204" sldId="324"/>
            <ac:picMk id="3" creationId="{D587037E-8D07-430A-8165-AF0651B2C764}"/>
          </ac:picMkLst>
        </pc:picChg>
      </pc:sldChg>
    </pc:docChg>
  </pc:docChgLst>
  <pc:docChgLst>
    <pc:chgData name="Gabriela Kalužová" userId="de5ee95b-3910-4305-b9f3-fc0ce2582bb7" providerId="ADAL" clId="{7C55BA2C-313B-4B8E-B79A-78DE62E73A86}"/>
    <pc:docChg chg="undo redo custSel addSld modSld sldOrd">
      <pc:chgData name="Gabriela Kalužová" userId="de5ee95b-3910-4305-b9f3-fc0ce2582bb7" providerId="ADAL" clId="{7C55BA2C-313B-4B8E-B79A-78DE62E73A86}" dt="2021-08-17T06:52:51.480" v="2994" actId="1076"/>
      <pc:docMkLst>
        <pc:docMk/>
      </pc:docMkLst>
      <pc:sldChg chg="addSp delSp modSp mod">
        <pc:chgData name="Gabriela Kalužová" userId="de5ee95b-3910-4305-b9f3-fc0ce2582bb7" providerId="ADAL" clId="{7C55BA2C-313B-4B8E-B79A-78DE62E73A86}" dt="2021-08-17T06:47:05.202" v="2977" actId="6549"/>
        <pc:sldMkLst>
          <pc:docMk/>
          <pc:sldMk cId="2549666042" sldId="256"/>
        </pc:sldMkLst>
        <pc:spChg chg="mod">
          <ac:chgData name="Gabriela Kalužová" userId="de5ee95b-3910-4305-b9f3-fc0ce2582bb7" providerId="ADAL" clId="{7C55BA2C-313B-4B8E-B79A-78DE62E73A86}" dt="2021-08-17T06:46:44.720" v="2970" actId="20577"/>
          <ac:spMkLst>
            <pc:docMk/>
            <pc:sldMk cId="2549666042" sldId="256"/>
            <ac:spMk id="2" creationId="{D9B62857-2B17-4370-8CE2-B248D02CD045}"/>
          </ac:spMkLst>
        </pc:spChg>
        <pc:spChg chg="mod">
          <ac:chgData name="Gabriela Kalužová" userId="de5ee95b-3910-4305-b9f3-fc0ce2582bb7" providerId="ADAL" clId="{7C55BA2C-313B-4B8E-B79A-78DE62E73A86}" dt="2021-08-17T06:47:05.202" v="2977" actId="6549"/>
          <ac:spMkLst>
            <pc:docMk/>
            <pc:sldMk cId="2549666042" sldId="256"/>
            <ac:spMk id="3" creationId="{D5A03C9C-5082-4470-9013-3836F95E597B}"/>
          </ac:spMkLst>
        </pc:spChg>
        <pc:spChg chg="add del">
          <ac:chgData name="Gabriela Kalužová" userId="de5ee95b-3910-4305-b9f3-fc0ce2582bb7" providerId="ADAL" clId="{7C55BA2C-313B-4B8E-B79A-78DE62E73A86}" dt="2021-08-17T06:28:57.105" v="2768" actId="26606"/>
          <ac:spMkLst>
            <pc:docMk/>
            <pc:sldMk cId="2549666042" sldId="256"/>
            <ac:spMk id="43" creationId="{19D32F93-50AC-4C46-A5DB-291C60DDB7BD}"/>
          </ac:spMkLst>
        </pc:spChg>
        <pc:spChg chg="add del">
          <ac:chgData name="Gabriela Kalužová" userId="de5ee95b-3910-4305-b9f3-fc0ce2582bb7" providerId="ADAL" clId="{7C55BA2C-313B-4B8E-B79A-78DE62E73A86}" dt="2021-08-17T06:28:57.105" v="2768" actId="26606"/>
          <ac:spMkLst>
            <pc:docMk/>
            <pc:sldMk cId="2549666042" sldId="256"/>
            <ac:spMk id="44" creationId="{827DC2C4-B485-428A-BF4A-472D2967F47F}"/>
          </ac:spMkLst>
        </pc:spChg>
        <pc:spChg chg="add del">
          <ac:chgData name="Gabriela Kalužová" userId="de5ee95b-3910-4305-b9f3-fc0ce2582bb7" providerId="ADAL" clId="{7C55BA2C-313B-4B8E-B79A-78DE62E73A86}" dt="2021-08-17T06:28:57.105" v="2768" actId="26606"/>
          <ac:spMkLst>
            <pc:docMk/>
            <pc:sldMk cId="2549666042" sldId="256"/>
            <ac:spMk id="45" creationId="{EE04B5EB-F158-4507-90DD-BD23620C7CC9}"/>
          </ac:spMkLst>
        </pc:spChg>
        <pc:spChg chg="add del">
          <ac:chgData name="Gabriela Kalužová" userId="de5ee95b-3910-4305-b9f3-fc0ce2582bb7" providerId="ADAL" clId="{7C55BA2C-313B-4B8E-B79A-78DE62E73A86}" dt="2021-08-17T06:28:52.627" v="2765" actId="26606"/>
          <ac:spMkLst>
            <pc:docMk/>
            <pc:sldMk cId="2549666042" sldId="256"/>
            <ac:spMk id="50" creationId="{93245F62-CCC4-49E4-B95B-EA6C1E790510}"/>
          </ac:spMkLst>
        </pc:spChg>
        <pc:spChg chg="add del">
          <ac:chgData name="Gabriela Kalužová" userId="de5ee95b-3910-4305-b9f3-fc0ce2582bb7" providerId="ADAL" clId="{7C55BA2C-313B-4B8E-B79A-78DE62E73A86}" dt="2021-08-17T06:28:52.627" v="2765" actId="26606"/>
          <ac:spMkLst>
            <pc:docMk/>
            <pc:sldMk cId="2549666042" sldId="256"/>
            <ac:spMk id="52" creationId="{E6C0DD6B-6AA3-448F-9B99-8386295BC1B4}"/>
          </ac:spMkLst>
        </pc:spChg>
        <pc:spChg chg="add del">
          <ac:chgData name="Gabriela Kalužová" userId="de5ee95b-3910-4305-b9f3-fc0ce2582bb7" providerId="ADAL" clId="{7C55BA2C-313B-4B8E-B79A-78DE62E73A86}" dt="2021-08-17T06:28:57.105" v="2767" actId="26606"/>
          <ac:spMkLst>
            <pc:docMk/>
            <pc:sldMk cId="2549666042" sldId="256"/>
            <ac:spMk id="54" creationId="{911C1882-1ABB-473F-836B-DE0066ABAC90}"/>
          </ac:spMkLst>
        </pc:spChg>
        <pc:spChg chg="add del">
          <ac:chgData name="Gabriela Kalužová" userId="de5ee95b-3910-4305-b9f3-fc0ce2582bb7" providerId="ADAL" clId="{7C55BA2C-313B-4B8E-B79A-78DE62E73A86}" dt="2021-08-17T06:28:57.105" v="2767" actId="26606"/>
          <ac:spMkLst>
            <pc:docMk/>
            <pc:sldMk cId="2549666042" sldId="256"/>
            <ac:spMk id="55" creationId="{0ADD3505-D816-4666-AAAA-42EC992FAFC6}"/>
          </ac:spMkLst>
        </pc:spChg>
        <pc:spChg chg="add del">
          <ac:chgData name="Gabriela Kalužová" userId="de5ee95b-3910-4305-b9f3-fc0ce2582bb7" providerId="ADAL" clId="{7C55BA2C-313B-4B8E-B79A-78DE62E73A86}" dt="2021-08-17T06:28:57.105" v="2767" actId="26606"/>
          <ac:spMkLst>
            <pc:docMk/>
            <pc:sldMk cId="2549666042" sldId="256"/>
            <ac:spMk id="56" creationId="{336533B6-75CC-4F87-B044-A8241FBF7729}"/>
          </ac:spMkLst>
        </pc:spChg>
        <pc:spChg chg="add del">
          <ac:chgData name="Gabriela Kalužová" userId="de5ee95b-3910-4305-b9f3-fc0ce2582bb7" providerId="ADAL" clId="{7C55BA2C-313B-4B8E-B79A-78DE62E73A86}" dt="2021-08-17T06:28:57.105" v="2767" actId="26606"/>
          <ac:spMkLst>
            <pc:docMk/>
            <pc:sldMk cId="2549666042" sldId="256"/>
            <ac:spMk id="57" creationId="{B4269A41-C387-4555-A18D-F1B4E366CD01}"/>
          </ac:spMkLst>
        </pc:spChg>
        <pc:spChg chg="add del">
          <ac:chgData name="Gabriela Kalužová" userId="de5ee95b-3910-4305-b9f3-fc0ce2582bb7" providerId="ADAL" clId="{7C55BA2C-313B-4B8E-B79A-78DE62E73A86}" dt="2021-08-17T06:28:57.105" v="2767" actId="26606"/>
          <ac:spMkLst>
            <pc:docMk/>
            <pc:sldMk cId="2549666042" sldId="256"/>
            <ac:spMk id="58" creationId="{77EAB586-FBDB-4496-82AC-22F1856379C8}"/>
          </ac:spMkLst>
        </pc:spChg>
        <pc:spChg chg="add">
          <ac:chgData name="Gabriela Kalužová" userId="de5ee95b-3910-4305-b9f3-fc0ce2582bb7" providerId="ADAL" clId="{7C55BA2C-313B-4B8E-B79A-78DE62E73A86}" dt="2021-08-17T06:28:57.105" v="2768" actId="26606"/>
          <ac:spMkLst>
            <pc:docMk/>
            <pc:sldMk cId="2549666042" sldId="256"/>
            <ac:spMk id="60" creationId="{93245F62-CCC4-49E4-B95B-EA6C1E790510}"/>
          </ac:spMkLst>
        </pc:spChg>
        <pc:spChg chg="add">
          <ac:chgData name="Gabriela Kalužová" userId="de5ee95b-3910-4305-b9f3-fc0ce2582bb7" providerId="ADAL" clId="{7C55BA2C-313B-4B8E-B79A-78DE62E73A86}" dt="2021-08-17T06:28:57.105" v="2768" actId="26606"/>
          <ac:spMkLst>
            <pc:docMk/>
            <pc:sldMk cId="2549666042" sldId="256"/>
            <ac:spMk id="61" creationId="{E6C0DD6B-6AA3-448F-9B99-8386295BC1B4}"/>
          </ac:spMkLst>
        </pc:spChg>
        <pc:picChg chg="del">
          <ac:chgData name="Gabriela Kalužová" userId="de5ee95b-3910-4305-b9f3-fc0ce2582bb7" providerId="ADAL" clId="{7C55BA2C-313B-4B8E-B79A-78DE62E73A86}" dt="2021-08-17T06:28:15.081" v="2760" actId="478"/>
          <ac:picMkLst>
            <pc:docMk/>
            <pc:sldMk cId="2549666042" sldId="256"/>
            <ac:picMk id="5" creationId="{717467AD-FD8F-4B2F-9758-15753EE9BD4E}"/>
          </ac:picMkLst>
        </pc:picChg>
        <pc:picChg chg="add mod ord">
          <ac:chgData name="Gabriela Kalužová" userId="de5ee95b-3910-4305-b9f3-fc0ce2582bb7" providerId="ADAL" clId="{7C55BA2C-313B-4B8E-B79A-78DE62E73A86}" dt="2021-08-17T06:29:18.477" v="2773" actId="1076"/>
          <ac:picMkLst>
            <pc:docMk/>
            <pc:sldMk cId="2549666042" sldId="256"/>
            <ac:picMk id="6" creationId="{8C669F1F-BB6C-424D-9732-264A10CE0324}"/>
          </ac:picMkLst>
        </pc:picChg>
      </pc:sldChg>
      <pc:sldChg chg="ord">
        <pc:chgData name="Gabriela Kalužová" userId="de5ee95b-3910-4305-b9f3-fc0ce2582bb7" providerId="ADAL" clId="{7C55BA2C-313B-4B8E-B79A-78DE62E73A86}" dt="2021-08-03T05:29:39.968" v="7"/>
        <pc:sldMkLst>
          <pc:docMk/>
          <pc:sldMk cId="1948824567" sldId="258"/>
        </pc:sldMkLst>
      </pc:sldChg>
      <pc:sldChg chg="ord">
        <pc:chgData name="Gabriela Kalužová" userId="de5ee95b-3910-4305-b9f3-fc0ce2582bb7" providerId="ADAL" clId="{7C55BA2C-313B-4B8E-B79A-78DE62E73A86}" dt="2021-08-03T06:49:17.266" v="374"/>
        <pc:sldMkLst>
          <pc:docMk/>
          <pc:sldMk cId="830398401" sldId="262"/>
        </pc:sldMkLst>
      </pc:sldChg>
      <pc:sldChg chg="ord">
        <pc:chgData name="Gabriela Kalužová" userId="de5ee95b-3910-4305-b9f3-fc0ce2582bb7" providerId="ADAL" clId="{7C55BA2C-313B-4B8E-B79A-78DE62E73A86}" dt="2021-08-03T05:29:39.968" v="7"/>
        <pc:sldMkLst>
          <pc:docMk/>
          <pc:sldMk cId="4008104702" sldId="263"/>
        </pc:sldMkLst>
      </pc:sldChg>
      <pc:sldChg chg="addSp modSp mod">
        <pc:chgData name="Gabriela Kalužová" userId="de5ee95b-3910-4305-b9f3-fc0ce2582bb7" providerId="ADAL" clId="{7C55BA2C-313B-4B8E-B79A-78DE62E73A86}" dt="2021-08-17T06:48:37.772" v="2981" actId="1076"/>
        <pc:sldMkLst>
          <pc:docMk/>
          <pc:sldMk cId="2211193790" sldId="312"/>
        </pc:sldMkLst>
        <pc:spChg chg="mod">
          <ac:chgData name="Gabriela Kalužová" userId="de5ee95b-3910-4305-b9f3-fc0ce2582bb7" providerId="ADAL" clId="{7C55BA2C-313B-4B8E-B79A-78DE62E73A86}" dt="2021-08-17T05:31:28.615" v="1621" actId="20577"/>
          <ac:spMkLst>
            <pc:docMk/>
            <pc:sldMk cId="2211193790" sldId="312"/>
            <ac:spMk id="2" creationId="{74A26500-25BE-4B43-95A5-4DA401857E45}"/>
          </ac:spMkLst>
        </pc:spChg>
        <pc:spChg chg="mod">
          <ac:chgData name="Gabriela Kalužová" userId="de5ee95b-3910-4305-b9f3-fc0ce2582bb7" providerId="ADAL" clId="{7C55BA2C-313B-4B8E-B79A-78DE62E73A86}" dt="2021-08-17T06:48:29.295" v="2980" actId="123"/>
          <ac:spMkLst>
            <pc:docMk/>
            <pc:sldMk cId="2211193790" sldId="312"/>
            <ac:spMk id="3" creationId="{332F926A-FBAB-4ABA-8790-654633FBDB15}"/>
          </ac:spMkLst>
        </pc:spChg>
        <pc:spChg chg="add mod">
          <ac:chgData name="Gabriela Kalužová" userId="de5ee95b-3910-4305-b9f3-fc0ce2582bb7" providerId="ADAL" clId="{7C55BA2C-313B-4B8E-B79A-78DE62E73A86}" dt="2021-08-17T06:48:37.772" v="2981" actId="1076"/>
          <ac:spMkLst>
            <pc:docMk/>
            <pc:sldMk cId="2211193790" sldId="312"/>
            <ac:spMk id="4" creationId="{B9CE48DC-F2ED-41D1-A1D7-A48C70DF6FDC}"/>
          </ac:spMkLst>
        </pc:spChg>
      </pc:sldChg>
      <pc:sldChg chg="modSp mod">
        <pc:chgData name="Gabriela Kalužová" userId="de5ee95b-3910-4305-b9f3-fc0ce2582bb7" providerId="ADAL" clId="{7C55BA2C-313B-4B8E-B79A-78DE62E73A86}" dt="2021-08-17T06:32:20.062" v="2809" actId="14100"/>
        <pc:sldMkLst>
          <pc:docMk/>
          <pc:sldMk cId="3352283278" sldId="314"/>
        </pc:sldMkLst>
        <pc:spChg chg="mod">
          <ac:chgData name="Gabriela Kalužová" userId="de5ee95b-3910-4305-b9f3-fc0ce2582bb7" providerId="ADAL" clId="{7C55BA2C-313B-4B8E-B79A-78DE62E73A86}" dt="2021-08-17T05:41:08" v="1958" actId="20577"/>
          <ac:spMkLst>
            <pc:docMk/>
            <pc:sldMk cId="3352283278" sldId="314"/>
            <ac:spMk id="3" creationId="{F72F9BF9-B8D5-4E56-8049-1A9ED794262A}"/>
          </ac:spMkLst>
        </pc:spChg>
        <pc:picChg chg="mod">
          <ac:chgData name="Gabriela Kalužová" userId="de5ee95b-3910-4305-b9f3-fc0ce2582bb7" providerId="ADAL" clId="{7C55BA2C-313B-4B8E-B79A-78DE62E73A86}" dt="2021-08-17T06:32:20.062" v="2809" actId="14100"/>
          <ac:picMkLst>
            <pc:docMk/>
            <pc:sldMk cId="3352283278" sldId="314"/>
            <ac:picMk id="6" creationId="{8AC9B85C-1FEE-4B8A-89E1-C409FEB4E01A}"/>
          </ac:picMkLst>
        </pc:picChg>
      </pc:sldChg>
      <pc:sldChg chg="modSp mod">
        <pc:chgData name="Gabriela Kalužová" userId="de5ee95b-3910-4305-b9f3-fc0ce2582bb7" providerId="ADAL" clId="{7C55BA2C-313B-4B8E-B79A-78DE62E73A86}" dt="2021-08-03T06:13:49.348" v="284" actId="20577"/>
        <pc:sldMkLst>
          <pc:docMk/>
          <pc:sldMk cId="3119980198" sldId="316"/>
        </pc:sldMkLst>
        <pc:spChg chg="mod">
          <ac:chgData name="Gabriela Kalužová" userId="de5ee95b-3910-4305-b9f3-fc0ce2582bb7" providerId="ADAL" clId="{7C55BA2C-313B-4B8E-B79A-78DE62E73A86}" dt="2021-08-03T06:13:49.348" v="284" actId="20577"/>
          <ac:spMkLst>
            <pc:docMk/>
            <pc:sldMk cId="3119980198" sldId="316"/>
            <ac:spMk id="3" creationId="{E75C461D-2FC0-4E1B-856B-FC29B9DB1493}"/>
          </ac:spMkLst>
        </pc:spChg>
      </pc:sldChg>
      <pc:sldChg chg="modSp mod">
        <pc:chgData name="Gabriela Kalužová" userId="de5ee95b-3910-4305-b9f3-fc0ce2582bb7" providerId="ADAL" clId="{7C55BA2C-313B-4B8E-B79A-78DE62E73A86}" dt="2021-08-03T06:08:57.570" v="209" actId="1076"/>
        <pc:sldMkLst>
          <pc:docMk/>
          <pc:sldMk cId="2457267573" sldId="317"/>
        </pc:sldMkLst>
        <pc:spChg chg="mod">
          <ac:chgData name="Gabriela Kalužová" userId="de5ee95b-3910-4305-b9f3-fc0ce2582bb7" providerId="ADAL" clId="{7C55BA2C-313B-4B8E-B79A-78DE62E73A86}" dt="2021-08-03T06:08:48.995" v="208" actId="27636"/>
          <ac:spMkLst>
            <pc:docMk/>
            <pc:sldMk cId="2457267573" sldId="317"/>
            <ac:spMk id="3" creationId="{F72F9BF9-B8D5-4E56-8049-1A9ED794262A}"/>
          </ac:spMkLst>
        </pc:spChg>
        <pc:picChg chg="mod">
          <ac:chgData name="Gabriela Kalužová" userId="de5ee95b-3910-4305-b9f3-fc0ce2582bb7" providerId="ADAL" clId="{7C55BA2C-313B-4B8E-B79A-78DE62E73A86}" dt="2021-08-03T06:08:57.570" v="209" actId="1076"/>
          <ac:picMkLst>
            <pc:docMk/>
            <pc:sldMk cId="2457267573" sldId="317"/>
            <ac:picMk id="7" creationId="{D58B307D-C6FA-4033-9156-6171BB4F03B7}"/>
          </ac:picMkLst>
        </pc:picChg>
      </pc:sldChg>
      <pc:sldChg chg="modSp mod ord">
        <pc:chgData name="Gabriela Kalužová" userId="de5ee95b-3910-4305-b9f3-fc0ce2582bb7" providerId="ADAL" clId="{7C55BA2C-313B-4B8E-B79A-78DE62E73A86}" dt="2021-08-03T06:07:49.820" v="193" actId="207"/>
        <pc:sldMkLst>
          <pc:docMk/>
          <pc:sldMk cId="1836552030" sldId="318"/>
        </pc:sldMkLst>
        <pc:spChg chg="mod">
          <ac:chgData name="Gabriela Kalužová" userId="de5ee95b-3910-4305-b9f3-fc0ce2582bb7" providerId="ADAL" clId="{7C55BA2C-313B-4B8E-B79A-78DE62E73A86}" dt="2021-08-03T06:07:49.820" v="193" actId="207"/>
          <ac:spMkLst>
            <pc:docMk/>
            <pc:sldMk cId="1836552030" sldId="318"/>
            <ac:spMk id="3" creationId="{332F926A-FBAB-4ABA-8790-654633FBDB15}"/>
          </ac:spMkLst>
        </pc:spChg>
      </pc:sldChg>
      <pc:sldChg chg="modSp mod">
        <pc:chgData name="Gabriela Kalužová" userId="de5ee95b-3910-4305-b9f3-fc0ce2582bb7" providerId="ADAL" clId="{7C55BA2C-313B-4B8E-B79A-78DE62E73A86}" dt="2021-08-03T06:16:01.126" v="338" actId="6549"/>
        <pc:sldMkLst>
          <pc:docMk/>
          <pc:sldMk cId="457194825" sldId="319"/>
        </pc:sldMkLst>
        <pc:spChg chg="mod">
          <ac:chgData name="Gabriela Kalužová" userId="de5ee95b-3910-4305-b9f3-fc0ce2582bb7" providerId="ADAL" clId="{7C55BA2C-313B-4B8E-B79A-78DE62E73A86}" dt="2021-08-03T06:16:01.126" v="338" actId="6549"/>
          <ac:spMkLst>
            <pc:docMk/>
            <pc:sldMk cId="457194825" sldId="319"/>
            <ac:spMk id="3" creationId="{332F926A-FBAB-4ABA-8790-654633FBDB15}"/>
          </ac:spMkLst>
        </pc:spChg>
      </pc:sldChg>
      <pc:sldChg chg="modSp mod">
        <pc:chgData name="Gabriela Kalužová" userId="de5ee95b-3910-4305-b9f3-fc0ce2582bb7" providerId="ADAL" clId="{7C55BA2C-313B-4B8E-B79A-78DE62E73A86}" dt="2021-08-03T06:17:14.799" v="342" actId="20577"/>
        <pc:sldMkLst>
          <pc:docMk/>
          <pc:sldMk cId="2091972534" sldId="320"/>
        </pc:sldMkLst>
        <pc:spChg chg="mod">
          <ac:chgData name="Gabriela Kalužová" userId="de5ee95b-3910-4305-b9f3-fc0ce2582bb7" providerId="ADAL" clId="{7C55BA2C-313B-4B8E-B79A-78DE62E73A86}" dt="2021-08-03T06:17:14.799" v="342" actId="20577"/>
          <ac:spMkLst>
            <pc:docMk/>
            <pc:sldMk cId="2091972534" sldId="320"/>
            <ac:spMk id="3" creationId="{332F926A-FBAB-4ABA-8790-654633FBDB15}"/>
          </ac:spMkLst>
        </pc:spChg>
      </pc:sldChg>
      <pc:sldChg chg="modSp mod">
        <pc:chgData name="Gabriela Kalužová" userId="de5ee95b-3910-4305-b9f3-fc0ce2582bb7" providerId="ADAL" clId="{7C55BA2C-313B-4B8E-B79A-78DE62E73A86}" dt="2021-08-03T06:48:45.928" v="372" actId="20577"/>
        <pc:sldMkLst>
          <pc:docMk/>
          <pc:sldMk cId="4257486609" sldId="322"/>
        </pc:sldMkLst>
        <pc:spChg chg="mod">
          <ac:chgData name="Gabriela Kalužová" userId="de5ee95b-3910-4305-b9f3-fc0ce2582bb7" providerId="ADAL" clId="{7C55BA2C-313B-4B8E-B79A-78DE62E73A86}" dt="2021-08-03T06:48:45.928" v="372" actId="20577"/>
          <ac:spMkLst>
            <pc:docMk/>
            <pc:sldMk cId="4257486609" sldId="322"/>
            <ac:spMk id="3" creationId="{332F926A-FBAB-4ABA-8790-654633FBDB15}"/>
          </ac:spMkLst>
        </pc:spChg>
        <pc:picChg chg="mod">
          <ac:chgData name="Gabriela Kalužová" userId="de5ee95b-3910-4305-b9f3-fc0ce2582bb7" providerId="ADAL" clId="{7C55BA2C-313B-4B8E-B79A-78DE62E73A86}" dt="2021-08-03T06:48:40.344" v="370" actId="1076"/>
          <ac:picMkLst>
            <pc:docMk/>
            <pc:sldMk cId="4257486609" sldId="322"/>
            <ac:picMk id="4" creationId="{94051CEB-756F-42DE-9A11-6A505E712B4F}"/>
          </ac:picMkLst>
        </pc:picChg>
      </pc:sldChg>
      <pc:sldChg chg="addSp delSp modSp add mod ord setBg">
        <pc:chgData name="Gabriela Kalužová" userId="de5ee95b-3910-4305-b9f3-fc0ce2582bb7" providerId="ADAL" clId="{7C55BA2C-313B-4B8E-B79A-78DE62E73A86}" dt="2021-08-03T11:40:46.403" v="816" actId="20577"/>
        <pc:sldMkLst>
          <pc:docMk/>
          <pc:sldMk cId="3502147700" sldId="325"/>
        </pc:sldMkLst>
        <pc:spChg chg="mod">
          <ac:chgData name="Gabriela Kalužová" userId="de5ee95b-3910-4305-b9f3-fc0ce2582bb7" providerId="ADAL" clId="{7C55BA2C-313B-4B8E-B79A-78DE62E73A86}" dt="2021-08-03T11:35:14.823" v="437" actId="27636"/>
          <ac:spMkLst>
            <pc:docMk/>
            <pc:sldMk cId="3502147700" sldId="325"/>
            <ac:spMk id="2" creationId="{A641F105-F0AE-4918-A78F-C3DCD5B64491}"/>
          </ac:spMkLst>
        </pc:spChg>
        <pc:spChg chg="mod">
          <ac:chgData name="Gabriela Kalužová" userId="de5ee95b-3910-4305-b9f3-fc0ce2582bb7" providerId="ADAL" clId="{7C55BA2C-313B-4B8E-B79A-78DE62E73A86}" dt="2021-08-03T11:40:46.403" v="816" actId="20577"/>
          <ac:spMkLst>
            <pc:docMk/>
            <pc:sldMk cId="3502147700" sldId="325"/>
            <ac:spMk id="3" creationId="{F72F9BF9-B8D5-4E56-8049-1A9ED794262A}"/>
          </ac:spMkLst>
        </pc:spChg>
        <pc:spChg chg="add del mod">
          <ac:chgData name="Gabriela Kalužová" userId="de5ee95b-3910-4305-b9f3-fc0ce2582bb7" providerId="ADAL" clId="{7C55BA2C-313B-4B8E-B79A-78DE62E73A86}" dt="2021-08-03T11:34:48.067" v="434" actId="22"/>
          <ac:spMkLst>
            <pc:docMk/>
            <pc:sldMk cId="3502147700" sldId="325"/>
            <ac:spMk id="5" creationId="{3B3EA15D-3B91-4569-8FFE-F57A4B13F530}"/>
          </ac:spMkLst>
        </pc:spChg>
        <pc:spChg chg="add">
          <ac:chgData name="Gabriela Kalužová" userId="de5ee95b-3910-4305-b9f3-fc0ce2582bb7" providerId="ADAL" clId="{7C55BA2C-313B-4B8E-B79A-78DE62E73A86}" dt="2021-08-03T11:34:55.194" v="435" actId="26606"/>
          <ac:spMkLst>
            <pc:docMk/>
            <pc:sldMk cId="3502147700" sldId="325"/>
            <ac:spMk id="13" creationId="{5E39A796-BE83-48B1-B33F-35C4A32AAB57}"/>
          </ac:spMkLst>
        </pc:spChg>
        <pc:spChg chg="add">
          <ac:chgData name="Gabriela Kalužová" userId="de5ee95b-3910-4305-b9f3-fc0ce2582bb7" providerId="ADAL" clId="{7C55BA2C-313B-4B8E-B79A-78DE62E73A86}" dt="2021-08-03T11:34:55.194" v="435" actId="26606"/>
          <ac:spMkLst>
            <pc:docMk/>
            <pc:sldMk cId="3502147700" sldId="325"/>
            <ac:spMk id="15" creationId="{72F84B47-E267-4194-8194-831DB7B5547F}"/>
          </ac:spMkLst>
        </pc:spChg>
        <pc:picChg chg="del">
          <ac:chgData name="Gabriela Kalužová" userId="de5ee95b-3910-4305-b9f3-fc0ce2582bb7" providerId="ADAL" clId="{7C55BA2C-313B-4B8E-B79A-78DE62E73A86}" dt="2021-08-03T11:30:47.041" v="433" actId="478"/>
          <ac:picMkLst>
            <pc:docMk/>
            <pc:sldMk cId="3502147700" sldId="325"/>
            <ac:picMk id="6" creationId="{8AC9B85C-1FEE-4B8A-89E1-C409FEB4E01A}"/>
          </ac:picMkLst>
        </pc:picChg>
        <pc:picChg chg="add mod ord">
          <ac:chgData name="Gabriela Kalužová" userId="de5ee95b-3910-4305-b9f3-fc0ce2582bb7" providerId="ADAL" clId="{7C55BA2C-313B-4B8E-B79A-78DE62E73A86}" dt="2021-08-03T11:34:55.194" v="435" actId="26606"/>
          <ac:picMkLst>
            <pc:docMk/>
            <pc:sldMk cId="3502147700" sldId="325"/>
            <ac:picMk id="8" creationId="{8190C6E0-8408-468C-A972-82B00410F311}"/>
          </ac:picMkLst>
        </pc:picChg>
      </pc:sldChg>
      <pc:sldChg chg="modSp add mod">
        <pc:chgData name="Gabriela Kalužová" userId="de5ee95b-3910-4305-b9f3-fc0ce2582bb7" providerId="ADAL" clId="{7C55BA2C-313B-4B8E-B79A-78DE62E73A86}" dt="2021-08-03T13:21:24.792" v="1565" actId="113"/>
        <pc:sldMkLst>
          <pc:docMk/>
          <pc:sldMk cId="2479296925" sldId="326"/>
        </pc:sldMkLst>
        <pc:spChg chg="mod">
          <ac:chgData name="Gabriela Kalužová" userId="de5ee95b-3910-4305-b9f3-fc0ce2582bb7" providerId="ADAL" clId="{7C55BA2C-313B-4B8E-B79A-78DE62E73A86}" dt="2021-08-03T11:41:50.844" v="856" actId="20577"/>
          <ac:spMkLst>
            <pc:docMk/>
            <pc:sldMk cId="2479296925" sldId="326"/>
            <ac:spMk id="2" creationId="{74A26500-25BE-4B43-95A5-4DA401857E45}"/>
          </ac:spMkLst>
        </pc:spChg>
        <pc:spChg chg="mod">
          <ac:chgData name="Gabriela Kalužová" userId="de5ee95b-3910-4305-b9f3-fc0ce2582bb7" providerId="ADAL" clId="{7C55BA2C-313B-4B8E-B79A-78DE62E73A86}" dt="2021-08-03T13:21:24.792" v="1565" actId="113"/>
          <ac:spMkLst>
            <pc:docMk/>
            <pc:sldMk cId="2479296925" sldId="326"/>
            <ac:spMk id="3" creationId="{332F926A-FBAB-4ABA-8790-654633FBDB15}"/>
          </ac:spMkLst>
        </pc:spChg>
      </pc:sldChg>
      <pc:sldChg chg="modSp add mod">
        <pc:chgData name="Gabriela Kalužová" userId="de5ee95b-3910-4305-b9f3-fc0ce2582bb7" providerId="ADAL" clId="{7C55BA2C-313B-4B8E-B79A-78DE62E73A86}" dt="2021-08-03T13:22:18.250" v="1580" actId="20577"/>
        <pc:sldMkLst>
          <pc:docMk/>
          <pc:sldMk cId="2910473608" sldId="327"/>
        </pc:sldMkLst>
        <pc:spChg chg="mod">
          <ac:chgData name="Gabriela Kalužová" userId="de5ee95b-3910-4305-b9f3-fc0ce2582bb7" providerId="ADAL" clId="{7C55BA2C-313B-4B8E-B79A-78DE62E73A86}" dt="2021-08-03T13:03:32.987" v="1380" actId="20577"/>
          <ac:spMkLst>
            <pc:docMk/>
            <pc:sldMk cId="2910473608" sldId="327"/>
            <ac:spMk id="2" creationId="{74A26500-25BE-4B43-95A5-4DA401857E45}"/>
          </ac:spMkLst>
        </pc:spChg>
        <pc:spChg chg="mod">
          <ac:chgData name="Gabriela Kalužová" userId="de5ee95b-3910-4305-b9f3-fc0ce2582bb7" providerId="ADAL" clId="{7C55BA2C-313B-4B8E-B79A-78DE62E73A86}" dt="2021-08-03T13:22:18.250" v="1580" actId="20577"/>
          <ac:spMkLst>
            <pc:docMk/>
            <pc:sldMk cId="2910473608" sldId="327"/>
            <ac:spMk id="3" creationId="{332F926A-FBAB-4ABA-8790-654633FBDB15}"/>
          </ac:spMkLst>
        </pc:spChg>
      </pc:sldChg>
      <pc:sldChg chg="modSp add mod">
        <pc:chgData name="Gabriela Kalužová" userId="de5ee95b-3910-4305-b9f3-fc0ce2582bb7" providerId="ADAL" clId="{7C55BA2C-313B-4B8E-B79A-78DE62E73A86}" dt="2021-08-03T13:29:25.544" v="1590" actId="20577"/>
        <pc:sldMkLst>
          <pc:docMk/>
          <pc:sldMk cId="3669579670" sldId="328"/>
        </pc:sldMkLst>
        <pc:spChg chg="mod">
          <ac:chgData name="Gabriela Kalužová" userId="de5ee95b-3910-4305-b9f3-fc0ce2582bb7" providerId="ADAL" clId="{7C55BA2C-313B-4B8E-B79A-78DE62E73A86}" dt="2021-08-03T13:29:25.544" v="1590" actId="20577"/>
          <ac:spMkLst>
            <pc:docMk/>
            <pc:sldMk cId="3669579670" sldId="328"/>
            <ac:spMk id="3" creationId="{332F926A-FBAB-4ABA-8790-654633FBDB15}"/>
          </ac:spMkLst>
        </pc:spChg>
      </pc:sldChg>
      <pc:sldChg chg="addSp delSp modSp new mod ord setBg">
        <pc:chgData name="Gabriela Kalužová" userId="de5ee95b-3910-4305-b9f3-fc0ce2582bb7" providerId="ADAL" clId="{7C55BA2C-313B-4B8E-B79A-78DE62E73A86}" dt="2021-08-17T06:52:51.480" v="2994" actId="1076"/>
        <pc:sldMkLst>
          <pc:docMk/>
          <pc:sldMk cId="3179699364" sldId="329"/>
        </pc:sldMkLst>
        <pc:spChg chg="add del">
          <ac:chgData name="Gabriela Kalužová" userId="de5ee95b-3910-4305-b9f3-fc0ce2582bb7" providerId="ADAL" clId="{7C55BA2C-313B-4B8E-B79A-78DE62E73A86}" dt="2021-08-17T05:53:50.762" v="2180" actId="26606"/>
          <ac:spMkLst>
            <pc:docMk/>
            <pc:sldMk cId="3179699364" sldId="329"/>
            <ac:spMk id="8" creationId="{42A4FC2C-047E-45A5-965D-8E1E3BF09BC6}"/>
          </ac:spMkLst>
        </pc:spChg>
        <pc:spChg chg="add del mod">
          <ac:chgData name="Gabriela Kalužová" userId="de5ee95b-3910-4305-b9f3-fc0ce2582bb7" providerId="ADAL" clId="{7C55BA2C-313B-4B8E-B79A-78DE62E73A86}" dt="2021-08-17T05:58:09.814" v="2198" actId="767"/>
          <ac:spMkLst>
            <pc:docMk/>
            <pc:sldMk cId="3179699364" sldId="329"/>
            <ac:spMk id="9" creationId="{3BD72AC2-EAF0-4C3A-BF32-704DFAFB3020}"/>
          </ac:spMkLst>
        </pc:spChg>
        <pc:spChg chg="add mod ord">
          <ac:chgData name="Gabriela Kalužová" userId="de5ee95b-3910-4305-b9f3-fc0ce2582bb7" providerId="ADAL" clId="{7C55BA2C-313B-4B8E-B79A-78DE62E73A86}" dt="2021-08-17T06:42:51.231" v="2887" actId="1076"/>
          <ac:spMkLst>
            <pc:docMk/>
            <pc:sldMk cId="3179699364" sldId="329"/>
            <ac:spMk id="10" creationId="{F7945921-0A3D-4C5C-9C8B-3442589C575E}"/>
          </ac:spMkLst>
        </pc:spChg>
        <pc:spChg chg="add del mod">
          <ac:chgData name="Gabriela Kalužová" userId="de5ee95b-3910-4305-b9f3-fc0ce2582bb7" providerId="ADAL" clId="{7C55BA2C-313B-4B8E-B79A-78DE62E73A86}" dt="2021-08-17T06:33:46.096" v="2830"/>
          <ac:spMkLst>
            <pc:docMk/>
            <pc:sldMk cId="3179699364" sldId="329"/>
            <ac:spMk id="12" creationId="{0AA7C8E1-2733-4D42-8582-F3A2C19A66D0}"/>
          </ac:spMkLst>
        </pc:spChg>
        <pc:spChg chg="add mod">
          <ac:chgData name="Gabriela Kalužová" userId="de5ee95b-3910-4305-b9f3-fc0ce2582bb7" providerId="ADAL" clId="{7C55BA2C-313B-4B8E-B79A-78DE62E73A86}" dt="2021-08-17T06:51:53.096" v="2985" actId="1076"/>
          <ac:spMkLst>
            <pc:docMk/>
            <pc:sldMk cId="3179699364" sldId="329"/>
            <ac:spMk id="13" creationId="{621D11A8-4ECE-4C49-AB7C-B82D9AF18CE9}"/>
          </ac:spMkLst>
        </pc:spChg>
        <pc:spChg chg="add del">
          <ac:chgData name="Gabriela Kalužová" userId="de5ee95b-3910-4305-b9f3-fc0ce2582bb7" providerId="ADAL" clId="{7C55BA2C-313B-4B8E-B79A-78DE62E73A86}" dt="2021-08-17T06:34:07.776" v="2832" actId="11529"/>
          <ac:spMkLst>
            <pc:docMk/>
            <pc:sldMk cId="3179699364" sldId="329"/>
            <ac:spMk id="14" creationId="{E6EAA61B-D0CA-4F03-BCDA-B3359AF303FE}"/>
          </ac:spMkLst>
        </pc:spChg>
        <pc:spChg chg="add del">
          <ac:chgData name="Gabriela Kalužová" userId="de5ee95b-3910-4305-b9f3-fc0ce2582bb7" providerId="ADAL" clId="{7C55BA2C-313B-4B8E-B79A-78DE62E73A86}" dt="2021-08-17T06:38:59.483" v="2861" actId="11529"/>
          <ac:spMkLst>
            <pc:docMk/>
            <pc:sldMk cId="3179699364" sldId="329"/>
            <ac:spMk id="15" creationId="{B31A156E-769F-49BC-8872-46038E05F68B}"/>
          </ac:spMkLst>
        </pc:spChg>
        <pc:picChg chg="add del mod">
          <ac:chgData name="Gabriela Kalužová" userId="de5ee95b-3910-4305-b9f3-fc0ce2582bb7" providerId="ADAL" clId="{7C55BA2C-313B-4B8E-B79A-78DE62E73A86}" dt="2021-08-17T05:53:55.305" v="2181" actId="22"/>
          <ac:picMkLst>
            <pc:docMk/>
            <pc:sldMk cId="3179699364" sldId="329"/>
            <ac:picMk id="3" creationId="{62742850-88CD-4669-BB13-CFD2E6C379E0}"/>
          </ac:picMkLst>
        </pc:picChg>
        <pc:picChg chg="add del mod">
          <ac:chgData name="Gabriela Kalužová" userId="de5ee95b-3910-4305-b9f3-fc0ce2582bb7" providerId="ADAL" clId="{7C55BA2C-313B-4B8E-B79A-78DE62E73A86}" dt="2021-08-17T06:39:23.987" v="2865" actId="478"/>
          <ac:picMkLst>
            <pc:docMk/>
            <pc:sldMk cId="3179699364" sldId="329"/>
            <ac:picMk id="5" creationId="{7C2B23F4-267D-4222-803B-0F56D66A1B0C}"/>
          </ac:picMkLst>
        </pc:picChg>
        <pc:picChg chg="add mod ord">
          <ac:chgData name="Gabriela Kalužová" userId="de5ee95b-3910-4305-b9f3-fc0ce2582bb7" providerId="ADAL" clId="{7C55BA2C-313B-4B8E-B79A-78DE62E73A86}" dt="2021-08-17T06:52:50.414" v="2993" actId="1076"/>
          <ac:picMkLst>
            <pc:docMk/>
            <pc:sldMk cId="3179699364" sldId="329"/>
            <ac:picMk id="11" creationId="{44764BF7-1DB0-4BAA-A90D-A543B44F8615}"/>
          </ac:picMkLst>
        </pc:picChg>
        <pc:picChg chg="add mod ord">
          <ac:chgData name="Gabriela Kalužová" userId="de5ee95b-3910-4305-b9f3-fc0ce2582bb7" providerId="ADAL" clId="{7C55BA2C-313B-4B8E-B79A-78DE62E73A86}" dt="2021-08-17T06:52:51.480" v="2994" actId="1076"/>
          <ac:picMkLst>
            <pc:docMk/>
            <pc:sldMk cId="3179699364" sldId="329"/>
            <ac:picMk id="17" creationId="{4D4A1AFD-6C54-4E5D-B916-8B229F9B982A}"/>
          </ac:picMkLst>
        </pc:picChg>
        <pc:cxnChg chg="add del">
          <ac:chgData name="Gabriela Kalužová" userId="de5ee95b-3910-4305-b9f3-fc0ce2582bb7" providerId="ADAL" clId="{7C55BA2C-313B-4B8E-B79A-78DE62E73A86}" dt="2021-08-17T05:57:31.550" v="2194" actId="11529"/>
          <ac:cxnSpMkLst>
            <pc:docMk/>
            <pc:sldMk cId="3179699364" sldId="329"/>
            <ac:cxnSpMk id="7" creationId="{C39E0D8B-E35E-43B5-8E2A-B7C0AC6BD963}"/>
          </ac:cxnSpMkLst>
        </pc:cxnChg>
      </pc:sldChg>
      <pc:sldChg chg="addSp delSp modSp add mod ord">
        <pc:chgData name="Gabriela Kalužová" userId="de5ee95b-3910-4305-b9f3-fc0ce2582bb7" providerId="ADAL" clId="{7C55BA2C-313B-4B8E-B79A-78DE62E73A86}" dt="2021-08-17T06:45:58.046" v="2925" actId="20577"/>
        <pc:sldMkLst>
          <pc:docMk/>
          <pc:sldMk cId="4025222013" sldId="330"/>
        </pc:sldMkLst>
        <pc:spChg chg="mod">
          <ac:chgData name="Gabriela Kalužová" userId="de5ee95b-3910-4305-b9f3-fc0ce2582bb7" providerId="ADAL" clId="{7C55BA2C-313B-4B8E-B79A-78DE62E73A86}" dt="2021-08-17T06:02:42.382" v="2253" actId="20577"/>
          <ac:spMkLst>
            <pc:docMk/>
            <pc:sldMk cId="4025222013" sldId="330"/>
            <ac:spMk id="2" creationId="{A641F105-F0AE-4918-A78F-C3DCD5B64491}"/>
          </ac:spMkLst>
        </pc:spChg>
        <pc:spChg chg="mod">
          <ac:chgData name="Gabriela Kalužová" userId="de5ee95b-3910-4305-b9f3-fc0ce2582bb7" providerId="ADAL" clId="{7C55BA2C-313B-4B8E-B79A-78DE62E73A86}" dt="2021-08-17T06:45:58.046" v="2925" actId="20577"/>
          <ac:spMkLst>
            <pc:docMk/>
            <pc:sldMk cId="4025222013" sldId="330"/>
            <ac:spMk id="3" creationId="{F72F9BF9-B8D5-4E56-8049-1A9ED794262A}"/>
          </ac:spMkLst>
        </pc:spChg>
        <pc:spChg chg="add del mod">
          <ac:chgData name="Gabriela Kalužová" userId="de5ee95b-3910-4305-b9f3-fc0ce2582bb7" providerId="ADAL" clId="{7C55BA2C-313B-4B8E-B79A-78DE62E73A86}" dt="2021-08-17T06:17:47.231" v="2678" actId="931"/>
          <ac:spMkLst>
            <pc:docMk/>
            <pc:sldMk cId="4025222013" sldId="330"/>
            <ac:spMk id="5" creationId="{1C254C13-51B5-4D71-BB74-C171A195E3E7}"/>
          </ac:spMkLst>
        </pc:spChg>
        <pc:spChg chg="add del mod">
          <ac:chgData name="Gabriela Kalužová" userId="de5ee95b-3910-4305-b9f3-fc0ce2582bb7" providerId="ADAL" clId="{7C55BA2C-313B-4B8E-B79A-78DE62E73A86}" dt="2021-08-17T06:19:43.729" v="2690" actId="478"/>
          <ac:spMkLst>
            <pc:docMk/>
            <pc:sldMk cId="4025222013" sldId="330"/>
            <ac:spMk id="12" creationId="{73B3C232-9CB0-4AE5-A800-7930815FC878}"/>
          </ac:spMkLst>
        </pc:spChg>
        <pc:picChg chg="del">
          <ac:chgData name="Gabriela Kalužová" userId="de5ee95b-3910-4305-b9f3-fc0ce2582bb7" providerId="ADAL" clId="{7C55BA2C-313B-4B8E-B79A-78DE62E73A86}" dt="2021-08-17T06:05:23.286" v="2420" actId="478"/>
          <ac:picMkLst>
            <pc:docMk/>
            <pc:sldMk cId="4025222013" sldId="330"/>
            <ac:picMk id="6" creationId="{8AC9B85C-1FEE-4B8A-89E1-C409FEB4E01A}"/>
          </ac:picMkLst>
        </pc:picChg>
        <pc:picChg chg="add del mod ord">
          <ac:chgData name="Gabriela Kalužová" userId="de5ee95b-3910-4305-b9f3-fc0ce2582bb7" providerId="ADAL" clId="{7C55BA2C-313B-4B8E-B79A-78DE62E73A86}" dt="2021-08-17T06:19:27.760" v="2685" actId="478"/>
          <ac:picMkLst>
            <pc:docMk/>
            <pc:sldMk cId="4025222013" sldId="330"/>
            <ac:picMk id="10" creationId="{0C48CBAD-E525-4C95-AFFB-239841AB996D}"/>
          </ac:picMkLst>
        </pc:picChg>
        <pc:picChg chg="add del mod">
          <ac:chgData name="Gabriela Kalužová" userId="de5ee95b-3910-4305-b9f3-fc0ce2582bb7" providerId="ADAL" clId="{7C55BA2C-313B-4B8E-B79A-78DE62E73A86}" dt="2021-08-17T06:21:37.946" v="2702" actId="478"/>
          <ac:picMkLst>
            <pc:docMk/>
            <pc:sldMk cId="4025222013" sldId="330"/>
            <ac:picMk id="14" creationId="{A127E57D-2C56-4396-AE61-64EC6E34AA62}"/>
          </ac:picMkLst>
        </pc:picChg>
        <pc:picChg chg="add mod">
          <ac:chgData name="Gabriela Kalužová" userId="de5ee95b-3910-4305-b9f3-fc0ce2582bb7" providerId="ADAL" clId="{7C55BA2C-313B-4B8E-B79A-78DE62E73A86}" dt="2021-08-17T06:30:48.661" v="2782" actId="1076"/>
          <ac:picMkLst>
            <pc:docMk/>
            <pc:sldMk cId="4025222013" sldId="330"/>
            <ac:picMk id="15" creationId="{A2C18DAD-F52C-4060-96BF-EB8653640AF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983DE-DC18-4329-9267-01F0466198DE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F4ABAE-505E-4B4F-8517-14BC66DDDA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099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35999E-2C96-4CAE-BAFC-D03B3F092D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71D31A-4D4E-4A1B-99EB-83BEF84C15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265087-9A78-4740-AD1F-0D359BAE7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53528B-3684-453E-9A8D-153A88717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657D1A0-9948-4F8D-A3A3-93FDC18E8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277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6E3604-9E25-4F8A-A806-DA0F436FB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C1589F2-C6A2-409D-99FF-8D8ECC523C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7EE5164-1A60-46A2-BB2D-F48ABCA07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DCD7B07-C516-4D5E-B0D3-03EBE6C1A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DC4774F-EC01-452E-A279-AD20EF6F5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733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7ACC3B-D90E-4DE3-B936-733F3AD73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94D7A27-CE72-4C62-858C-65A4BA8A40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496CCA-F8C7-44BB-9F68-56A208D3B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5C9A189-4E35-46CD-88CE-647F82C3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0A4A997-7322-4938-A4A2-79E9B00A3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4725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30264F-ED32-48ED-B085-0819C2DA1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89FF56E-85C3-4EB8-A0E6-0665C44C3D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D69CC8B-4E4A-4207-8FB7-E48740387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FF2D90C-2B82-426E-9BFE-0669804EB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A3B8C0A-3CDD-4466-B5E7-3DDB27504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76C7DD0-D6A3-4CFF-9DE7-7B34824F5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424C81FD-29AE-4AFB-A74B-E17143D6CC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66849"/>
            <a:ext cx="12192000" cy="65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7529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381173-3DBF-4960-A445-E8CCD5EA2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3C29F79-D82B-41ED-8F94-DF7B721692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B4A68C9-7E56-4720-B5D5-38CC4828E3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26FF248-B466-49D9-82BE-5A5419B309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4668FBB-E3D8-407F-A81B-664ED768A1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2EC173B-6AB1-4EA4-8363-E1D46D7B7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ADE72A-7540-44B8-9BBE-A2F2F0875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C08A07E-5D37-463F-8FDD-46026405B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518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DF42F8-8140-4256-8297-24D2870AA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931F66A-D692-48D3-994C-1E8489948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6CC4CBC-04F1-428D-B545-F861772D0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9E52DE8-E8BB-4941-8845-2944B3EE4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3C9BC06-3EE6-4FC6-BAF9-43F72C5A80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05949"/>
            <a:ext cx="12192000" cy="65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3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24B667C-E6F0-457A-B17A-BA5C2A87A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E19DEC6-4F93-49B5-8111-5984B5488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63F3D2F-5D80-42B0-AF88-CA30EA19E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156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33F6E1-3A7C-4C27-B632-28C47BBD3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349382E-EDE7-4932-BB6C-53232CBD82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A7008B1-FB7F-48C3-BBD8-F2AD6D5EBA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1D4E62F-076A-4235-9604-2BF8286E5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E1179C2-00D2-49F5-B682-943799FAD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EB750E7-30EE-4A35-9398-961550E6E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1568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838042-FCC4-435B-BDCD-6D3E340C4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ACE0FB2-6622-4530-87AC-1791528123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B2EB659-C668-4A98-9598-A3E045E30D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607B320-ECDB-4FBE-8D7E-EC0C0DBCD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BAA4B59-F5E7-4F16-9A37-4350B6258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9624E4A-8F39-4FCC-9C4F-C4EF0BC36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595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72CE66-D6D9-4245-BDBD-FD529C792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04069A1-1CC2-40C9-95B6-BB273FF945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A7BB03F-EF18-4CEF-9AFE-95FAE916D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39E4ED2-9F4C-4091-B18E-51F7810AE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E09B8C-55EA-420C-8747-3298028D5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9026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2061272-7EC6-494F-AF3E-D9A80FF921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76EC30E-2FCB-4512-A9A5-C4D2569C13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1A5845-914F-4CF6-BE32-BEF7BA8B9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D8CA526-E56D-40D2-9133-7329B9E37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A7840D-0D9D-46D9-B1FF-BF7FA1368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299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A5FCE1A-92A0-4E03-984B-89DB0ED1D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9A21D10-2BBE-4A04-8F9C-0B7E5B2946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654F88-A6EF-4F83-A91C-BC183E1D79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128BF-9F3A-4775-8E55-0840D6A341D4}" type="datetimeFigureOut">
              <a:rPr lang="cs-CZ" smtClean="0"/>
              <a:t>17.08.2021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4BCC03A-6003-431B-BF62-46D4E7FB23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87F5455-613A-4EEB-BB61-1BF4D1EF72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69370-CED7-498F-AC54-BB64079F7A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1517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oklinka.eu/chci-poradit/" TargetMode="External"/><Relationship Id="rId2" Type="http://schemas.openxmlformats.org/officeDocument/2006/relationships/hyperlink" Target="https://oklinka.eu/programy/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hyperlink" Target="https://oklinka.eu/kontakt/" TargetMode="External"/><Relationship Id="rId4" Type="http://schemas.openxmlformats.org/officeDocument/2006/relationships/hyperlink" Target="https://oklinka.eu/category/co-je-noveho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oklinka.eu/programy/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AC477752-ACCA-41C1-9B1D-D0CED1F9CBD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D9B62857-2B17-4370-8CE2-B248D02CD0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072046"/>
            <a:ext cx="10515600" cy="1104033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>Služby OK linky a Evropské programy 2021-7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5A03C9C-5082-4470-9013-3836F95E59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5344644"/>
            <a:ext cx="10515600" cy="966509"/>
          </a:xfrm>
        </p:spPr>
        <p:txBody>
          <a:bodyPr anchor="t">
            <a:normAutofit/>
          </a:bodyPr>
          <a:lstStyle/>
          <a:p>
            <a:r>
              <a:rPr lang="cs-CZ" dirty="0" smtClean="0"/>
              <a:t>2. září </a:t>
            </a:r>
            <a:r>
              <a:rPr lang="cs-CZ" dirty="0"/>
              <a:t>2021</a:t>
            </a:r>
          </a:p>
        </p:txBody>
      </p:sp>
      <p:pic>
        <p:nvPicPr>
          <p:cNvPr id="6" name="Obrázek 5" descr="Obsah obrázku text&#10;&#10;Popis byl vytvořen automaticky">
            <a:extLst>
              <a:ext uri="{FF2B5EF4-FFF2-40B4-BE49-F238E27FC236}">
                <a16:creationId xmlns:a16="http://schemas.microsoft.com/office/drawing/2014/main" id="{8C669F1F-BB6C-424D-9732-264A10CE03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7157" y="474884"/>
            <a:ext cx="8169965" cy="3410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66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41F105-F0AE-4918-A78F-C3DCD5B64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Služby OK linky.eu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2F9BF9-B8D5-4E56-8049-1A9ED79426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15077"/>
            <a:ext cx="10515600" cy="4068279"/>
          </a:xfrm>
        </p:spPr>
        <p:txBody>
          <a:bodyPr>
            <a:normAutofit fontScale="85000" lnSpcReduction="20000"/>
          </a:bodyPr>
          <a:lstStyle/>
          <a:p>
            <a:pPr marL="0" lvl="1" indent="0">
              <a:lnSpc>
                <a:spcPct val="107000"/>
              </a:lnSpc>
              <a:spcAft>
                <a:spcPts val="300"/>
              </a:spcAft>
              <a:buNone/>
            </a:pPr>
            <a:r>
              <a:rPr lang="cs-CZ" sz="3200" b="1" dirty="0"/>
              <a:t>Bezplatný servis Olomouckého kraje </a:t>
            </a:r>
            <a:r>
              <a:rPr lang="cs-CZ" sz="3200" dirty="0"/>
              <a:t>pro obce, instituce, sdružení, firmy, příspěvkové i neziskové organizace v regionu. Nabízí:</a:t>
            </a:r>
          </a:p>
          <a:p>
            <a:pPr marL="0" lvl="1" indent="0">
              <a:lnSpc>
                <a:spcPct val="107000"/>
              </a:lnSpc>
              <a:spcAft>
                <a:spcPts val="300"/>
              </a:spcAft>
              <a:buNone/>
            </a:pPr>
            <a:endParaRPr lang="cs-CZ" sz="2800" dirty="0">
              <a:effectLst/>
              <a:latin typeface="Microsoft Sans Serif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Přehled unijních a nadnárodních programů (viz 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Programy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54013" lvl="1" indent="-354013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b="1" dirty="0">
                <a:solidFill>
                  <a:schemeClr val="accent3"/>
                </a:solidFill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Konzultace projektových záměrů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zdroje financování z evropských programů (viz 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Chci poradit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54013" lvl="1" indent="-354013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Informace k aktuálně vyhlášeným výzvám (viz 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Co je nového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54013" lvl="1" indent="-354013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Rozesílání aktualit zájemcům (viz 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Kontakty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54013" lvl="1" indent="-354013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Semináře, webináře, prezentace</a:t>
            </a:r>
            <a:endParaRPr lang="cs-CZ" sz="2800" dirty="0">
              <a:effectLst/>
              <a:latin typeface="Microsoft Sans Serif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pic>
        <p:nvPicPr>
          <p:cNvPr id="15" name="Zástupný obsah 9">
            <a:extLst>
              <a:ext uri="{FF2B5EF4-FFF2-40B4-BE49-F238E27FC236}">
                <a16:creationId xmlns:a16="http://schemas.microsoft.com/office/drawing/2014/main" id="{A2C18DAD-F52C-4060-96BF-EB8653640A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3599" y="204546"/>
            <a:ext cx="3354626" cy="670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22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A26500-25BE-4B43-95A5-4DA401857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C3339"/>
                </a:solidFill>
              </a:rPr>
              <a:t>Významné unijní programy v období 2021-7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2F926A-FBAB-4ABA-8790-654633FBDB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10683241" cy="3745836"/>
          </a:xfrm>
        </p:spPr>
        <p:txBody>
          <a:bodyPr numCol="2"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/>
              <a:t>Věda, výzkum, inovace, podnikání</a:t>
            </a:r>
          </a:p>
          <a:p>
            <a:r>
              <a:rPr lang="cs-CZ" dirty="0"/>
              <a:t>Horizont Evropa </a:t>
            </a:r>
          </a:p>
          <a:p>
            <a:r>
              <a:rPr lang="cs-CZ" dirty="0"/>
              <a:t>Inovační fond</a:t>
            </a:r>
          </a:p>
          <a:p>
            <a:r>
              <a:rPr lang="cs-CZ" dirty="0"/>
              <a:t>Jednotný trh (Single Market)</a:t>
            </a:r>
          </a:p>
          <a:p>
            <a:endParaRPr lang="cs-CZ" b="1" dirty="0"/>
          </a:p>
          <a:p>
            <a:pPr marL="0" indent="0">
              <a:buNone/>
            </a:pPr>
            <a:r>
              <a:rPr lang="cs-CZ" b="1" dirty="0"/>
              <a:t>Vzdělávání, kultura, společnost</a:t>
            </a:r>
          </a:p>
          <a:p>
            <a:r>
              <a:rPr lang="cs-CZ" dirty="0"/>
              <a:t>Kreativní Evropa, </a:t>
            </a:r>
          </a:p>
          <a:p>
            <a:r>
              <a:rPr lang="cs-CZ" dirty="0"/>
              <a:t>Erasmus+</a:t>
            </a:r>
          </a:p>
          <a:p>
            <a:r>
              <a:rPr lang="cs-CZ" dirty="0"/>
              <a:t>Občané, práva a hodnoty (CERV), </a:t>
            </a:r>
          </a:p>
          <a:p>
            <a:r>
              <a:rPr lang="cs-CZ" dirty="0"/>
              <a:t>Evropský Sociální Fond+, </a:t>
            </a:r>
            <a:r>
              <a:rPr lang="cs-CZ" dirty="0" err="1"/>
              <a:t>EaSI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Životní prostředí, energetika, doprava, digitalizace, zdraví</a:t>
            </a:r>
          </a:p>
          <a:p>
            <a:r>
              <a:rPr lang="cs-CZ" dirty="0"/>
              <a:t>LIFE </a:t>
            </a:r>
          </a:p>
          <a:p>
            <a:r>
              <a:rPr lang="cs-CZ" dirty="0"/>
              <a:t>CEF (Nástroj na propojení Evropy) </a:t>
            </a:r>
          </a:p>
          <a:p>
            <a:r>
              <a:rPr lang="cs-CZ" dirty="0"/>
              <a:t>Digitální Evropa </a:t>
            </a:r>
          </a:p>
          <a:p>
            <a:r>
              <a:rPr lang="cs-CZ" dirty="0"/>
              <a:t>EU4Health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Spolupráce</a:t>
            </a:r>
          </a:p>
          <a:p>
            <a:pPr algn="just"/>
            <a:r>
              <a:rPr lang="cs-CZ" dirty="0" err="1"/>
              <a:t>Interreg</a:t>
            </a:r>
            <a:r>
              <a:rPr lang="cs-CZ" dirty="0"/>
              <a:t> (</a:t>
            </a:r>
            <a:r>
              <a:rPr lang="cs-CZ" dirty="0" err="1"/>
              <a:t>Europe</a:t>
            </a:r>
            <a:r>
              <a:rPr lang="cs-CZ" dirty="0"/>
              <a:t>/</a:t>
            </a:r>
            <a:r>
              <a:rPr lang="cs-CZ" dirty="0" err="1"/>
              <a:t>Central</a:t>
            </a:r>
            <a:r>
              <a:rPr lang="cs-CZ" dirty="0"/>
              <a:t> </a:t>
            </a:r>
            <a:r>
              <a:rPr lang="cs-CZ" dirty="0" err="1"/>
              <a:t>Europe</a:t>
            </a:r>
            <a:r>
              <a:rPr lang="cs-CZ" dirty="0"/>
              <a:t>/</a:t>
            </a:r>
            <a:r>
              <a:rPr lang="cs-CZ" dirty="0" err="1"/>
              <a:t>Danube</a:t>
            </a:r>
            <a:r>
              <a:rPr lang="cs-CZ" dirty="0"/>
              <a:t>)</a:t>
            </a:r>
          </a:p>
          <a:p>
            <a:pPr algn="just"/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9CE48DC-F2ED-41D1-A1D7-A48C70DF6FDC}"/>
              </a:ext>
            </a:extLst>
          </p:cNvPr>
          <p:cNvSpPr txBox="1"/>
          <p:nvPr/>
        </p:nvSpPr>
        <p:spPr>
          <a:xfrm>
            <a:off x="670560" y="5475565"/>
            <a:ext cx="10339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/>
              <a:t>Podrobně viz </a:t>
            </a:r>
            <a:r>
              <a:rPr lang="cs-CZ" sz="2400" b="1" dirty="0">
                <a:hlinkClick r:id="rId2"/>
              </a:rPr>
              <a:t>OKlinka.eu/Programy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211193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41F105-F0AE-4918-A78F-C3DCD5B64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Další nadnárodní programy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2F9BF9-B8D5-4E56-8049-1A9ED79426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073877" cy="4351338"/>
          </a:xfrm>
        </p:spPr>
        <p:txBody>
          <a:bodyPr>
            <a:normAutofit fontScale="70000" lnSpcReduction="20000"/>
          </a:bodyPr>
          <a:lstStyle/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Fondy EHP a Norska</a:t>
            </a: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Visegrádský fond</a:t>
            </a: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Česko-německý fond budoucnosti</a:t>
            </a: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Středoevropská iniciativa (</a:t>
            </a:r>
            <a:r>
              <a:rPr lang="cs-CZ" sz="2800" dirty="0" err="1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Central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European </a:t>
            </a:r>
            <a:r>
              <a:rPr lang="cs-CZ" sz="2800" dirty="0" err="1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Iniciative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cs-CZ" sz="2800" dirty="0">
              <a:effectLst/>
              <a:latin typeface="Microsoft Sans Serif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EUREKA (věda, výzkum)</a:t>
            </a: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EUCF (energetika a čistá doprava)</a:t>
            </a: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EIB/Elena (bydlení, energie, doprava)</a:t>
            </a: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European Urban </a:t>
            </a:r>
            <a:r>
              <a:rPr lang="cs-CZ" sz="2800" dirty="0" err="1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Innitiative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(městské inovace)</a:t>
            </a:r>
          </a:p>
          <a:p>
            <a:pPr marL="742950" lvl="1" indent="-285750">
              <a:lnSpc>
                <a:spcPct val="107000"/>
              </a:lnSpc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IMI/</a:t>
            </a:r>
            <a:r>
              <a:rPr lang="cs-CZ" sz="2800" dirty="0" err="1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Innovative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800" dirty="0" err="1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Medicine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800" dirty="0" err="1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Initiative</a:t>
            </a:r>
            <a:r>
              <a:rPr lang="cs-CZ" sz="2800" dirty="0">
                <a:effectLst/>
                <a:latin typeface="Microsoft Sans Serif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(zdraví)</a:t>
            </a:r>
          </a:p>
          <a:p>
            <a:endParaRPr lang="cs-CZ" dirty="0"/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8AC9B85C-1FEE-4B8A-89E1-C409FEB4E01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377176" y="1532726"/>
            <a:ext cx="3814285" cy="4314088"/>
          </a:xfrm>
        </p:spPr>
      </p:pic>
    </p:spTree>
    <p:extLst>
      <p:ext uri="{BB962C8B-B14F-4D97-AF65-F5344CB8AC3E}">
        <p14:creationId xmlns:p14="http://schemas.microsoft.com/office/powerpoint/2010/main" val="3352283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F3ECB770-48EF-45CB-B90C-9CE38662BA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92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EC7D210-C6B1-4039-90C7-72E0666562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85" y="-7324"/>
            <a:ext cx="11888230" cy="6843353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8211B94-B43F-4F06-90F8-F3CF72ABB079}"/>
              </a:ext>
            </a:extLst>
          </p:cNvPr>
          <p:cNvSpPr txBox="1"/>
          <p:nvPr/>
        </p:nvSpPr>
        <p:spPr>
          <a:xfrm>
            <a:off x="150361" y="128033"/>
            <a:ext cx="23114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FF0000"/>
                </a:solidFill>
              </a:rPr>
              <a:t>www.oklinka.eu</a:t>
            </a:r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85F3EBEE-FFCC-43C4-913E-AD20E0C094EE}"/>
              </a:ext>
            </a:extLst>
          </p:cNvPr>
          <p:cNvSpPr/>
          <p:nvPr/>
        </p:nvSpPr>
        <p:spPr>
          <a:xfrm>
            <a:off x="4056675" y="1827143"/>
            <a:ext cx="2281084" cy="825910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787501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Vlastní 1">
      <a:dk1>
        <a:sysClr val="windowText" lastClr="000000"/>
      </a:dk1>
      <a:lt1>
        <a:sysClr val="window" lastClr="FFFFFF"/>
      </a:lt1>
      <a:dk2>
        <a:srgbClr val="373545"/>
      </a:dk2>
      <a:lt2>
        <a:srgbClr val="FFFFFF"/>
      </a:lt2>
      <a:accent1>
        <a:srgbClr val="00B0F0"/>
      </a:accent1>
      <a:accent2>
        <a:srgbClr val="92D050"/>
      </a:accent2>
      <a:accent3>
        <a:srgbClr val="C00000"/>
      </a:accent3>
      <a:accent4>
        <a:srgbClr val="FFC000"/>
      </a:accent4>
      <a:accent5>
        <a:srgbClr val="002060"/>
      </a:accent5>
      <a:accent6>
        <a:srgbClr val="2683C6"/>
      </a:accent6>
      <a:hlink>
        <a:srgbClr val="6B9F25"/>
      </a:hlink>
      <a:folHlink>
        <a:srgbClr val="9F6715"/>
      </a:folHlink>
    </a:clrScheme>
    <a:fontScheme name="Roboto">
      <a:majorFont>
        <a:latin typeface="Roboto Condensed Medium"/>
        <a:ea typeface=""/>
        <a:cs typeface=""/>
      </a:majorFont>
      <a:minorFont>
        <a:latin typeface="Roboto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8c67065e-5477-4529-849d-f207d2eedef6">
      <UserInfo>
        <DisplayName>Monika Schmidtmeyerová</DisplayName>
        <AccountId>3298</AccountId>
        <AccountType/>
      </UserInfo>
      <UserInfo>
        <DisplayName>Naďa Machková Prajzová</DisplayName>
        <AccountId>682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52486BD2E88124194143356F27C3F5B" ma:contentTypeVersion="8" ma:contentTypeDescription="Vytvoří nový dokument" ma:contentTypeScope="" ma:versionID="55bf6a4828cbee4f6da1542984e60554">
  <xsd:schema xmlns:xsd="http://www.w3.org/2001/XMLSchema" xmlns:xs="http://www.w3.org/2001/XMLSchema" xmlns:p="http://schemas.microsoft.com/office/2006/metadata/properties" xmlns:ns2="410e295c-965c-473e-9ceb-577aa9bf2b2f" xmlns:ns3="8c67065e-5477-4529-849d-f207d2eedef6" targetNamespace="http://schemas.microsoft.com/office/2006/metadata/properties" ma:root="true" ma:fieldsID="c2013ab4ecadc83a271a747454cec4e6" ns2:_="" ns3:_="">
    <xsd:import namespace="410e295c-965c-473e-9ceb-577aa9bf2b2f"/>
    <xsd:import namespace="8c67065e-5477-4529-849d-f207d2eede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0e295c-965c-473e-9ceb-577aa9bf2b2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7065e-5477-4529-849d-f207d2eedef6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D3285B-2CC2-445A-9653-65FA8B5D04A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8c67065e-5477-4529-849d-f207d2eedef6"/>
    <ds:schemaRef ds:uri="http://schemas.microsoft.com/office/2006/metadata/properties"/>
    <ds:schemaRef ds:uri="http://purl.org/dc/terms/"/>
    <ds:schemaRef ds:uri="410e295c-965c-473e-9ceb-577aa9bf2b2f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EC61865-0DE2-4004-B754-46A266B18A8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04135E-ECA8-44F6-9985-0F04650DEE8F}">
  <ds:schemaRefs>
    <ds:schemaRef ds:uri="410e295c-965c-473e-9ceb-577aa9bf2b2f"/>
    <ds:schemaRef ds:uri="8c67065e-5477-4529-849d-f207d2eedef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867</TotalTime>
  <Words>212</Words>
  <Application>Microsoft Office PowerPoint</Application>
  <PresentationFormat>Širokoúhlá obrazovka</PresentationFormat>
  <Paragraphs>42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12" baseType="lpstr">
      <vt:lpstr>Arial</vt:lpstr>
      <vt:lpstr>Calibri</vt:lpstr>
      <vt:lpstr>Microsoft Sans Serif</vt:lpstr>
      <vt:lpstr>Roboto Condensed</vt:lpstr>
      <vt:lpstr>Roboto Condensed Medium</vt:lpstr>
      <vt:lpstr>Times New Roman</vt:lpstr>
      <vt:lpstr>Motiv Office</vt:lpstr>
      <vt:lpstr>Služby OK linky a Evropské programy 2021-7</vt:lpstr>
      <vt:lpstr>Služby OK linky.eu</vt:lpstr>
      <vt:lpstr>Významné unijní programy v období 2021-7</vt:lpstr>
      <vt:lpstr>Další nadnárodní programy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Gabriela Kalužová</dc:creator>
  <cp:lastModifiedBy>Juránek Jiří</cp:lastModifiedBy>
  <cp:revision>3</cp:revision>
  <dcterms:created xsi:type="dcterms:W3CDTF">2021-05-03T08:51:52Z</dcterms:created>
  <dcterms:modified xsi:type="dcterms:W3CDTF">2021-08-17T12:45:36Z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0x010100952486BD2E88124194143356F27C3F5B</vt:lpwstr>
  </property>
</Properties>
</file>