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</p:sldIdLst>
  <p:sldSz cy="13716000" cx="24384000"/>
  <p:notesSz cx="6858000" cy="9144000"/>
  <p:embeddedFontLst>
    <p:embeddedFont>
      <p:font typeface="Helvetica Neue"/>
      <p:regular r:id="rId24"/>
      <p:bold r:id="rId25"/>
      <p:italic r:id="rId26"/>
      <p:boldItalic r:id="rId27"/>
    </p:embeddedFont>
    <p:embeddedFont>
      <p:font typeface="Helvetica Neue Light"/>
      <p:regular r:id="rId28"/>
      <p:bold r:id="rId29"/>
      <p:italic r:id="rId30"/>
      <p:boldItalic r:id="rId31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32" roundtripDataSignature="AMtx7mh81b+W3KNcSekMhnI1G3w/jTLA3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font" Target="fonts/HelveticaNeue-regular.fntdata"/><Relationship Id="rId23" Type="http://schemas.openxmlformats.org/officeDocument/2006/relationships/slide" Target="slides/slide19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font" Target="fonts/HelveticaNeue-italic.fntdata"/><Relationship Id="rId25" Type="http://schemas.openxmlformats.org/officeDocument/2006/relationships/font" Target="fonts/HelveticaNeue-bold.fntdata"/><Relationship Id="rId28" Type="http://schemas.openxmlformats.org/officeDocument/2006/relationships/font" Target="fonts/HelveticaNeueLight-regular.fntdata"/><Relationship Id="rId27" Type="http://schemas.openxmlformats.org/officeDocument/2006/relationships/font" Target="fonts/HelveticaNeue-boldItalic.fntdata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font" Target="fonts/HelveticaNeueLight-bold.fntdata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font" Target="fonts/HelveticaNeueLight-boldItalic.fntdata"/><Relationship Id="rId30" Type="http://schemas.openxmlformats.org/officeDocument/2006/relationships/font" Target="fonts/HelveticaNeueLight-italic.fntdata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32" Type="http://customschemas.google.com/relationships/presentationmetadata" Target="metadata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200" u="none" cap="none" strike="noStrike"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200" u="none" cap="none" strike="noStrike"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200" u="none" cap="none" strike="noStrike"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200" u="none" cap="none" strike="noStrike"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200" u="none" cap="none" strike="noStrike"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200" u="none" cap="none" strike="noStrike"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200" u="none" cap="none" strike="noStrike"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200" u="none" cap="none" strike="noStrike"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200" u="none" cap="none" strike="noStrike"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" name="Google Shape;73;p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2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0" name="Google Shape;80;p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3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7" name="Google Shape;97;p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4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3" name="Google Shape;103;p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5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3" name="Google Shape;113;p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6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3" name="Google Shape;123;p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7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5" name="Google Shape;145;p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76" name="Google Shape;176;p8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228600" marR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latin typeface="Helvetica Neue"/>
                <a:ea typeface="Helvetica Neue"/>
                <a:cs typeface="Helvetica Neue"/>
                <a:sym typeface="Helvetica Neue"/>
              </a:rPr>
              <a:t>Ukázat aligátor.</a:t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9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4" name="Google Shape;184;p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10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3" name="Google Shape;193;p1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11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7" name="Google Shape;207;p1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4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12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6" name="Google Shape;216;p1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13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4" name="Google Shape;224;p1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14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3" name="Google Shape;233;p1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2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16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4" name="Google Shape;254;p1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17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0" name="Google Shape;260;p1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18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8" name="Google Shape;278;p1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19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3" name="Google Shape;293;p1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21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1" name="Google Shape;301;p2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tx">
  <p:cSld name="TITLE_AND_BODY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3"/>
          <p:cNvSpPr txBox="1"/>
          <p:nvPr>
            <p:ph idx="12" type="sldNum"/>
          </p:nvPr>
        </p:nvSpPr>
        <p:spPr>
          <a:xfrm>
            <a:off x="12001499" y="13080999"/>
            <a:ext cx="368505" cy="3746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Název a podtitul">
  <p:cSld name="Název a podtitul">
    <p:bg>
      <p:bgPr>
        <a:solidFill>
          <a:srgbClr val="000000"/>
        </a:solidFill>
      </p:bgPr>
    </p:bg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4"/>
          <p:cNvSpPr txBox="1"/>
          <p:nvPr>
            <p:ph type="title"/>
          </p:nvPr>
        </p:nvSpPr>
        <p:spPr>
          <a:xfrm>
            <a:off x="4833937" y="2303858"/>
            <a:ext cx="14716127" cy="4643439"/>
          </a:xfrm>
          <a:prstGeom prst="rect">
            <a:avLst/>
          </a:prstGeom>
          <a:noFill/>
          <a:ln>
            <a:noFill/>
          </a:ln>
        </p:spPr>
        <p:txBody>
          <a:bodyPr anchorCtr="0" anchor="b" bIns="71425" lIns="71425" spcFirstLastPara="1" rIns="71425" wrap="square" tIns="7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200"/>
              <a:buFont typeface="Helvetica Neue"/>
              <a:buNone/>
              <a:defRPr b="0" sz="11200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lvl="1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13" name="Google Shape;13;p24"/>
          <p:cNvSpPr txBox="1"/>
          <p:nvPr>
            <p:ph idx="1" type="body"/>
          </p:nvPr>
        </p:nvSpPr>
        <p:spPr>
          <a:xfrm>
            <a:off x="4833937" y="7072311"/>
            <a:ext cx="14716127" cy="1589486"/>
          </a:xfrm>
          <a:prstGeom prst="rect">
            <a:avLst/>
          </a:prstGeom>
          <a:noFill/>
          <a:ln>
            <a:noFill/>
          </a:ln>
        </p:spPr>
        <p:txBody>
          <a:bodyPr anchorCtr="0" anchor="t" bIns="71425" lIns="71425" spcFirstLastPara="1" rIns="71425" wrap="square" tIns="71425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C6C6C"/>
              </a:buClr>
              <a:buSzPts val="4000"/>
              <a:buFont typeface="Arial"/>
              <a:buNone/>
              <a:defRPr b="0" sz="4000">
                <a:solidFill>
                  <a:srgbClr val="6C6C6C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C6C6C"/>
              </a:buClr>
              <a:buSzPts val="4000"/>
              <a:buFont typeface="Arial"/>
              <a:buNone/>
              <a:defRPr b="0" sz="4000">
                <a:solidFill>
                  <a:srgbClr val="6C6C6C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C6C6C"/>
              </a:buClr>
              <a:buSzPts val="4000"/>
              <a:buFont typeface="Arial"/>
              <a:buNone/>
              <a:defRPr b="0" sz="4000">
                <a:solidFill>
                  <a:srgbClr val="6C6C6C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C6C6C"/>
              </a:buClr>
              <a:buSzPts val="4000"/>
              <a:buFont typeface="Arial"/>
              <a:buNone/>
              <a:defRPr b="0" sz="4000">
                <a:solidFill>
                  <a:srgbClr val="6C6C6C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C6C6C"/>
              </a:buClr>
              <a:buSzPts val="4000"/>
              <a:buFont typeface="Arial"/>
              <a:buNone/>
              <a:defRPr b="0" sz="4000">
                <a:solidFill>
                  <a:srgbClr val="6C6C6C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69189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6pPr>
            <a:lvl7pPr indent="-369189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7pPr>
            <a:lvl8pPr indent="-369189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8pPr>
            <a:lvl9pPr indent="-369189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9pPr>
          </a:lstStyle>
          <a:p/>
        </p:txBody>
      </p:sp>
      <p:sp>
        <p:nvSpPr>
          <p:cNvPr id="14" name="Google Shape;14;p24"/>
          <p:cNvSpPr txBox="1"/>
          <p:nvPr>
            <p:ph idx="12" type="sldNum"/>
          </p:nvPr>
        </p:nvSpPr>
        <p:spPr>
          <a:xfrm>
            <a:off x="11954104" y="13073062"/>
            <a:ext cx="466267" cy="477670"/>
          </a:xfrm>
          <a:prstGeom prst="rect">
            <a:avLst/>
          </a:prstGeom>
          <a:noFill/>
          <a:ln>
            <a:noFill/>
          </a:ln>
        </p:spPr>
        <p:txBody>
          <a:bodyPr anchorCtr="0" anchor="t" bIns="71425" lIns="71425" spcFirstLastPara="1" rIns="71425" wrap="square" tIns="71425">
            <a:sp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800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&amp; Bullets">
  <p:cSld name="Title &amp; Bullets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5"/>
          <p:cNvSpPr txBox="1"/>
          <p:nvPr>
            <p:ph type="title"/>
          </p:nvPr>
        </p:nvSpPr>
        <p:spPr>
          <a:xfrm>
            <a:off x="1206500" y="1079500"/>
            <a:ext cx="21971000" cy="1433164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500"/>
              <a:buFont typeface="Helvetica Neue"/>
              <a:buNone/>
              <a:defRPr sz="8500"/>
            </a:lvl1pPr>
            <a:lvl2pPr lvl="1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17" name="Google Shape;17;p25"/>
          <p:cNvSpPr txBox="1"/>
          <p:nvPr>
            <p:ph idx="1" type="body"/>
          </p:nvPr>
        </p:nvSpPr>
        <p:spPr>
          <a:xfrm>
            <a:off x="1206500" y="2372961"/>
            <a:ext cx="21971000" cy="93478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500"/>
              <a:buFont typeface="Helvetica Neue"/>
              <a:buNone/>
              <a:defRPr sz="5500"/>
            </a:lvl1pPr>
            <a:lvl2pPr indent="-658177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765"/>
              <a:buFont typeface="Helvetica Neue"/>
              <a:buChar char="•"/>
              <a:defRPr sz="5500"/>
            </a:lvl2pPr>
            <a:lvl3pPr indent="-658177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765"/>
              <a:buFont typeface="Helvetica Neue"/>
              <a:buChar char="•"/>
              <a:defRPr sz="5500"/>
            </a:lvl3pPr>
            <a:lvl4pPr indent="-658177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765"/>
              <a:buFont typeface="Helvetica Neue"/>
              <a:buChar char="•"/>
              <a:defRPr sz="5500"/>
            </a:lvl4pPr>
            <a:lvl5pPr indent="-658177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765"/>
              <a:buFont typeface="Helvetica Neue"/>
              <a:buChar char="•"/>
              <a:defRPr sz="5500"/>
            </a:lvl5pPr>
            <a:lvl6pPr indent="-369189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6pPr>
            <a:lvl7pPr indent="-369189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7pPr>
            <a:lvl8pPr indent="-369189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8pPr>
            <a:lvl9pPr indent="-369189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9pPr>
          </a:lstStyle>
          <a:p/>
        </p:txBody>
      </p:sp>
      <p:sp>
        <p:nvSpPr>
          <p:cNvPr id="18" name="Google Shape;18;p25"/>
          <p:cNvSpPr txBox="1"/>
          <p:nvPr>
            <p:ph idx="2" type="body"/>
          </p:nvPr>
        </p:nvSpPr>
        <p:spPr>
          <a:xfrm>
            <a:off x="1206500" y="4248503"/>
            <a:ext cx="21971000" cy="8256014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normAutofit/>
          </a:bodyPr>
          <a:lstStyle>
            <a:lvl1pPr indent="-603504" lvl="0" marL="457200" algn="l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000000"/>
              </a:buClr>
              <a:buSzPts val="5904"/>
              <a:buFont typeface="Helvetica Neue"/>
              <a:buChar char="•"/>
              <a:defRPr b="0" sz="4800"/>
            </a:lvl1pPr>
            <a:lvl2pPr indent="-369189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2pPr>
            <a:lvl3pPr indent="-369189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3pPr>
            <a:lvl4pPr indent="-369189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4pPr>
            <a:lvl5pPr indent="-369189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5pPr>
            <a:lvl6pPr indent="-369189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6pPr>
            <a:lvl7pPr indent="-369189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7pPr>
            <a:lvl8pPr indent="-369189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8pPr>
            <a:lvl9pPr indent="-369189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9pPr>
          </a:lstStyle>
          <a:p/>
        </p:txBody>
      </p:sp>
      <p:sp>
        <p:nvSpPr>
          <p:cNvPr id="19" name="Google Shape;19;p25"/>
          <p:cNvSpPr txBox="1"/>
          <p:nvPr>
            <p:ph idx="12" type="sldNum"/>
          </p:nvPr>
        </p:nvSpPr>
        <p:spPr>
          <a:xfrm>
            <a:off x="12001499" y="13080999"/>
            <a:ext cx="368505" cy="3746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Název a podtitul" type="title">
  <p:cSld name="TITLE">
    <p:bg>
      <p:bgPr>
        <a:solidFill>
          <a:srgbClr val="000000"/>
        </a:solidFill>
      </p:bgPr>
    </p:bg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26"/>
          <p:cNvSpPr txBox="1"/>
          <p:nvPr>
            <p:ph type="title"/>
          </p:nvPr>
        </p:nvSpPr>
        <p:spPr>
          <a:xfrm>
            <a:off x="4833937" y="2303858"/>
            <a:ext cx="14716127" cy="4643439"/>
          </a:xfrm>
          <a:prstGeom prst="rect">
            <a:avLst/>
          </a:prstGeom>
          <a:noFill/>
          <a:ln>
            <a:noFill/>
          </a:ln>
        </p:spPr>
        <p:txBody>
          <a:bodyPr anchorCtr="0" anchor="b" bIns="71425" lIns="71425" spcFirstLastPara="1" rIns="71425" wrap="square" tIns="7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200"/>
              <a:buFont typeface="Helvetica Neue"/>
              <a:buNone/>
              <a:defRPr b="0" sz="11200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lvl="1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22" name="Google Shape;22;p26"/>
          <p:cNvSpPr txBox="1"/>
          <p:nvPr>
            <p:ph idx="1" type="body"/>
          </p:nvPr>
        </p:nvSpPr>
        <p:spPr>
          <a:xfrm>
            <a:off x="4833937" y="7072311"/>
            <a:ext cx="14716127" cy="1589486"/>
          </a:xfrm>
          <a:prstGeom prst="rect">
            <a:avLst/>
          </a:prstGeom>
          <a:noFill/>
          <a:ln>
            <a:noFill/>
          </a:ln>
        </p:spPr>
        <p:txBody>
          <a:bodyPr anchorCtr="0" anchor="t" bIns="71425" lIns="71425" spcFirstLastPara="1" rIns="71425" wrap="square" tIns="71425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C6C6C"/>
              </a:buClr>
              <a:buSzPts val="6000"/>
              <a:buFont typeface="Times New Roman"/>
              <a:buNone/>
              <a:defRPr sz="6000">
                <a:solidFill>
                  <a:srgbClr val="6C6C6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2286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C6C6C"/>
              </a:buClr>
              <a:buSzPts val="6000"/>
              <a:buFont typeface="Times New Roman"/>
              <a:buNone/>
              <a:defRPr sz="6000">
                <a:solidFill>
                  <a:srgbClr val="6C6C6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228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C6C6C"/>
              </a:buClr>
              <a:buSzPts val="6000"/>
              <a:buFont typeface="Times New Roman"/>
              <a:buNone/>
              <a:defRPr sz="6000">
                <a:solidFill>
                  <a:srgbClr val="6C6C6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228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C6C6C"/>
              </a:buClr>
              <a:buSzPts val="6000"/>
              <a:buFont typeface="Times New Roman"/>
              <a:buNone/>
              <a:defRPr sz="6000">
                <a:solidFill>
                  <a:srgbClr val="6C6C6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228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C6C6C"/>
              </a:buClr>
              <a:buSzPts val="6000"/>
              <a:buFont typeface="Times New Roman"/>
              <a:buNone/>
              <a:defRPr sz="6000">
                <a:solidFill>
                  <a:srgbClr val="6C6C6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69189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6pPr>
            <a:lvl7pPr indent="-369189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7pPr>
            <a:lvl8pPr indent="-369189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8pPr>
            <a:lvl9pPr indent="-369189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9pPr>
          </a:lstStyle>
          <a:p/>
        </p:txBody>
      </p:sp>
      <p:sp>
        <p:nvSpPr>
          <p:cNvPr id="23" name="Google Shape;23;p26"/>
          <p:cNvSpPr txBox="1"/>
          <p:nvPr>
            <p:ph idx="12" type="sldNum"/>
          </p:nvPr>
        </p:nvSpPr>
        <p:spPr>
          <a:xfrm>
            <a:off x="11954104" y="13073062"/>
            <a:ext cx="466267" cy="477670"/>
          </a:xfrm>
          <a:prstGeom prst="rect">
            <a:avLst/>
          </a:prstGeom>
          <a:noFill/>
          <a:ln>
            <a:noFill/>
          </a:ln>
        </p:spPr>
        <p:txBody>
          <a:bodyPr anchorCtr="0" anchor="t" bIns="71425" lIns="71425" spcFirstLastPara="1" rIns="71425" wrap="square" tIns="71425">
            <a:sp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800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Fotografie - na šířku">
  <p:cSld name="Fotografie - na šířku">
    <p:bg>
      <p:bgPr>
        <a:solidFill>
          <a:srgbClr val="000000"/>
        </a:solidFill>
      </p:bgPr>
    </p:bg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27"/>
          <p:cNvSpPr/>
          <p:nvPr>
            <p:ph idx="2" type="pic"/>
          </p:nvPr>
        </p:nvSpPr>
        <p:spPr>
          <a:xfrm>
            <a:off x="2137170" y="714375"/>
            <a:ext cx="17395036" cy="8637945"/>
          </a:xfrm>
          <a:prstGeom prst="rect">
            <a:avLst/>
          </a:prstGeom>
          <a:noFill/>
          <a:ln>
            <a:noFill/>
          </a:ln>
        </p:spPr>
      </p:sp>
      <p:sp>
        <p:nvSpPr>
          <p:cNvPr id="26" name="Google Shape;26;p27"/>
          <p:cNvSpPr txBox="1"/>
          <p:nvPr>
            <p:ph type="title"/>
          </p:nvPr>
        </p:nvSpPr>
        <p:spPr>
          <a:xfrm>
            <a:off x="4833937" y="9447609"/>
            <a:ext cx="14716127" cy="2000252"/>
          </a:xfrm>
          <a:prstGeom prst="rect">
            <a:avLst/>
          </a:prstGeom>
          <a:noFill/>
          <a:ln>
            <a:noFill/>
          </a:ln>
        </p:spPr>
        <p:txBody>
          <a:bodyPr anchorCtr="0" anchor="ctr" bIns="71425" lIns="71425" spcFirstLastPara="1" rIns="71425" wrap="square" tIns="7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200"/>
              <a:buFont typeface="Helvetica Neue"/>
              <a:buNone/>
              <a:defRPr b="0" sz="11200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lvl="1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27" name="Google Shape;27;p27"/>
          <p:cNvSpPr txBox="1"/>
          <p:nvPr>
            <p:ph idx="1" type="body"/>
          </p:nvPr>
        </p:nvSpPr>
        <p:spPr>
          <a:xfrm>
            <a:off x="4833937" y="11465717"/>
            <a:ext cx="14716127" cy="1589487"/>
          </a:xfrm>
          <a:prstGeom prst="rect">
            <a:avLst/>
          </a:prstGeom>
          <a:noFill/>
          <a:ln>
            <a:noFill/>
          </a:ln>
        </p:spPr>
        <p:txBody>
          <a:bodyPr anchorCtr="0" anchor="t" bIns="71425" lIns="71425" spcFirstLastPara="1" rIns="71425" wrap="square" tIns="71425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C6C6C"/>
              </a:buClr>
              <a:buSzPts val="6000"/>
              <a:buFont typeface="Times New Roman"/>
              <a:buNone/>
              <a:defRPr sz="6000">
                <a:solidFill>
                  <a:srgbClr val="6C6C6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2286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C6C6C"/>
              </a:buClr>
              <a:buSzPts val="6000"/>
              <a:buFont typeface="Times New Roman"/>
              <a:buNone/>
              <a:defRPr sz="6000">
                <a:solidFill>
                  <a:srgbClr val="6C6C6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228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C6C6C"/>
              </a:buClr>
              <a:buSzPts val="6000"/>
              <a:buFont typeface="Times New Roman"/>
              <a:buNone/>
              <a:defRPr sz="6000">
                <a:solidFill>
                  <a:srgbClr val="6C6C6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228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C6C6C"/>
              </a:buClr>
              <a:buSzPts val="6000"/>
              <a:buFont typeface="Times New Roman"/>
              <a:buNone/>
              <a:defRPr sz="6000">
                <a:solidFill>
                  <a:srgbClr val="6C6C6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228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C6C6C"/>
              </a:buClr>
              <a:buSzPts val="6000"/>
              <a:buFont typeface="Times New Roman"/>
              <a:buNone/>
              <a:defRPr sz="6000">
                <a:solidFill>
                  <a:srgbClr val="6C6C6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69189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6pPr>
            <a:lvl7pPr indent="-369189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7pPr>
            <a:lvl8pPr indent="-369189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8pPr>
            <a:lvl9pPr indent="-369189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9pPr>
          </a:lstStyle>
          <a:p/>
        </p:txBody>
      </p:sp>
      <p:sp>
        <p:nvSpPr>
          <p:cNvPr id="28" name="Google Shape;28;p27"/>
          <p:cNvSpPr txBox="1"/>
          <p:nvPr>
            <p:ph idx="12" type="sldNum"/>
          </p:nvPr>
        </p:nvSpPr>
        <p:spPr>
          <a:xfrm>
            <a:off x="11954104" y="13073062"/>
            <a:ext cx="466267" cy="477670"/>
          </a:xfrm>
          <a:prstGeom prst="rect">
            <a:avLst/>
          </a:prstGeom>
          <a:noFill/>
          <a:ln>
            <a:noFill/>
          </a:ln>
        </p:spPr>
        <p:txBody>
          <a:bodyPr anchorCtr="0" anchor="t" bIns="71425" lIns="71425" spcFirstLastPara="1" rIns="71425" wrap="square" tIns="71425">
            <a:sp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800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Název - ve středu">
  <p:cSld name="Název - ve středu">
    <p:bg>
      <p:bgPr>
        <a:solidFill>
          <a:srgbClr val="000000"/>
        </a:solidFill>
      </p:bgPr>
    </p:bg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28"/>
          <p:cNvSpPr txBox="1"/>
          <p:nvPr>
            <p:ph type="title"/>
          </p:nvPr>
        </p:nvSpPr>
        <p:spPr>
          <a:xfrm>
            <a:off x="4833937" y="4536280"/>
            <a:ext cx="14716127" cy="4643439"/>
          </a:xfrm>
          <a:prstGeom prst="rect">
            <a:avLst/>
          </a:prstGeom>
          <a:noFill/>
          <a:ln>
            <a:noFill/>
          </a:ln>
        </p:spPr>
        <p:txBody>
          <a:bodyPr anchorCtr="0" anchor="ctr" bIns="71425" lIns="71425" spcFirstLastPara="1" rIns="71425" wrap="square" tIns="7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200"/>
              <a:buFont typeface="Helvetica Neue"/>
              <a:buNone/>
              <a:defRPr b="0" sz="11200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lvl="1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31" name="Google Shape;31;p28"/>
          <p:cNvSpPr txBox="1"/>
          <p:nvPr>
            <p:ph idx="12" type="sldNum"/>
          </p:nvPr>
        </p:nvSpPr>
        <p:spPr>
          <a:xfrm>
            <a:off x="11954104" y="13073062"/>
            <a:ext cx="466267" cy="477670"/>
          </a:xfrm>
          <a:prstGeom prst="rect">
            <a:avLst/>
          </a:prstGeom>
          <a:noFill/>
          <a:ln>
            <a:noFill/>
          </a:ln>
        </p:spPr>
        <p:txBody>
          <a:bodyPr anchorCtr="0" anchor="t" bIns="71425" lIns="71425" spcFirstLastPara="1" rIns="71425" wrap="square" tIns="71425">
            <a:sp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800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Fotografie - na výšku">
  <p:cSld name="Fotografie - na výšku">
    <p:bg>
      <p:bgPr>
        <a:solidFill>
          <a:srgbClr val="000000"/>
        </a:solidFill>
      </p:bgPr>
    </p:bg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29"/>
          <p:cNvSpPr/>
          <p:nvPr>
            <p:ph idx="2" type="pic"/>
          </p:nvPr>
        </p:nvSpPr>
        <p:spPr>
          <a:xfrm>
            <a:off x="6494800" y="-194764"/>
            <a:ext cx="19020238" cy="12680158"/>
          </a:xfrm>
          <a:prstGeom prst="rect">
            <a:avLst/>
          </a:prstGeom>
          <a:noFill/>
          <a:ln>
            <a:noFill/>
          </a:ln>
        </p:spPr>
      </p:sp>
      <p:sp>
        <p:nvSpPr>
          <p:cNvPr id="34" name="Google Shape;34;p29"/>
          <p:cNvSpPr txBox="1"/>
          <p:nvPr>
            <p:ph type="title"/>
          </p:nvPr>
        </p:nvSpPr>
        <p:spPr>
          <a:xfrm>
            <a:off x="4387453" y="892967"/>
            <a:ext cx="7500939" cy="5607846"/>
          </a:xfrm>
          <a:prstGeom prst="rect">
            <a:avLst/>
          </a:prstGeom>
          <a:noFill/>
          <a:ln>
            <a:noFill/>
          </a:ln>
        </p:spPr>
        <p:txBody>
          <a:bodyPr anchorCtr="0" anchor="b" bIns="71425" lIns="71425" spcFirstLastPara="1" rIns="71425" wrap="square" tIns="7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8400"/>
              <a:buFont typeface="Helvetica Neue"/>
              <a:buNone/>
              <a:defRPr b="0" sz="8400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lvl="1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35" name="Google Shape;35;p29"/>
          <p:cNvSpPr txBox="1"/>
          <p:nvPr>
            <p:ph idx="1" type="body"/>
          </p:nvPr>
        </p:nvSpPr>
        <p:spPr>
          <a:xfrm>
            <a:off x="4387453" y="6643686"/>
            <a:ext cx="7500939" cy="5786439"/>
          </a:xfrm>
          <a:prstGeom prst="rect">
            <a:avLst/>
          </a:prstGeom>
          <a:noFill/>
          <a:ln>
            <a:noFill/>
          </a:ln>
        </p:spPr>
        <p:txBody>
          <a:bodyPr anchorCtr="0" anchor="t" bIns="71425" lIns="71425" spcFirstLastPara="1" rIns="71425" wrap="square" tIns="71425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C6C6C"/>
              </a:buClr>
              <a:buSzPts val="6000"/>
              <a:buFont typeface="Times New Roman"/>
              <a:buNone/>
              <a:defRPr sz="6000">
                <a:solidFill>
                  <a:srgbClr val="6C6C6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2286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C6C6C"/>
              </a:buClr>
              <a:buSzPts val="6000"/>
              <a:buFont typeface="Times New Roman"/>
              <a:buNone/>
              <a:defRPr sz="6000">
                <a:solidFill>
                  <a:srgbClr val="6C6C6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228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C6C6C"/>
              </a:buClr>
              <a:buSzPts val="6000"/>
              <a:buFont typeface="Times New Roman"/>
              <a:buNone/>
              <a:defRPr sz="6000">
                <a:solidFill>
                  <a:srgbClr val="6C6C6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228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C6C6C"/>
              </a:buClr>
              <a:buSzPts val="6000"/>
              <a:buFont typeface="Times New Roman"/>
              <a:buNone/>
              <a:defRPr sz="6000">
                <a:solidFill>
                  <a:srgbClr val="6C6C6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228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C6C6C"/>
              </a:buClr>
              <a:buSzPts val="6000"/>
              <a:buFont typeface="Times New Roman"/>
              <a:buNone/>
              <a:defRPr sz="6000">
                <a:solidFill>
                  <a:srgbClr val="6C6C6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69189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6pPr>
            <a:lvl7pPr indent="-369189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7pPr>
            <a:lvl8pPr indent="-369189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8pPr>
            <a:lvl9pPr indent="-369189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9pPr>
          </a:lstStyle>
          <a:p/>
        </p:txBody>
      </p:sp>
      <p:sp>
        <p:nvSpPr>
          <p:cNvPr id="36" name="Google Shape;36;p29"/>
          <p:cNvSpPr txBox="1"/>
          <p:nvPr>
            <p:ph idx="12" type="sldNum"/>
          </p:nvPr>
        </p:nvSpPr>
        <p:spPr>
          <a:xfrm>
            <a:off x="11954104" y="13073062"/>
            <a:ext cx="466267" cy="477670"/>
          </a:xfrm>
          <a:prstGeom prst="rect">
            <a:avLst/>
          </a:prstGeom>
          <a:noFill/>
          <a:ln>
            <a:noFill/>
          </a:ln>
        </p:spPr>
        <p:txBody>
          <a:bodyPr anchorCtr="0" anchor="t" bIns="71425" lIns="71425" spcFirstLastPara="1" rIns="71425" wrap="square" tIns="71425">
            <a:sp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800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Název - nahoře">
  <p:cSld name="Název - nahoře">
    <p:bg>
      <p:bgPr>
        <a:solidFill>
          <a:srgbClr val="000000"/>
        </a:solidFill>
      </p:bgPr>
    </p:bg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30"/>
          <p:cNvSpPr txBox="1"/>
          <p:nvPr>
            <p:ph type="title"/>
          </p:nvPr>
        </p:nvSpPr>
        <p:spPr>
          <a:xfrm>
            <a:off x="4387453" y="357186"/>
            <a:ext cx="15609094" cy="3036096"/>
          </a:xfrm>
          <a:prstGeom prst="rect">
            <a:avLst/>
          </a:prstGeom>
          <a:noFill/>
          <a:ln>
            <a:noFill/>
          </a:ln>
        </p:spPr>
        <p:txBody>
          <a:bodyPr anchorCtr="0" anchor="ctr" bIns="71425" lIns="71425" spcFirstLastPara="1" rIns="71425" wrap="square" tIns="7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200"/>
              <a:buFont typeface="Helvetica Neue"/>
              <a:buNone/>
              <a:defRPr b="0" sz="11200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lvl="1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39" name="Google Shape;39;p30"/>
          <p:cNvSpPr txBox="1"/>
          <p:nvPr>
            <p:ph idx="12" type="sldNum"/>
          </p:nvPr>
        </p:nvSpPr>
        <p:spPr>
          <a:xfrm>
            <a:off x="11954104" y="13073062"/>
            <a:ext cx="466267" cy="477670"/>
          </a:xfrm>
          <a:prstGeom prst="rect">
            <a:avLst/>
          </a:prstGeom>
          <a:noFill/>
          <a:ln>
            <a:noFill/>
          </a:ln>
        </p:spPr>
        <p:txBody>
          <a:bodyPr anchorCtr="0" anchor="t" bIns="71425" lIns="71425" spcFirstLastPara="1" rIns="71425" wrap="square" tIns="71425">
            <a:sp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800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Název a odrážky">
  <p:cSld name="Název a odrážky">
    <p:bg>
      <p:bgPr>
        <a:solidFill>
          <a:srgbClr val="000000"/>
        </a:solidFill>
      </p:bgPr>
    </p:bg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31"/>
          <p:cNvSpPr txBox="1"/>
          <p:nvPr>
            <p:ph type="title"/>
          </p:nvPr>
        </p:nvSpPr>
        <p:spPr>
          <a:xfrm>
            <a:off x="4387453" y="357186"/>
            <a:ext cx="15609094" cy="3036096"/>
          </a:xfrm>
          <a:prstGeom prst="rect">
            <a:avLst/>
          </a:prstGeom>
          <a:noFill/>
          <a:ln>
            <a:noFill/>
          </a:ln>
        </p:spPr>
        <p:txBody>
          <a:bodyPr anchorCtr="0" anchor="ctr" bIns="71425" lIns="71425" spcFirstLastPara="1" rIns="71425" wrap="square" tIns="7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200"/>
              <a:buFont typeface="Helvetica Neue"/>
              <a:buNone/>
              <a:defRPr b="0" sz="11200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lvl="1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42" name="Google Shape;42;p31"/>
          <p:cNvSpPr txBox="1"/>
          <p:nvPr>
            <p:ph idx="1" type="body"/>
          </p:nvPr>
        </p:nvSpPr>
        <p:spPr>
          <a:xfrm>
            <a:off x="4387453" y="3643312"/>
            <a:ext cx="15609094" cy="8840393"/>
          </a:xfrm>
          <a:prstGeom prst="rect">
            <a:avLst/>
          </a:prstGeom>
          <a:noFill/>
          <a:ln>
            <a:noFill/>
          </a:ln>
        </p:spPr>
        <p:txBody>
          <a:bodyPr anchorCtr="0" anchor="ctr" bIns="71425" lIns="71425" spcFirstLastPara="1" rIns="71425" wrap="square" tIns="71425">
            <a:normAutofit/>
          </a:bodyPr>
          <a:lstStyle>
            <a:lvl1pPr indent="-541655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930"/>
              <a:buFont typeface="Helvetica Neue"/>
              <a:buChar char="•"/>
              <a:defRPr b="0" sz="3400">
                <a:solidFill>
                  <a:srgbClr val="FFFFFF"/>
                </a:solidFill>
              </a:defRPr>
            </a:lvl1pPr>
            <a:lvl2pPr indent="-541655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930"/>
              <a:buFont typeface="Helvetica Neue"/>
              <a:buChar char="•"/>
              <a:defRPr b="0" sz="3400">
                <a:solidFill>
                  <a:srgbClr val="FFFFFF"/>
                </a:solidFill>
              </a:defRPr>
            </a:lvl2pPr>
            <a:lvl3pPr indent="-541655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930"/>
              <a:buFont typeface="Helvetica Neue"/>
              <a:buChar char="•"/>
              <a:defRPr b="0" sz="3400">
                <a:solidFill>
                  <a:srgbClr val="FFFFFF"/>
                </a:solidFill>
              </a:defRPr>
            </a:lvl3pPr>
            <a:lvl4pPr indent="-541655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930"/>
              <a:buFont typeface="Helvetica Neue"/>
              <a:buChar char="•"/>
              <a:defRPr b="0" sz="3400">
                <a:solidFill>
                  <a:srgbClr val="FFFFFF"/>
                </a:solidFill>
              </a:defRPr>
            </a:lvl4pPr>
            <a:lvl5pPr indent="-541654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930"/>
              <a:buFont typeface="Helvetica Neue"/>
              <a:buChar char="•"/>
              <a:defRPr b="0" sz="3400">
                <a:solidFill>
                  <a:srgbClr val="FFFFFF"/>
                </a:solidFill>
              </a:defRPr>
            </a:lvl5pPr>
            <a:lvl6pPr indent="-369189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6pPr>
            <a:lvl7pPr indent="-369189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7pPr>
            <a:lvl8pPr indent="-369189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8pPr>
            <a:lvl9pPr indent="-369189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9pPr>
          </a:lstStyle>
          <a:p/>
        </p:txBody>
      </p:sp>
      <p:sp>
        <p:nvSpPr>
          <p:cNvPr id="43" name="Google Shape;43;p31"/>
          <p:cNvSpPr txBox="1"/>
          <p:nvPr>
            <p:ph idx="12" type="sldNum"/>
          </p:nvPr>
        </p:nvSpPr>
        <p:spPr>
          <a:xfrm>
            <a:off x="11954104" y="13073062"/>
            <a:ext cx="466267" cy="477670"/>
          </a:xfrm>
          <a:prstGeom prst="rect">
            <a:avLst/>
          </a:prstGeom>
          <a:noFill/>
          <a:ln>
            <a:noFill/>
          </a:ln>
        </p:spPr>
        <p:txBody>
          <a:bodyPr anchorCtr="0" anchor="t" bIns="71425" lIns="71425" spcFirstLastPara="1" rIns="71425" wrap="square" tIns="71425">
            <a:sp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800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Název, odrážky, fotka">
  <p:cSld name="Název, odrážky, fotka">
    <p:bg>
      <p:bgPr>
        <a:solidFill>
          <a:srgbClr val="000000"/>
        </a:solidFill>
      </p:bgPr>
    </p:bg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32"/>
          <p:cNvSpPr/>
          <p:nvPr>
            <p:ph idx="2" type="pic"/>
          </p:nvPr>
        </p:nvSpPr>
        <p:spPr>
          <a:xfrm>
            <a:off x="9338964" y="2857500"/>
            <a:ext cx="14466096" cy="9644064"/>
          </a:xfrm>
          <a:prstGeom prst="rect">
            <a:avLst/>
          </a:prstGeom>
          <a:noFill/>
          <a:ln>
            <a:noFill/>
          </a:ln>
        </p:spPr>
      </p:sp>
      <p:sp>
        <p:nvSpPr>
          <p:cNvPr id="46" name="Google Shape;46;p32"/>
          <p:cNvSpPr txBox="1"/>
          <p:nvPr>
            <p:ph type="title"/>
          </p:nvPr>
        </p:nvSpPr>
        <p:spPr>
          <a:xfrm>
            <a:off x="4387453" y="357186"/>
            <a:ext cx="15609094" cy="3036096"/>
          </a:xfrm>
          <a:prstGeom prst="rect">
            <a:avLst/>
          </a:prstGeom>
          <a:noFill/>
          <a:ln>
            <a:noFill/>
          </a:ln>
        </p:spPr>
        <p:txBody>
          <a:bodyPr anchorCtr="0" anchor="ctr" bIns="71425" lIns="71425" spcFirstLastPara="1" rIns="71425" wrap="square" tIns="7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200"/>
              <a:buFont typeface="Helvetica Neue"/>
              <a:buNone/>
              <a:defRPr b="0" sz="11200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lvl="1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47" name="Google Shape;47;p32"/>
          <p:cNvSpPr txBox="1"/>
          <p:nvPr>
            <p:ph idx="1" type="body"/>
          </p:nvPr>
        </p:nvSpPr>
        <p:spPr>
          <a:xfrm>
            <a:off x="4387453" y="3643312"/>
            <a:ext cx="7500939" cy="8840393"/>
          </a:xfrm>
          <a:prstGeom prst="rect">
            <a:avLst/>
          </a:prstGeom>
          <a:noFill/>
          <a:ln>
            <a:noFill/>
          </a:ln>
        </p:spPr>
        <p:txBody>
          <a:bodyPr anchorCtr="0" anchor="ctr" bIns="71425" lIns="71425" spcFirstLastPara="1" rIns="71425" wrap="square" tIns="71425">
            <a:normAutofit/>
          </a:bodyPr>
          <a:lstStyle>
            <a:lvl1pPr indent="-578485" lvl="0" marL="457200" algn="l">
              <a:lnSpc>
                <a:spcPct val="100000"/>
              </a:lnSpc>
              <a:spcBef>
                <a:spcPts val="4500"/>
              </a:spcBef>
              <a:spcAft>
                <a:spcPts val="0"/>
              </a:spcAft>
              <a:buClr>
                <a:srgbClr val="FFFFFF"/>
              </a:buClr>
              <a:buSzPts val="5510"/>
              <a:buFont typeface="Helvetica Neue"/>
              <a:buChar char="•"/>
              <a:defRPr b="0" sz="3800">
                <a:solidFill>
                  <a:srgbClr val="FFFFFF"/>
                </a:solidFill>
              </a:defRPr>
            </a:lvl1pPr>
            <a:lvl2pPr indent="-578485" lvl="1" marL="914400" algn="l">
              <a:lnSpc>
                <a:spcPct val="100000"/>
              </a:lnSpc>
              <a:spcBef>
                <a:spcPts val="4500"/>
              </a:spcBef>
              <a:spcAft>
                <a:spcPts val="0"/>
              </a:spcAft>
              <a:buClr>
                <a:srgbClr val="FFFFFF"/>
              </a:buClr>
              <a:buSzPts val="5510"/>
              <a:buFont typeface="Helvetica Neue"/>
              <a:buChar char="•"/>
              <a:defRPr b="0" sz="3800">
                <a:solidFill>
                  <a:srgbClr val="FFFFFF"/>
                </a:solidFill>
              </a:defRPr>
            </a:lvl2pPr>
            <a:lvl3pPr indent="-578485" lvl="2" marL="1371600" algn="l">
              <a:lnSpc>
                <a:spcPct val="100000"/>
              </a:lnSpc>
              <a:spcBef>
                <a:spcPts val="4500"/>
              </a:spcBef>
              <a:spcAft>
                <a:spcPts val="0"/>
              </a:spcAft>
              <a:buClr>
                <a:srgbClr val="FFFFFF"/>
              </a:buClr>
              <a:buSzPts val="5510"/>
              <a:buFont typeface="Helvetica Neue"/>
              <a:buChar char="•"/>
              <a:defRPr b="0" sz="3800">
                <a:solidFill>
                  <a:srgbClr val="FFFFFF"/>
                </a:solidFill>
              </a:defRPr>
            </a:lvl3pPr>
            <a:lvl4pPr indent="-578485" lvl="3" marL="1828800" algn="l">
              <a:lnSpc>
                <a:spcPct val="100000"/>
              </a:lnSpc>
              <a:spcBef>
                <a:spcPts val="4500"/>
              </a:spcBef>
              <a:spcAft>
                <a:spcPts val="0"/>
              </a:spcAft>
              <a:buClr>
                <a:srgbClr val="FFFFFF"/>
              </a:buClr>
              <a:buSzPts val="5510"/>
              <a:buFont typeface="Helvetica Neue"/>
              <a:buChar char="•"/>
              <a:defRPr b="0" sz="3800">
                <a:solidFill>
                  <a:srgbClr val="FFFFFF"/>
                </a:solidFill>
              </a:defRPr>
            </a:lvl4pPr>
            <a:lvl5pPr indent="-578485" lvl="4" marL="2286000" algn="l">
              <a:lnSpc>
                <a:spcPct val="100000"/>
              </a:lnSpc>
              <a:spcBef>
                <a:spcPts val="4500"/>
              </a:spcBef>
              <a:spcAft>
                <a:spcPts val="0"/>
              </a:spcAft>
              <a:buClr>
                <a:srgbClr val="FFFFFF"/>
              </a:buClr>
              <a:buSzPts val="5510"/>
              <a:buFont typeface="Helvetica Neue"/>
              <a:buChar char="•"/>
              <a:defRPr b="0" sz="3800">
                <a:solidFill>
                  <a:srgbClr val="FFFFFF"/>
                </a:solidFill>
              </a:defRPr>
            </a:lvl5pPr>
            <a:lvl6pPr indent="-369189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6pPr>
            <a:lvl7pPr indent="-369189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7pPr>
            <a:lvl8pPr indent="-369189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8pPr>
            <a:lvl9pPr indent="-369189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9pPr>
          </a:lstStyle>
          <a:p/>
        </p:txBody>
      </p:sp>
      <p:sp>
        <p:nvSpPr>
          <p:cNvPr id="48" name="Google Shape;48;p32"/>
          <p:cNvSpPr txBox="1"/>
          <p:nvPr>
            <p:ph idx="12" type="sldNum"/>
          </p:nvPr>
        </p:nvSpPr>
        <p:spPr>
          <a:xfrm>
            <a:off x="11954104" y="13073062"/>
            <a:ext cx="466267" cy="477670"/>
          </a:xfrm>
          <a:prstGeom prst="rect">
            <a:avLst/>
          </a:prstGeom>
          <a:noFill/>
          <a:ln>
            <a:noFill/>
          </a:ln>
        </p:spPr>
        <p:txBody>
          <a:bodyPr anchorCtr="0" anchor="t" bIns="71425" lIns="71425" spcFirstLastPara="1" rIns="71425" wrap="square" tIns="71425">
            <a:sp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800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drážky">
  <p:cSld name="Odrážky">
    <p:bg>
      <p:bgPr>
        <a:solidFill>
          <a:srgbClr val="000000"/>
        </a:solidFill>
      </p:bgPr>
    </p:bg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33"/>
          <p:cNvSpPr txBox="1"/>
          <p:nvPr>
            <p:ph idx="1" type="body"/>
          </p:nvPr>
        </p:nvSpPr>
        <p:spPr>
          <a:xfrm>
            <a:off x="4387453" y="1785936"/>
            <a:ext cx="15609094" cy="10144127"/>
          </a:xfrm>
          <a:prstGeom prst="rect">
            <a:avLst/>
          </a:prstGeom>
          <a:noFill/>
          <a:ln>
            <a:noFill/>
          </a:ln>
        </p:spPr>
        <p:txBody>
          <a:bodyPr anchorCtr="0" anchor="ctr" bIns="71425" lIns="71425" spcFirstLastPara="1" rIns="71425" wrap="square" tIns="71425">
            <a:normAutofit/>
          </a:bodyPr>
          <a:lstStyle>
            <a:lvl1pPr indent="-541655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930"/>
              <a:buFont typeface="Helvetica Neue"/>
              <a:buChar char="•"/>
              <a:defRPr b="0" sz="3400">
                <a:solidFill>
                  <a:srgbClr val="FFFFFF"/>
                </a:solidFill>
              </a:defRPr>
            </a:lvl1pPr>
            <a:lvl2pPr indent="-541655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930"/>
              <a:buFont typeface="Helvetica Neue"/>
              <a:buChar char="•"/>
              <a:defRPr b="0" sz="3400">
                <a:solidFill>
                  <a:srgbClr val="FFFFFF"/>
                </a:solidFill>
              </a:defRPr>
            </a:lvl2pPr>
            <a:lvl3pPr indent="-541655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930"/>
              <a:buFont typeface="Helvetica Neue"/>
              <a:buChar char="•"/>
              <a:defRPr b="0" sz="3400">
                <a:solidFill>
                  <a:srgbClr val="FFFFFF"/>
                </a:solidFill>
              </a:defRPr>
            </a:lvl3pPr>
            <a:lvl4pPr indent="-541655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930"/>
              <a:buFont typeface="Helvetica Neue"/>
              <a:buChar char="•"/>
              <a:defRPr b="0" sz="3400">
                <a:solidFill>
                  <a:srgbClr val="FFFFFF"/>
                </a:solidFill>
              </a:defRPr>
            </a:lvl4pPr>
            <a:lvl5pPr indent="-541654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930"/>
              <a:buFont typeface="Helvetica Neue"/>
              <a:buChar char="•"/>
              <a:defRPr b="0" sz="3400">
                <a:solidFill>
                  <a:srgbClr val="FFFFFF"/>
                </a:solidFill>
              </a:defRPr>
            </a:lvl5pPr>
            <a:lvl6pPr indent="-369189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6pPr>
            <a:lvl7pPr indent="-369189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7pPr>
            <a:lvl8pPr indent="-369189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8pPr>
            <a:lvl9pPr indent="-369189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9pPr>
          </a:lstStyle>
          <a:p/>
        </p:txBody>
      </p:sp>
      <p:sp>
        <p:nvSpPr>
          <p:cNvPr id="51" name="Google Shape;51;p33"/>
          <p:cNvSpPr txBox="1"/>
          <p:nvPr>
            <p:ph idx="12" type="sldNum"/>
          </p:nvPr>
        </p:nvSpPr>
        <p:spPr>
          <a:xfrm>
            <a:off x="11954104" y="13073062"/>
            <a:ext cx="466267" cy="477670"/>
          </a:xfrm>
          <a:prstGeom prst="rect">
            <a:avLst/>
          </a:prstGeom>
          <a:noFill/>
          <a:ln>
            <a:noFill/>
          </a:ln>
        </p:spPr>
        <p:txBody>
          <a:bodyPr anchorCtr="0" anchor="t" bIns="71425" lIns="71425" spcFirstLastPara="1" rIns="71425" wrap="square" tIns="71425">
            <a:sp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800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Fotografie - 3 na výšku">
  <p:cSld name="Fotografie - 3 na výšku">
    <p:bg>
      <p:bgPr>
        <a:solidFill>
          <a:srgbClr val="000000"/>
        </a:solidFill>
      </p:bgPr>
    </p:bg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34"/>
          <p:cNvSpPr/>
          <p:nvPr>
            <p:ph idx="2" type="pic"/>
          </p:nvPr>
        </p:nvSpPr>
        <p:spPr>
          <a:xfrm>
            <a:off x="12084842" y="6983014"/>
            <a:ext cx="8277823" cy="5518549"/>
          </a:xfrm>
          <a:prstGeom prst="rect">
            <a:avLst/>
          </a:prstGeom>
          <a:noFill/>
          <a:ln>
            <a:noFill/>
          </a:ln>
        </p:spPr>
      </p:sp>
      <p:sp>
        <p:nvSpPr>
          <p:cNvPr id="54" name="Google Shape;54;p34"/>
          <p:cNvSpPr/>
          <p:nvPr>
            <p:ph idx="3" type="pic"/>
          </p:nvPr>
        </p:nvSpPr>
        <p:spPr>
          <a:xfrm>
            <a:off x="12522397" y="898921"/>
            <a:ext cx="8268893" cy="5512596"/>
          </a:xfrm>
          <a:prstGeom prst="rect">
            <a:avLst/>
          </a:prstGeom>
          <a:noFill/>
          <a:ln>
            <a:noFill/>
          </a:ln>
        </p:spPr>
      </p:sp>
      <p:sp>
        <p:nvSpPr>
          <p:cNvPr id="55" name="Google Shape;55;p34"/>
          <p:cNvSpPr/>
          <p:nvPr>
            <p:ph idx="4" type="pic"/>
          </p:nvPr>
        </p:nvSpPr>
        <p:spPr>
          <a:xfrm>
            <a:off x="-1733849" y="-178595"/>
            <a:ext cx="19020236" cy="12680159"/>
          </a:xfrm>
          <a:prstGeom prst="rect">
            <a:avLst/>
          </a:prstGeom>
          <a:noFill/>
          <a:ln>
            <a:noFill/>
          </a:ln>
        </p:spPr>
      </p:sp>
      <p:sp>
        <p:nvSpPr>
          <p:cNvPr id="56" name="Google Shape;56;p34"/>
          <p:cNvSpPr txBox="1"/>
          <p:nvPr>
            <p:ph idx="12" type="sldNum"/>
          </p:nvPr>
        </p:nvSpPr>
        <p:spPr>
          <a:xfrm>
            <a:off x="11954104" y="13073062"/>
            <a:ext cx="466267" cy="477670"/>
          </a:xfrm>
          <a:prstGeom prst="rect">
            <a:avLst/>
          </a:prstGeom>
          <a:noFill/>
          <a:ln>
            <a:noFill/>
          </a:ln>
        </p:spPr>
        <p:txBody>
          <a:bodyPr anchorCtr="0" anchor="t" bIns="71425" lIns="71425" spcFirstLastPara="1" rIns="71425" wrap="square" tIns="71425">
            <a:sp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800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itát">
  <p:cSld name="Citát">
    <p:bg>
      <p:bgPr>
        <a:solidFill>
          <a:srgbClr val="000000"/>
        </a:solidFill>
      </p:bgPr>
    </p:bg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35"/>
          <p:cNvSpPr txBox="1"/>
          <p:nvPr>
            <p:ph idx="1" type="body"/>
          </p:nvPr>
        </p:nvSpPr>
        <p:spPr>
          <a:xfrm>
            <a:off x="4833937" y="8947546"/>
            <a:ext cx="14716127" cy="647702"/>
          </a:xfrm>
          <a:prstGeom prst="rect">
            <a:avLst/>
          </a:prstGeom>
          <a:noFill/>
          <a:ln>
            <a:noFill/>
          </a:ln>
        </p:spPr>
        <p:txBody>
          <a:bodyPr anchorCtr="0" anchor="t" bIns="71425" lIns="71425" spcFirstLastPara="1" rIns="71425" wrap="square" tIns="71425">
            <a:normAutofit/>
          </a:bodyPr>
          <a:lstStyle>
            <a:lvl1pPr indent="-228600" lvl="0" marL="4572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Font typeface="Helvetica Neue"/>
              <a:buNone/>
              <a:defRPr b="0" i="1" sz="3200">
                <a:solidFill>
                  <a:srgbClr val="FFFFFF"/>
                </a:solidFill>
              </a:defRPr>
            </a:lvl1pPr>
            <a:lvl2pPr indent="-478536" lvl="1" marL="9144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936"/>
              <a:buFont typeface="Helvetica Neue"/>
              <a:buChar char="•"/>
              <a:defRPr b="0" i="1" sz="3200">
                <a:solidFill>
                  <a:srgbClr val="FFFFFF"/>
                </a:solidFill>
              </a:defRPr>
            </a:lvl2pPr>
            <a:lvl3pPr indent="-478536" lvl="2" marL="13716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936"/>
              <a:buFont typeface="Helvetica Neue"/>
              <a:buChar char="•"/>
              <a:defRPr b="0" i="1" sz="3200">
                <a:solidFill>
                  <a:srgbClr val="FFFFFF"/>
                </a:solidFill>
              </a:defRPr>
            </a:lvl3pPr>
            <a:lvl4pPr indent="-478536" lvl="3" marL="18288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936"/>
              <a:buFont typeface="Helvetica Neue"/>
              <a:buChar char="•"/>
              <a:defRPr b="0" i="1" sz="3200">
                <a:solidFill>
                  <a:srgbClr val="FFFFFF"/>
                </a:solidFill>
              </a:defRPr>
            </a:lvl4pPr>
            <a:lvl5pPr indent="-478535" lvl="4" marL="22860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936"/>
              <a:buFont typeface="Helvetica Neue"/>
              <a:buChar char="•"/>
              <a:defRPr b="0" i="1" sz="3200">
                <a:solidFill>
                  <a:srgbClr val="FFFFFF"/>
                </a:solidFill>
              </a:defRPr>
            </a:lvl5pPr>
            <a:lvl6pPr indent="-369189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6pPr>
            <a:lvl7pPr indent="-369189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7pPr>
            <a:lvl8pPr indent="-369189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8pPr>
            <a:lvl9pPr indent="-369189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9pPr>
          </a:lstStyle>
          <a:p/>
        </p:txBody>
      </p:sp>
      <p:sp>
        <p:nvSpPr>
          <p:cNvPr id="59" name="Google Shape;59;p35"/>
          <p:cNvSpPr txBox="1"/>
          <p:nvPr>
            <p:ph idx="2" type="body"/>
          </p:nvPr>
        </p:nvSpPr>
        <p:spPr>
          <a:xfrm>
            <a:off x="4833937" y="6055914"/>
            <a:ext cx="14716128" cy="863602"/>
          </a:xfrm>
          <a:prstGeom prst="rect">
            <a:avLst/>
          </a:prstGeom>
          <a:noFill/>
          <a:ln>
            <a:noFill/>
          </a:ln>
        </p:spPr>
        <p:txBody>
          <a:bodyPr anchorCtr="0" anchor="ctr" bIns="71425" lIns="71425" spcFirstLastPara="1" rIns="71425" wrap="square" tIns="71425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indent="-369189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2pPr>
            <a:lvl3pPr indent="-369189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3pPr>
            <a:lvl4pPr indent="-369189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4pPr>
            <a:lvl5pPr indent="-369189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5pPr>
            <a:lvl6pPr indent="-369189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6pPr>
            <a:lvl7pPr indent="-369189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7pPr>
            <a:lvl8pPr indent="-369189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8pPr>
            <a:lvl9pPr indent="-369189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9pPr>
          </a:lstStyle>
          <a:p/>
        </p:txBody>
      </p:sp>
      <p:sp>
        <p:nvSpPr>
          <p:cNvPr id="60" name="Google Shape;60;p35"/>
          <p:cNvSpPr txBox="1"/>
          <p:nvPr>
            <p:ph idx="12" type="sldNum"/>
          </p:nvPr>
        </p:nvSpPr>
        <p:spPr>
          <a:xfrm>
            <a:off x="11954104" y="13073062"/>
            <a:ext cx="466267" cy="477670"/>
          </a:xfrm>
          <a:prstGeom prst="rect">
            <a:avLst/>
          </a:prstGeom>
          <a:noFill/>
          <a:ln>
            <a:noFill/>
          </a:ln>
        </p:spPr>
        <p:txBody>
          <a:bodyPr anchorCtr="0" anchor="t" bIns="71425" lIns="71425" spcFirstLastPara="1" rIns="71425" wrap="square" tIns="71425">
            <a:sp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800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Fotka">
  <p:cSld name="Fotka">
    <p:bg>
      <p:bgPr>
        <a:solidFill>
          <a:srgbClr val="000000"/>
        </a:solidFill>
      </p:bgPr>
    </p:bg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36"/>
          <p:cNvSpPr/>
          <p:nvPr>
            <p:ph idx="2" type="pic"/>
          </p:nvPr>
        </p:nvSpPr>
        <p:spPr>
          <a:xfrm>
            <a:off x="1740742" y="-17861"/>
            <a:ext cx="23275935" cy="15517293"/>
          </a:xfrm>
          <a:prstGeom prst="rect">
            <a:avLst/>
          </a:prstGeom>
          <a:noFill/>
          <a:ln>
            <a:noFill/>
          </a:ln>
        </p:spPr>
      </p:sp>
      <p:sp>
        <p:nvSpPr>
          <p:cNvPr id="63" name="Google Shape;63;p36"/>
          <p:cNvSpPr txBox="1"/>
          <p:nvPr>
            <p:ph idx="12" type="sldNum"/>
          </p:nvPr>
        </p:nvSpPr>
        <p:spPr>
          <a:xfrm>
            <a:off x="11954104" y="13073062"/>
            <a:ext cx="466267" cy="477670"/>
          </a:xfrm>
          <a:prstGeom prst="rect">
            <a:avLst/>
          </a:prstGeom>
          <a:noFill/>
          <a:ln>
            <a:noFill/>
          </a:ln>
        </p:spPr>
        <p:txBody>
          <a:bodyPr anchorCtr="0" anchor="t" bIns="71425" lIns="71425" spcFirstLastPara="1" rIns="71425" wrap="square" tIns="71425">
            <a:sp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800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rázdný">
  <p:cSld name="Prázdný">
    <p:bg>
      <p:bgPr>
        <a:solidFill>
          <a:srgbClr val="000000"/>
        </a:solidFill>
      </p:bgPr>
    </p:bg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37"/>
          <p:cNvSpPr txBox="1"/>
          <p:nvPr>
            <p:ph idx="12" type="sldNum"/>
          </p:nvPr>
        </p:nvSpPr>
        <p:spPr>
          <a:xfrm>
            <a:off x="11954104" y="13073062"/>
            <a:ext cx="466267" cy="477670"/>
          </a:xfrm>
          <a:prstGeom prst="rect">
            <a:avLst/>
          </a:prstGeom>
          <a:noFill/>
          <a:ln>
            <a:noFill/>
          </a:ln>
        </p:spPr>
        <p:txBody>
          <a:bodyPr anchorCtr="0" anchor="t" bIns="71425" lIns="71425" spcFirstLastPara="1" rIns="71425" wrap="square" tIns="71425">
            <a:sp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Helvetica Neue Light"/>
              <a:buNone/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800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">
  <p:cSld name="Title"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38"/>
          <p:cNvSpPr txBox="1"/>
          <p:nvPr>
            <p:ph idx="1" type="body"/>
          </p:nvPr>
        </p:nvSpPr>
        <p:spPr>
          <a:xfrm>
            <a:off x="1201340" y="11859862"/>
            <a:ext cx="21971004" cy="6369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indent="-369189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2pPr>
            <a:lvl3pPr indent="-369189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3pPr>
            <a:lvl4pPr indent="-369189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4pPr>
            <a:lvl5pPr indent="-369189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5pPr>
            <a:lvl6pPr indent="-369189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6pPr>
            <a:lvl7pPr indent="-369189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7pPr>
            <a:lvl8pPr indent="-369189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8pPr>
            <a:lvl9pPr indent="-369189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9pPr>
          </a:lstStyle>
          <a:p/>
        </p:txBody>
      </p:sp>
      <p:sp>
        <p:nvSpPr>
          <p:cNvPr id="68" name="Google Shape;68;p38"/>
          <p:cNvSpPr txBox="1"/>
          <p:nvPr>
            <p:ph type="title"/>
          </p:nvPr>
        </p:nvSpPr>
        <p:spPr>
          <a:xfrm>
            <a:off x="1206496" y="2574991"/>
            <a:ext cx="21971005" cy="4648202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/>
        </p:txBody>
      </p:sp>
      <p:sp>
        <p:nvSpPr>
          <p:cNvPr id="69" name="Google Shape;69;p38"/>
          <p:cNvSpPr txBox="1"/>
          <p:nvPr>
            <p:ph idx="2" type="body"/>
          </p:nvPr>
        </p:nvSpPr>
        <p:spPr>
          <a:xfrm>
            <a:off x="1201342" y="7223190"/>
            <a:ext cx="21971002" cy="1905002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500"/>
              <a:buFont typeface="Helvetica Neue"/>
              <a:buNone/>
              <a:defRPr sz="5500"/>
            </a:lvl1pPr>
            <a:lvl2pPr indent="-369189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2pPr>
            <a:lvl3pPr indent="-369189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3pPr>
            <a:lvl4pPr indent="-369189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4pPr>
            <a:lvl5pPr indent="-369189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5pPr>
            <a:lvl6pPr indent="-369189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6pPr>
            <a:lvl7pPr indent="-369189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7pPr>
            <a:lvl8pPr indent="-369189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8pPr>
            <a:lvl9pPr indent="-369189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14"/>
              <a:buChar char="•"/>
              <a:defRPr/>
            </a:lvl9pPr>
          </a:lstStyle>
          <a:p/>
        </p:txBody>
      </p:sp>
      <p:sp>
        <p:nvSpPr>
          <p:cNvPr id="70" name="Google Shape;70;p38"/>
          <p:cNvSpPr txBox="1"/>
          <p:nvPr>
            <p:ph idx="12" type="sldNum"/>
          </p:nvPr>
        </p:nvSpPr>
        <p:spPr>
          <a:xfrm>
            <a:off x="12001499" y="13080999"/>
            <a:ext cx="368505" cy="3746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sz="1800"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7" Type="http://schemas.openxmlformats.org/officeDocument/2006/relationships/theme" Target="../theme/theme1.xml"/><Relationship Id="rId1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2"/>
          <p:cNvSpPr txBox="1"/>
          <p:nvPr>
            <p:ph idx="1" type="body"/>
          </p:nvPr>
        </p:nvSpPr>
        <p:spPr>
          <a:xfrm>
            <a:off x="1201340" y="11859862"/>
            <a:ext cx="21971004" cy="6369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  <a:defRPr b="1" i="0" sz="3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509778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28"/>
              <a:buFont typeface="Helvetica Neue"/>
              <a:buChar char="•"/>
              <a:defRPr b="1" i="0" sz="3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509778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28"/>
              <a:buFont typeface="Helvetica Neue"/>
              <a:buChar char="•"/>
              <a:defRPr b="1" i="0" sz="3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509778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28"/>
              <a:buFont typeface="Helvetica Neue"/>
              <a:buChar char="•"/>
              <a:defRPr b="1" i="0" sz="3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509778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28"/>
              <a:buFont typeface="Helvetica Neue"/>
              <a:buChar char="•"/>
              <a:defRPr b="1" i="0" sz="3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509778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28"/>
              <a:buFont typeface="Helvetica Neue"/>
              <a:buChar char="•"/>
              <a:defRPr b="1" i="0" sz="3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509778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28"/>
              <a:buFont typeface="Helvetica Neue"/>
              <a:buChar char="•"/>
              <a:defRPr b="1" i="0" sz="3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509778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28"/>
              <a:buFont typeface="Helvetica Neue"/>
              <a:buChar char="•"/>
              <a:defRPr b="1" i="0" sz="3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509778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28"/>
              <a:buFont typeface="Helvetica Neue"/>
              <a:buChar char="•"/>
              <a:defRPr b="1" i="0" sz="3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7" name="Google Shape;7;p22"/>
          <p:cNvSpPr txBox="1"/>
          <p:nvPr>
            <p:ph type="title"/>
          </p:nvPr>
        </p:nvSpPr>
        <p:spPr>
          <a:xfrm>
            <a:off x="1206496" y="2574991"/>
            <a:ext cx="21971005" cy="4648202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normAutofit/>
          </a:bodyPr>
          <a:lstStyle>
            <a:lvl1pPr lvl="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600"/>
              <a:buFont typeface="Helvetica Neue"/>
              <a:buNone/>
              <a:defRPr b="1" i="0" sz="11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lvl="1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600"/>
              <a:buFont typeface="Helvetica Neue"/>
              <a:buNone/>
              <a:defRPr b="1" i="0" sz="11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lvl="2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600"/>
              <a:buFont typeface="Helvetica Neue"/>
              <a:buNone/>
              <a:defRPr b="1" i="0" sz="11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lvl="3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600"/>
              <a:buFont typeface="Helvetica Neue"/>
              <a:buNone/>
              <a:defRPr b="1" i="0" sz="11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lvl="4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600"/>
              <a:buFont typeface="Helvetica Neue"/>
              <a:buNone/>
              <a:defRPr b="1" i="0" sz="11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lvl="5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600"/>
              <a:buFont typeface="Helvetica Neue"/>
              <a:buNone/>
              <a:defRPr b="1" i="0" sz="11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lvl="6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600"/>
              <a:buFont typeface="Helvetica Neue"/>
              <a:buNone/>
              <a:defRPr b="1" i="0" sz="11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lvl="7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600"/>
              <a:buFont typeface="Helvetica Neue"/>
              <a:buNone/>
              <a:defRPr b="1" i="0" sz="11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lvl="8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600"/>
              <a:buFont typeface="Helvetica Neue"/>
              <a:buNone/>
              <a:defRPr b="1" i="0" sz="11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8" name="Google Shape;8;p22"/>
          <p:cNvSpPr txBox="1"/>
          <p:nvPr>
            <p:ph idx="12" type="sldNum"/>
          </p:nvPr>
        </p:nvSpPr>
        <p:spPr>
          <a:xfrm>
            <a:off x="12001499" y="13080999"/>
            <a:ext cx="368505" cy="3746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b="0" i="0" sz="18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b="0" i="0" sz="18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b="0" i="0" sz="18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b="0" i="0" sz="18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b="0" i="0" sz="18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b="0" i="0" sz="18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b="0" i="0" sz="18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b="0" i="0" sz="18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Helvetica Neue"/>
              <a:buNone/>
              <a:defRPr b="0" i="0" sz="18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0.png"/><Relationship Id="rId4" Type="http://schemas.openxmlformats.org/officeDocument/2006/relationships/image" Target="../media/image4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png"/><Relationship Id="rId4" Type="http://schemas.openxmlformats.org/officeDocument/2006/relationships/image" Target="../media/image22.png"/><Relationship Id="rId5" Type="http://schemas.openxmlformats.org/officeDocument/2006/relationships/image" Target="../media/image1.png"/><Relationship Id="rId6" Type="http://schemas.openxmlformats.org/officeDocument/2006/relationships/image" Target="../media/image4.png"/><Relationship Id="rId7" Type="http://schemas.openxmlformats.org/officeDocument/2006/relationships/image" Target="../media/image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1.png"/><Relationship Id="rId4" Type="http://schemas.openxmlformats.org/officeDocument/2006/relationships/image" Target="../media/image6.png"/><Relationship Id="rId5" Type="http://schemas.openxmlformats.org/officeDocument/2006/relationships/image" Target="../media/image13.png"/><Relationship Id="rId6" Type="http://schemas.openxmlformats.org/officeDocument/2006/relationships/image" Target="../media/image4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9.png"/><Relationship Id="rId4" Type="http://schemas.openxmlformats.org/officeDocument/2006/relationships/image" Target="../media/image8.png"/><Relationship Id="rId5" Type="http://schemas.openxmlformats.org/officeDocument/2006/relationships/image" Target="../media/image5.png"/><Relationship Id="rId6" Type="http://schemas.openxmlformats.org/officeDocument/2006/relationships/image" Target="../media/image4.png"/></Relationships>
</file>

<file path=ppt/slides/_rels/slide6.xml.rels><?xml version="1.0" encoding="UTF-8" standalone="yes"?><Relationships xmlns="http://schemas.openxmlformats.org/package/2006/relationships"><Relationship Id="rId1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5.png"/><Relationship Id="rId4" Type="http://schemas.openxmlformats.org/officeDocument/2006/relationships/image" Target="../media/image31.png"/><Relationship Id="rId9" Type="http://schemas.openxmlformats.org/officeDocument/2006/relationships/image" Target="../media/image27.png"/><Relationship Id="rId5" Type="http://schemas.openxmlformats.org/officeDocument/2006/relationships/image" Target="../media/image7.png"/><Relationship Id="rId6" Type="http://schemas.openxmlformats.org/officeDocument/2006/relationships/image" Target="../media/image14.png"/><Relationship Id="rId7" Type="http://schemas.openxmlformats.org/officeDocument/2006/relationships/image" Target="../media/image16.png"/><Relationship Id="rId8" Type="http://schemas.openxmlformats.org/officeDocument/2006/relationships/image" Target="../media/image17.png"/></Relationships>
</file>

<file path=ppt/slides/_rels/slide7.xml.rels><?xml version="1.0" encoding="UTF-8" standalone="yes"?><Relationships xmlns="http://schemas.openxmlformats.org/package/2006/relationships"><Relationship Id="rId11" Type="http://schemas.openxmlformats.org/officeDocument/2006/relationships/image" Target="../media/image4.png"/><Relationship Id="rId10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3.png"/><Relationship Id="rId4" Type="http://schemas.openxmlformats.org/officeDocument/2006/relationships/image" Target="../media/image18.png"/><Relationship Id="rId9" Type="http://schemas.openxmlformats.org/officeDocument/2006/relationships/image" Target="../media/image21.png"/><Relationship Id="rId5" Type="http://schemas.openxmlformats.org/officeDocument/2006/relationships/image" Target="../media/image28.png"/><Relationship Id="rId6" Type="http://schemas.openxmlformats.org/officeDocument/2006/relationships/image" Target="../media/image20.png"/><Relationship Id="rId7" Type="http://schemas.openxmlformats.org/officeDocument/2006/relationships/image" Target="../media/image33.png"/><Relationship Id="rId8" Type="http://schemas.openxmlformats.org/officeDocument/2006/relationships/image" Target="../media/image39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4.png"/><Relationship Id="rId4" Type="http://schemas.openxmlformats.org/officeDocument/2006/relationships/image" Target="../media/image4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30.png"/><Relationship Id="rId4" Type="http://schemas.openxmlformats.org/officeDocument/2006/relationships/image" Target="../media/image19.png"/><Relationship Id="rId5" Type="http://schemas.openxmlformats.org/officeDocument/2006/relationships/image" Target="../media/image25.png"/><Relationship Id="rId6" Type="http://schemas.openxmlformats.org/officeDocument/2006/relationships/image" Target="../media/image4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29.png"/><Relationship Id="rId4" Type="http://schemas.openxmlformats.org/officeDocument/2006/relationships/image" Target="../media/image41.png"/><Relationship Id="rId5" Type="http://schemas.openxmlformats.org/officeDocument/2006/relationships/image" Target="../media/image32.png"/><Relationship Id="rId6" Type="http://schemas.openxmlformats.org/officeDocument/2006/relationships/image" Target="../media/image35.png"/><Relationship Id="rId7" Type="http://schemas.openxmlformats.org/officeDocument/2006/relationships/image" Target="../media/image4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4.png"/><Relationship Id="rId4" Type="http://schemas.openxmlformats.org/officeDocument/2006/relationships/image" Target="../media/image56.png"/><Relationship Id="rId5" Type="http://schemas.openxmlformats.org/officeDocument/2006/relationships/image" Target="../media/image47.png"/><Relationship Id="rId6" Type="http://schemas.openxmlformats.org/officeDocument/2006/relationships/image" Target="../media/image48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4.png"/><Relationship Id="rId4" Type="http://schemas.openxmlformats.org/officeDocument/2006/relationships/image" Target="../media/image34.png"/><Relationship Id="rId5" Type="http://schemas.openxmlformats.org/officeDocument/2006/relationships/image" Target="../media/image37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62.jpg"/><Relationship Id="rId4" Type="http://schemas.openxmlformats.org/officeDocument/2006/relationships/image" Target="../media/image40.png"/><Relationship Id="rId5" Type="http://schemas.openxmlformats.org/officeDocument/2006/relationships/image" Target="../media/image36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46.png"/><Relationship Id="rId4" Type="http://schemas.openxmlformats.org/officeDocument/2006/relationships/image" Target="../media/image38.png"/><Relationship Id="rId5" Type="http://schemas.openxmlformats.org/officeDocument/2006/relationships/image" Target="../media/image45.png"/><Relationship Id="rId6" Type="http://schemas.openxmlformats.org/officeDocument/2006/relationships/image" Target="../media/image44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44.png"/><Relationship Id="rId4" Type="http://schemas.openxmlformats.org/officeDocument/2006/relationships/image" Target="../media/image50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49.png"/><Relationship Id="rId4" Type="http://schemas.openxmlformats.org/officeDocument/2006/relationships/image" Target="../media/image43.png"/><Relationship Id="rId5" Type="http://schemas.openxmlformats.org/officeDocument/2006/relationships/image" Target="../media/image51.png"/><Relationship Id="rId6" Type="http://schemas.openxmlformats.org/officeDocument/2006/relationships/image" Target="../media/image44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63.png"/><Relationship Id="rId4" Type="http://schemas.openxmlformats.org/officeDocument/2006/relationships/image" Target="../media/image59.png"/><Relationship Id="rId5" Type="http://schemas.openxmlformats.org/officeDocument/2006/relationships/image" Target="../media/image60.png"/><Relationship Id="rId6" Type="http://schemas.openxmlformats.org/officeDocument/2006/relationships/image" Target="../media/image61.jpg"/><Relationship Id="rId7" Type="http://schemas.openxmlformats.org/officeDocument/2006/relationships/image" Target="../media/image44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54.jpg"/><Relationship Id="rId4" Type="http://schemas.openxmlformats.org/officeDocument/2006/relationships/image" Target="../media/image55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58.jpg"/><Relationship Id="rId4" Type="http://schemas.openxmlformats.org/officeDocument/2006/relationships/image" Target="../media/image52.png"/><Relationship Id="rId5" Type="http://schemas.openxmlformats.org/officeDocument/2006/relationships/image" Target="../media/image40.png"/><Relationship Id="rId6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22630"/>
        </a:solidFill>
      </p:bgPr>
    </p:bg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"/>
          <p:cNvSpPr txBox="1"/>
          <p:nvPr/>
        </p:nvSpPr>
        <p:spPr>
          <a:xfrm>
            <a:off x="9246450" y="8384242"/>
            <a:ext cx="5891100" cy="1769388"/>
          </a:xfrm>
          <a:prstGeom prst="rect">
            <a:avLst/>
          </a:prstGeom>
          <a:noFill/>
          <a:ln>
            <a:noFill/>
          </a:ln>
        </p:spPr>
        <p:txBody>
          <a:bodyPr anchorCtr="0" anchor="ctr" bIns="71425" lIns="71425" spcFirstLastPara="1" rIns="71425" wrap="square" tIns="7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200"/>
              <a:buFont typeface="Helvetica Neue"/>
              <a:buNone/>
            </a:pPr>
            <a:r>
              <a:t/>
            </a:r>
            <a:endParaRPr b="1" i="0" sz="4200" u="none" cap="none" strike="noStrike">
              <a:solidFill>
                <a:srgbClr val="FFFFFF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200"/>
              <a:buFont typeface="Helvetica Neue"/>
              <a:buNone/>
            </a:pPr>
            <a:r>
              <a:t/>
            </a:r>
            <a:endParaRPr b="1" i="0" sz="4200" u="none" cap="none" strike="noStrike">
              <a:solidFill>
                <a:srgbClr val="FFFFFF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Font typeface="Helvetica Neue"/>
              <a:buNone/>
            </a:pPr>
            <a:r>
              <a:rPr b="1" i="0" lang="en-US" sz="32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Tísňové volání nové generace</a:t>
            </a:r>
            <a:endParaRPr/>
          </a:p>
        </p:txBody>
      </p:sp>
      <p:pic>
        <p:nvPicPr>
          <p:cNvPr descr="Zachranka-Logo-vertical-bez-claimu-Inverted-RGB.png" id="76" name="Google Shape;76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239444" y="2137878"/>
            <a:ext cx="9905112" cy="668264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Zachranka-Logo-horizontal-no-claim-Inverted-RGB.png" id="77" name="Google Shape;77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7653336" y="196820"/>
            <a:ext cx="3525000" cy="12831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22630"/>
        </a:solidFill>
      </p:bgPr>
    </p:bg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2" name="Google Shape;82;p2"/>
          <p:cNvCxnSpPr/>
          <p:nvPr/>
        </p:nvCxnSpPr>
        <p:spPr>
          <a:xfrm rot="10800000">
            <a:off x="12192000" y="2298272"/>
            <a:ext cx="0" cy="10548275"/>
          </a:xfrm>
          <a:prstGeom prst="straightConnector1">
            <a:avLst/>
          </a:prstGeom>
          <a:noFill/>
          <a:ln cap="flat" cmpd="sng" w="25400">
            <a:solidFill>
              <a:srgbClr val="FFFFFF"/>
            </a:solidFill>
            <a:prstDash val="solid"/>
            <a:miter lim="400000"/>
            <a:headEnd len="sm" w="sm" type="none"/>
            <a:tailEnd len="sm" w="sm" type="none"/>
          </a:ln>
        </p:spPr>
      </p:cxnSp>
      <p:cxnSp>
        <p:nvCxnSpPr>
          <p:cNvPr id="83" name="Google Shape;83;p2"/>
          <p:cNvCxnSpPr/>
          <p:nvPr/>
        </p:nvCxnSpPr>
        <p:spPr>
          <a:xfrm>
            <a:off x="5482906" y="6858000"/>
            <a:ext cx="13418188" cy="0"/>
          </a:xfrm>
          <a:prstGeom prst="straightConnector1">
            <a:avLst/>
          </a:prstGeom>
          <a:noFill/>
          <a:ln cap="flat" cmpd="sng" w="25400">
            <a:solidFill>
              <a:srgbClr val="FFFFFF"/>
            </a:solidFill>
            <a:prstDash val="solid"/>
            <a:miter lim="400000"/>
            <a:headEnd len="sm" w="sm" type="none"/>
            <a:tailEnd len="sm" w="sm" type="none"/>
          </a:ln>
        </p:spPr>
      </p:cxnSp>
      <p:pic>
        <p:nvPicPr>
          <p:cNvPr descr="4234637.png" id="84" name="Google Shape;84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504702" y="2778159"/>
            <a:ext cx="2361338" cy="2361338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2"/>
          <p:cNvSpPr txBox="1"/>
          <p:nvPr/>
        </p:nvSpPr>
        <p:spPr>
          <a:xfrm>
            <a:off x="6613582" y="5676625"/>
            <a:ext cx="4143579" cy="626387"/>
          </a:xfrm>
          <a:prstGeom prst="rect">
            <a:avLst/>
          </a:prstGeom>
          <a:noFill/>
          <a:ln>
            <a:noFill/>
          </a:ln>
        </p:spPr>
        <p:txBody>
          <a:bodyPr anchorCtr="0" anchor="ctr" bIns="71425" lIns="71425" spcFirstLastPara="1" rIns="71425" wrap="square" tIns="7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Font typeface="Helvetica Neue"/>
              <a:buNone/>
            </a:pPr>
            <a:r>
              <a:rPr b="1" i="0" lang="en-US" sz="32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Tísňová komunikace</a:t>
            </a:r>
            <a:endParaRPr/>
          </a:p>
        </p:txBody>
      </p:sp>
      <p:pic>
        <p:nvPicPr>
          <p:cNvPr descr="push-notification-icon-23.jpg.png" id="86" name="Google Shape;86;p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5010401" y="8576502"/>
            <a:ext cx="2179697" cy="2361338"/>
          </a:xfrm>
          <a:prstGeom prst="rect">
            <a:avLst/>
          </a:prstGeom>
          <a:noFill/>
          <a:ln>
            <a:noFill/>
          </a:ln>
        </p:spPr>
      </p:pic>
      <p:sp>
        <p:nvSpPr>
          <p:cNvPr id="87" name="Google Shape;87;p2"/>
          <p:cNvSpPr txBox="1"/>
          <p:nvPr/>
        </p:nvSpPr>
        <p:spPr>
          <a:xfrm>
            <a:off x="13680582" y="11474968"/>
            <a:ext cx="4839336" cy="626388"/>
          </a:xfrm>
          <a:prstGeom prst="rect">
            <a:avLst/>
          </a:prstGeom>
          <a:noFill/>
          <a:ln>
            <a:noFill/>
          </a:ln>
        </p:spPr>
        <p:txBody>
          <a:bodyPr anchorCtr="0" anchor="ctr" bIns="71425" lIns="71425" spcFirstLastPara="1" rIns="71425" wrap="square" tIns="7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Font typeface="Helvetica Neue"/>
              <a:buNone/>
            </a:pPr>
            <a:r>
              <a:rPr b="1" i="0" lang="en-US" sz="32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Nástroj veřejné výstrahy</a:t>
            </a:r>
            <a:endParaRPr/>
          </a:p>
        </p:txBody>
      </p:sp>
      <p:sp>
        <p:nvSpPr>
          <p:cNvPr id="88" name="Google Shape;88;p2"/>
          <p:cNvSpPr txBox="1"/>
          <p:nvPr/>
        </p:nvSpPr>
        <p:spPr>
          <a:xfrm>
            <a:off x="13625039" y="5676625"/>
            <a:ext cx="4077743" cy="626387"/>
          </a:xfrm>
          <a:prstGeom prst="rect">
            <a:avLst/>
          </a:prstGeom>
          <a:noFill/>
          <a:ln>
            <a:noFill/>
          </a:ln>
        </p:spPr>
        <p:txBody>
          <a:bodyPr anchorCtr="0" anchor="ctr" bIns="71425" lIns="71425" spcFirstLastPara="1" rIns="71425" wrap="square" tIns="7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Font typeface="Helvetica Neue"/>
              <a:buNone/>
            </a:pPr>
            <a:r>
              <a:rPr b="1" i="0" lang="en-US" sz="32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Prevence a edukace</a:t>
            </a:r>
            <a:endParaRPr/>
          </a:p>
        </p:txBody>
      </p:sp>
      <p:pic>
        <p:nvPicPr>
          <p:cNvPr descr="593906-200.png" id="89" name="Google Shape;89;p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4483241" y="3005969"/>
            <a:ext cx="2361338" cy="1905718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2"/>
          <p:cNvSpPr/>
          <p:nvPr/>
        </p:nvSpPr>
        <p:spPr>
          <a:xfrm>
            <a:off x="15503332" y="3546888"/>
            <a:ext cx="321154" cy="321154"/>
          </a:xfrm>
          <a:custGeom>
            <a:rect b="b" l="l" r="r" t="t"/>
            <a:pathLst>
              <a:path extrusionOk="0" h="21600" w="21600"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5"/>
                  <a:pt x="4835" y="21600"/>
                  <a:pt x="10800" y="21600"/>
                </a:cubicBezTo>
                <a:cubicBezTo>
                  <a:pt x="16765" y="21600"/>
                  <a:pt x="21600" y="16765"/>
                  <a:pt x="21600" y="10800"/>
                </a:cubicBezTo>
                <a:cubicBezTo>
                  <a:pt x="21600" y="4835"/>
                  <a:pt x="16765" y="0"/>
                  <a:pt x="10800" y="0"/>
                </a:cubicBezTo>
                <a:close/>
                <a:moveTo>
                  <a:pt x="8006" y="3400"/>
                </a:moveTo>
                <a:lnTo>
                  <a:pt x="13596" y="3400"/>
                </a:lnTo>
                <a:lnTo>
                  <a:pt x="13596" y="8006"/>
                </a:lnTo>
                <a:lnTo>
                  <a:pt x="18201" y="8006"/>
                </a:lnTo>
                <a:lnTo>
                  <a:pt x="18201" y="13595"/>
                </a:lnTo>
                <a:lnTo>
                  <a:pt x="13596" y="13595"/>
                </a:lnTo>
                <a:lnTo>
                  <a:pt x="13596" y="18201"/>
                </a:lnTo>
                <a:lnTo>
                  <a:pt x="8006" y="18201"/>
                </a:lnTo>
                <a:lnTo>
                  <a:pt x="8006" y="13595"/>
                </a:lnTo>
                <a:lnTo>
                  <a:pt x="3400" y="13595"/>
                </a:lnTo>
                <a:lnTo>
                  <a:pt x="3400" y="8006"/>
                </a:lnTo>
                <a:lnTo>
                  <a:pt x="8006" y="8006"/>
                </a:lnTo>
                <a:lnTo>
                  <a:pt x="8006" y="3400"/>
                </a:lnTo>
                <a:close/>
              </a:path>
            </a:pathLst>
          </a:custGeom>
          <a:solidFill>
            <a:srgbClr val="C13838"/>
          </a:solidFill>
          <a:ln>
            <a:noFill/>
          </a:ln>
        </p:spPr>
        <p:txBody>
          <a:bodyPr anchorCtr="0" anchor="ctr" bIns="71425" lIns="71425" spcFirstLastPara="1" rIns="71425" wrap="square" tIns="7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Helvetica Neue"/>
              <a:buNone/>
            </a:pPr>
            <a:r>
              <a:t/>
            </a:r>
            <a:endParaRPr b="0" i="0" sz="3000" u="none" cap="none" strike="noStrike">
              <a:solidFill>
                <a:srgbClr val="FFFFFF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Zachranka-Logo-horizontal-no-claim-Inverted-RGB.png" id="91" name="Google Shape;91;p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7653336" y="196820"/>
            <a:ext cx="3525000" cy="1283101"/>
          </a:xfrm>
          <a:prstGeom prst="rect">
            <a:avLst/>
          </a:prstGeom>
          <a:noFill/>
          <a:ln>
            <a:noFill/>
          </a:ln>
        </p:spPr>
      </p:pic>
      <p:sp>
        <p:nvSpPr>
          <p:cNvPr id="92" name="Google Shape;92;p2"/>
          <p:cNvSpPr txBox="1"/>
          <p:nvPr/>
        </p:nvSpPr>
        <p:spPr>
          <a:xfrm>
            <a:off x="6248634" y="11474968"/>
            <a:ext cx="4873473" cy="626388"/>
          </a:xfrm>
          <a:prstGeom prst="rect">
            <a:avLst/>
          </a:prstGeom>
          <a:noFill/>
          <a:ln>
            <a:noFill/>
          </a:ln>
        </p:spPr>
        <p:txBody>
          <a:bodyPr anchorCtr="0" anchor="ctr" bIns="71425" lIns="71425" spcFirstLastPara="1" rIns="71425" wrap="square" tIns="7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Font typeface="Helvetica Neue"/>
              <a:buNone/>
            </a:pPr>
            <a:r>
              <a:rPr b="1" i="0" lang="en-US" sz="32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Přeshraniční spolupráce</a:t>
            </a:r>
            <a:endParaRPr/>
          </a:p>
        </p:txBody>
      </p:sp>
      <p:pic>
        <p:nvPicPr>
          <p:cNvPr descr="border-cross-point-line-icon-vector-47893795.png" id="93" name="Google Shape;93;p2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7504702" y="8544155"/>
            <a:ext cx="2361338" cy="2426033"/>
          </a:xfrm>
          <a:prstGeom prst="rect">
            <a:avLst/>
          </a:prstGeom>
          <a:noFill/>
          <a:ln>
            <a:noFill/>
          </a:ln>
        </p:spPr>
      </p:pic>
      <p:sp>
        <p:nvSpPr>
          <p:cNvPr id="94" name="Google Shape;94;p2"/>
          <p:cNvSpPr txBox="1"/>
          <p:nvPr/>
        </p:nvSpPr>
        <p:spPr>
          <a:xfrm>
            <a:off x="4224230" y="497425"/>
            <a:ext cx="9400800" cy="1098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71425" lIns="71425" spcFirstLastPara="1" rIns="71425" wrap="square" tIns="7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200"/>
              <a:buFont typeface="Helvetica Neue"/>
              <a:buNone/>
            </a:pPr>
            <a:r>
              <a:rPr b="0" i="1" lang="en-US" sz="62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Co je „Záchranka“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22630"/>
        </a:solidFill>
      </p:bgPr>
    </p:bg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3"/>
          <p:cNvSpPr txBox="1"/>
          <p:nvPr/>
        </p:nvSpPr>
        <p:spPr>
          <a:xfrm>
            <a:off x="3887750" y="4402525"/>
            <a:ext cx="18379500" cy="4885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71425" lIns="71425" spcFirstLastPara="1" rIns="71425" wrap="square" tIns="71425">
            <a:spAutoFit/>
          </a:bodyPr>
          <a:lstStyle/>
          <a:p>
            <a:pPr indent="-1778000" lvl="0" marL="17780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80"/>
              <a:buFont typeface="Helvetica Neue"/>
              <a:buChar char="•"/>
            </a:pPr>
            <a:r>
              <a:rPr b="1" i="1" lang="en-US" sz="56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3.5</a:t>
            </a:r>
            <a:r>
              <a:rPr b="0" i="1" lang="en-US" sz="56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miliony stažení mobilní aplikace</a:t>
            </a:r>
            <a:endParaRPr/>
          </a:p>
          <a:p>
            <a:pPr indent="-1778000" lvl="0" marL="17780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80"/>
              <a:buFont typeface="Helvetica Neue"/>
              <a:buChar char="•"/>
            </a:pPr>
            <a:r>
              <a:rPr b="1" i="1" lang="en-US" sz="56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210.000</a:t>
            </a:r>
            <a:r>
              <a:rPr b="0" i="1" lang="en-US" sz="56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tísňových aktivací napříč ČR</a:t>
            </a:r>
            <a:endParaRPr/>
          </a:p>
          <a:p>
            <a:pPr indent="-1778000" lvl="0" marL="17780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80"/>
              <a:buFont typeface="Helvetica Neue"/>
              <a:buChar char="•"/>
            </a:pPr>
            <a:r>
              <a:rPr b="1" i="1" lang="en-US" sz="56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8.500</a:t>
            </a:r>
            <a:r>
              <a:rPr b="0" i="1" lang="en-US" sz="56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využití portálu (lokalizace/video/chat)</a:t>
            </a:r>
            <a:endParaRPr/>
          </a:p>
          <a:p>
            <a:pPr indent="-1778000" lvl="0" marL="17780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80"/>
              <a:buFont typeface="Helvetica Neue"/>
              <a:buChar char="•"/>
            </a:pPr>
            <a:r>
              <a:rPr b="1" i="1" lang="en-US" sz="56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4.500</a:t>
            </a:r>
            <a:r>
              <a:rPr b="0" i="1" lang="en-US" sz="56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zmapovaných AED (jediná celostátní dat.)</a:t>
            </a:r>
            <a:endParaRPr/>
          </a:p>
        </p:txBody>
      </p:sp>
      <p:pic>
        <p:nvPicPr>
          <p:cNvPr descr="Zachranka-Logo-horizontal-no-claim-Inverted-RGB.png" id="100" name="Google Shape;100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7653336" y="196820"/>
            <a:ext cx="3525000" cy="12831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E4F5F5"/>
            </a:gs>
            <a:gs pos="100000">
              <a:srgbClr val="73D7CD"/>
            </a:gs>
          </a:gsLst>
          <a:lin ang="2700005" scaled="0"/>
        </a:gradFill>
      </p:bgPr>
    </p:bg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4"/>
          <p:cNvSpPr/>
          <p:nvPr/>
        </p:nvSpPr>
        <p:spPr>
          <a:xfrm>
            <a:off x="3040622" y="-23671"/>
            <a:ext cx="18302757" cy="2613333"/>
          </a:xfrm>
          <a:prstGeom prst="rect">
            <a:avLst/>
          </a:prstGeom>
          <a:solidFill>
            <a:srgbClr val="D22630"/>
          </a:solidFill>
          <a:ln>
            <a:noFill/>
          </a:ln>
        </p:spPr>
        <p:txBody>
          <a:bodyPr anchorCtr="0" anchor="ctr" bIns="71425" lIns="71425" spcFirstLastPara="1" rIns="71425" wrap="square" tIns="7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Font typeface="Helvetica Neue Light"/>
              <a:buNone/>
            </a:pPr>
            <a:r>
              <a:t/>
            </a:r>
            <a:endParaRPr b="0" i="0" sz="3200" u="none" cap="none" strike="noStrike">
              <a:solidFill>
                <a:srgbClr val="FFFFFF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</p:txBody>
      </p:sp>
      <p:sp>
        <p:nvSpPr>
          <p:cNvPr id="106" name="Google Shape;106;p4"/>
          <p:cNvSpPr txBox="1"/>
          <p:nvPr/>
        </p:nvSpPr>
        <p:spPr>
          <a:xfrm>
            <a:off x="4083577" y="752675"/>
            <a:ext cx="12285300" cy="1098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71425" lIns="71425" spcFirstLastPara="1" rIns="71425" wrap="square" tIns="7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200"/>
              <a:buFont typeface="Helvetica Neue"/>
              <a:buNone/>
            </a:pPr>
            <a:r>
              <a:rPr b="0" i="1" lang="en-US" sz="62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3 důležité kroky před použitím</a:t>
            </a:r>
            <a:endParaRPr/>
          </a:p>
        </p:txBody>
      </p:sp>
      <p:pic>
        <p:nvPicPr>
          <p:cNvPr descr="sms.png" id="107" name="Google Shape;107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403253" y="3744606"/>
            <a:ext cx="4018360" cy="809371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ovolení.png" id="108" name="Google Shape;108;p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181755" y="3744606"/>
            <a:ext cx="4018360" cy="809371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rofil.png" id="109" name="Google Shape;109;p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4944526" y="3748895"/>
            <a:ext cx="4014101" cy="808513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Zachranka-Logo-horizontal-no-claim-Inverted-RGB.png" id="110" name="Google Shape;110;p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7653336" y="196820"/>
            <a:ext cx="3525000" cy="12831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E4F5F5"/>
            </a:gs>
            <a:gs pos="100000">
              <a:srgbClr val="73D7CD"/>
            </a:gs>
          </a:gsLst>
          <a:lin ang="2700005" scaled="0"/>
        </a:gradFill>
      </p:bgPr>
    </p:bg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5"/>
          <p:cNvSpPr/>
          <p:nvPr/>
        </p:nvSpPr>
        <p:spPr>
          <a:xfrm>
            <a:off x="3040622" y="-23671"/>
            <a:ext cx="18302757" cy="2613333"/>
          </a:xfrm>
          <a:prstGeom prst="rect">
            <a:avLst/>
          </a:prstGeom>
          <a:solidFill>
            <a:srgbClr val="D22630"/>
          </a:solidFill>
          <a:ln>
            <a:noFill/>
          </a:ln>
        </p:spPr>
        <p:txBody>
          <a:bodyPr anchorCtr="0" anchor="ctr" bIns="71425" lIns="71425" spcFirstLastPara="1" rIns="71425" wrap="square" tIns="7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Font typeface="Helvetica Neue Light"/>
              <a:buNone/>
            </a:pPr>
            <a:r>
              <a:t/>
            </a:r>
            <a:endParaRPr b="0" i="0" sz="3200" u="none" cap="none" strike="noStrike">
              <a:solidFill>
                <a:srgbClr val="FFFFFF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</p:txBody>
      </p:sp>
      <p:sp>
        <p:nvSpPr>
          <p:cNvPr id="116" name="Google Shape;116;p5"/>
          <p:cNvSpPr txBox="1"/>
          <p:nvPr/>
        </p:nvSpPr>
        <p:spPr>
          <a:xfrm>
            <a:off x="4083586" y="752675"/>
            <a:ext cx="10877700" cy="1098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71425" lIns="71425" spcFirstLastPara="1" rIns="71425" wrap="square" tIns="7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200"/>
              <a:buFont typeface="Helvetica Neue"/>
              <a:buNone/>
            </a:pPr>
            <a:r>
              <a:rPr b="0" i="1" lang="en-US" sz="62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Volání o pomoc</a:t>
            </a:r>
            <a:endParaRPr/>
          </a:p>
        </p:txBody>
      </p:sp>
      <p:pic>
        <p:nvPicPr>
          <p:cNvPr descr="call.png" id="117" name="Google Shape;117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4961322" y="3738248"/>
            <a:ext cx="4018360" cy="809371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11.png" id="118" name="Google Shape;118;p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182820" y="3738248"/>
            <a:ext cx="4018360" cy="809371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10.png" id="119" name="Google Shape;119;p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403253" y="3738248"/>
            <a:ext cx="4018360" cy="809371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Zachranka-Logo-horizontal-no-claim-Inverted-RGB.png" id="120" name="Google Shape;120;p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7653336" y="196820"/>
            <a:ext cx="3525000" cy="12831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E4F5F5"/>
            </a:gs>
            <a:gs pos="100000">
              <a:srgbClr val="73D7CD"/>
            </a:gs>
          </a:gsLst>
          <a:lin ang="2700005" scaled="0"/>
        </a:gradFill>
      </p:bgPr>
    </p:bg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6"/>
          <p:cNvSpPr/>
          <p:nvPr/>
        </p:nvSpPr>
        <p:spPr>
          <a:xfrm>
            <a:off x="11604046" y="6706556"/>
            <a:ext cx="8803267" cy="1048360"/>
          </a:xfrm>
          <a:prstGeom prst="roundRect">
            <a:avLst>
              <a:gd fmla="val 16667" name="adj"/>
            </a:avLst>
          </a:prstGeom>
          <a:solidFill>
            <a:srgbClr val="D22630"/>
          </a:solidFill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6" name="Google Shape;126;p6"/>
          <p:cNvSpPr/>
          <p:nvPr/>
        </p:nvSpPr>
        <p:spPr>
          <a:xfrm>
            <a:off x="12429656" y="11940750"/>
            <a:ext cx="7977656" cy="1048360"/>
          </a:xfrm>
          <a:prstGeom prst="roundRect">
            <a:avLst>
              <a:gd fmla="val 16667" name="adj"/>
            </a:avLst>
          </a:prstGeom>
          <a:solidFill>
            <a:srgbClr val="D22630"/>
          </a:solidFill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6"/>
          <p:cNvSpPr/>
          <p:nvPr/>
        </p:nvSpPr>
        <p:spPr>
          <a:xfrm>
            <a:off x="4162910" y="3229427"/>
            <a:ext cx="10105595" cy="1048361"/>
          </a:xfrm>
          <a:prstGeom prst="roundRect">
            <a:avLst>
              <a:gd fmla="val 16667" name="adj"/>
            </a:avLst>
          </a:prstGeom>
          <a:solidFill>
            <a:srgbClr val="D22630"/>
          </a:solidFill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8" name="Google Shape;128;p6"/>
          <p:cNvSpPr/>
          <p:nvPr/>
        </p:nvSpPr>
        <p:spPr>
          <a:xfrm>
            <a:off x="4162910" y="8428992"/>
            <a:ext cx="13217982" cy="1048360"/>
          </a:xfrm>
          <a:prstGeom prst="roundRect">
            <a:avLst>
              <a:gd fmla="val 16667" name="adj"/>
            </a:avLst>
          </a:prstGeom>
          <a:solidFill>
            <a:srgbClr val="D22630"/>
          </a:solidFill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Google Shape;188;p12" id="129" name="Google Shape;129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689525" y="3489973"/>
            <a:ext cx="1992390" cy="401302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Google Shape;189;p12" id="130" name="Google Shape;130;p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756697" y="8755280"/>
            <a:ext cx="1992390" cy="401303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Google Shape;190;p12" id="131" name="Google Shape;131;p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208253" y="8755280"/>
            <a:ext cx="1992390" cy="401303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Google Shape;191;p12" id="132" name="Google Shape;132;p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7192651" y="3489973"/>
            <a:ext cx="1992390" cy="401302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Google Shape;192;p12" id="133" name="Google Shape;133;p6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5321449" y="3489972"/>
            <a:ext cx="1992391" cy="401303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Google Shape;193;p12" id="134" name="Google Shape;134;p6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17773005" y="3489973"/>
            <a:ext cx="1992390" cy="401302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Google Shape;194;p12" id="135" name="Google Shape;135;p6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17589574" y="8755277"/>
            <a:ext cx="2512316" cy="4340988"/>
          </a:xfrm>
          <a:prstGeom prst="rect">
            <a:avLst/>
          </a:prstGeom>
          <a:noFill/>
          <a:ln>
            <a:noFill/>
          </a:ln>
        </p:spPr>
      </p:pic>
      <p:sp>
        <p:nvSpPr>
          <p:cNvPr id="136" name="Google Shape;136;p6"/>
          <p:cNvSpPr/>
          <p:nvPr/>
        </p:nvSpPr>
        <p:spPr>
          <a:xfrm>
            <a:off x="3040622" y="-23671"/>
            <a:ext cx="18302757" cy="2613333"/>
          </a:xfrm>
          <a:prstGeom prst="rect">
            <a:avLst/>
          </a:prstGeom>
          <a:solidFill>
            <a:srgbClr val="D22630"/>
          </a:solidFill>
          <a:ln>
            <a:noFill/>
          </a:ln>
        </p:spPr>
        <p:txBody>
          <a:bodyPr anchorCtr="0" anchor="ctr" bIns="71425" lIns="71425" spcFirstLastPara="1" rIns="71425" wrap="square" tIns="7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Font typeface="Helvetica Neue Light"/>
              <a:buNone/>
            </a:pPr>
            <a:r>
              <a:t/>
            </a:r>
            <a:endParaRPr b="0" i="0" sz="3200" u="none" cap="none" strike="noStrike">
              <a:solidFill>
                <a:srgbClr val="FFFFFF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</p:txBody>
      </p:sp>
      <p:pic>
        <p:nvPicPr>
          <p:cNvPr descr="Zachranka-Logo-horizontal-no-claim-Inverted-RGB.png" id="137" name="Google Shape;137;p6"/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17653336" y="196820"/>
            <a:ext cx="3525000" cy="1283101"/>
          </a:xfrm>
          <a:prstGeom prst="rect">
            <a:avLst/>
          </a:prstGeom>
          <a:noFill/>
          <a:ln>
            <a:noFill/>
          </a:ln>
        </p:spPr>
      </p:pic>
      <p:sp>
        <p:nvSpPr>
          <p:cNvPr id="138" name="Google Shape;138;p6"/>
          <p:cNvSpPr txBox="1"/>
          <p:nvPr/>
        </p:nvSpPr>
        <p:spPr>
          <a:xfrm>
            <a:off x="3906554" y="752675"/>
            <a:ext cx="11136000" cy="1098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71425" lIns="71425" spcFirstLastPara="1" rIns="71425" wrap="square" tIns="7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200"/>
              <a:buFont typeface="Helvetica Neue"/>
              <a:buNone/>
            </a:pPr>
            <a:r>
              <a:rPr b="0" i="1" lang="en-US" sz="62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Další funkce aplikace…</a:t>
            </a:r>
            <a:endParaRPr/>
          </a:p>
        </p:txBody>
      </p:sp>
      <p:sp>
        <p:nvSpPr>
          <p:cNvPr id="139" name="Google Shape;139;p6"/>
          <p:cNvSpPr txBox="1"/>
          <p:nvPr/>
        </p:nvSpPr>
        <p:spPr>
          <a:xfrm>
            <a:off x="9538747" y="3440414"/>
            <a:ext cx="4377259" cy="626387"/>
          </a:xfrm>
          <a:prstGeom prst="rect">
            <a:avLst/>
          </a:prstGeom>
          <a:noFill/>
          <a:ln>
            <a:noFill/>
          </a:ln>
        </p:spPr>
        <p:txBody>
          <a:bodyPr anchorCtr="0" anchor="ctr" bIns="71425" lIns="71425" spcFirstLastPara="1" rIns="71425" wrap="square" tIns="7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Font typeface="Helvetica Neue"/>
              <a:buNone/>
            </a:pPr>
            <a:r>
              <a:rPr b="1" i="0" lang="en-US" sz="32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Postupy první pomoci</a:t>
            </a:r>
            <a:endParaRPr/>
          </a:p>
        </p:txBody>
      </p:sp>
      <p:sp>
        <p:nvSpPr>
          <p:cNvPr id="140" name="Google Shape;140;p6"/>
          <p:cNvSpPr txBox="1"/>
          <p:nvPr/>
        </p:nvSpPr>
        <p:spPr>
          <a:xfrm>
            <a:off x="12072916" y="6952012"/>
            <a:ext cx="2812213" cy="626388"/>
          </a:xfrm>
          <a:prstGeom prst="rect">
            <a:avLst/>
          </a:prstGeom>
          <a:noFill/>
          <a:ln>
            <a:noFill/>
          </a:ln>
        </p:spPr>
        <p:txBody>
          <a:bodyPr anchorCtr="0" anchor="ctr" bIns="71425" lIns="71425" spcFirstLastPara="1" rIns="71425" wrap="square" tIns="7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Font typeface="Helvetica Neue"/>
              <a:buNone/>
            </a:pPr>
            <a:r>
              <a:rPr b="1" i="0" lang="en-US" sz="32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Databáze POI</a:t>
            </a:r>
            <a:endParaRPr/>
          </a:p>
        </p:txBody>
      </p:sp>
      <p:sp>
        <p:nvSpPr>
          <p:cNvPr id="141" name="Google Shape;141;p6"/>
          <p:cNvSpPr txBox="1"/>
          <p:nvPr/>
        </p:nvSpPr>
        <p:spPr>
          <a:xfrm>
            <a:off x="9614406" y="8639978"/>
            <a:ext cx="7561404" cy="626388"/>
          </a:xfrm>
          <a:prstGeom prst="rect">
            <a:avLst/>
          </a:prstGeom>
          <a:noFill/>
          <a:ln>
            <a:noFill/>
          </a:ln>
        </p:spPr>
        <p:txBody>
          <a:bodyPr anchorCtr="0" anchor="ctr" bIns="71425" lIns="71425" spcFirstLastPara="1" rIns="71425" wrap="square" tIns="7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Font typeface="Helvetica Neue"/>
              <a:buNone/>
            </a:pPr>
            <a:r>
              <a:rPr b="1" i="0" lang="en-US" sz="32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Mapování AED s otevřeným rozhraním</a:t>
            </a:r>
            <a:endParaRPr/>
          </a:p>
        </p:txBody>
      </p:sp>
      <p:sp>
        <p:nvSpPr>
          <p:cNvPr id="142" name="Google Shape;142;p6"/>
          <p:cNvSpPr txBox="1"/>
          <p:nvPr/>
        </p:nvSpPr>
        <p:spPr>
          <a:xfrm>
            <a:off x="12798528" y="12151737"/>
            <a:ext cx="4002558" cy="626387"/>
          </a:xfrm>
          <a:prstGeom prst="rect">
            <a:avLst/>
          </a:prstGeom>
          <a:noFill/>
          <a:ln>
            <a:noFill/>
          </a:ln>
        </p:spPr>
        <p:txBody>
          <a:bodyPr anchorCtr="0" anchor="ctr" bIns="71425" lIns="71425" spcFirstLastPara="1" rIns="71425" wrap="square" tIns="7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Font typeface="Helvetica Neue"/>
              <a:buNone/>
            </a:pPr>
            <a:r>
              <a:rPr b="1" i="0" lang="en-US" sz="32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Varovná upozornění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E4F5F5"/>
            </a:gs>
            <a:gs pos="100000">
              <a:srgbClr val="73D7CD"/>
            </a:gs>
          </a:gsLst>
          <a:lin ang="2700005" scaled="0"/>
        </a:gradFill>
      </p:bgPr>
    </p:bg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7"/>
          <p:cNvSpPr/>
          <p:nvPr/>
        </p:nvSpPr>
        <p:spPr>
          <a:xfrm>
            <a:off x="3040622" y="-23671"/>
            <a:ext cx="18302757" cy="2613333"/>
          </a:xfrm>
          <a:prstGeom prst="rect">
            <a:avLst/>
          </a:prstGeom>
          <a:solidFill>
            <a:srgbClr val="D22630"/>
          </a:solidFill>
          <a:ln>
            <a:noFill/>
          </a:ln>
        </p:spPr>
        <p:txBody>
          <a:bodyPr anchorCtr="0" anchor="ctr" bIns="71425" lIns="71425" spcFirstLastPara="1" rIns="71425" wrap="square" tIns="7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Font typeface="Helvetica Neue Light"/>
              <a:buNone/>
            </a:pPr>
            <a:r>
              <a:t/>
            </a:r>
            <a:endParaRPr b="0" i="0" sz="3200" u="none" cap="none" strike="noStrike">
              <a:solidFill>
                <a:srgbClr val="FFFFFF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</p:txBody>
      </p:sp>
      <p:sp>
        <p:nvSpPr>
          <p:cNvPr id="148" name="Google Shape;148;p7"/>
          <p:cNvSpPr txBox="1"/>
          <p:nvPr/>
        </p:nvSpPr>
        <p:spPr>
          <a:xfrm>
            <a:off x="4083581" y="901525"/>
            <a:ext cx="12511200" cy="7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71425" lIns="71425" spcFirstLastPara="1" rIns="71425" wrap="square" tIns="7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200"/>
              <a:buFont typeface="Helvetica Neue"/>
              <a:buNone/>
            </a:pPr>
            <a:r>
              <a:rPr b="0" i="1" lang="en-US" sz="42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4 země a přeshraniční spolupráce</a:t>
            </a:r>
            <a:endParaRPr/>
          </a:p>
        </p:txBody>
      </p:sp>
      <p:grpSp>
        <p:nvGrpSpPr>
          <p:cNvPr id="149" name="Google Shape;149;p7"/>
          <p:cNvGrpSpPr/>
          <p:nvPr/>
        </p:nvGrpSpPr>
        <p:grpSpPr>
          <a:xfrm>
            <a:off x="8695396" y="11686446"/>
            <a:ext cx="2788536" cy="587336"/>
            <a:chOff x="0" y="4564"/>
            <a:chExt cx="2788535" cy="587334"/>
          </a:xfrm>
        </p:grpSpPr>
        <p:grpSp>
          <p:nvGrpSpPr>
            <p:cNvPr id="150" name="Google Shape;150;p7"/>
            <p:cNvGrpSpPr/>
            <p:nvPr/>
          </p:nvGrpSpPr>
          <p:grpSpPr>
            <a:xfrm>
              <a:off x="884742" y="4564"/>
              <a:ext cx="1903793" cy="587334"/>
              <a:chOff x="0" y="4564"/>
              <a:chExt cx="1903792" cy="587333"/>
            </a:xfrm>
          </p:grpSpPr>
          <p:sp>
            <p:nvSpPr>
              <p:cNvPr id="151" name="Google Shape;151;p7"/>
              <p:cNvSpPr/>
              <p:nvPr/>
            </p:nvSpPr>
            <p:spPr>
              <a:xfrm>
                <a:off x="0" y="14941"/>
                <a:ext cx="1903792" cy="566579"/>
              </a:xfrm>
              <a:prstGeom prst="roundRect">
                <a:avLst>
                  <a:gd fmla="val 50000" name="adj"/>
                </a:avLst>
              </a:prstGeom>
              <a:solidFill>
                <a:srgbClr val="82BDB1"/>
              </a:solidFill>
              <a:ln>
                <a:noFill/>
              </a:ln>
            </p:spPr>
            <p:txBody>
              <a:bodyPr anchorCtr="0" anchor="ctr" bIns="64275" lIns="64275" spcFirstLastPara="1" rIns="64275" wrap="square" tIns="64275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FFFF"/>
                  </a:buClr>
                  <a:buSzPts val="2200"/>
                  <a:buFont typeface="Helvetica Neue"/>
                  <a:buNone/>
                </a:pPr>
                <a:r>
                  <a:t/>
                </a:r>
                <a:endParaRPr b="0" i="1" sz="2200" u="none" cap="none" strike="noStrike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endParaRPr>
              </a:p>
            </p:txBody>
          </p:sp>
          <p:sp>
            <p:nvSpPr>
              <p:cNvPr id="152" name="Google Shape;152;p7"/>
              <p:cNvSpPr txBox="1"/>
              <p:nvPr/>
            </p:nvSpPr>
            <p:spPr>
              <a:xfrm>
                <a:off x="82972" y="4564"/>
                <a:ext cx="1737847" cy="58733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128550" lIns="128550" spcFirstLastPara="1" rIns="128550" wrap="square" tIns="128550">
                <a:sp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FFFF"/>
                  </a:buClr>
                  <a:buSzPts val="2200"/>
                  <a:buFont typeface="Helvetica Neue"/>
                  <a:buNone/>
                </a:pPr>
                <a:r>
                  <a:rPr b="1" i="1" lang="en-US" sz="2200" u="none" cap="none" strike="noStrike">
                    <a:solidFill>
                      <a:srgbClr val="FFFFFF"/>
                    </a:solidFill>
                    <a:latin typeface="Helvetica Neue"/>
                    <a:ea typeface="Helvetica Neue"/>
                    <a:cs typeface="Helvetica Neue"/>
                    <a:sym typeface="Helvetica Neue"/>
                  </a:rPr>
                  <a:t>Záchranka</a:t>
                </a:r>
                <a:endParaRPr/>
              </a:p>
            </p:txBody>
          </p:sp>
        </p:grpSp>
        <p:pic>
          <p:nvPicPr>
            <p:cNvPr descr="Obrázek 13" id="153" name="Google Shape;153;p7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0" y="14941"/>
              <a:ext cx="566579" cy="566579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54" name="Google Shape;154;p7"/>
          <p:cNvGrpSpPr/>
          <p:nvPr/>
        </p:nvGrpSpPr>
        <p:grpSpPr>
          <a:xfrm>
            <a:off x="4881837" y="11610872"/>
            <a:ext cx="2442693" cy="587336"/>
            <a:chOff x="0" y="4564"/>
            <a:chExt cx="2442691" cy="587334"/>
          </a:xfrm>
        </p:grpSpPr>
        <p:grpSp>
          <p:nvGrpSpPr>
            <p:cNvPr id="155" name="Google Shape;155;p7"/>
            <p:cNvGrpSpPr/>
            <p:nvPr/>
          </p:nvGrpSpPr>
          <p:grpSpPr>
            <a:xfrm>
              <a:off x="911165" y="4564"/>
              <a:ext cx="1531526" cy="587334"/>
              <a:chOff x="0" y="4564"/>
              <a:chExt cx="1531525" cy="587333"/>
            </a:xfrm>
          </p:grpSpPr>
          <p:sp>
            <p:nvSpPr>
              <p:cNvPr id="156" name="Google Shape;156;p7"/>
              <p:cNvSpPr/>
              <p:nvPr/>
            </p:nvSpPr>
            <p:spPr>
              <a:xfrm>
                <a:off x="0" y="14941"/>
                <a:ext cx="1531525" cy="566579"/>
              </a:xfrm>
              <a:prstGeom prst="roundRect">
                <a:avLst>
                  <a:gd fmla="val 50000" name="adj"/>
                </a:avLst>
              </a:prstGeom>
              <a:solidFill>
                <a:srgbClr val="82BDB1"/>
              </a:solidFill>
              <a:ln>
                <a:noFill/>
              </a:ln>
            </p:spPr>
            <p:txBody>
              <a:bodyPr anchorCtr="0" anchor="ctr" bIns="64275" lIns="64275" spcFirstLastPara="1" rIns="64275" wrap="square" tIns="64275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FFFF"/>
                  </a:buClr>
                  <a:buSzPts val="2200"/>
                  <a:buFont typeface="Helvetica Neue"/>
                  <a:buNone/>
                </a:pPr>
                <a:r>
                  <a:t/>
                </a:r>
                <a:endParaRPr b="0" i="1" sz="2200" u="none" cap="none" strike="noStrike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endParaRPr>
              </a:p>
            </p:txBody>
          </p:sp>
          <p:sp>
            <p:nvSpPr>
              <p:cNvPr id="157" name="Google Shape;157;p7"/>
              <p:cNvSpPr txBox="1"/>
              <p:nvPr/>
            </p:nvSpPr>
            <p:spPr>
              <a:xfrm>
                <a:off x="82972" y="4564"/>
                <a:ext cx="1365580" cy="58733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128550" lIns="128550" spcFirstLastPara="1" rIns="128550" wrap="square" tIns="128550">
                <a:sp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FFFF"/>
                  </a:buClr>
                  <a:buSzPts val="2200"/>
                  <a:buFont typeface="Helvetica Neue"/>
                  <a:buNone/>
                </a:pPr>
                <a:r>
                  <a:rPr b="1" i="1" lang="en-US" sz="2200" u="none" cap="none" strike="noStrike">
                    <a:solidFill>
                      <a:srgbClr val="FFFFFF"/>
                    </a:solidFill>
                    <a:latin typeface="Helvetica Neue"/>
                    <a:ea typeface="Helvetica Neue"/>
                    <a:cs typeface="Helvetica Neue"/>
                    <a:sym typeface="Helvetica Neue"/>
                  </a:rPr>
                  <a:t>Rettung</a:t>
                </a:r>
                <a:endParaRPr/>
              </a:p>
            </p:txBody>
          </p:sp>
        </p:grpSp>
        <p:pic>
          <p:nvPicPr>
            <p:cNvPr descr="Obrázek 17" id="158" name="Google Shape;158;p7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0" y="14941"/>
              <a:ext cx="566579" cy="566579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59" name="Google Shape;159;p7"/>
          <p:cNvGrpSpPr/>
          <p:nvPr/>
        </p:nvGrpSpPr>
        <p:grpSpPr>
          <a:xfrm>
            <a:off x="12691929" y="11724232"/>
            <a:ext cx="2764538" cy="587336"/>
            <a:chOff x="0" y="4564"/>
            <a:chExt cx="2764537" cy="587334"/>
          </a:xfrm>
        </p:grpSpPr>
        <p:grpSp>
          <p:nvGrpSpPr>
            <p:cNvPr id="160" name="Google Shape;160;p7"/>
            <p:cNvGrpSpPr/>
            <p:nvPr/>
          </p:nvGrpSpPr>
          <p:grpSpPr>
            <a:xfrm>
              <a:off x="911165" y="4564"/>
              <a:ext cx="1853372" cy="587334"/>
              <a:chOff x="0" y="4564"/>
              <a:chExt cx="1853371" cy="587333"/>
            </a:xfrm>
          </p:grpSpPr>
          <p:sp>
            <p:nvSpPr>
              <p:cNvPr id="161" name="Google Shape;161;p7"/>
              <p:cNvSpPr/>
              <p:nvPr/>
            </p:nvSpPr>
            <p:spPr>
              <a:xfrm>
                <a:off x="0" y="14941"/>
                <a:ext cx="1853371" cy="566579"/>
              </a:xfrm>
              <a:prstGeom prst="roundRect">
                <a:avLst>
                  <a:gd fmla="val 50000" name="adj"/>
                </a:avLst>
              </a:prstGeom>
              <a:solidFill>
                <a:srgbClr val="82BDB1"/>
              </a:solidFill>
              <a:ln>
                <a:noFill/>
              </a:ln>
            </p:spPr>
            <p:txBody>
              <a:bodyPr anchorCtr="0" anchor="ctr" bIns="64275" lIns="64275" spcFirstLastPara="1" rIns="64275" wrap="square" tIns="64275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FFFF"/>
                  </a:buClr>
                  <a:buSzPts val="2200"/>
                  <a:buFont typeface="Helvetica Neue"/>
                  <a:buNone/>
                </a:pPr>
                <a:r>
                  <a:t/>
                </a:r>
                <a:endParaRPr b="0" i="1" sz="2200" u="none" cap="none" strike="noStrike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endParaRPr>
              </a:p>
            </p:txBody>
          </p:sp>
          <p:sp>
            <p:nvSpPr>
              <p:cNvPr id="162" name="Google Shape;162;p7"/>
              <p:cNvSpPr txBox="1"/>
              <p:nvPr/>
            </p:nvSpPr>
            <p:spPr>
              <a:xfrm>
                <a:off x="82972" y="4564"/>
                <a:ext cx="1687426" cy="58733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128550" lIns="128550" spcFirstLastPara="1" rIns="128550" wrap="square" tIns="128550">
                <a:sp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FFFF"/>
                  </a:buClr>
                  <a:buSzPts val="2200"/>
                  <a:buFont typeface="Helvetica Neue"/>
                  <a:buNone/>
                </a:pPr>
                <a:r>
                  <a:rPr b="1" i="1" lang="en-US" sz="2200" u="none" cap="none" strike="noStrike">
                    <a:solidFill>
                      <a:srgbClr val="FFFFFF"/>
                    </a:solidFill>
                    <a:latin typeface="Helvetica Neue"/>
                    <a:ea typeface="Helvetica Neue"/>
                    <a:cs typeface="Helvetica Neue"/>
                    <a:sym typeface="Helvetica Neue"/>
                  </a:rPr>
                  <a:t>ÉletMentő</a:t>
                </a:r>
                <a:endParaRPr/>
              </a:p>
            </p:txBody>
          </p:sp>
        </p:grpSp>
        <p:pic>
          <p:nvPicPr>
            <p:cNvPr descr="Obrázek 20" id="163" name="Google Shape;163;p7"/>
            <p:cNvPicPr preferRelativeResize="0"/>
            <p:nvPr/>
          </p:nvPicPr>
          <p:blipFill rotWithShape="1">
            <a:blip r:embed="rId5">
              <a:alphaModFix/>
            </a:blip>
            <a:srcRect b="0" l="0" r="0" t="0"/>
            <a:stretch/>
          </p:blipFill>
          <p:spPr>
            <a:xfrm>
              <a:off x="0" y="14941"/>
              <a:ext cx="566579" cy="566579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64" name="Google Shape;164;p7"/>
          <p:cNvGrpSpPr/>
          <p:nvPr/>
        </p:nvGrpSpPr>
        <p:grpSpPr>
          <a:xfrm>
            <a:off x="16246420" y="11791289"/>
            <a:ext cx="3848654" cy="910873"/>
            <a:chOff x="0" y="3331"/>
            <a:chExt cx="3848652" cy="910872"/>
          </a:xfrm>
        </p:grpSpPr>
        <p:grpSp>
          <p:nvGrpSpPr>
            <p:cNvPr id="165" name="Google Shape;165;p7"/>
            <p:cNvGrpSpPr/>
            <p:nvPr/>
          </p:nvGrpSpPr>
          <p:grpSpPr>
            <a:xfrm>
              <a:off x="911165" y="3331"/>
              <a:ext cx="2937487" cy="910872"/>
              <a:chOff x="0" y="3331"/>
              <a:chExt cx="2937485" cy="910871"/>
            </a:xfrm>
          </p:grpSpPr>
          <p:sp>
            <p:nvSpPr>
              <p:cNvPr id="166" name="Google Shape;166;p7"/>
              <p:cNvSpPr/>
              <p:nvPr/>
            </p:nvSpPr>
            <p:spPr>
              <a:xfrm>
                <a:off x="0" y="3331"/>
                <a:ext cx="2937485" cy="910871"/>
              </a:xfrm>
              <a:prstGeom prst="roundRect">
                <a:avLst>
                  <a:gd fmla="val 50000" name="adj"/>
                </a:avLst>
              </a:prstGeom>
              <a:solidFill>
                <a:srgbClr val="82BDB1"/>
              </a:solidFill>
              <a:ln>
                <a:noFill/>
              </a:ln>
            </p:spPr>
            <p:txBody>
              <a:bodyPr anchorCtr="0" anchor="ctr" bIns="64275" lIns="64275" spcFirstLastPara="1" rIns="64275" wrap="square" tIns="64275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FFFF"/>
                  </a:buClr>
                  <a:buSzPts val="2200"/>
                  <a:buFont typeface="Helvetica Neue"/>
                  <a:buNone/>
                </a:pPr>
                <a:r>
                  <a:t/>
                </a:r>
                <a:endParaRPr b="0" i="1" sz="2200" u="none" cap="none" strike="noStrike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endParaRPr>
              </a:p>
            </p:txBody>
          </p:sp>
          <p:sp>
            <p:nvSpPr>
              <p:cNvPr id="167" name="Google Shape;167;p7"/>
              <p:cNvSpPr/>
              <p:nvPr/>
            </p:nvSpPr>
            <p:spPr>
              <a:xfrm>
                <a:off x="133392" y="458766"/>
                <a:ext cx="2670701" cy="1"/>
              </a:xfrm>
              <a:custGeom>
                <a:rect b="b" l="l" r="r" t="t"/>
                <a:pathLst>
                  <a:path extrusionOk="0" h="120000" w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128550" lIns="128550" spcFirstLastPara="1" rIns="128550" wrap="square" tIns="128550">
                <a:sp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FFFF"/>
                  </a:buClr>
                  <a:buSzPts val="2200"/>
                  <a:buFont typeface="Helvetica Neue"/>
                  <a:buNone/>
                </a:pPr>
                <a:r>
                  <a:rPr b="1" i="1" lang="en-US" sz="2200" u="none" cap="none" strike="noStrike">
                    <a:solidFill>
                      <a:srgbClr val="FFFFFF"/>
                    </a:solidFill>
                    <a:latin typeface="Helvetica Neue"/>
                    <a:ea typeface="Helvetica Neue"/>
                    <a:cs typeface="Helvetica Neue"/>
                    <a:sym typeface="Helvetica Neue"/>
                  </a:rPr>
                  <a:t>Horská záchranná služba</a:t>
                </a:r>
                <a:endParaRPr/>
              </a:p>
            </p:txBody>
          </p:sp>
        </p:grpSp>
        <p:pic>
          <p:nvPicPr>
            <p:cNvPr descr="Obrázek 28" id="168" name="Google Shape;168;p7"/>
            <p:cNvPicPr preferRelativeResize="0"/>
            <p:nvPr/>
          </p:nvPicPr>
          <p:blipFill rotWithShape="1">
            <a:blip r:embed="rId6">
              <a:alphaModFix/>
            </a:blip>
            <a:srcRect b="0" l="0" r="0" t="0"/>
            <a:stretch/>
          </p:blipFill>
          <p:spPr>
            <a:xfrm>
              <a:off x="0" y="3331"/>
              <a:ext cx="566579" cy="566579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descr="1.png" id="169" name="Google Shape;169;p7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4288927" y="3803461"/>
            <a:ext cx="3628512" cy="730848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1.png" id="170" name="Google Shape;170;p7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8277352" y="3845164"/>
            <a:ext cx="3624621" cy="730065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4.png" id="171" name="Google Shape;171;p7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12261887" y="3916818"/>
            <a:ext cx="3624621" cy="730065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Obrázek 12" id="172" name="Google Shape;172;p7"/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16327559" y="3973498"/>
            <a:ext cx="3609121" cy="734384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Zachranka-Logo-horizontal-no-claim-Inverted-RGB.png" id="173" name="Google Shape;173;p7"/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17653336" y="196820"/>
            <a:ext cx="3525000" cy="12831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22630"/>
        </a:solidFill>
      </p:bgPr>
    </p:bg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8"/>
          <p:cNvSpPr txBox="1"/>
          <p:nvPr/>
        </p:nvSpPr>
        <p:spPr>
          <a:xfrm>
            <a:off x="3943954" y="3172524"/>
            <a:ext cx="16496100" cy="2539200"/>
          </a:xfrm>
          <a:prstGeom prst="rect">
            <a:avLst/>
          </a:prstGeom>
          <a:noFill/>
          <a:ln>
            <a:noFill/>
          </a:ln>
        </p:spPr>
        <p:txBody>
          <a:bodyPr anchorCtr="0" anchor="t" bIns="25700" lIns="25700" spcFirstLastPara="1" rIns="25700" wrap="square" tIns="25700">
            <a:spAutoFit/>
          </a:bodyPr>
          <a:lstStyle/>
          <a:p>
            <a:pPr indent="-324118" lvl="0" marL="298718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40"/>
              <a:buFont typeface="Arial"/>
              <a:buChar char="•"/>
            </a:pPr>
            <a:r>
              <a:rPr b="0" i="0" lang="en-US" sz="32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Funkcionality app Záchranka integrovány přímo do FW mobilního telefonu Aligator A930</a:t>
            </a:r>
            <a:endParaRPr sz="1800"/>
          </a:p>
          <a:p>
            <a:pPr indent="-324118" lvl="0" marL="298718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40"/>
              <a:buFont typeface="Arial"/>
              <a:buChar char="•"/>
            </a:pPr>
            <a:r>
              <a:rPr b="0" i="0" lang="en-US" sz="32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Automatické odeslání nouzové SMS na pozadí po zavolání linky 155 / 1210</a:t>
            </a:r>
            <a:endParaRPr sz="1800"/>
          </a:p>
          <a:p>
            <a:pPr indent="-324117" lvl="0" marL="298717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40"/>
              <a:buFont typeface="Arial"/>
              <a:buChar char="•"/>
            </a:pPr>
            <a:r>
              <a:rPr b="0" i="0" lang="en-US" sz="32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Nouzová SMS obsahuje GPS lokalizaci a kompletní profil volajícího</a:t>
            </a:r>
            <a:endParaRPr sz="1800"/>
          </a:p>
        </p:txBody>
      </p:sp>
      <p:pic>
        <p:nvPicPr>
          <p:cNvPr descr="Snímek obrazovky 2025-02-03 v 16.54.07.png" id="179" name="Google Shape;179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456390" y="7032956"/>
            <a:ext cx="6105038" cy="6059562"/>
          </a:xfrm>
          <a:prstGeom prst="rect">
            <a:avLst/>
          </a:prstGeom>
          <a:noFill/>
          <a:ln cap="flat" cmpd="sng" w="12700">
            <a:solidFill>
              <a:srgbClr val="F3F7F5"/>
            </a:solidFill>
            <a:prstDash val="solid"/>
            <a:miter lim="400000"/>
            <a:headEnd len="sm" w="sm" type="none"/>
            <a:tailEnd len="sm" w="sm" type="none"/>
          </a:ln>
          <a:effectLst>
            <a:outerShdw blurRad="25400" rotWithShape="0" dir="3600000" dist="12700">
              <a:srgbClr val="000000">
                <a:alpha val="69803"/>
              </a:srgbClr>
            </a:outerShdw>
          </a:effectLst>
        </p:spPr>
      </p:pic>
      <p:pic>
        <p:nvPicPr>
          <p:cNvPr descr="Zachranka-Logo-horizontal-no-claim-Inverted-RGB.png" id="180" name="Google Shape;180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7653336" y="196820"/>
            <a:ext cx="3525000" cy="1283101"/>
          </a:xfrm>
          <a:prstGeom prst="rect">
            <a:avLst/>
          </a:prstGeom>
          <a:noFill/>
          <a:ln>
            <a:noFill/>
          </a:ln>
        </p:spPr>
      </p:pic>
      <p:sp>
        <p:nvSpPr>
          <p:cNvPr id="181" name="Google Shape;181;p8"/>
          <p:cNvSpPr txBox="1"/>
          <p:nvPr/>
        </p:nvSpPr>
        <p:spPr>
          <a:xfrm>
            <a:off x="4083578" y="752675"/>
            <a:ext cx="15051000" cy="1098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71425" lIns="71425" spcFirstLastPara="1" rIns="71425" wrap="square" tIns="7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200"/>
              <a:buFont typeface="Helvetica Neue"/>
              <a:buNone/>
            </a:pPr>
            <a:r>
              <a:rPr b="0" i="1" lang="en-US" sz="62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Tlačítkový telefon s App Záchranka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22630"/>
        </a:solidFill>
      </p:bgPr>
    </p:bg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9"/>
          <p:cNvSpPr txBox="1"/>
          <p:nvPr/>
        </p:nvSpPr>
        <p:spPr>
          <a:xfrm>
            <a:off x="4433252" y="8504395"/>
            <a:ext cx="15517496" cy="973863"/>
          </a:xfrm>
          <a:prstGeom prst="rect">
            <a:avLst/>
          </a:prstGeom>
          <a:noFill/>
          <a:ln>
            <a:noFill/>
          </a:ln>
        </p:spPr>
        <p:txBody>
          <a:bodyPr anchorCtr="0" anchor="ctr" bIns="71425" lIns="71425" spcFirstLastPara="1" rIns="71425" wrap="square" tIns="7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600"/>
              <a:buFont typeface="Helvetica Neue"/>
              <a:buNone/>
            </a:pPr>
            <a:r>
              <a:rPr b="0" i="1" lang="en-US" sz="56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Portál aplikace Záchranka a přenos obrazu z místa</a:t>
            </a:r>
            <a:endParaRPr/>
          </a:p>
        </p:txBody>
      </p:sp>
      <p:pic>
        <p:nvPicPr>
          <p:cNvPr descr="web based app.png" id="187" name="Google Shape;187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310770" y="3760763"/>
            <a:ext cx="1427323" cy="239499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SAP.png" id="188" name="Google Shape;188;p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415520" y="5015275"/>
            <a:ext cx="5367869" cy="267899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Snímek obrazovky 2023-04-11 v 22.44.29.png" id="189" name="Google Shape;189;p9"/>
          <p:cNvPicPr preferRelativeResize="0"/>
          <p:nvPr/>
        </p:nvPicPr>
        <p:blipFill rotWithShape="1">
          <a:blip r:embed="rId5">
            <a:alphaModFix/>
          </a:blip>
          <a:srcRect b="3141" l="4385" r="6129" t="3449"/>
          <a:stretch/>
        </p:blipFill>
        <p:spPr>
          <a:xfrm>
            <a:off x="15706429" y="3760930"/>
            <a:ext cx="1366838" cy="2394745"/>
          </a:xfrm>
          <a:custGeom>
            <a:rect b="b" l="l" r="r" t="t"/>
            <a:pathLst>
              <a:path extrusionOk="0" h="21600" w="21600">
                <a:moveTo>
                  <a:pt x="10825" y="0"/>
                </a:moveTo>
                <a:cubicBezTo>
                  <a:pt x="7066" y="1"/>
                  <a:pt x="3313" y="22"/>
                  <a:pt x="3004" y="68"/>
                </a:cubicBezTo>
                <a:cubicBezTo>
                  <a:pt x="2063" y="208"/>
                  <a:pt x="1222" y="577"/>
                  <a:pt x="790" y="1042"/>
                </a:cubicBezTo>
                <a:cubicBezTo>
                  <a:pt x="413" y="1446"/>
                  <a:pt x="347" y="1686"/>
                  <a:pt x="345" y="2717"/>
                </a:cubicBezTo>
                <a:lnTo>
                  <a:pt x="345" y="3633"/>
                </a:lnTo>
                <a:lnTo>
                  <a:pt x="176" y="3680"/>
                </a:lnTo>
                <a:lnTo>
                  <a:pt x="0" y="3726"/>
                </a:lnTo>
                <a:lnTo>
                  <a:pt x="0" y="5975"/>
                </a:lnTo>
                <a:lnTo>
                  <a:pt x="0" y="8215"/>
                </a:lnTo>
                <a:lnTo>
                  <a:pt x="176" y="8262"/>
                </a:lnTo>
                <a:lnTo>
                  <a:pt x="345" y="8309"/>
                </a:lnTo>
                <a:lnTo>
                  <a:pt x="345" y="14058"/>
                </a:lnTo>
                <a:cubicBezTo>
                  <a:pt x="347" y="20395"/>
                  <a:pt x="329" y="20075"/>
                  <a:pt x="790" y="20569"/>
                </a:cubicBezTo>
                <a:cubicBezTo>
                  <a:pt x="1208" y="21017"/>
                  <a:pt x="1887" y="21326"/>
                  <a:pt x="2829" y="21511"/>
                </a:cubicBezTo>
                <a:cubicBezTo>
                  <a:pt x="3275" y="21598"/>
                  <a:pt x="3359" y="21600"/>
                  <a:pt x="6203" y="21600"/>
                </a:cubicBezTo>
                <a:lnTo>
                  <a:pt x="9138" y="21600"/>
                </a:lnTo>
                <a:lnTo>
                  <a:pt x="9339" y="21439"/>
                </a:lnTo>
                <a:cubicBezTo>
                  <a:pt x="9525" y="21286"/>
                  <a:pt x="9542" y="21278"/>
                  <a:pt x="9916" y="21278"/>
                </a:cubicBezTo>
                <a:cubicBezTo>
                  <a:pt x="10170" y="21278"/>
                  <a:pt x="10402" y="21304"/>
                  <a:pt x="10574" y="21357"/>
                </a:cubicBezTo>
                <a:cubicBezTo>
                  <a:pt x="10719" y="21401"/>
                  <a:pt x="10935" y="21439"/>
                  <a:pt x="11057" y="21439"/>
                </a:cubicBezTo>
                <a:cubicBezTo>
                  <a:pt x="11178" y="21439"/>
                  <a:pt x="11360" y="21401"/>
                  <a:pt x="11459" y="21357"/>
                </a:cubicBezTo>
                <a:cubicBezTo>
                  <a:pt x="11627" y="21281"/>
                  <a:pt x="11741" y="21278"/>
                  <a:pt x="13334" y="21278"/>
                </a:cubicBezTo>
                <a:lnTo>
                  <a:pt x="15033" y="21278"/>
                </a:lnTo>
                <a:lnTo>
                  <a:pt x="15222" y="21439"/>
                </a:lnTo>
                <a:lnTo>
                  <a:pt x="15410" y="21600"/>
                </a:lnTo>
                <a:lnTo>
                  <a:pt x="16833" y="21600"/>
                </a:lnTo>
                <a:cubicBezTo>
                  <a:pt x="18367" y="21600"/>
                  <a:pt x="18763" y="21564"/>
                  <a:pt x="19405" y="21378"/>
                </a:cubicBezTo>
                <a:cubicBezTo>
                  <a:pt x="20232" y="21139"/>
                  <a:pt x="20985" y="20586"/>
                  <a:pt x="21174" y="20071"/>
                </a:cubicBezTo>
                <a:cubicBezTo>
                  <a:pt x="21234" y="19909"/>
                  <a:pt x="21258" y="17805"/>
                  <a:pt x="21268" y="12225"/>
                </a:cubicBezTo>
                <a:lnTo>
                  <a:pt x="21280" y="4589"/>
                </a:lnTo>
                <a:lnTo>
                  <a:pt x="21443" y="4528"/>
                </a:lnTo>
                <a:cubicBezTo>
                  <a:pt x="21597" y="4470"/>
                  <a:pt x="21600" y="4447"/>
                  <a:pt x="21600" y="3809"/>
                </a:cubicBezTo>
                <a:cubicBezTo>
                  <a:pt x="21600" y="3210"/>
                  <a:pt x="21587" y="3151"/>
                  <a:pt x="21468" y="3114"/>
                </a:cubicBezTo>
                <a:cubicBezTo>
                  <a:pt x="21352" y="3079"/>
                  <a:pt x="21332" y="3003"/>
                  <a:pt x="21293" y="2381"/>
                </a:cubicBezTo>
                <a:cubicBezTo>
                  <a:pt x="21268" y="1984"/>
                  <a:pt x="21205" y="1595"/>
                  <a:pt x="21148" y="1478"/>
                </a:cubicBezTo>
                <a:cubicBezTo>
                  <a:pt x="20819" y="795"/>
                  <a:pt x="19852" y="247"/>
                  <a:pt x="18652" y="68"/>
                </a:cubicBezTo>
                <a:cubicBezTo>
                  <a:pt x="18344" y="22"/>
                  <a:pt x="14584" y="0"/>
                  <a:pt x="10825" y="0"/>
                </a:cubicBezTo>
                <a:close/>
              </a:path>
            </a:pathLst>
          </a:custGeom>
          <a:noFill/>
          <a:ln>
            <a:noFill/>
          </a:ln>
        </p:spPr>
      </p:pic>
      <p:pic>
        <p:nvPicPr>
          <p:cNvPr descr="Zachranka-Logo-horizontal-no-claim-Inverted-RGB.png" id="190" name="Google Shape;190;p9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7653336" y="196820"/>
            <a:ext cx="3525000" cy="12831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22630"/>
        </a:solidFill>
      </p:bgPr>
    </p:bg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10"/>
          <p:cNvSpPr txBox="1"/>
          <p:nvPr/>
        </p:nvSpPr>
        <p:spPr>
          <a:xfrm>
            <a:off x="3786723" y="752675"/>
            <a:ext cx="11092800" cy="1098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71425" lIns="71425" spcFirstLastPara="1" rIns="71425" wrap="square" tIns="7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200"/>
              <a:buFont typeface="Helvetica Neue"/>
              <a:buNone/>
            </a:pPr>
            <a:r>
              <a:rPr b="0" i="1" lang="en-US" sz="62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Kdy je video využíváno…</a:t>
            </a:r>
            <a:endParaRPr/>
          </a:p>
        </p:txBody>
      </p:sp>
      <p:pic>
        <p:nvPicPr>
          <p:cNvPr descr="Bitmap.png" id="196" name="Google Shape;196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576907" y="4113721"/>
            <a:ext cx="4078756" cy="153374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Bitmap4.png" id="197" name="Google Shape;197;p1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4879434" y="8738437"/>
            <a:ext cx="3113405" cy="203914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Bitmap2.png" id="198" name="Google Shape;198;p1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5263820" y="3534695"/>
            <a:ext cx="2344632" cy="2048913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Bitmap3.png" id="199" name="Google Shape;199;p10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892590" y="8557494"/>
            <a:ext cx="2344633" cy="2401033"/>
          </a:xfrm>
          <a:prstGeom prst="rect">
            <a:avLst/>
          </a:prstGeom>
          <a:noFill/>
          <a:ln>
            <a:noFill/>
          </a:ln>
        </p:spPr>
      </p:pic>
      <p:sp>
        <p:nvSpPr>
          <p:cNvPr id="200" name="Google Shape;200;p10"/>
          <p:cNvSpPr txBox="1"/>
          <p:nvPr/>
        </p:nvSpPr>
        <p:spPr>
          <a:xfrm>
            <a:off x="4001596" y="6225014"/>
            <a:ext cx="7229377" cy="574676"/>
          </a:xfrm>
          <a:prstGeom prst="rect">
            <a:avLst/>
          </a:prstGeom>
          <a:noFill/>
          <a:ln>
            <a:noFill/>
          </a:ln>
        </p:spPr>
        <p:txBody>
          <a:bodyPr anchorCtr="0" anchor="ctr" bIns="71425" lIns="71425" spcFirstLastPara="1" rIns="71425" wrap="square" tIns="7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Helvetica Neue"/>
              <a:buNone/>
            </a:pPr>
            <a:r>
              <a:rPr b="1" i="0" lang="en-US" sz="28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1. Dopravní nehody a mimořádné události</a:t>
            </a:r>
            <a:endParaRPr/>
          </a:p>
        </p:txBody>
      </p:sp>
      <p:sp>
        <p:nvSpPr>
          <p:cNvPr id="201" name="Google Shape;201;p10"/>
          <p:cNvSpPr txBox="1"/>
          <p:nvPr/>
        </p:nvSpPr>
        <p:spPr>
          <a:xfrm>
            <a:off x="13110720" y="6225014"/>
            <a:ext cx="6650832" cy="574676"/>
          </a:xfrm>
          <a:prstGeom prst="rect">
            <a:avLst/>
          </a:prstGeom>
          <a:noFill/>
          <a:ln>
            <a:noFill/>
          </a:ln>
        </p:spPr>
        <p:txBody>
          <a:bodyPr anchorCtr="0" anchor="ctr" bIns="71425" lIns="71425" spcFirstLastPara="1" rIns="71425" wrap="square" tIns="7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Helvetica Neue"/>
              <a:buNone/>
            </a:pPr>
            <a:r>
              <a:rPr b="1" i="0" lang="en-US" sz="28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2. Telefonicky asistovaná první pomoc</a:t>
            </a:r>
            <a:endParaRPr/>
          </a:p>
        </p:txBody>
      </p:sp>
      <p:sp>
        <p:nvSpPr>
          <p:cNvPr id="202" name="Google Shape;202;p10"/>
          <p:cNvSpPr txBox="1"/>
          <p:nvPr/>
        </p:nvSpPr>
        <p:spPr>
          <a:xfrm>
            <a:off x="4419097" y="11635240"/>
            <a:ext cx="6394376" cy="574676"/>
          </a:xfrm>
          <a:prstGeom prst="rect">
            <a:avLst/>
          </a:prstGeom>
          <a:noFill/>
          <a:ln>
            <a:noFill/>
          </a:ln>
        </p:spPr>
        <p:txBody>
          <a:bodyPr anchorCtr="0" anchor="ctr" bIns="71425" lIns="71425" spcFirstLastPara="1" rIns="71425" wrap="square" tIns="7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Helvetica Neue"/>
              <a:buNone/>
            </a:pPr>
            <a:r>
              <a:rPr b="1" i="0" lang="en-US" sz="28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3. Volající se sluchovým handicapem</a:t>
            </a:r>
            <a:endParaRPr/>
          </a:p>
        </p:txBody>
      </p:sp>
      <p:sp>
        <p:nvSpPr>
          <p:cNvPr id="203" name="Google Shape;203;p10"/>
          <p:cNvSpPr txBox="1"/>
          <p:nvPr/>
        </p:nvSpPr>
        <p:spPr>
          <a:xfrm>
            <a:off x="13255704" y="11635240"/>
            <a:ext cx="6360865" cy="574676"/>
          </a:xfrm>
          <a:prstGeom prst="rect">
            <a:avLst/>
          </a:prstGeom>
          <a:noFill/>
          <a:ln>
            <a:noFill/>
          </a:ln>
        </p:spPr>
        <p:txBody>
          <a:bodyPr anchorCtr="0" anchor="ctr" bIns="71425" lIns="71425" spcFirstLastPara="1" rIns="71425" wrap="square" tIns="7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Helvetica Neue"/>
              <a:buNone/>
            </a:pPr>
            <a:r>
              <a:rPr b="1" i="0" lang="en-US" sz="28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4. Přenos obrazu zasahující posádce</a:t>
            </a:r>
            <a:endParaRPr/>
          </a:p>
        </p:txBody>
      </p:sp>
      <p:pic>
        <p:nvPicPr>
          <p:cNvPr descr="Zachranka-Logo-horizontal-no-claim-Inverted-RGB.png" id="204" name="Google Shape;204;p10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7653336" y="196820"/>
            <a:ext cx="3525000" cy="12831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22630"/>
        </a:solidFill>
      </p:bgPr>
    </p:bg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11"/>
          <p:cNvSpPr txBox="1"/>
          <p:nvPr/>
        </p:nvSpPr>
        <p:spPr>
          <a:xfrm>
            <a:off x="3786720" y="752675"/>
            <a:ext cx="13626300" cy="1098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71425" lIns="71425" spcFirstLastPara="1" rIns="71425" wrap="square" tIns="7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200"/>
              <a:buFont typeface="Helvetica Neue"/>
              <a:buNone/>
            </a:pPr>
            <a:r>
              <a:rPr b="0" i="1" lang="en-US" sz="62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Kdy je video využíváno…</a:t>
            </a:r>
            <a:endParaRPr/>
          </a:p>
        </p:txBody>
      </p:sp>
      <p:pic>
        <p:nvPicPr>
          <p:cNvPr descr="Zachranka-Logo-horizontal-no-claim-Inverted-RGB.png" id="210" name="Google Shape;210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7653336" y="196820"/>
            <a:ext cx="3525000" cy="128310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Snímek obrazovky 2024-09-09 v 8.38.19.png" id="211" name="Google Shape;211;p1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963953" y="2301801"/>
            <a:ext cx="5281597" cy="565040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Snímek obrazovky 2024-09-09 v 8.38.57.png" id="212" name="Google Shape;212;p1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0633653" y="2408364"/>
            <a:ext cx="9997542" cy="1082319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Snímek obrazovky 2024-09-09 v 8.46.27.png" id="213" name="Google Shape;213;p1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948535" y="8102072"/>
            <a:ext cx="4969162" cy="5411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22630"/>
        </a:solidFill>
      </p:bgPr>
    </p:bg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12"/>
          <p:cNvSpPr txBox="1"/>
          <p:nvPr/>
        </p:nvSpPr>
        <p:spPr>
          <a:xfrm>
            <a:off x="3786720" y="752675"/>
            <a:ext cx="13626300" cy="1098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71425" lIns="71425" spcFirstLastPara="1" rIns="71425" wrap="square" tIns="7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200"/>
              <a:buFont typeface="Helvetica Neue"/>
              <a:buNone/>
            </a:pPr>
            <a:r>
              <a:rPr b="0" i="1" lang="en-US" sz="62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Kdy je video využíváno…</a:t>
            </a:r>
            <a:endParaRPr/>
          </a:p>
        </p:txBody>
      </p:sp>
      <p:pic>
        <p:nvPicPr>
          <p:cNvPr descr="Zachranka-Logo-horizontal-no-claim-Inverted-RGB.png" id="219" name="Google Shape;219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7653336" y="196820"/>
            <a:ext cx="3525000" cy="128310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Snímek obrazovky 2024-09-09 v 8.49.55.png" id="220" name="Google Shape;220;p1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762375" y="3600883"/>
            <a:ext cx="16859250" cy="350043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Snímek obrazovky 2024-09-09 v 8.50.27.png" id="221" name="Google Shape;221;p1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921828" y="8441580"/>
            <a:ext cx="16691785" cy="293574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asted-movie.png" id="226" name="Google Shape;226;p13"/>
          <p:cNvPicPr preferRelativeResize="0"/>
          <p:nvPr/>
        </p:nvPicPr>
        <p:blipFill rotWithShape="1">
          <a:blip r:embed="rId3">
            <a:alphaModFix/>
          </a:blip>
          <a:srcRect b="50422" l="55917" r="3991" t="9338"/>
          <a:stretch/>
        </p:blipFill>
        <p:spPr>
          <a:xfrm>
            <a:off x="0" y="0"/>
            <a:ext cx="24384002" cy="13716000"/>
          </a:xfrm>
          <a:prstGeom prst="rect">
            <a:avLst/>
          </a:prstGeom>
          <a:noFill/>
          <a:ln>
            <a:noFill/>
          </a:ln>
        </p:spPr>
      </p:pic>
      <p:sp>
        <p:nvSpPr>
          <p:cNvPr id="227" name="Google Shape;227;p13"/>
          <p:cNvSpPr txBox="1"/>
          <p:nvPr/>
        </p:nvSpPr>
        <p:spPr>
          <a:xfrm>
            <a:off x="1284989" y="7044952"/>
            <a:ext cx="13075633" cy="2835275"/>
          </a:xfrm>
          <a:prstGeom prst="rect">
            <a:avLst/>
          </a:prstGeom>
          <a:noFill/>
          <a:ln>
            <a:noFill/>
          </a:ln>
        </p:spPr>
        <p:txBody>
          <a:bodyPr anchorCtr="0" anchor="t" bIns="71425" lIns="71425" spcFirstLastPara="1" rIns="71425" wrap="square" tIns="7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Arial"/>
              <a:buNone/>
            </a:pPr>
            <a:r>
              <a:rPr b="0" i="0" lang="en-US" sz="44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Prezentace systému včasného varování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Arial"/>
              <a:buNone/>
            </a:pPr>
            <a:r>
              <a:rPr b="0" i="0" lang="en-US" sz="44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pro školské, sociální a administrativní objekty pro případy, kdy je nutné aktivovat složky IZS z důvodu ohrožení života a zdraví.</a:t>
            </a:r>
            <a:endParaRPr/>
          </a:p>
        </p:txBody>
      </p:sp>
      <p:sp>
        <p:nvSpPr>
          <p:cNvPr id="228" name="Google Shape;228;p13"/>
          <p:cNvSpPr txBox="1"/>
          <p:nvPr/>
        </p:nvSpPr>
        <p:spPr>
          <a:xfrm>
            <a:off x="1201409" y="3779911"/>
            <a:ext cx="20901812" cy="3261606"/>
          </a:xfrm>
          <a:prstGeom prst="rect">
            <a:avLst/>
          </a:prstGeom>
          <a:noFill/>
          <a:ln>
            <a:noFill/>
          </a:ln>
        </p:spPr>
        <p:txBody>
          <a:bodyPr anchorCtr="0" anchor="t" bIns="71425" lIns="71425" spcFirstLastPara="1" rIns="71425" wrap="square" tIns="71425">
            <a:sp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200"/>
              <a:buFont typeface="Times New Roman"/>
              <a:buNone/>
            </a:pPr>
            <a:r>
              <a:rPr b="1" i="0" lang="en-US" sz="22200" u="none" cap="none" strike="noStrike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Sentinel</a:t>
            </a:r>
            <a:endParaRPr/>
          </a:p>
        </p:txBody>
      </p:sp>
      <p:pic>
        <p:nvPicPr>
          <p:cNvPr descr="Obrázek" id="229" name="Google Shape;229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260553" y="11289734"/>
            <a:ext cx="5884447" cy="138668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Obrázek" id="230" name="Google Shape;230;p1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8551117" y="10949968"/>
            <a:ext cx="4749703" cy="16162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14"/>
          <p:cNvSpPr txBox="1"/>
          <p:nvPr/>
        </p:nvSpPr>
        <p:spPr>
          <a:xfrm>
            <a:off x="2142387" y="5938508"/>
            <a:ext cx="5479651" cy="2873375"/>
          </a:xfrm>
          <a:prstGeom prst="rect">
            <a:avLst/>
          </a:prstGeom>
          <a:noFill/>
          <a:ln>
            <a:noFill/>
          </a:ln>
        </p:spPr>
        <p:txBody>
          <a:bodyPr anchorCtr="0" anchor="t" bIns="71425" lIns="71425" spcFirstLastPara="1" rIns="71425" wrap="square" tIns="7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C6C6C"/>
              </a:buClr>
              <a:buSzPts val="3200"/>
              <a:buFont typeface="Arial"/>
              <a:buNone/>
            </a:pPr>
            <a:r>
              <a:rPr b="0" i="0" lang="en-US" sz="3200" u="none" cap="none" strike="noStrike">
                <a:solidFill>
                  <a:srgbClr val="6C6C6C"/>
                </a:solidFill>
                <a:latin typeface="Arial"/>
                <a:ea typeface="Arial"/>
                <a:cs typeface="Arial"/>
                <a:sym typeface="Arial"/>
              </a:rPr>
              <a:t>žlutá</a:t>
            </a:r>
            <a:endParaRPr b="0" i="0" sz="3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6C6C6C"/>
              </a:buClr>
              <a:buSzPts val="3200"/>
              <a:buFont typeface="Arial"/>
              <a:buNone/>
            </a:pPr>
            <a:r>
              <a:rPr b="0" i="0" lang="en-US" sz="3200" u="none" cap="none" strike="noStrike">
                <a:solidFill>
                  <a:srgbClr val="6C6C6C"/>
                </a:solidFill>
                <a:latin typeface="Arial"/>
                <a:ea typeface="Arial"/>
                <a:cs typeface="Arial"/>
                <a:sym typeface="Arial"/>
              </a:rPr>
              <a:t>ohrožení zdraví či života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6C6C6C"/>
              </a:buClr>
              <a:buSzPts val="3200"/>
              <a:buFont typeface="Arial"/>
              <a:buNone/>
            </a:pPr>
            <a:r>
              <a:rPr b="0" i="0" lang="en-US" sz="3200" u="none" cap="none" strike="noStrike">
                <a:solidFill>
                  <a:srgbClr val="6C6C6C"/>
                </a:solidFill>
                <a:latin typeface="Arial"/>
                <a:ea typeface="Arial"/>
                <a:cs typeface="Arial"/>
                <a:sym typeface="Arial"/>
              </a:rPr>
              <a:t>zdravotní indispozice,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6C6C6C"/>
              </a:buClr>
              <a:buSzPts val="3200"/>
              <a:buFont typeface="Arial"/>
              <a:buNone/>
            </a:pPr>
            <a:r>
              <a:rPr b="0" i="0" lang="en-US" sz="3200" u="none" cap="none" strike="noStrike">
                <a:solidFill>
                  <a:srgbClr val="6C6C6C"/>
                </a:solidFill>
                <a:latin typeface="Arial"/>
                <a:ea typeface="Arial"/>
                <a:cs typeface="Arial"/>
                <a:sym typeface="Arial"/>
              </a:rPr>
              <a:t>úrazy apod. </a:t>
            </a:r>
            <a:endParaRPr/>
          </a:p>
        </p:txBody>
      </p:sp>
      <p:sp>
        <p:nvSpPr>
          <p:cNvPr id="236" name="Google Shape;236;p14"/>
          <p:cNvSpPr/>
          <p:nvPr/>
        </p:nvSpPr>
        <p:spPr>
          <a:xfrm>
            <a:off x="1717974" y="5153809"/>
            <a:ext cx="6160028" cy="6586710"/>
          </a:xfrm>
          <a:prstGeom prst="rect">
            <a:avLst/>
          </a:prstGeom>
          <a:noFill/>
          <a:ln cap="flat" cmpd="sng" w="63500">
            <a:solidFill>
              <a:srgbClr val="25BDBE"/>
            </a:solidFill>
            <a:prstDash val="solid"/>
            <a:miter lim="400000"/>
            <a:headEnd len="sm" w="sm" type="none"/>
            <a:tailEnd len="sm" w="sm" type="none"/>
          </a:ln>
        </p:spPr>
        <p:txBody>
          <a:bodyPr anchorCtr="0" anchor="ctr" bIns="71425" lIns="71425" spcFirstLastPara="1" rIns="71425" wrap="square" tIns="7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Helvetica Neue"/>
              <a:buNone/>
            </a:pPr>
            <a:r>
              <a:t/>
            </a:r>
            <a:endParaRPr b="0" i="0" sz="3000" u="none" cap="none" strike="noStrike">
              <a:solidFill>
                <a:srgbClr val="FFFFFF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237" name="Google Shape;237;p14"/>
          <p:cNvSpPr/>
          <p:nvPr/>
        </p:nvSpPr>
        <p:spPr>
          <a:xfrm>
            <a:off x="16602954" y="5159106"/>
            <a:ext cx="6160026" cy="6576118"/>
          </a:xfrm>
          <a:prstGeom prst="rect">
            <a:avLst/>
          </a:prstGeom>
          <a:noFill/>
          <a:ln cap="flat" cmpd="sng" w="63500">
            <a:solidFill>
              <a:srgbClr val="25BDBE"/>
            </a:solidFill>
            <a:prstDash val="solid"/>
            <a:miter lim="400000"/>
            <a:headEnd len="sm" w="sm" type="none"/>
            <a:tailEnd len="sm" w="sm" type="none"/>
          </a:ln>
        </p:spPr>
        <p:txBody>
          <a:bodyPr anchorCtr="0" anchor="ctr" bIns="71425" lIns="71425" spcFirstLastPara="1" rIns="71425" wrap="square" tIns="7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Helvetica Neue"/>
              <a:buNone/>
            </a:pPr>
            <a:r>
              <a:t/>
            </a:r>
            <a:endParaRPr b="0" i="0" sz="3000" u="none" cap="none" strike="noStrike">
              <a:solidFill>
                <a:srgbClr val="FFFFFF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238" name="Google Shape;238;p14"/>
          <p:cNvSpPr/>
          <p:nvPr/>
        </p:nvSpPr>
        <p:spPr>
          <a:xfrm>
            <a:off x="8800513" y="5156682"/>
            <a:ext cx="6879929" cy="6580963"/>
          </a:xfrm>
          <a:prstGeom prst="rect">
            <a:avLst/>
          </a:prstGeom>
          <a:noFill/>
          <a:ln cap="flat" cmpd="sng" w="63500">
            <a:solidFill>
              <a:srgbClr val="25BDBE"/>
            </a:solidFill>
            <a:prstDash val="solid"/>
            <a:miter lim="400000"/>
            <a:headEnd len="sm" w="sm" type="none"/>
            <a:tailEnd len="sm" w="sm" type="none"/>
          </a:ln>
        </p:spPr>
        <p:txBody>
          <a:bodyPr anchorCtr="0" anchor="ctr" bIns="71425" lIns="71425" spcFirstLastPara="1" rIns="71425" wrap="square" tIns="7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Helvetica Neue"/>
              <a:buNone/>
            </a:pPr>
            <a:r>
              <a:t/>
            </a:r>
            <a:endParaRPr b="0" i="0" sz="3000" u="none" cap="none" strike="noStrike">
              <a:solidFill>
                <a:srgbClr val="FFFFFF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239" name="Google Shape;239;p14"/>
          <p:cNvSpPr txBox="1"/>
          <p:nvPr/>
        </p:nvSpPr>
        <p:spPr>
          <a:xfrm>
            <a:off x="9173582" y="5938508"/>
            <a:ext cx="6036835" cy="3089275"/>
          </a:xfrm>
          <a:prstGeom prst="rect">
            <a:avLst/>
          </a:prstGeom>
          <a:noFill/>
          <a:ln>
            <a:noFill/>
          </a:ln>
        </p:spPr>
        <p:txBody>
          <a:bodyPr anchorCtr="0" anchor="t" bIns="71425" lIns="71425" spcFirstLastPara="1" rIns="71425" wrap="square" tIns="7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C6C6C"/>
              </a:buClr>
              <a:buSzPts val="3200"/>
              <a:buFont typeface="Arial"/>
              <a:buNone/>
            </a:pPr>
            <a:r>
              <a:rPr b="0" i="0" lang="en-US" sz="3200" u="none" cap="none" strike="noStrike">
                <a:solidFill>
                  <a:srgbClr val="6C6C6C"/>
                </a:solidFill>
                <a:latin typeface="Arial"/>
                <a:ea typeface="Arial"/>
                <a:cs typeface="Arial"/>
                <a:sym typeface="Arial"/>
              </a:rPr>
              <a:t>červená</a:t>
            </a:r>
            <a:endParaRPr b="0" i="0" sz="3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6C6C6C"/>
              </a:buClr>
              <a:buSzPts val="3200"/>
              <a:buFont typeface="Arial"/>
              <a:buNone/>
            </a:pPr>
            <a:r>
              <a:rPr b="0" i="0" lang="en-US" sz="3200" u="none" cap="none" strike="noStrike">
                <a:solidFill>
                  <a:srgbClr val="6C6C6C"/>
                </a:solidFill>
                <a:latin typeface="Arial"/>
                <a:ea typeface="Arial"/>
                <a:cs typeface="Arial"/>
                <a:sym typeface="Arial"/>
              </a:rPr>
              <a:t>ohrožení života či majetku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6C6C6C"/>
              </a:buClr>
              <a:buSzPts val="3200"/>
              <a:buFont typeface="Arial"/>
              <a:buNone/>
            </a:pPr>
            <a:r>
              <a:rPr b="0" i="0" lang="en-US" sz="3200" u="none" cap="none" strike="noStrike">
                <a:solidFill>
                  <a:srgbClr val="6C6C6C"/>
                </a:solidFill>
                <a:latin typeface="Arial"/>
                <a:ea typeface="Arial"/>
                <a:cs typeface="Arial"/>
                <a:sym typeface="Arial"/>
              </a:rPr>
              <a:t>požár, technologická havárie, únik nebezpečných látek apod.</a:t>
            </a:r>
            <a:endParaRPr/>
          </a:p>
        </p:txBody>
      </p:sp>
      <p:sp>
        <p:nvSpPr>
          <p:cNvPr id="240" name="Google Shape;240;p14"/>
          <p:cNvSpPr txBox="1"/>
          <p:nvPr/>
        </p:nvSpPr>
        <p:spPr>
          <a:xfrm>
            <a:off x="16858918" y="5938508"/>
            <a:ext cx="5858357" cy="2873375"/>
          </a:xfrm>
          <a:prstGeom prst="rect">
            <a:avLst/>
          </a:prstGeom>
          <a:noFill/>
          <a:ln>
            <a:noFill/>
          </a:ln>
        </p:spPr>
        <p:txBody>
          <a:bodyPr anchorCtr="0" anchor="t" bIns="71425" lIns="71425" spcFirstLastPara="1" rIns="71425" wrap="square" tIns="7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C6C6C"/>
              </a:buClr>
              <a:buSzPts val="3200"/>
              <a:buFont typeface="Arial"/>
              <a:buNone/>
            </a:pPr>
            <a:r>
              <a:rPr b="0" i="0" lang="en-US" sz="3200" u="none" cap="none" strike="noStrike">
                <a:solidFill>
                  <a:srgbClr val="6C6C6C"/>
                </a:solidFill>
                <a:latin typeface="Arial"/>
                <a:ea typeface="Arial"/>
                <a:cs typeface="Arial"/>
                <a:sym typeface="Arial"/>
              </a:rPr>
              <a:t>modrá</a:t>
            </a:r>
            <a:endParaRPr b="0" i="0" sz="3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6C6C6C"/>
              </a:buClr>
              <a:buSzPts val="3200"/>
              <a:buFont typeface="Arial"/>
              <a:buNone/>
            </a:pPr>
            <a:r>
              <a:rPr b="0" i="0" lang="en-US" sz="3200" u="none" cap="none" strike="noStrike">
                <a:solidFill>
                  <a:srgbClr val="6C6C6C"/>
                </a:solidFill>
                <a:latin typeface="Arial"/>
                <a:ea typeface="Arial"/>
                <a:cs typeface="Arial"/>
                <a:sym typeface="Arial"/>
              </a:rPr>
              <a:t>ohrožení života a zdraví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6C6C6C"/>
              </a:buClr>
              <a:buSzPts val="3200"/>
              <a:buFont typeface="Arial"/>
              <a:buNone/>
            </a:pPr>
            <a:r>
              <a:rPr b="0" i="0" lang="en-US" sz="3200" u="none" cap="none" strike="noStrike">
                <a:solidFill>
                  <a:srgbClr val="6C6C6C"/>
                </a:solidFill>
                <a:latin typeface="Arial"/>
                <a:ea typeface="Arial"/>
                <a:cs typeface="Arial"/>
                <a:sym typeface="Arial"/>
              </a:rPr>
              <a:t>násilí, útok, střelba,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6C6C6C"/>
              </a:buClr>
              <a:buSzPts val="3200"/>
              <a:buFont typeface="Arial"/>
              <a:buNone/>
            </a:pPr>
            <a:r>
              <a:rPr b="0" i="0" lang="en-US" sz="3200" u="none" cap="none" strike="noStrike">
                <a:solidFill>
                  <a:srgbClr val="6C6C6C"/>
                </a:solidFill>
                <a:latin typeface="Arial"/>
                <a:ea typeface="Arial"/>
                <a:cs typeface="Arial"/>
                <a:sym typeface="Arial"/>
              </a:rPr>
              <a:t>agrese, ohrožení</a:t>
            </a:r>
            <a:endParaRPr/>
          </a:p>
        </p:txBody>
      </p:sp>
      <p:grpSp>
        <p:nvGrpSpPr>
          <p:cNvPr id="241" name="Google Shape;241;p14"/>
          <p:cNvGrpSpPr/>
          <p:nvPr/>
        </p:nvGrpSpPr>
        <p:grpSpPr>
          <a:xfrm>
            <a:off x="2023192" y="4472789"/>
            <a:ext cx="1270005" cy="1270005"/>
            <a:chOff x="-1" y="-1"/>
            <a:chExt cx="1270004" cy="1270004"/>
          </a:xfrm>
        </p:grpSpPr>
        <p:sp>
          <p:nvSpPr>
            <p:cNvPr id="242" name="Google Shape;242;p14"/>
            <p:cNvSpPr/>
            <p:nvPr/>
          </p:nvSpPr>
          <p:spPr>
            <a:xfrm>
              <a:off x="-1" y="-1"/>
              <a:ext cx="1270004" cy="1270004"/>
            </a:xfrm>
            <a:prstGeom prst="ellipse">
              <a:avLst/>
            </a:prstGeom>
            <a:solidFill>
              <a:srgbClr val="EFD657"/>
            </a:solidFill>
            <a:ln>
              <a:noFill/>
            </a:ln>
          </p:spPr>
          <p:txBody>
            <a:bodyPr anchorCtr="0" anchor="ctr" bIns="71425" lIns="71425" spcFirstLastPara="1" rIns="71425" wrap="square" tIns="7142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3000"/>
                <a:buFont typeface="Helvetica Neue"/>
                <a:buNone/>
              </a:pPr>
              <a:r>
                <a:t/>
              </a:r>
              <a:endParaRPr b="0" i="0" sz="3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pic>
          <p:nvPicPr>
            <p:cNvPr descr="pasted-image.pdf" id="243" name="Google Shape;243;p14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217583" y="227279"/>
              <a:ext cx="834835" cy="834835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44" name="Google Shape;244;p14"/>
          <p:cNvGrpSpPr/>
          <p:nvPr/>
        </p:nvGrpSpPr>
        <p:grpSpPr>
          <a:xfrm>
            <a:off x="9134421" y="4472789"/>
            <a:ext cx="1270005" cy="1270005"/>
            <a:chOff x="-1" y="-1"/>
            <a:chExt cx="1270004" cy="1270004"/>
          </a:xfrm>
        </p:grpSpPr>
        <p:sp>
          <p:nvSpPr>
            <p:cNvPr id="245" name="Google Shape;245;p14"/>
            <p:cNvSpPr/>
            <p:nvPr/>
          </p:nvSpPr>
          <p:spPr>
            <a:xfrm>
              <a:off x="-1" y="-1"/>
              <a:ext cx="1270004" cy="1270004"/>
            </a:xfrm>
            <a:prstGeom prst="ellipse">
              <a:avLst/>
            </a:prstGeom>
            <a:solidFill>
              <a:srgbClr val="EA3423"/>
            </a:solidFill>
            <a:ln>
              <a:noFill/>
            </a:ln>
          </p:spPr>
          <p:txBody>
            <a:bodyPr anchorCtr="0" anchor="ctr" bIns="71425" lIns="71425" spcFirstLastPara="1" rIns="71425" wrap="square" tIns="7142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3000"/>
                <a:buFont typeface="Helvetica Neue"/>
                <a:buNone/>
              </a:pPr>
              <a:r>
                <a:t/>
              </a:r>
              <a:endParaRPr b="0" i="0" sz="3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pic>
          <p:nvPicPr>
            <p:cNvPr descr="pasted-image.pdf" id="246" name="Google Shape;246;p14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183908" y="189013"/>
              <a:ext cx="902186" cy="908493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47" name="Google Shape;247;p14"/>
          <p:cNvGrpSpPr/>
          <p:nvPr/>
        </p:nvGrpSpPr>
        <p:grpSpPr>
          <a:xfrm>
            <a:off x="16903700" y="4481049"/>
            <a:ext cx="1253485" cy="1253485"/>
            <a:chOff x="0" y="0"/>
            <a:chExt cx="1253484" cy="1253484"/>
          </a:xfrm>
        </p:grpSpPr>
        <p:sp>
          <p:nvSpPr>
            <p:cNvPr id="248" name="Google Shape;248;p14"/>
            <p:cNvSpPr/>
            <p:nvPr/>
          </p:nvSpPr>
          <p:spPr>
            <a:xfrm>
              <a:off x="0" y="0"/>
              <a:ext cx="1253484" cy="1253484"/>
            </a:xfrm>
            <a:prstGeom prst="ellipse">
              <a:avLst/>
            </a:prstGeom>
            <a:solidFill>
              <a:srgbClr val="0700F5"/>
            </a:solidFill>
            <a:ln>
              <a:noFill/>
            </a:ln>
          </p:spPr>
          <p:txBody>
            <a:bodyPr anchorCtr="0" anchor="ctr" bIns="71425" lIns="71425" spcFirstLastPara="1" rIns="71425" wrap="square" tIns="7142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3000"/>
                <a:buFont typeface="Helvetica Neue"/>
                <a:buNone/>
              </a:pPr>
              <a:r>
                <a:t/>
              </a:r>
              <a:endParaRPr b="0" i="0" sz="3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pic>
          <p:nvPicPr>
            <p:cNvPr descr="pasted-image.pdf" id="249" name="Google Shape;249;p14"/>
            <p:cNvPicPr preferRelativeResize="0"/>
            <p:nvPr/>
          </p:nvPicPr>
          <p:blipFill rotWithShape="1">
            <a:blip r:embed="rId5">
              <a:alphaModFix/>
            </a:blip>
            <a:srcRect b="0" l="0" r="0" t="0"/>
            <a:stretch/>
          </p:blipFill>
          <p:spPr>
            <a:xfrm>
              <a:off x="226021" y="363139"/>
              <a:ext cx="834836" cy="711559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50" name="Google Shape;250;p14"/>
          <p:cNvSpPr txBox="1"/>
          <p:nvPr/>
        </p:nvSpPr>
        <p:spPr>
          <a:xfrm>
            <a:off x="1663300" y="1943730"/>
            <a:ext cx="20413838" cy="1863105"/>
          </a:xfrm>
          <a:prstGeom prst="rect">
            <a:avLst/>
          </a:prstGeom>
          <a:noFill/>
          <a:ln>
            <a:noFill/>
          </a:ln>
        </p:spPr>
        <p:txBody>
          <a:bodyPr anchorCtr="0" anchor="t" bIns="71425" lIns="71425" spcFirstLastPara="1" rIns="71425" wrap="square" tIns="7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C6C6C"/>
              </a:buClr>
              <a:buSzPts val="6000"/>
              <a:buFont typeface="Times New Roman"/>
              <a:buNone/>
            </a:pPr>
            <a:r>
              <a:rPr b="1" i="0" lang="en-US" sz="6000" u="none" cap="none" strike="noStrike">
                <a:solidFill>
                  <a:srgbClr val="6C6C6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Aktivace automatická pomocí aplikace </a:t>
            </a:r>
            <a:br>
              <a:rPr b="1" i="0" lang="en-US" sz="6000" u="none" cap="none" strike="noStrike">
                <a:solidFill>
                  <a:srgbClr val="6C6C6C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6000" u="none" cap="none" strike="noStrike">
                <a:solidFill>
                  <a:srgbClr val="6C6C6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 Windows nebo hardwarovým zařízení</a:t>
            </a:r>
            <a:endParaRPr/>
          </a:p>
        </p:txBody>
      </p:sp>
      <p:pic>
        <p:nvPicPr>
          <p:cNvPr descr="male logo positiv.png" id="251" name="Google Shape;251;p1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22353046" y="394351"/>
            <a:ext cx="1528115" cy="16979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male logo positiv.png" id="256" name="Google Shape;256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2353046" y="394351"/>
            <a:ext cx="1528115" cy="169790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Vizualizace tlačítka.png" id="257" name="Google Shape;257;p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155128" y="615770"/>
            <a:ext cx="16073744" cy="124844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17"/>
          <p:cNvSpPr txBox="1"/>
          <p:nvPr/>
        </p:nvSpPr>
        <p:spPr>
          <a:xfrm>
            <a:off x="1663299" y="2004789"/>
            <a:ext cx="9731352" cy="986804"/>
          </a:xfrm>
          <a:prstGeom prst="rect">
            <a:avLst/>
          </a:prstGeom>
          <a:noFill/>
          <a:ln>
            <a:noFill/>
          </a:ln>
        </p:spPr>
        <p:txBody>
          <a:bodyPr anchorCtr="0" anchor="t" bIns="71425" lIns="71425" spcFirstLastPara="1" rIns="71425" wrap="square" tIns="7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C6C6C"/>
              </a:buClr>
              <a:buSzPts val="6000"/>
              <a:buFont typeface="Times New Roman"/>
              <a:buNone/>
            </a:pPr>
            <a:r>
              <a:rPr b="1" i="0" lang="en-US" sz="6000" u="none" cap="none" strike="noStrike">
                <a:solidFill>
                  <a:srgbClr val="6C6C6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Nástroj včasného varování</a:t>
            </a:r>
            <a:endParaRPr/>
          </a:p>
        </p:txBody>
      </p:sp>
      <p:sp>
        <p:nvSpPr>
          <p:cNvPr id="263" name="Google Shape;263;p17"/>
          <p:cNvSpPr txBox="1"/>
          <p:nvPr/>
        </p:nvSpPr>
        <p:spPr>
          <a:xfrm>
            <a:off x="1710901" y="3722656"/>
            <a:ext cx="14631721" cy="3682110"/>
          </a:xfrm>
          <a:prstGeom prst="rect">
            <a:avLst/>
          </a:prstGeom>
          <a:noFill/>
          <a:ln>
            <a:noFill/>
          </a:ln>
        </p:spPr>
        <p:txBody>
          <a:bodyPr anchorCtr="0" anchor="t" bIns="71425" lIns="71425" spcFirstLastPara="1" rIns="71425" wrap="square" tIns="71425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C6C6C"/>
              </a:buClr>
              <a:buSzPts val="3200"/>
              <a:buFont typeface="Arial"/>
              <a:buNone/>
            </a:pPr>
            <a:r>
              <a:rPr b="0" i="0" lang="en-US" sz="3200" u="none" cap="none" strike="noStrike">
                <a:solidFill>
                  <a:srgbClr val="6C6C6C"/>
                </a:solidFill>
                <a:latin typeface="Arial"/>
                <a:ea typeface="Arial"/>
                <a:cs typeface="Arial"/>
                <a:sym typeface="Arial"/>
              </a:rPr>
              <a:t>Nibi Sentinel je bezpečnostní nástroj určený pro školy, sociální zařízení, administrativní budovy a univerzity.</a:t>
            </a:r>
            <a:endParaRPr b="0" i="0" sz="6800" u="none" cap="none" strike="noStrik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6C6C6C"/>
              </a:buClr>
              <a:buSzPts val="3200"/>
              <a:buFont typeface="Arial"/>
              <a:buNone/>
            </a:pPr>
            <a:r>
              <a:rPr b="0" i="0" lang="en-US" sz="3200" u="none" cap="none" strike="noStrike">
                <a:solidFill>
                  <a:srgbClr val="6C6C6C"/>
                </a:solidFill>
                <a:latin typeface="Arial"/>
                <a:ea typeface="Arial"/>
                <a:cs typeface="Arial"/>
                <a:sym typeface="Arial"/>
              </a:rPr>
              <a:t>V případě ohrožení umožňuje varovat zaměstnance pomocí:</a:t>
            </a:r>
            <a:endParaRPr/>
          </a:p>
        </p:txBody>
      </p:sp>
      <p:sp>
        <p:nvSpPr>
          <p:cNvPr id="264" name="Google Shape;264;p17"/>
          <p:cNvSpPr/>
          <p:nvPr/>
        </p:nvSpPr>
        <p:spPr>
          <a:xfrm>
            <a:off x="1850872" y="6292753"/>
            <a:ext cx="6782973" cy="3934899"/>
          </a:xfrm>
          <a:prstGeom prst="rect">
            <a:avLst/>
          </a:prstGeom>
          <a:noFill/>
          <a:ln cap="flat" cmpd="sng" w="63500">
            <a:solidFill>
              <a:srgbClr val="25BDBE"/>
            </a:solidFill>
            <a:prstDash val="solid"/>
            <a:miter lim="400000"/>
            <a:headEnd len="sm" w="sm" type="none"/>
            <a:tailEnd len="sm" w="sm" type="none"/>
          </a:ln>
        </p:spPr>
        <p:txBody>
          <a:bodyPr anchorCtr="0" anchor="ctr" bIns="71425" lIns="71425" spcFirstLastPara="1" rIns="71425" wrap="square" tIns="7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Helvetica Neue"/>
              <a:buNone/>
            </a:pPr>
            <a:r>
              <a:t/>
            </a:r>
            <a:endParaRPr b="0" i="0" sz="3000" u="none" cap="none" strike="noStrike">
              <a:solidFill>
                <a:srgbClr val="FFFFFF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265" name="Google Shape;265;p17"/>
          <p:cNvSpPr txBox="1"/>
          <p:nvPr/>
        </p:nvSpPr>
        <p:spPr>
          <a:xfrm>
            <a:off x="2223940" y="8731398"/>
            <a:ext cx="6223529" cy="625475"/>
          </a:xfrm>
          <a:prstGeom prst="rect">
            <a:avLst/>
          </a:prstGeom>
          <a:noFill/>
          <a:ln>
            <a:noFill/>
          </a:ln>
        </p:spPr>
        <p:txBody>
          <a:bodyPr anchorCtr="0" anchor="ctr" bIns="71425" lIns="71425" spcFirstLastPara="1" rIns="71425" wrap="square" tIns="7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C6C6C"/>
              </a:buClr>
              <a:buSzPts val="3200"/>
              <a:buFont typeface="Arial"/>
              <a:buNone/>
            </a:pPr>
            <a:r>
              <a:rPr b="0" i="0" lang="en-US" sz="3200" u="none" cap="none" strike="noStrike">
                <a:solidFill>
                  <a:srgbClr val="6C6C6C"/>
                </a:solidFill>
                <a:latin typeface="Arial"/>
                <a:ea typeface="Arial"/>
                <a:cs typeface="Arial"/>
                <a:sym typeface="Arial"/>
              </a:rPr>
              <a:t>SMS ZPRÁVOU</a:t>
            </a:r>
            <a:endParaRPr/>
          </a:p>
        </p:txBody>
      </p:sp>
      <p:sp>
        <p:nvSpPr>
          <p:cNvPr id="266" name="Google Shape;266;p17"/>
          <p:cNvSpPr/>
          <p:nvPr/>
        </p:nvSpPr>
        <p:spPr>
          <a:xfrm>
            <a:off x="8974607" y="6292753"/>
            <a:ext cx="6782974" cy="3934899"/>
          </a:xfrm>
          <a:prstGeom prst="rect">
            <a:avLst/>
          </a:prstGeom>
          <a:noFill/>
          <a:ln cap="flat" cmpd="sng" w="63500">
            <a:solidFill>
              <a:srgbClr val="25BDBE"/>
            </a:solidFill>
            <a:prstDash val="solid"/>
            <a:miter lim="400000"/>
            <a:headEnd len="sm" w="sm" type="none"/>
            <a:tailEnd len="sm" w="sm" type="none"/>
          </a:ln>
        </p:spPr>
        <p:txBody>
          <a:bodyPr anchorCtr="0" anchor="ctr" bIns="71425" lIns="71425" spcFirstLastPara="1" rIns="71425" wrap="square" tIns="7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Helvetica Neue"/>
              <a:buNone/>
            </a:pPr>
            <a:r>
              <a:t/>
            </a:r>
            <a:endParaRPr b="0" i="0" sz="3000" u="none" cap="none" strike="noStrike">
              <a:solidFill>
                <a:srgbClr val="FFFFFF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267" name="Google Shape;267;p17"/>
          <p:cNvSpPr txBox="1"/>
          <p:nvPr/>
        </p:nvSpPr>
        <p:spPr>
          <a:xfrm>
            <a:off x="9347675" y="8556354"/>
            <a:ext cx="6223528" cy="1108075"/>
          </a:xfrm>
          <a:prstGeom prst="rect">
            <a:avLst/>
          </a:prstGeom>
          <a:noFill/>
          <a:ln>
            <a:noFill/>
          </a:ln>
        </p:spPr>
        <p:txBody>
          <a:bodyPr anchorCtr="0" anchor="ctr" bIns="71425" lIns="71425" spcFirstLastPara="1" rIns="71425" wrap="square" tIns="7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C6C6C"/>
              </a:buClr>
              <a:buSzPts val="3200"/>
              <a:buFont typeface="Arial"/>
              <a:buNone/>
            </a:pPr>
            <a:r>
              <a:rPr b="0" i="0" lang="en-US" sz="3200" u="none" cap="none" strike="noStrike">
                <a:solidFill>
                  <a:srgbClr val="6C6C6C"/>
                </a:solidFill>
                <a:latin typeface="Arial"/>
                <a:ea typeface="Arial"/>
                <a:cs typeface="Arial"/>
                <a:sym typeface="Arial"/>
              </a:rPr>
              <a:t>NOTIFIKACÍ DO APLIKACE ZÁCHRANKA</a:t>
            </a:r>
            <a:endParaRPr/>
          </a:p>
        </p:txBody>
      </p:sp>
      <p:sp>
        <p:nvSpPr>
          <p:cNvPr id="268" name="Google Shape;268;p17"/>
          <p:cNvSpPr/>
          <p:nvPr/>
        </p:nvSpPr>
        <p:spPr>
          <a:xfrm>
            <a:off x="16098341" y="6292753"/>
            <a:ext cx="6782974" cy="3934899"/>
          </a:xfrm>
          <a:prstGeom prst="rect">
            <a:avLst/>
          </a:prstGeom>
          <a:noFill/>
          <a:ln cap="flat" cmpd="sng" w="63500">
            <a:solidFill>
              <a:srgbClr val="25BDBE"/>
            </a:solidFill>
            <a:prstDash val="solid"/>
            <a:miter lim="400000"/>
            <a:headEnd len="sm" w="sm" type="none"/>
            <a:tailEnd len="sm" w="sm" type="none"/>
          </a:ln>
        </p:spPr>
        <p:txBody>
          <a:bodyPr anchorCtr="0" anchor="ctr" bIns="71425" lIns="71425" spcFirstLastPara="1" rIns="71425" wrap="square" tIns="7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Helvetica Neue"/>
              <a:buNone/>
            </a:pPr>
            <a:r>
              <a:t/>
            </a:r>
            <a:endParaRPr b="0" i="0" sz="3000" u="none" cap="none" strike="noStrike">
              <a:solidFill>
                <a:srgbClr val="FFFFFF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269" name="Google Shape;269;p17"/>
          <p:cNvSpPr txBox="1"/>
          <p:nvPr/>
        </p:nvSpPr>
        <p:spPr>
          <a:xfrm>
            <a:off x="16471410" y="8731398"/>
            <a:ext cx="6223527" cy="625475"/>
          </a:xfrm>
          <a:prstGeom prst="rect">
            <a:avLst/>
          </a:prstGeom>
          <a:noFill/>
          <a:ln>
            <a:noFill/>
          </a:ln>
        </p:spPr>
        <p:txBody>
          <a:bodyPr anchorCtr="0" anchor="ctr" bIns="71425" lIns="71425" spcFirstLastPara="1" rIns="71425" wrap="square" tIns="7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C6C6C"/>
              </a:buClr>
              <a:buSzPts val="3200"/>
              <a:buFont typeface="Arial"/>
              <a:buNone/>
            </a:pPr>
            <a:r>
              <a:rPr b="0" i="0" lang="en-US" sz="3200" u="none" cap="none" strike="noStrike">
                <a:solidFill>
                  <a:srgbClr val="6C6C6C"/>
                </a:solidFill>
                <a:latin typeface="Arial"/>
                <a:ea typeface="Arial"/>
                <a:cs typeface="Arial"/>
                <a:sym typeface="Arial"/>
              </a:rPr>
              <a:t>E-MAILEM</a:t>
            </a:r>
            <a:endParaRPr/>
          </a:p>
        </p:txBody>
      </p:sp>
      <p:pic>
        <p:nvPicPr>
          <p:cNvPr descr="SMS.png" id="270" name="Google Shape;270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086727" y="6742339"/>
            <a:ext cx="1192489" cy="119248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Email Open.png" id="271" name="Google Shape;271;p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8948173" y="6703583"/>
            <a:ext cx="1270002" cy="127000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notification.png" id="272" name="Google Shape;272;p1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85973" y="6810864"/>
            <a:ext cx="1055442" cy="1055441"/>
          </a:xfrm>
          <a:prstGeom prst="rect">
            <a:avLst/>
          </a:prstGeom>
          <a:noFill/>
          <a:ln>
            <a:noFill/>
          </a:ln>
        </p:spPr>
      </p:pic>
      <p:sp>
        <p:nvSpPr>
          <p:cNvPr id="273" name="Google Shape;273;p17"/>
          <p:cNvSpPr/>
          <p:nvPr/>
        </p:nvSpPr>
        <p:spPr>
          <a:xfrm>
            <a:off x="8974607" y="10556429"/>
            <a:ext cx="6782974" cy="1842192"/>
          </a:xfrm>
          <a:prstGeom prst="rect">
            <a:avLst/>
          </a:prstGeom>
          <a:noFill/>
          <a:ln cap="flat" cmpd="sng" w="63500">
            <a:solidFill>
              <a:srgbClr val="25BDBE"/>
            </a:solidFill>
            <a:prstDash val="solid"/>
            <a:miter lim="400000"/>
            <a:headEnd len="sm" w="sm" type="none"/>
            <a:tailEnd len="sm" w="sm" type="none"/>
          </a:ln>
        </p:spPr>
        <p:txBody>
          <a:bodyPr anchorCtr="0" anchor="ctr" bIns="71425" lIns="71425" spcFirstLastPara="1" rIns="71425" wrap="square" tIns="7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Helvetica Neue"/>
              <a:buNone/>
            </a:pPr>
            <a:r>
              <a:t/>
            </a:r>
            <a:endParaRPr b="0" i="0" sz="3000" u="none" cap="none" strike="noStrike">
              <a:solidFill>
                <a:srgbClr val="FFFFFF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274" name="Google Shape;274;p17"/>
          <p:cNvSpPr txBox="1"/>
          <p:nvPr/>
        </p:nvSpPr>
        <p:spPr>
          <a:xfrm>
            <a:off x="9347675" y="10838387"/>
            <a:ext cx="6223528" cy="1108075"/>
          </a:xfrm>
          <a:prstGeom prst="rect">
            <a:avLst/>
          </a:prstGeom>
          <a:noFill/>
          <a:ln>
            <a:noFill/>
          </a:ln>
        </p:spPr>
        <p:txBody>
          <a:bodyPr anchorCtr="0" anchor="ctr" bIns="71425" lIns="71425" spcFirstLastPara="1" rIns="71425" wrap="square" tIns="7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C6C6C"/>
              </a:buClr>
              <a:buSzPts val="3200"/>
              <a:buFont typeface="Arial"/>
              <a:buNone/>
            </a:pPr>
            <a:r>
              <a:rPr b="0" i="0" lang="en-US" sz="3200" u="none" cap="none" strike="noStrike">
                <a:solidFill>
                  <a:srgbClr val="6C6C6C"/>
                </a:solidFill>
                <a:latin typeface="Arial"/>
                <a:ea typeface="Arial"/>
                <a:cs typeface="Arial"/>
                <a:sym typeface="Arial"/>
              </a:rPr>
              <a:t>SAMOSTATNÝM HARDWAROVÝM ZAŘÍZENÍM</a:t>
            </a:r>
            <a:endParaRPr/>
          </a:p>
        </p:txBody>
      </p:sp>
      <p:pic>
        <p:nvPicPr>
          <p:cNvPr descr="male logo positiv.png" id="275" name="Google Shape;275;p17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22353046" y="394351"/>
            <a:ext cx="1528115" cy="16979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18"/>
          <p:cNvSpPr txBox="1"/>
          <p:nvPr/>
        </p:nvSpPr>
        <p:spPr>
          <a:xfrm>
            <a:off x="1663299" y="1665028"/>
            <a:ext cx="13508050" cy="1863104"/>
          </a:xfrm>
          <a:prstGeom prst="rect">
            <a:avLst/>
          </a:prstGeom>
          <a:noFill/>
          <a:ln>
            <a:noFill/>
          </a:ln>
        </p:spPr>
        <p:txBody>
          <a:bodyPr anchorCtr="0" anchor="t" bIns="71425" lIns="71425" spcFirstLastPara="1" rIns="71425" wrap="square" tIns="7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C6C6C"/>
              </a:buClr>
              <a:buSzPts val="6000"/>
              <a:buFont typeface="Times New Roman"/>
              <a:buNone/>
            </a:pPr>
            <a:r>
              <a:rPr b="1" i="0" lang="en-US" sz="6000" u="none" cap="none" strike="noStrike">
                <a:solidFill>
                  <a:srgbClr val="6C6C6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Aktivace pro varování, </a:t>
            </a:r>
            <a:br>
              <a:rPr b="1" i="0" lang="en-US" sz="6000" u="none" cap="none" strike="noStrike">
                <a:solidFill>
                  <a:srgbClr val="6C6C6C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6000" u="none" cap="none" strike="noStrike">
                <a:solidFill>
                  <a:srgbClr val="6C6C6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zaslání nouzových informací</a:t>
            </a:r>
            <a:endParaRPr/>
          </a:p>
        </p:txBody>
      </p:sp>
      <p:grpSp>
        <p:nvGrpSpPr>
          <p:cNvPr id="281" name="Google Shape;281;p18"/>
          <p:cNvGrpSpPr/>
          <p:nvPr/>
        </p:nvGrpSpPr>
        <p:grpSpPr>
          <a:xfrm>
            <a:off x="4326391" y="4344890"/>
            <a:ext cx="12131755" cy="7011671"/>
            <a:chOff x="-1" y="0"/>
            <a:chExt cx="12131754" cy="7011670"/>
          </a:xfrm>
        </p:grpSpPr>
        <p:grpSp>
          <p:nvGrpSpPr>
            <p:cNvPr id="282" name="Google Shape;282;p18"/>
            <p:cNvGrpSpPr/>
            <p:nvPr/>
          </p:nvGrpSpPr>
          <p:grpSpPr>
            <a:xfrm>
              <a:off x="-1" y="0"/>
              <a:ext cx="12131754" cy="7011670"/>
              <a:chOff x="0" y="0"/>
              <a:chExt cx="12131752" cy="7011669"/>
            </a:xfrm>
          </p:grpSpPr>
          <p:grpSp>
            <p:nvGrpSpPr>
              <p:cNvPr id="283" name="Google Shape;283;p18"/>
              <p:cNvGrpSpPr/>
              <p:nvPr/>
            </p:nvGrpSpPr>
            <p:grpSpPr>
              <a:xfrm>
                <a:off x="0" y="0"/>
                <a:ext cx="12131752" cy="7011669"/>
                <a:chOff x="0" y="0"/>
                <a:chExt cx="12131751" cy="7011668"/>
              </a:xfrm>
            </p:grpSpPr>
            <p:pic>
              <p:nvPicPr>
                <p:cNvPr descr="NicePng_macbook-mockup-png_4094541.png" id="284" name="Google Shape;284;p18"/>
                <p:cNvPicPr preferRelativeResize="0"/>
                <p:nvPr/>
              </p:nvPicPr>
              <p:blipFill rotWithShape="1">
                <a:blip r:embed="rId3">
                  <a:alphaModFix/>
                </a:blip>
                <a:srcRect b="0" l="0" r="0" t="0"/>
                <a:stretch/>
              </p:blipFill>
              <p:spPr>
                <a:xfrm>
                  <a:off x="0" y="0"/>
                  <a:ext cx="12131751" cy="7011668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sp>
              <p:nvSpPr>
                <p:cNvPr id="285" name="Google Shape;285;p18"/>
                <p:cNvSpPr/>
                <p:nvPr/>
              </p:nvSpPr>
              <p:spPr>
                <a:xfrm>
                  <a:off x="1444436" y="432393"/>
                  <a:ext cx="9242878" cy="5759017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</p:spPr>
              <p:txBody>
                <a:bodyPr anchorCtr="0" anchor="ctr" bIns="71425" lIns="71425" spcFirstLastPara="1" rIns="71425" wrap="square" tIns="71425">
                  <a:noAutofit/>
                </a:bodyPr>
                <a:lstStyle/>
                <a:p>
                  <a:pPr indent="0" lvl="0" marL="0" marR="0" rtl="0" algn="ctr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3000"/>
                    <a:buFont typeface="Helvetica Neue"/>
                    <a:buNone/>
                  </a:pPr>
                  <a:r>
                    <a:t/>
                  </a:r>
                  <a:endParaRPr b="0" i="0" sz="3000" u="none" cap="none" strike="noStrike">
                    <a:solidFill>
                      <a:srgbClr val="000000"/>
                    </a:solidFill>
                    <a:latin typeface="Helvetica Neue"/>
                    <a:ea typeface="Helvetica Neue"/>
                    <a:cs typeface="Helvetica Neue"/>
                    <a:sym typeface="Helvetica Neue"/>
                  </a:endParaRPr>
                </a:p>
              </p:txBody>
            </p:sp>
          </p:grpSp>
          <p:pic>
            <p:nvPicPr>
              <p:cNvPr descr="AGV_vUcoENEcwshfgZbA7gQVbvkUPj81wFeuvMKwp7JJ-Pcy_eivjuAI01QPgW3jTphM97xEcaILy3puYhP3iW_DKeNFUzPfYRwtfjTcHTd4adE0mCjf9zwPm5xJNp6jQWqR0dnCIoScs4eh4bDvXqksmgw=s2048.png" id="286" name="Google Shape;286;p18"/>
              <p:cNvPicPr preferRelativeResize="0"/>
              <p:nvPr/>
            </p:nvPicPr>
            <p:blipFill rotWithShape="1">
              <a:blip r:embed="rId4">
                <a:alphaModFix/>
              </a:blip>
              <a:srcRect b="0" l="0" r="0" t="0"/>
              <a:stretch/>
            </p:blipFill>
            <p:spPr>
              <a:xfrm>
                <a:off x="1436982" y="473474"/>
                <a:ext cx="9257785" cy="4990527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descr="AGV_vUeobaYZ2MZ8Ks5cq8Z-bgbvc26ThKC7ctvsrA-8xRpqJ3CICe2uaQe-Js_lGQ9xs6WwOdYVFn6cAR3iwF7On_DzBmDcttkB4KMfKT6LxV8t4S0ez-18Sm6xjjO6Ff_tSxvDINiR0UlMl1N-snj0bsM=s2048.png" id="287" name="Google Shape;287;p18"/>
            <p:cNvPicPr preferRelativeResize="0"/>
            <p:nvPr/>
          </p:nvPicPr>
          <p:blipFill rotWithShape="1">
            <a:blip r:embed="rId5">
              <a:alphaModFix/>
            </a:blip>
            <a:srcRect b="24210" l="22379" r="29654" t="24210"/>
            <a:stretch/>
          </p:blipFill>
          <p:spPr>
            <a:xfrm>
              <a:off x="1424111" y="464706"/>
              <a:ext cx="9283335" cy="5742007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descr="tel–nibi.png" id="288" name="Google Shape;288;p18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6535389" y="2059206"/>
            <a:ext cx="4270043" cy="857183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GV_vUeobaYZ2MZ8Ks5cq8Z-bgbvc26ThKC7ctvsrA-8xRpqJ3CICe2uaQe-Js_lGQ9xs6WwOdYVFn6cAR3iwF7On_DzBmDcttkB4KMfKT6LxV8t4S0ez-18Sm6xjjO6Ff_tSxvDINiR0UlMl1N-snj0bsM=s2048.png" id="289" name="Google Shape;289;p18"/>
          <p:cNvPicPr preferRelativeResize="0"/>
          <p:nvPr/>
        </p:nvPicPr>
        <p:blipFill rotWithShape="1">
          <a:blip r:embed="rId5">
            <a:alphaModFix/>
          </a:blip>
          <a:srcRect b="39090" l="542" r="80898" t="39090"/>
          <a:stretch/>
        </p:blipFill>
        <p:spPr>
          <a:xfrm>
            <a:off x="1592578" y="5192117"/>
            <a:ext cx="4776576" cy="3230214"/>
          </a:xfrm>
          <a:prstGeom prst="rect">
            <a:avLst/>
          </a:prstGeom>
          <a:noFill/>
          <a:ln cap="flat" cmpd="sng" w="25400">
            <a:solidFill>
              <a:srgbClr val="57BCBF"/>
            </a:solidFill>
            <a:prstDash val="solid"/>
            <a:miter lim="400000"/>
            <a:headEnd len="sm" w="sm" type="none"/>
            <a:tailEnd len="sm" w="sm" type="none"/>
          </a:ln>
          <a:effectLst>
            <a:outerShdw blurRad="406400" rotWithShape="0" dir="7094104" dist="506698">
              <a:srgbClr val="000000">
                <a:alpha val="15686"/>
              </a:srgbClr>
            </a:outerShdw>
          </a:effectLst>
        </p:spPr>
      </p:pic>
      <p:pic>
        <p:nvPicPr>
          <p:cNvPr descr="male logo positiv.png" id="290" name="Google Shape;290;p18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2353046" y="394351"/>
            <a:ext cx="1528115" cy="16979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294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olding-phone-hand-elegant-young-man-formal-classy-clothes-outdoors-city.jpg" id="295" name="Google Shape;295;p19"/>
          <p:cNvPicPr preferRelativeResize="0"/>
          <p:nvPr/>
        </p:nvPicPr>
        <p:blipFill rotWithShape="1">
          <a:blip r:embed="rId3">
            <a:alphaModFix/>
          </a:blip>
          <a:srcRect b="0" l="46" r="46" t="0"/>
          <a:stretch/>
        </p:blipFill>
        <p:spPr>
          <a:xfrm>
            <a:off x="12599999" y="0"/>
            <a:ext cx="14185421" cy="13716000"/>
          </a:xfrm>
          <a:prstGeom prst="rect">
            <a:avLst/>
          </a:prstGeom>
          <a:noFill/>
          <a:ln>
            <a:noFill/>
          </a:ln>
        </p:spPr>
      </p:pic>
      <p:sp>
        <p:nvSpPr>
          <p:cNvPr id="296" name="Google Shape;296;p19"/>
          <p:cNvSpPr txBox="1"/>
          <p:nvPr/>
        </p:nvSpPr>
        <p:spPr>
          <a:xfrm>
            <a:off x="1663299" y="2662141"/>
            <a:ext cx="9731352" cy="986805"/>
          </a:xfrm>
          <a:prstGeom prst="rect">
            <a:avLst/>
          </a:prstGeom>
          <a:noFill/>
          <a:ln>
            <a:noFill/>
          </a:ln>
        </p:spPr>
        <p:txBody>
          <a:bodyPr anchorCtr="0" anchor="t" bIns="71425" lIns="71425" spcFirstLastPara="1" rIns="71425" wrap="square" tIns="7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C6C6C"/>
              </a:buClr>
              <a:buSzPts val="6000"/>
              <a:buFont typeface="Times New Roman"/>
              <a:buNone/>
            </a:pPr>
            <a:r>
              <a:rPr b="1" i="0" lang="en-US" sz="6000" u="none" cap="none" strike="noStrike">
                <a:solidFill>
                  <a:srgbClr val="6C6C6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Sentinel</a:t>
            </a:r>
            <a:endParaRPr/>
          </a:p>
        </p:txBody>
      </p:sp>
      <p:sp>
        <p:nvSpPr>
          <p:cNvPr id="297" name="Google Shape;297;p19"/>
          <p:cNvSpPr txBox="1"/>
          <p:nvPr/>
        </p:nvSpPr>
        <p:spPr>
          <a:xfrm>
            <a:off x="1710901" y="4380009"/>
            <a:ext cx="9731351" cy="7783339"/>
          </a:xfrm>
          <a:prstGeom prst="rect">
            <a:avLst/>
          </a:prstGeom>
          <a:noFill/>
          <a:ln>
            <a:noFill/>
          </a:ln>
        </p:spPr>
        <p:txBody>
          <a:bodyPr anchorCtr="0" anchor="t" bIns="71425" lIns="71425" spcFirstLastPara="1" rIns="71425" wrap="square" tIns="71425">
            <a:normAutofit/>
          </a:bodyPr>
          <a:lstStyle/>
          <a:p>
            <a:pPr indent="-698500" lvl="0" marL="838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C6C6C"/>
              </a:buClr>
              <a:buSzPts val="4640"/>
              <a:buFont typeface="Helvetica Neue"/>
              <a:buChar char="•"/>
            </a:pPr>
            <a:r>
              <a:rPr b="0" i="0" lang="en-US" sz="3200" u="none" cap="none" strike="noStrike">
                <a:solidFill>
                  <a:srgbClr val="6C6C6C"/>
                </a:solidFill>
                <a:latin typeface="Arial"/>
                <a:ea typeface="Arial"/>
                <a:cs typeface="Arial"/>
                <a:sym typeface="Arial"/>
              </a:rPr>
              <a:t>Okamžité informování zaměstnanců</a:t>
            </a:r>
            <a:endParaRPr b="0" i="0" sz="6800" u="none" cap="none" strike="noStrik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698500" lvl="0" marL="838200" marR="0" rtl="0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6C6C6C"/>
              </a:buClr>
              <a:buSzPts val="4640"/>
              <a:buFont typeface="Helvetica Neue"/>
              <a:buChar char="•"/>
            </a:pPr>
            <a:r>
              <a:rPr b="0" i="0" lang="en-US" sz="3200" u="none" cap="none" strike="noStrike">
                <a:solidFill>
                  <a:srgbClr val="6C6C6C"/>
                </a:solidFill>
                <a:latin typeface="Arial"/>
                <a:ea typeface="Arial"/>
                <a:cs typeface="Arial"/>
                <a:sym typeface="Arial"/>
              </a:rPr>
              <a:t>Snadné ovládání z jednoho místa</a:t>
            </a:r>
            <a:endParaRPr b="0" i="0" sz="6800" u="none" cap="none" strike="noStrik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698500" lvl="0" marL="838200" marR="0" rtl="0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6C6C6C"/>
              </a:buClr>
              <a:buSzPts val="4640"/>
              <a:buFont typeface="Helvetica Neue"/>
              <a:buChar char="•"/>
            </a:pPr>
            <a:r>
              <a:rPr b="0" i="0" lang="en-US" sz="3200" u="none" cap="none" strike="noStrike">
                <a:solidFill>
                  <a:srgbClr val="6C6C6C"/>
                </a:solidFill>
                <a:latin typeface="Arial"/>
                <a:ea typeface="Arial"/>
                <a:cs typeface="Arial"/>
                <a:sym typeface="Arial"/>
              </a:rPr>
              <a:t>Napojení na důvěryhodnou platformu Záchranka</a:t>
            </a:r>
            <a:endParaRPr b="0" i="0" sz="6800" u="none" cap="none" strike="noStrik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698500" lvl="0" marL="838200" marR="0" rtl="0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6C6C6C"/>
              </a:buClr>
              <a:buSzPts val="4640"/>
              <a:buFont typeface="Helvetica Neue"/>
              <a:buChar char="•"/>
            </a:pPr>
            <a:r>
              <a:rPr b="0" i="0" lang="en-US" sz="3200" u="none" cap="none" strike="noStrike">
                <a:solidFill>
                  <a:srgbClr val="6C6C6C"/>
                </a:solidFill>
                <a:latin typeface="Arial"/>
                <a:ea typeface="Arial"/>
                <a:cs typeface="Arial"/>
                <a:sym typeface="Arial"/>
              </a:rPr>
              <a:t>Připravenost na různé typy krizových situací</a:t>
            </a:r>
            <a:endParaRPr b="0" i="0" sz="6800" u="none" cap="none" strike="noStrik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698500" lvl="0" marL="838200" marR="0" rtl="0" algn="l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6C6C6C"/>
              </a:buClr>
              <a:buSzPts val="4640"/>
              <a:buFont typeface="Helvetica Neue"/>
              <a:buChar char="•"/>
            </a:pPr>
            <a:r>
              <a:rPr b="0" i="0" lang="en-US" sz="3200" u="none" cap="none" strike="noStrike">
                <a:solidFill>
                  <a:srgbClr val="6C6C6C"/>
                </a:solidFill>
                <a:latin typeface="Arial"/>
                <a:ea typeface="Arial"/>
                <a:cs typeface="Arial"/>
                <a:sym typeface="Arial"/>
              </a:rPr>
              <a:t>Automatická notifikace IZS</a:t>
            </a:r>
            <a:endParaRPr/>
          </a:p>
        </p:txBody>
      </p:sp>
      <p:pic>
        <p:nvPicPr>
          <p:cNvPr descr="male logo negativ.png" id="298" name="Google Shape;298;p1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2353046" y="394351"/>
            <a:ext cx="1528115" cy="16979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2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asted-image.tiff" id="303" name="Google Shape;303;p21"/>
          <p:cNvPicPr preferRelativeResize="0"/>
          <p:nvPr/>
        </p:nvPicPr>
        <p:blipFill rotWithShape="1">
          <a:blip r:embed="rId3">
            <a:alphaModFix/>
          </a:blip>
          <a:srcRect b="27" l="0" r="0" t="28"/>
          <a:stretch/>
        </p:blipFill>
        <p:spPr>
          <a:xfrm>
            <a:off x="-3900848" y="-3446179"/>
            <a:ext cx="30117254" cy="17356344"/>
          </a:xfrm>
          <a:prstGeom prst="rect">
            <a:avLst/>
          </a:prstGeom>
          <a:noFill/>
          <a:ln>
            <a:noFill/>
          </a:ln>
        </p:spPr>
      </p:pic>
      <p:sp>
        <p:nvSpPr>
          <p:cNvPr id="304" name="Google Shape;304;p21"/>
          <p:cNvSpPr txBox="1"/>
          <p:nvPr/>
        </p:nvSpPr>
        <p:spPr>
          <a:xfrm>
            <a:off x="8198167" y="11208911"/>
            <a:ext cx="11092399" cy="1548329"/>
          </a:xfrm>
          <a:prstGeom prst="rect">
            <a:avLst/>
          </a:prstGeom>
          <a:noFill/>
          <a:ln>
            <a:noFill/>
          </a:ln>
        </p:spPr>
        <p:txBody>
          <a:bodyPr anchorCtr="0" anchor="t" bIns="71425" lIns="71425" spcFirstLastPara="1" rIns="71425" wrap="square" tIns="7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600"/>
              <a:buFont typeface="Helvetica Neue"/>
              <a:buNone/>
            </a:pPr>
            <a:r>
              <a:rPr b="1" i="0" lang="en-US" sz="46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dzenaty@zachrankaapp.cz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600"/>
              <a:buFont typeface="Helvetica Neue"/>
              <a:buNone/>
            </a:pPr>
            <a:r>
              <a:rPr b="1" i="0" lang="en-US" sz="46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+420774746668</a:t>
            </a:r>
            <a:endParaRPr/>
          </a:p>
        </p:txBody>
      </p:sp>
      <p:sp>
        <p:nvSpPr>
          <p:cNvPr id="305" name="Google Shape;305;p21"/>
          <p:cNvSpPr txBox="1"/>
          <p:nvPr/>
        </p:nvSpPr>
        <p:spPr>
          <a:xfrm>
            <a:off x="1136176" y="6719989"/>
            <a:ext cx="13394429" cy="2411115"/>
          </a:xfrm>
          <a:prstGeom prst="rect">
            <a:avLst/>
          </a:prstGeom>
          <a:noFill/>
          <a:ln>
            <a:noFill/>
          </a:ln>
        </p:spPr>
        <p:txBody>
          <a:bodyPr anchorCtr="0" anchor="b" bIns="71425" lIns="71425" spcFirstLastPara="1" rIns="71425" wrap="square" tIns="7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8000"/>
              <a:buFont typeface="Times New Roman"/>
              <a:buNone/>
            </a:pPr>
            <a:r>
              <a:rPr b="1" i="0" lang="en-US" sz="8000" u="none" cap="none" strike="noStrike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Děkujeme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8000"/>
              <a:buFont typeface="Times New Roman"/>
              <a:buNone/>
            </a:pPr>
            <a:r>
              <a:rPr b="1" i="0" lang="en-US" sz="8000" u="none" cap="none" strike="noStrike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Těšíme se na spolupráci</a:t>
            </a:r>
            <a:endParaRPr/>
          </a:p>
        </p:txBody>
      </p:sp>
      <p:pic>
        <p:nvPicPr>
          <p:cNvPr descr="Obrázek" id="306" name="Google Shape;306;p2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0119801" y="16198450"/>
            <a:ext cx="3621322" cy="120242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Obrázek" id="307" name="Google Shape;307;p2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60553" y="11289734"/>
            <a:ext cx="5884447" cy="138668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stredni logo negativ.png" id="308" name="Google Shape;308;p2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20343733" y="9247482"/>
            <a:ext cx="3173457" cy="38512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Black">
  <a:themeElements>
    <a:clrScheme name="Black">
      <a:dk1>
        <a:srgbClr val="000000"/>
      </a:dk1>
      <a:lt1>
        <a:srgbClr val="000000"/>
      </a:lt1>
      <a:dk2>
        <a:srgbClr val="A7A7A7"/>
      </a:dk2>
      <a:lt2>
        <a:srgbClr val="535353"/>
      </a:lt2>
      <a:accent1>
        <a:srgbClr val="0076BA"/>
      </a:accent1>
      <a:accent2>
        <a:srgbClr val="00A89D"/>
      </a:accent2>
      <a:accent3>
        <a:srgbClr val="1DB100"/>
      </a:accent3>
      <a:accent4>
        <a:srgbClr val="F8BA00"/>
      </a:accent4>
      <a:accent5>
        <a:srgbClr val="EE220C"/>
      </a:accent5>
      <a:accent6>
        <a:srgbClr val="CB297B"/>
      </a:accent6>
      <a:hlink>
        <a:srgbClr val="0000FF"/>
      </a:hlink>
      <a:folHlink>
        <a:srgbClr val="FF00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Black">
  <a:themeElements>
    <a:clrScheme name="Black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76BA"/>
      </a:accent1>
      <a:accent2>
        <a:srgbClr val="00A89D"/>
      </a:accent2>
      <a:accent3>
        <a:srgbClr val="1DB100"/>
      </a:accent3>
      <a:accent4>
        <a:srgbClr val="F8BA00"/>
      </a:accent4>
      <a:accent5>
        <a:srgbClr val="EE220C"/>
      </a:accent5>
      <a:accent6>
        <a:srgbClr val="CB297B"/>
      </a:accent6>
      <a:hlink>
        <a:srgbClr val="0000FF"/>
      </a:hlink>
      <a:folHlink>
        <a:srgbClr val="FF00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/>
</file>