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17"/>
  </p:notesMasterIdLst>
  <p:sldIdLst>
    <p:sldId id="300" r:id="rId2"/>
    <p:sldId id="299" r:id="rId3"/>
    <p:sldId id="301" r:id="rId4"/>
    <p:sldId id="302" r:id="rId5"/>
    <p:sldId id="303" r:id="rId6"/>
    <p:sldId id="304" r:id="rId7"/>
    <p:sldId id="305" r:id="rId8"/>
    <p:sldId id="306" r:id="rId9"/>
    <p:sldId id="307" r:id="rId10"/>
    <p:sldId id="308" r:id="rId11"/>
    <p:sldId id="309" r:id="rId12"/>
    <p:sldId id="310" r:id="rId13"/>
    <p:sldId id="311" r:id="rId14"/>
    <p:sldId id="312" r:id="rId15"/>
    <p:sldId id="313" r:id="rId16"/>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userDrawn="1">
          <p15:clr>
            <a:srgbClr val="A4A3A4"/>
          </p15:clr>
        </p15:guide>
        <p15:guide id="5" pos="529" userDrawn="1">
          <p15:clr>
            <a:srgbClr val="A4A3A4"/>
          </p15:clr>
        </p15:guide>
        <p15:guide id="6" orient="horz" userDrawn="1">
          <p15:clr>
            <a:srgbClr val="A4A3A4"/>
          </p15:clr>
        </p15:guide>
        <p15:guide id="7" pos="7151" userDrawn="1">
          <p15:clr>
            <a:srgbClr val="A4A3A4"/>
          </p15:clr>
        </p15:guide>
        <p15:guide id="8" orient="horz" pos="3861" userDrawn="1">
          <p15:clr>
            <a:srgbClr val="A4A3A4"/>
          </p15:clr>
        </p15:guide>
        <p15:guide id="10" orient="horz" pos="1434" userDrawn="1">
          <p15:clr>
            <a:srgbClr val="A4A3A4"/>
          </p15:clr>
        </p15:guide>
        <p15:guide id="11" orient="horz" pos="822" userDrawn="1">
          <p15:clr>
            <a:srgbClr val="A4A3A4"/>
          </p15:clr>
        </p15:guide>
        <p15:guide id="12" orient="horz" pos="1253" userDrawn="1">
          <p15:clr>
            <a:srgbClr val="A4A3A4"/>
          </p15:clr>
        </p15:guide>
        <p15:guide id="15" pos="4131"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78A4C"/>
    <a:srgbClr val="00549F"/>
    <a:srgbClr val="A5C659"/>
    <a:srgbClr val="6BB7EB"/>
    <a:srgbClr val="EABB47"/>
    <a:srgbClr val="C4262E"/>
    <a:srgbClr val="92D400"/>
    <a:srgbClr val="A1C05B"/>
    <a:srgbClr val="93C84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6327"/>
  </p:normalViewPr>
  <p:slideViewPr>
    <p:cSldViewPr snapToGrid="0" snapToObjects="1" showGuides="1">
      <p:cViewPr varScale="1">
        <p:scale>
          <a:sx n="88" d="100"/>
          <a:sy n="88" d="100"/>
        </p:scale>
        <p:origin x="486" y="90"/>
      </p:cViewPr>
      <p:guideLst>
        <p:guide pos="3840"/>
        <p:guide pos="529"/>
        <p:guide orient="horz"/>
        <p:guide pos="7151"/>
        <p:guide orient="horz" pos="3861"/>
        <p:guide orient="horz" pos="1434"/>
        <p:guide orient="horz" pos="822"/>
        <p:guide orient="horz" pos="1253"/>
        <p:guide pos="4131"/>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01E40DC-3E09-D246-ACC8-8D44CF70B152}" type="datetimeFigureOut">
              <a:rPr lang="cs-CZ" smtClean="0"/>
              <a:t>12.12.2023</a:t>
            </a:fld>
            <a:endParaRPr lang="cs-CZ"/>
          </a:p>
        </p:txBody>
      </p:sp>
      <p:sp>
        <p:nvSpPr>
          <p:cNvPr id="4" name="Zástupný symbol pro obrázek snímk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F0055B3-7155-F446-AC50-9C579597B327}" type="slidenum">
              <a:rPr lang="cs-CZ" smtClean="0"/>
              <a:t>‹#›</a:t>
            </a:fld>
            <a:endParaRPr lang="cs-CZ"/>
          </a:p>
        </p:txBody>
      </p:sp>
    </p:spTree>
    <p:extLst>
      <p:ext uri="{BB962C8B-B14F-4D97-AF65-F5344CB8AC3E}">
        <p14:creationId xmlns:p14="http://schemas.microsoft.com/office/powerpoint/2010/main" val="6325321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grpSp>
        <p:nvGrpSpPr>
          <p:cNvPr id="7" name="Skupina 6">
            <a:extLst>
              <a:ext uri="{FF2B5EF4-FFF2-40B4-BE49-F238E27FC236}">
                <a16:creationId xmlns:a16="http://schemas.microsoft.com/office/drawing/2014/main" id="{B9A263FB-9553-FE40-B69A-A21F891332B5}"/>
              </a:ext>
            </a:extLst>
          </p:cNvPr>
          <p:cNvGrpSpPr/>
          <p:nvPr userDrawn="1"/>
        </p:nvGrpSpPr>
        <p:grpSpPr>
          <a:xfrm>
            <a:off x="-1" y="-1"/>
            <a:ext cx="12192001" cy="6858001"/>
            <a:chOff x="-1" y="-1"/>
            <a:chExt cx="12192001" cy="6858001"/>
          </a:xfrm>
        </p:grpSpPr>
        <p:sp>
          <p:nvSpPr>
            <p:cNvPr id="8" name="Obdélník 7">
              <a:extLst>
                <a:ext uri="{FF2B5EF4-FFF2-40B4-BE49-F238E27FC236}">
                  <a16:creationId xmlns:a16="http://schemas.microsoft.com/office/drawing/2014/main" id="{9B8A71D6-4121-A049-9152-97C298ED2BB1}"/>
                </a:ext>
              </a:extLst>
            </p:cNvPr>
            <p:cNvSpPr/>
            <p:nvPr/>
          </p:nvSpPr>
          <p:spPr>
            <a:xfrm>
              <a:off x="-1" y="0"/>
              <a:ext cx="12192001" cy="6858000"/>
            </a:xfrm>
            <a:prstGeom prst="rect">
              <a:avLst/>
            </a:prstGeom>
            <a:gradFill flip="none" rotWithShape="1">
              <a:gsLst>
                <a:gs pos="0">
                  <a:srgbClr val="00549F">
                    <a:shade val="30000"/>
                    <a:satMod val="115000"/>
                  </a:srgbClr>
                </a:gs>
                <a:gs pos="50000">
                  <a:srgbClr val="00549F">
                    <a:shade val="67500"/>
                    <a:satMod val="115000"/>
                  </a:srgbClr>
                </a:gs>
                <a:gs pos="100000">
                  <a:srgbClr val="00549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pic>
          <p:nvPicPr>
            <p:cNvPr id="9" name="Grafický objekt 19">
              <a:extLst>
                <a:ext uri="{FF2B5EF4-FFF2-40B4-BE49-F238E27FC236}">
                  <a16:creationId xmlns:a16="http://schemas.microsoft.com/office/drawing/2014/main" id="{D859EB27-7C8D-FB4C-ABB8-C95E4E301079}"/>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6768667" y="765706"/>
              <a:ext cx="4259696" cy="532462"/>
            </a:xfrm>
            <a:prstGeom prst="rect">
              <a:avLst/>
            </a:prstGeom>
          </p:spPr>
        </p:pic>
        <p:pic>
          <p:nvPicPr>
            <p:cNvPr id="10" name="Grafický objekt 14">
              <a:extLst>
                <a:ext uri="{FF2B5EF4-FFF2-40B4-BE49-F238E27FC236}">
                  <a16:creationId xmlns:a16="http://schemas.microsoft.com/office/drawing/2014/main" id="{9D2871E8-D0C6-FA42-BD07-84FB26C4C3DB}"/>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1" y="-1"/>
              <a:ext cx="7896225" cy="5687313"/>
            </a:xfrm>
            <a:prstGeom prst="rect">
              <a:avLst/>
            </a:prstGeom>
          </p:spPr>
        </p:pic>
      </p:grpSp>
      <p:sp>
        <p:nvSpPr>
          <p:cNvPr id="2" name="Nadpis 1">
            <a:extLst>
              <a:ext uri="{FF2B5EF4-FFF2-40B4-BE49-F238E27FC236}">
                <a16:creationId xmlns:a16="http://schemas.microsoft.com/office/drawing/2014/main" id="{E3D64F53-6641-8946-85D8-2D5EA31A8ED3}"/>
              </a:ext>
            </a:extLst>
          </p:cNvPr>
          <p:cNvSpPr>
            <a:spLocks noGrp="1"/>
          </p:cNvSpPr>
          <p:nvPr>
            <p:ph type="ctrTitle"/>
          </p:nvPr>
        </p:nvSpPr>
        <p:spPr>
          <a:xfrm>
            <a:off x="4384800" y="3636000"/>
            <a:ext cx="6750000" cy="1533600"/>
          </a:xfrm>
        </p:spPr>
        <p:txBody>
          <a:bodyPr anchor="b">
            <a:normAutofit/>
          </a:bodyPr>
          <a:lstStyle>
            <a:lvl1pPr algn="r">
              <a:defRPr sz="3600"/>
            </a:lvl1pPr>
          </a:lstStyle>
          <a:p>
            <a:r>
              <a:rPr lang="cs-CZ" dirty="0" smtClean="0"/>
              <a:t>Kliknutím lze upravit styl.</a:t>
            </a:r>
            <a:endParaRPr lang="cs-CZ" dirty="0"/>
          </a:p>
        </p:txBody>
      </p:sp>
      <p:sp>
        <p:nvSpPr>
          <p:cNvPr id="3" name="Podnadpis 2">
            <a:extLst>
              <a:ext uri="{FF2B5EF4-FFF2-40B4-BE49-F238E27FC236}">
                <a16:creationId xmlns:a16="http://schemas.microsoft.com/office/drawing/2014/main" id="{47204E7A-2188-624C-A10B-9B14021961FA}"/>
              </a:ext>
            </a:extLst>
          </p:cNvPr>
          <p:cNvSpPr>
            <a:spLocks noGrp="1"/>
          </p:cNvSpPr>
          <p:nvPr>
            <p:ph type="subTitle" idx="1"/>
          </p:nvPr>
        </p:nvSpPr>
        <p:spPr>
          <a:xfrm>
            <a:off x="4384800" y="5374800"/>
            <a:ext cx="6750000" cy="936000"/>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dirty="0" smtClean="0"/>
              <a:t>Kliknutím můžete upravit styl předlohy.</a:t>
            </a:r>
            <a:endParaRPr lang="cs-CZ" dirty="0"/>
          </a:p>
        </p:txBody>
      </p:sp>
    </p:spTree>
    <p:extLst>
      <p:ext uri="{BB962C8B-B14F-4D97-AF65-F5344CB8AC3E}">
        <p14:creationId xmlns:p14="http://schemas.microsoft.com/office/powerpoint/2010/main" val="25664672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20BC99E-F575-CD4F-BC8C-B6D0F1C7B194}"/>
              </a:ext>
            </a:extLst>
          </p:cNvPr>
          <p:cNvSpPr>
            <a:spLocks noGrp="1"/>
          </p:cNvSpPr>
          <p:nvPr>
            <p:ph type="title"/>
          </p:nvPr>
        </p:nvSpPr>
        <p:spPr/>
        <p:txBody>
          <a:bodyPr/>
          <a:lstStyle/>
          <a:p>
            <a:r>
              <a:rPr lang="cs-CZ" smtClean="0"/>
              <a:t>Kliknutím lze upravit styl.</a:t>
            </a:r>
            <a:endParaRPr lang="cs-CZ"/>
          </a:p>
        </p:txBody>
      </p:sp>
      <p:sp>
        <p:nvSpPr>
          <p:cNvPr id="3" name="Zástupný obsah 2">
            <a:extLst>
              <a:ext uri="{FF2B5EF4-FFF2-40B4-BE49-F238E27FC236}">
                <a16:creationId xmlns:a16="http://schemas.microsoft.com/office/drawing/2014/main" id="{846636C4-A3EA-684D-BB48-3F868DD7D6BB}"/>
              </a:ext>
            </a:extLst>
          </p:cNvPr>
          <p:cNvSpPr>
            <a:spLocks noGrp="1"/>
          </p:cNvSpPr>
          <p:nvPr>
            <p:ph idx="1"/>
          </p:nvPr>
        </p:nvSpPr>
        <p:spPr/>
        <p:txBody>
          <a:bodyPr/>
          <a:lstStyle/>
          <a:p>
            <a:pPr lvl="0"/>
            <a:r>
              <a:rPr lang="cs-CZ" smtClean="0"/>
              <a:t>Upravte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a:extLst>
              <a:ext uri="{FF2B5EF4-FFF2-40B4-BE49-F238E27FC236}">
                <a16:creationId xmlns:a16="http://schemas.microsoft.com/office/drawing/2014/main" id="{77FA1B98-0F0A-804B-9EFB-6541F5139E62}"/>
              </a:ext>
            </a:extLst>
          </p:cNvPr>
          <p:cNvSpPr>
            <a:spLocks noGrp="1"/>
          </p:cNvSpPr>
          <p:nvPr>
            <p:ph type="dt" sz="half" idx="10"/>
          </p:nvPr>
        </p:nvSpPr>
        <p:spPr/>
        <p:txBody>
          <a:bodyPr/>
          <a:lstStyle/>
          <a:p>
            <a:r>
              <a:rPr lang="cs-CZ"/>
              <a:t>21.02.2022</a:t>
            </a:r>
          </a:p>
        </p:txBody>
      </p:sp>
      <p:sp>
        <p:nvSpPr>
          <p:cNvPr id="5" name="Zástupný symbol pro zápatí 4">
            <a:extLst>
              <a:ext uri="{FF2B5EF4-FFF2-40B4-BE49-F238E27FC236}">
                <a16:creationId xmlns:a16="http://schemas.microsoft.com/office/drawing/2014/main" id="{CE878FF5-0B17-9941-82F2-75724957087A}"/>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67649C84-5642-254D-9462-884B59857756}"/>
              </a:ext>
            </a:extLst>
          </p:cNvPr>
          <p:cNvSpPr>
            <a:spLocks noGrp="1"/>
          </p:cNvSpPr>
          <p:nvPr>
            <p:ph type="sldNum" sz="quarter" idx="12"/>
          </p:nvPr>
        </p:nvSpPr>
        <p:spPr/>
        <p:txBody>
          <a:bodyPr/>
          <a:lstStyle/>
          <a:p>
            <a:fld id="{F756C1FA-8DED-774F-A9BF-965BD70CC5BD}" type="slidenum">
              <a:rPr lang="cs-CZ" smtClean="0"/>
              <a:t>‹#›</a:t>
            </a:fld>
            <a:endParaRPr lang="cs-CZ"/>
          </a:p>
        </p:txBody>
      </p:sp>
    </p:spTree>
    <p:extLst>
      <p:ext uri="{BB962C8B-B14F-4D97-AF65-F5344CB8AC3E}">
        <p14:creationId xmlns:p14="http://schemas.microsoft.com/office/powerpoint/2010/main" val="13166616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oddílu">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2A1488F-B8BD-6C4D-AB8D-B06252DD25A7}"/>
              </a:ext>
            </a:extLst>
          </p:cNvPr>
          <p:cNvSpPr>
            <a:spLocks noGrp="1"/>
          </p:cNvSpPr>
          <p:nvPr>
            <p:ph type="title"/>
          </p:nvPr>
        </p:nvSpPr>
        <p:spPr>
          <a:xfrm>
            <a:off x="831850" y="1709738"/>
            <a:ext cx="10515600" cy="2852737"/>
          </a:xfrm>
        </p:spPr>
        <p:txBody>
          <a:bodyPr anchor="b"/>
          <a:lstStyle>
            <a:lvl1pPr>
              <a:defRPr sz="6000"/>
            </a:lvl1pPr>
          </a:lstStyle>
          <a:p>
            <a:r>
              <a:rPr lang="cs-CZ" smtClean="0"/>
              <a:t>Kliknutím lze upravit styl.</a:t>
            </a:r>
            <a:endParaRPr lang="cs-CZ"/>
          </a:p>
        </p:txBody>
      </p:sp>
      <p:sp>
        <p:nvSpPr>
          <p:cNvPr id="3" name="Zástupný text 2">
            <a:extLst>
              <a:ext uri="{FF2B5EF4-FFF2-40B4-BE49-F238E27FC236}">
                <a16:creationId xmlns:a16="http://schemas.microsoft.com/office/drawing/2014/main" id="{127B5E2E-DFC9-5A45-A199-DC7437FF0A4A}"/>
              </a:ext>
            </a:extLst>
          </p:cNvPr>
          <p:cNvSpPr>
            <a:spLocks noGrp="1"/>
          </p:cNvSpPr>
          <p:nvPr>
            <p:ph type="body" idx="1"/>
          </p:nvPr>
        </p:nvSpPr>
        <p:spPr>
          <a:xfrm>
            <a:off x="831850" y="4589463"/>
            <a:ext cx="10515600"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dirty="0" smtClean="0"/>
              <a:t>Upravte styly předlohy textu.</a:t>
            </a:r>
          </a:p>
        </p:txBody>
      </p:sp>
      <p:sp>
        <p:nvSpPr>
          <p:cNvPr id="4" name="Zástupný symbol pro datum 3">
            <a:extLst>
              <a:ext uri="{FF2B5EF4-FFF2-40B4-BE49-F238E27FC236}">
                <a16:creationId xmlns:a16="http://schemas.microsoft.com/office/drawing/2014/main" id="{2F65DA62-5DB1-1846-9E72-4AF265C87D85}"/>
              </a:ext>
            </a:extLst>
          </p:cNvPr>
          <p:cNvSpPr>
            <a:spLocks noGrp="1"/>
          </p:cNvSpPr>
          <p:nvPr>
            <p:ph type="dt" sz="half" idx="10"/>
          </p:nvPr>
        </p:nvSpPr>
        <p:spPr/>
        <p:txBody>
          <a:bodyPr/>
          <a:lstStyle/>
          <a:p>
            <a:r>
              <a:rPr lang="cs-CZ"/>
              <a:t>21.02.2022</a:t>
            </a:r>
          </a:p>
        </p:txBody>
      </p:sp>
      <p:sp>
        <p:nvSpPr>
          <p:cNvPr id="5" name="Zástupný symbol pro zápatí 4">
            <a:extLst>
              <a:ext uri="{FF2B5EF4-FFF2-40B4-BE49-F238E27FC236}">
                <a16:creationId xmlns:a16="http://schemas.microsoft.com/office/drawing/2014/main" id="{F8395789-FFA9-6A48-956B-EF1DC9AF13BB}"/>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11AC4762-22A7-B142-A230-5302F205D6AE}"/>
              </a:ext>
            </a:extLst>
          </p:cNvPr>
          <p:cNvSpPr>
            <a:spLocks noGrp="1"/>
          </p:cNvSpPr>
          <p:nvPr>
            <p:ph type="sldNum" sz="quarter" idx="12"/>
          </p:nvPr>
        </p:nvSpPr>
        <p:spPr/>
        <p:txBody>
          <a:bodyPr/>
          <a:lstStyle/>
          <a:p>
            <a:fld id="{F756C1FA-8DED-774F-A9BF-965BD70CC5BD}" type="slidenum">
              <a:rPr lang="cs-CZ" smtClean="0"/>
              <a:t>‹#›</a:t>
            </a:fld>
            <a:endParaRPr lang="cs-CZ"/>
          </a:p>
        </p:txBody>
      </p:sp>
    </p:spTree>
    <p:extLst>
      <p:ext uri="{BB962C8B-B14F-4D97-AF65-F5344CB8AC3E}">
        <p14:creationId xmlns:p14="http://schemas.microsoft.com/office/powerpoint/2010/main" val="35515879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3175D58-12AD-B84A-9ACC-A82DD980FC20}"/>
              </a:ext>
            </a:extLst>
          </p:cNvPr>
          <p:cNvSpPr>
            <a:spLocks noGrp="1"/>
          </p:cNvSpPr>
          <p:nvPr>
            <p:ph type="title"/>
          </p:nvPr>
        </p:nvSpPr>
        <p:spPr/>
        <p:txBody>
          <a:bodyPr/>
          <a:lstStyle/>
          <a:p>
            <a:r>
              <a:rPr lang="cs-CZ" smtClean="0"/>
              <a:t>Kliknutím lze upravit styl.</a:t>
            </a:r>
            <a:endParaRPr lang="cs-CZ"/>
          </a:p>
        </p:txBody>
      </p:sp>
      <p:sp>
        <p:nvSpPr>
          <p:cNvPr id="3" name="Zástupný obsah 2">
            <a:extLst>
              <a:ext uri="{FF2B5EF4-FFF2-40B4-BE49-F238E27FC236}">
                <a16:creationId xmlns:a16="http://schemas.microsoft.com/office/drawing/2014/main" id="{F0F0FCBF-CF8C-0C45-8F30-B1531CB45A9E}"/>
              </a:ext>
            </a:extLst>
          </p:cNvPr>
          <p:cNvSpPr>
            <a:spLocks noGrp="1"/>
          </p:cNvSpPr>
          <p:nvPr>
            <p:ph sz="half" idx="1"/>
          </p:nvPr>
        </p:nvSpPr>
        <p:spPr>
          <a:xfrm>
            <a:off x="838200" y="1990799"/>
            <a:ext cx="5181600" cy="4186163"/>
          </a:xfrm>
        </p:spPr>
        <p:txBody>
          <a:bodyPr/>
          <a:lstStyle/>
          <a:p>
            <a:pPr lvl="0"/>
            <a:r>
              <a:rPr lang="cs-CZ" dirty="0" smtClean="0"/>
              <a:t>Upravte styly předlohy textu.</a:t>
            </a:r>
          </a:p>
          <a:p>
            <a:pPr lvl="1"/>
            <a:r>
              <a:rPr lang="cs-CZ" dirty="0" smtClean="0"/>
              <a:t>Druhá úroveň</a:t>
            </a:r>
          </a:p>
          <a:p>
            <a:pPr lvl="2"/>
            <a:r>
              <a:rPr lang="cs-CZ" dirty="0" smtClean="0"/>
              <a:t>Třetí úroveň</a:t>
            </a:r>
          </a:p>
          <a:p>
            <a:pPr lvl="3"/>
            <a:r>
              <a:rPr lang="cs-CZ" dirty="0" smtClean="0"/>
              <a:t>Čtvrtá úroveň</a:t>
            </a:r>
          </a:p>
          <a:p>
            <a:pPr lvl="4"/>
            <a:r>
              <a:rPr lang="cs-CZ" dirty="0" smtClean="0"/>
              <a:t>Pátá úroveň</a:t>
            </a:r>
            <a:endParaRPr lang="cs-CZ" dirty="0"/>
          </a:p>
        </p:txBody>
      </p:sp>
      <p:sp>
        <p:nvSpPr>
          <p:cNvPr id="4" name="Zástupný obsah 3">
            <a:extLst>
              <a:ext uri="{FF2B5EF4-FFF2-40B4-BE49-F238E27FC236}">
                <a16:creationId xmlns:a16="http://schemas.microsoft.com/office/drawing/2014/main" id="{22E56DF1-50BA-E140-92EC-104EAB7003E1}"/>
              </a:ext>
            </a:extLst>
          </p:cNvPr>
          <p:cNvSpPr>
            <a:spLocks noGrp="1"/>
          </p:cNvSpPr>
          <p:nvPr>
            <p:ph sz="half" idx="2"/>
          </p:nvPr>
        </p:nvSpPr>
        <p:spPr>
          <a:xfrm>
            <a:off x="6172200" y="1990799"/>
            <a:ext cx="5181600" cy="4186164"/>
          </a:xfrm>
        </p:spPr>
        <p:txBody>
          <a:bodyPr/>
          <a:lstStyle/>
          <a:p>
            <a:pPr lvl="0"/>
            <a:r>
              <a:rPr lang="cs-CZ" dirty="0" smtClean="0"/>
              <a:t>Upravte styly předlohy textu.</a:t>
            </a:r>
          </a:p>
          <a:p>
            <a:pPr lvl="1"/>
            <a:r>
              <a:rPr lang="cs-CZ" dirty="0" smtClean="0"/>
              <a:t>Druhá úroveň</a:t>
            </a:r>
          </a:p>
          <a:p>
            <a:pPr lvl="2"/>
            <a:r>
              <a:rPr lang="cs-CZ" dirty="0" smtClean="0"/>
              <a:t>Třetí úroveň</a:t>
            </a:r>
          </a:p>
          <a:p>
            <a:pPr lvl="3"/>
            <a:r>
              <a:rPr lang="cs-CZ" dirty="0" smtClean="0"/>
              <a:t>Čtvrtá úroveň</a:t>
            </a:r>
          </a:p>
          <a:p>
            <a:pPr lvl="4"/>
            <a:r>
              <a:rPr lang="cs-CZ" dirty="0" smtClean="0"/>
              <a:t>Pátá úroveň</a:t>
            </a:r>
            <a:endParaRPr lang="cs-CZ" dirty="0"/>
          </a:p>
        </p:txBody>
      </p:sp>
      <p:sp>
        <p:nvSpPr>
          <p:cNvPr id="5" name="Zástupný symbol pro datum 4">
            <a:extLst>
              <a:ext uri="{FF2B5EF4-FFF2-40B4-BE49-F238E27FC236}">
                <a16:creationId xmlns:a16="http://schemas.microsoft.com/office/drawing/2014/main" id="{81A118F6-91BB-5B4E-9105-4A744995A2B0}"/>
              </a:ext>
            </a:extLst>
          </p:cNvPr>
          <p:cNvSpPr>
            <a:spLocks noGrp="1"/>
          </p:cNvSpPr>
          <p:nvPr>
            <p:ph type="dt" sz="half" idx="10"/>
          </p:nvPr>
        </p:nvSpPr>
        <p:spPr/>
        <p:txBody>
          <a:bodyPr/>
          <a:lstStyle/>
          <a:p>
            <a:r>
              <a:rPr lang="cs-CZ"/>
              <a:t>21.02.2022</a:t>
            </a:r>
          </a:p>
        </p:txBody>
      </p:sp>
      <p:sp>
        <p:nvSpPr>
          <p:cNvPr id="6" name="Zástupný symbol pro zápatí 5">
            <a:extLst>
              <a:ext uri="{FF2B5EF4-FFF2-40B4-BE49-F238E27FC236}">
                <a16:creationId xmlns:a16="http://schemas.microsoft.com/office/drawing/2014/main" id="{ED99D79A-A34B-5E4E-BD52-7B47EF30AF67}"/>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2BC3DBA3-F30E-054A-A599-FE6A6D323A5D}"/>
              </a:ext>
            </a:extLst>
          </p:cNvPr>
          <p:cNvSpPr>
            <a:spLocks noGrp="1"/>
          </p:cNvSpPr>
          <p:nvPr>
            <p:ph type="sldNum" sz="quarter" idx="12"/>
          </p:nvPr>
        </p:nvSpPr>
        <p:spPr/>
        <p:txBody>
          <a:bodyPr/>
          <a:lstStyle/>
          <a:p>
            <a:fld id="{F756C1FA-8DED-774F-A9BF-965BD70CC5BD}" type="slidenum">
              <a:rPr lang="cs-CZ" smtClean="0"/>
              <a:t>‹#›</a:t>
            </a:fld>
            <a:endParaRPr lang="cs-CZ"/>
          </a:p>
        </p:txBody>
      </p:sp>
    </p:spTree>
    <p:extLst>
      <p:ext uri="{BB962C8B-B14F-4D97-AF65-F5344CB8AC3E}">
        <p14:creationId xmlns:p14="http://schemas.microsoft.com/office/powerpoint/2010/main" val="21357138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A4D6D53-2781-654E-BC8D-8DCFAA2C66F3}"/>
              </a:ext>
            </a:extLst>
          </p:cNvPr>
          <p:cNvSpPr>
            <a:spLocks noGrp="1"/>
          </p:cNvSpPr>
          <p:nvPr>
            <p:ph type="title"/>
          </p:nvPr>
        </p:nvSpPr>
        <p:spPr>
          <a:xfrm>
            <a:off x="839788" y="1306800"/>
            <a:ext cx="10515600" cy="684000"/>
          </a:xfrm>
        </p:spPr>
        <p:txBody>
          <a:bodyPr/>
          <a:lstStyle/>
          <a:p>
            <a:r>
              <a:rPr lang="cs-CZ" dirty="0" smtClean="0"/>
              <a:t>Kliknutím lze upravit styl.</a:t>
            </a:r>
            <a:endParaRPr lang="cs-CZ" dirty="0"/>
          </a:p>
        </p:txBody>
      </p:sp>
      <p:sp>
        <p:nvSpPr>
          <p:cNvPr id="3" name="Zástupný text 2">
            <a:extLst>
              <a:ext uri="{FF2B5EF4-FFF2-40B4-BE49-F238E27FC236}">
                <a16:creationId xmlns:a16="http://schemas.microsoft.com/office/drawing/2014/main" id="{3864ED1C-7B69-0348-A11D-AEEBDD71F385}"/>
              </a:ext>
            </a:extLst>
          </p:cNvPr>
          <p:cNvSpPr>
            <a:spLocks noGrp="1"/>
          </p:cNvSpPr>
          <p:nvPr>
            <p:ph type="body" idx="1"/>
          </p:nvPr>
        </p:nvSpPr>
        <p:spPr>
          <a:xfrm>
            <a:off x="839788" y="1990799"/>
            <a:ext cx="5157787" cy="5142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dirty="0" smtClean="0"/>
              <a:t>Upravte styly předlohy textu.</a:t>
            </a:r>
          </a:p>
        </p:txBody>
      </p:sp>
      <p:sp>
        <p:nvSpPr>
          <p:cNvPr id="4" name="Zástupný obsah 3">
            <a:extLst>
              <a:ext uri="{FF2B5EF4-FFF2-40B4-BE49-F238E27FC236}">
                <a16:creationId xmlns:a16="http://schemas.microsoft.com/office/drawing/2014/main" id="{356A51F1-1974-AC48-A80F-20A9EEBA9C6F}"/>
              </a:ext>
            </a:extLst>
          </p:cNvPr>
          <p:cNvSpPr>
            <a:spLocks noGrp="1"/>
          </p:cNvSpPr>
          <p:nvPr>
            <p:ph sz="half" idx="2"/>
          </p:nvPr>
        </p:nvSpPr>
        <p:spPr>
          <a:xfrm>
            <a:off x="839788" y="2505075"/>
            <a:ext cx="5157787" cy="3684588"/>
          </a:xfrm>
        </p:spPr>
        <p:txBody>
          <a:bodyPr/>
          <a:lstStyle/>
          <a:p>
            <a:pPr lvl="0"/>
            <a:r>
              <a:rPr lang="cs-CZ" dirty="0" smtClean="0"/>
              <a:t>Upravte styly předlohy textu.</a:t>
            </a:r>
          </a:p>
          <a:p>
            <a:pPr lvl="1"/>
            <a:r>
              <a:rPr lang="cs-CZ" dirty="0" smtClean="0"/>
              <a:t>Druhá úroveň</a:t>
            </a:r>
          </a:p>
          <a:p>
            <a:pPr lvl="2"/>
            <a:r>
              <a:rPr lang="cs-CZ" dirty="0" smtClean="0"/>
              <a:t>Třetí úroveň</a:t>
            </a:r>
          </a:p>
          <a:p>
            <a:pPr lvl="3"/>
            <a:r>
              <a:rPr lang="cs-CZ" dirty="0" smtClean="0"/>
              <a:t>Čtvrtá úroveň</a:t>
            </a:r>
          </a:p>
          <a:p>
            <a:pPr lvl="4"/>
            <a:r>
              <a:rPr lang="cs-CZ" dirty="0" smtClean="0"/>
              <a:t>Pátá úroveň</a:t>
            </a:r>
            <a:endParaRPr lang="cs-CZ" dirty="0"/>
          </a:p>
        </p:txBody>
      </p:sp>
      <p:sp>
        <p:nvSpPr>
          <p:cNvPr id="5" name="Zástupný text 4">
            <a:extLst>
              <a:ext uri="{FF2B5EF4-FFF2-40B4-BE49-F238E27FC236}">
                <a16:creationId xmlns:a16="http://schemas.microsoft.com/office/drawing/2014/main" id="{B00F50A2-1C4A-5948-BE8B-49F769660EA8}"/>
              </a:ext>
            </a:extLst>
          </p:cNvPr>
          <p:cNvSpPr>
            <a:spLocks noGrp="1"/>
          </p:cNvSpPr>
          <p:nvPr>
            <p:ph type="body" sz="quarter" idx="3"/>
          </p:nvPr>
        </p:nvSpPr>
        <p:spPr>
          <a:xfrm>
            <a:off x="6172200" y="1990799"/>
            <a:ext cx="5183188" cy="5142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dirty="0" smtClean="0"/>
              <a:t>Upravte styly předlohy textu.</a:t>
            </a:r>
          </a:p>
        </p:txBody>
      </p:sp>
      <p:sp>
        <p:nvSpPr>
          <p:cNvPr id="6" name="Zástupný obsah 5">
            <a:extLst>
              <a:ext uri="{FF2B5EF4-FFF2-40B4-BE49-F238E27FC236}">
                <a16:creationId xmlns:a16="http://schemas.microsoft.com/office/drawing/2014/main" id="{7F59BBBA-C966-8046-8253-6FA4A97369FF}"/>
              </a:ext>
            </a:extLst>
          </p:cNvPr>
          <p:cNvSpPr>
            <a:spLocks noGrp="1"/>
          </p:cNvSpPr>
          <p:nvPr>
            <p:ph sz="quarter" idx="4"/>
          </p:nvPr>
        </p:nvSpPr>
        <p:spPr>
          <a:xfrm>
            <a:off x="6172200" y="2505075"/>
            <a:ext cx="5183188" cy="3684588"/>
          </a:xfrm>
        </p:spPr>
        <p:txBody>
          <a:bodyPr/>
          <a:lstStyle/>
          <a:p>
            <a:pPr lvl="0"/>
            <a:r>
              <a:rPr lang="cs-CZ" dirty="0" smtClean="0"/>
              <a:t>Upravte styly předlohy textu.</a:t>
            </a:r>
          </a:p>
          <a:p>
            <a:pPr lvl="1"/>
            <a:r>
              <a:rPr lang="cs-CZ" dirty="0" smtClean="0"/>
              <a:t>Druhá úroveň</a:t>
            </a:r>
          </a:p>
          <a:p>
            <a:pPr lvl="2"/>
            <a:r>
              <a:rPr lang="cs-CZ" dirty="0" smtClean="0"/>
              <a:t>Třetí úroveň</a:t>
            </a:r>
          </a:p>
          <a:p>
            <a:pPr lvl="3"/>
            <a:r>
              <a:rPr lang="cs-CZ" dirty="0" smtClean="0"/>
              <a:t>Čtvrtá úroveň</a:t>
            </a:r>
          </a:p>
          <a:p>
            <a:pPr lvl="4"/>
            <a:r>
              <a:rPr lang="cs-CZ" dirty="0" smtClean="0"/>
              <a:t>Pátá úroveň</a:t>
            </a:r>
            <a:endParaRPr lang="cs-CZ" dirty="0"/>
          </a:p>
        </p:txBody>
      </p:sp>
      <p:sp>
        <p:nvSpPr>
          <p:cNvPr id="7" name="Zástupný symbol pro datum 6">
            <a:extLst>
              <a:ext uri="{FF2B5EF4-FFF2-40B4-BE49-F238E27FC236}">
                <a16:creationId xmlns:a16="http://schemas.microsoft.com/office/drawing/2014/main" id="{8431FEF3-E8E8-764A-8425-D76EC96F26B1}"/>
              </a:ext>
            </a:extLst>
          </p:cNvPr>
          <p:cNvSpPr>
            <a:spLocks noGrp="1"/>
          </p:cNvSpPr>
          <p:nvPr>
            <p:ph type="dt" sz="half" idx="10"/>
          </p:nvPr>
        </p:nvSpPr>
        <p:spPr/>
        <p:txBody>
          <a:bodyPr/>
          <a:lstStyle/>
          <a:p>
            <a:r>
              <a:rPr lang="cs-CZ"/>
              <a:t>21.02.2022</a:t>
            </a:r>
          </a:p>
        </p:txBody>
      </p:sp>
      <p:sp>
        <p:nvSpPr>
          <p:cNvPr id="8" name="Zástupný symbol pro zápatí 7">
            <a:extLst>
              <a:ext uri="{FF2B5EF4-FFF2-40B4-BE49-F238E27FC236}">
                <a16:creationId xmlns:a16="http://schemas.microsoft.com/office/drawing/2014/main" id="{57760BE4-BEDE-EC45-829F-8B835D771377}"/>
              </a:ext>
            </a:extLst>
          </p:cNvPr>
          <p:cNvSpPr>
            <a:spLocks noGrp="1"/>
          </p:cNvSpPr>
          <p:nvPr>
            <p:ph type="ftr" sz="quarter" idx="11"/>
          </p:nvPr>
        </p:nvSpPr>
        <p:spPr/>
        <p:txBody>
          <a:bodyPr/>
          <a:lstStyle/>
          <a:p>
            <a:endParaRPr lang="cs-CZ"/>
          </a:p>
        </p:txBody>
      </p:sp>
      <p:sp>
        <p:nvSpPr>
          <p:cNvPr id="9" name="Zástupný symbol pro číslo snímku 8">
            <a:extLst>
              <a:ext uri="{FF2B5EF4-FFF2-40B4-BE49-F238E27FC236}">
                <a16:creationId xmlns:a16="http://schemas.microsoft.com/office/drawing/2014/main" id="{D55BC128-C9BD-2744-A437-600544B17F2D}"/>
              </a:ext>
            </a:extLst>
          </p:cNvPr>
          <p:cNvSpPr>
            <a:spLocks noGrp="1"/>
          </p:cNvSpPr>
          <p:nvPr>
            <p:ph type="sldNum" sz="quarter" idx="12"/>
          </p:nvPr>
        </p:nvSpPr>
        <p:spPr/>
        <p:txBody>
          <a:bodyPr/>
          <a:lstStyle/>
          <a:p>
            <a:fld id="{F756C1FA-8DED-774F-A9BF-965BD70CC5BD}" type="slidenum">
              <a:rPr lang="cs-CZ" smtClean="0"/>
              <a:t>‹#›</a:t>
            </a:fld>
            <a:endParaRPr lang="cs-CZ"/>
          </a:p>
        </p:txBody>
      </p:sp>
    </p:spTree>
    <p:extLst>
      <p:ext uri="{BB962C8B-B14F-4D97-AF65-F5344CB8AC3E}">
        <p14:creationId xmlns:p14="http://schemas.microsoft.com/office/powerpoint/2010/main" val="6252073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52A329B-A10A-1844-81FE-4F1BA6E8E7B8}"/>
              </a:ext>
            </a:extLst>
          </p:cNvPr>
          <p:cNvSpPr>
            <a:spLocks noGrp="1"/>
          </p:cNvSpPr>
          <p:nvPr>
            <p:ph type="title"/>
          </p:nvPr>
        </p:nvSpPr>
        <p:spPr/>
        <p:txBody>
          <a:bodyPr/>
          <a:lstStyle/>
          <a:p>
            <a:r>
              <a:rPr lang="cs-CZ" dirty="0" smtClean="0"/>
              <a:t>Kliknutím lze upravit styl.</a:t>
            </a:r>
            <a:endParaRPr lang="cs-CZ" dirty="0"/>
          </a:p>
        </p:txBody>
      </p:sp>
      <p:sp>
        <p:nvSpPr>
          <p:cNvPr id="3" name="Zástupný symbol pro datum 2">
            <a:extLst>
              <a:ext uri="{FF2B5EF4-FFF2-40B4-BE49-F238E27FC236}">
                <a16:creationId xmlns:a16="http://schemas.microsoft.com/office/drawing/2014/main" id="{1EC71333-B3E7-D44C-923B-31A328BFD228}"/>
              </a:ext>
            </a:extLst>
          </p:cNvPr>
          <p:cNvSpPr>
            <a:spLocks noGrp="1"/>
          </p:cNvSpPr>
          <p:nvPr>
            <p:ph type="dt" sz="half" idx="10"/>
          </p:nvPr>
        </p:nvSpPr>
        <p:spPr/>
        <p:txBody>
          <a:bodyPr/>
          <a:lstStyle/>
          <a:p>
            <a:r>
              <a:rPr lang="cs-CZ"/>
              <a:t>21.02.2022</a:t>
            </a:r>
          </a:p>
        </p:txBody>
      </p:sp>
      <p:sp>
        <p:nvSpPr>
          <p:cNvPr id="4" name="Zástupný symbol pro zápatí 3">
            <a:extLst>
              <a:ext uri="{FF2B5EF4-FFF2-40B4-BE49-F238E27FC236}">
                <a16:creationId xmlns:a16="http://schemas.microsoft.com/office/drawing/2014/main" id="{8D4F56B5-69F8-9842-89E0-8584572C2676}"/>
              </a:ext>
            </a:extLst>
          </p:cNvPr>
          <p:cNvSpPr>
            <a:spLocks noGrp="1"/>
          </p:cNvSpPr>
          <p:nvPr>
            <p:ph type="ftr" sz="quarter" idx="11"/>
          </p:nvPr>
        </p:nvSpPr>
        <p:spPr/>
        <p:txBody>
          <a:bodyPr/>
          <a:lstStyle/>
          <a:p>
            <a:endParaRPr lang="cs-CZ"/>
          </a:p>
        </p:txBody>
      </p:sp>
      <p:sp>
        <p:nvSpPr>
          <p:cNvPr id="5" name="Zástupný symbol pro číslo snímku 4">
            <a:extLst>
              <a:ext uri="{FF2B5EF4-FFF2-40B4-BE49-F238E27FC236}">
                <a16:creationId xmlns:a16="http://schemas.microsoft.com/office/drawing/2014/main" id="{A2C60967-6179-1748-9882-4147B7FD1213}"/>
              </a:ext>
            </a:extLst>
          </p:cNvPr>
          <p:cNvSpPr>
            <a:spLocks noGrp="1"/>
          </p:cNvSpPr>
          <p:nvPr>
            <p:ph type="sldNum" sz="quarter" idx="12"/>
          </p:nvPr>
        </p:nvSpPr>
        <p:spPr/>
        <p:txBody>
          <a:bodyPr/>
          <a:lstStyle/>
          <a:p>
            <a:fld id="{F756C1FA-8DED-774F-A9BF-965BD70CC5BD}" type="slidenum">
              <a:rPr lang="cs-CZ" smtClean="0"/>
              <a:t>‹#›</a:t>
            </a:fld>
            <a:endParaRPr lang="cs-CZ"/>
          </a:p>
        </p:txBody>
      </p:sp>
    </p:spTree>
    <p:extLst>
      <p:ext uri="{BB962C8B-B14F-4D97-AF65-F5344CB8AC3E}">
        <p14:creationId xmlns:p14="http://schemas.microsoft.com/office/powerpoint/2010/main" val="31520914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a:extLst>
              <a:ext uri="{FF2B5EF4-FFF2-40B4-BE49-F238E27FC236}">
                <a16:creationId xmlns:a16="http://schemas.microsoft.com/office/drawing/2014/main" id="{8AFF1581-7E1B-4C4C-9E2B-241D2E59A4A2}"/>
              </a:ext>
            </a:extLst>
          </p:cNvPr>
          <p:cNvSpPr>
            <a:spLocks noGrp="1"/>
          </p:cNvSpPr>
          <p:nvPr>
            <p:ph type="dt" sz="half" idx="10"/>
          </p:nvPr>
        </p:nvSpPr>
        <p:spPr/>
        <p:txBody>
          <a:bodyPr/>
          <a:lstStyle/>
          <a:p>
            <a:r>
              <a:rPr lang="cs-CZ"/>
              <a:t>21.02.2022</a:t>
            </a:r>
          </a:p>
        </p:txBody>
      </p:sp>
      <p:sp>
        <p:nvSpPr>
          <p:cNvPr id="3" name="Zástupný symbol pro zápatí 2">
            <a:extLst>
              <a:ext uri="{FF2B5EF4-FFF2-40B4-BE49-F238E27FC236}">
                <a16:creationId xmlns:a16="http://schemas.microsoft.com/office/drawing/2014/main" id="{662A342E-B1A3-1E42-96F5-03D898A2BBDC}"/>
              </a:ext>
            </a:extLst>
          </p:cNvPr>
          <p:cNvSpPr>
            <a:spLocks noGrp="1"/>
          </p:cNvSpPr>
          <p:nvPr>
            <p:ph type="ftr" sz="quarter" idx="11"/>
          </p:nvPr>
        </p:nvSpPr>
        <p:spPr/>
        <p:txBody>
          <a:bodyPr/>
          <a:lstStyle/>
          <a:p>
            <a:endParaRPr lang="cs-CZ"/>
          </a:p>
        </p:txBody>
      </p:sp>
      <p:sp>
        <p:nvSpPr>
          <p:cNvPr id="4" name="Zástupný symbol pro číslo snímku 3">
            <a:extLst>
              <a:ext uri="{FF2B5EF4-FFF2-40B4-BE49-F238E27FC236}">
                <a16:creationId xmlns:a16="http://schemas.microsoft.com/office/drawing/2014/main" id="{B41026D2-DDB7-2C4B-B64A-F7847D569F8F}"/>
              </a:ext>
            </a:extLst>
          </p:cNvPr>
          <p:cNvSpPr>
            <a:spLocks noGrp="1"/>
          </p:cNvSpPr>
          <p:nvPr>
            <p:ph type="sldNum" sz="quarter" idx="12"/>
          </p:nvPr>
        </p:nvSpPr>
        <p:spPr/>
        <p:txBody>
          <a:bodyPr/>
          <a:lstStyle/>
          <a:p>
            <a:fld id="{F756C1FA-8DED-774F-A9BF-965BD70CC5BD}" type="slidenum">
              <a:rPr lang="cs-CZ" smtClean="0"/>
              <a:t>‹#›</a:t>
            </a:fld>
            <a:endParaRPr lang="cs-CZ"/>
          </a:p>
        </p:txBody>
      </p:sp>
    </p:spTree>
    <p:extLst>
      <p:ext uri="{BB962C8B-B14F-4D97-AF65-F5344CB8AC3E}">
        <p14:creationId xmlns:p14="http://schemas.microsoft.com/office/powerpoint/2010/main" val="31781733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C2A16DA-D7E8-5649-9C03-290A0510B4EE}"/>
              </a:ext>
            </a:extLst>
          </p:cNvPr>
          <p:cNvSpPr>
            <a:spLocks noGrp="1"/>
          </p:cNvSpPr>
          <p:nvPr>
            <p:ph type="title"/>
          </p:nvPr>
        </p:nvSpPr>
        <p:spPr>
          <a:xfrm>
            <a:off x="839788" y="457200"/>
            <a:ext cx="3932237" cy="1600200"/>
          </a:xfrm>
        </p:spPr>
        <p:txBody>
          <a:bodyPr anchor="b"/>
          <a:lstStyle>
            <a:lvl1pPr>
              <a:defRPr sz="3200"/>
            </a:lvl1pPr>
          </a:lstStyle>
          <a:p>
            <a:r>
              <a:rPr lang="cs-CZ" dirty="0" smtClean="0"/>
              <a:t>Kliknutím lze upravit styl.</a:t>
            </a:r>
            <a:endParaRPr lang="cs-CZ" dirty="0"/>
          </a:p>
        </p:txBody>
      </p:sp>
      <p:sp>
        <p:nvSpPr>
          <p:cNvPr id="3" name="Zástupný obsah 2">
            <a:extLst>
              <a:ext uri="{FF2B5EF4-FFF2-40B4-BE49-F238E27FC236}">
                <a16:creationId xmlns:a16="http://schemas.microsoft.com/office/drawing/2014/main" id="{A2DB8DE4-6BC5-A348-A7D5-D9F5B9E4022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Upravte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text 3">
            <a:extLst>
              <a:ext uri="{FF2B5EF4-FFF2-40B4-BE49-F238E27FC236}">
                <a16:creationId xmlns:a16="http://schemas.microsoft.com/office/drawing/2014/main" id="{C43F7F5D-4343-F540-A8D8-A55E9F556E0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smtClean="0"/>
              <a:t>Upravte styly předlohy textu.</a:t>
            </a:r>
          </a:p>
        </p:txBody>
      </p:sp>
      <p:sp>
        <p:nvSpPr>
          <p:cNvPr id="5" name="Zástupný symbol pro datum 4">
            <a:extLst>
              <a:ext uri="{FF2B5EF4-FFF2-40B4-BE49-F238E27FC236}">
                <a16:creationId xmlns:a16="http://schemas.microsoft.com/office/drawing/2014/main" id="{26B22C0C-88B0-3D4C-ABC1-BFCC0119A93B}"/>
              </a:ext>
            </a:extLst>
          </p:cNvPr>
          <p:cNvSpPr>
            <a:spLocks noGrp="1"/>
          </p:cNvSpPr>
          <p:nvPr>
            <p:ph type="dt" sz="half" idx="10"/>
          </p:nvPr>
        </p:nvSpPr>
        <p:spPr/>
        <p:txBody>
          <a:bodyPr/>
          <a:lstStyle/>
          <a:p>
            <a:r>
              <a:rPr lang="cs-CZ"/>
              <a:t>21.02.2022</a:t>
            </a:r>
          </a:p>
        </p:txBody>
      </p:sp>
      <p:sp>
        <p:nvSpPr>
          <p:cNvPr id="6" name="Zástupný symbol pro zápatí 5">
            <a:extLst>
              <a:ext uri="{FF2B5EF4-FFF2-40B4-BE49-F238E27FC236}">
                <a16:creationId xmlns:a16="http://schemas.microsoft.com/office/drawing/2014/main" id="{E7D2AC44-F960-D746-856F-0488AAABF0ED}"/>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A6E894C3-3974-3841-973A-EBDD4A18BFCB}"/>
              </a:ext>
            </a:extLst>
          </p:cNvPr>
          <p:cNvSpPr>
            <a:spLocks noGrp="1"/>
          </p:cNvSpPr>
          <p:nvPr>
            <p:ph type="sldNum" sz="quarter" idx="12"/>
          </p:nvPr>
        </p:nvSpPr>
        <p:spPr/>
        <p:txBody>
          <a:bodyPr/>
          <a:lstStyle/>
          <a:p>
            <a:fld id="{F756C1FA-8DED-774F-A9BF-965BD70CC5BD}" type="slidenum">
              <a:rPr lang="cs-CZ" smtClean="0"/>
              <a:t>‹#›</a:t>
            </a:fld>
            <a:endParaRPr lang="cs-CZ"/>
          </a:p>
        </p:txBody>
      </p:sp>
    </p:spTree>
    <p:extLst>
      <p:ext uri="{BB962C8B-B14F-4D97-AF65-F5344CB8AC3E}">
        <p14:creationId xmlns:p14="http://schemas.microsoft.com/office/powerpoint/2010/main" val="22040948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B143B6F-9D61-124F-9986-7DE8D91D7896}"/>
              </a:ext>
            </a:extLst>
          </p:cNvPr>
          <p:cNvSpPr>
            <a:spLocks noGrp="1"/>
          </p:cNvSpPr>
          <p:nvPr>
            <p:ph type="title"/>
          </p:nvPr>
        </p:nvSpPr>
        <p:spPr>
          <a:xfrm>
            <a:off x="839788" y="457200"/>
            <a:ext cx="3932237" cy="1600200"/>
          </a:xfrm>
        </p:spPr>
        <p:txBody>
          <a:bodyPr anchor="b"/>
          <a:lstStyle>
            <a:lvl1pPr>
              <a:defRPr sz="3200"/>
            </a:lvl1pPr>
          </a:lstStyle>
          <a:p>
            <a:r>
              <a:rPr lang="cs-CZ" smtClean="0"/>
              <a:t>Kliknutím lze upravit styl.</a:t>
            </a:r>
            <a:endParaRPr lang="cs-CZ"/>
          </a:p>
        </p:txBody>
      </p:sp>
      <p:sp>
        <p:nvSpPr>
          <p:cNvPr id="3" name="Zástupný symbol obrázku 2">
            <a:extLst>
              <a:ext uri="{FF2B5EF4-FFF2-40B4-BE49-F238E27FC236}">
                <a16:creationId xmlns:a16="http://schemas.microsoft.com/office/drawing/2014/main" id="{B184FF4E-EDAE-4D40-BA8C-F6093CC30A7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s-CZ" smtClean="0"/>
              <a:t>Kliknutím na ikonu přidáte obrázek.</a:t>
            </a:r>
            <a:endParaRPr lang="cs-CZ"/>
          </a:p>
        </p:txBody>
      </p:sp>
      <p:sp>
        <p:nvSpPr>
          <p:cNvPr id="4" name="Zástupný text 3">
            <a:extLst>
              <a:ext uri="{FF2B5EF4-FFF2-40B4-BE49-F238E27FC236}">
                <a16:creationId xmlns:a16="http://schemas.microsoft.com/office/drawing/2014/main" id="{60206F0B-6F67-3746-8B9F-FB42DE5A455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smtClean="0"/>
              <a:t>Upravte styly předlohy textu.</a:t>
            </a:r>
          </a:p>
        </p:txBody>
      </p:sp>
      <p:sp>
        <p:nvSpPr>
          <p:cNvPr id="5" name="Zástupný symbol pro datum 4">
            <a:extLst>
              <a:ext uri="{FF2B5EF4-FFF2-40B4-BE49-F238E27FC236}">
                <a16:creationId xmlns:a16="http://schemas.microsoft.com/office/drawing/2014/main" id="{626AF41B-EB73-B049-ACCD-3FA0E9B4CC1C}"/>
              </a:ext>
            </a:extLst>
          </p:cNvPr>
          <p:cNvSpPr>
            <a:spLocks noGrp="1"/>
          </p:cNvSpPr>
          <p:nvPr>
            <p:ph type="dt" sz="half" idx="10"/>
          </p:nvPr>
        </p:nvSpPr>
        <p:spPr/>
        <p:txBody>
          <a:bodyPr/>
          <a:lstStyle/>
          <a:p>
            <a:r>
              <a:rPr lang="cs-CZ"/>
              <a:t>21.02.2022</a:t>
            </a:r>
          </a:p>
        </p:txBody>
      </p:sp>
      <p:sp>
        <p:nvSpPr>
          <p:cNvPr id="6" name="Zástupný symbol pro zápatí 5">
            <a:extLst>
              <a:ext uri="{FF2B5EF4-FFF2-40B4-BE49-F238E27FC236}">
                <a16:creationId xmlns:a16="http://schemas.microsoft.com/office/drawing/2014/main" id="{1453D8BE-FDF7-5243-8A49-BBC8AEBE142B}"/>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583D8E34-C96A-0649-A500-4C7413579911}"/>
              </a:ext>
            </a:extLst>
          </p:cNvPr>
          <p:cNvSpPr>
            <a:spLocks noGrp="1"/>
          </p:cNvSpPr>
          <p:nvPr>
            <p:ph type="sldNum" sz="quarter" idx="12"/>
          </p:nvPr>
        </p:nvSpPr>
        <p:spPr/>
        <p:txBody>
          <a:bodyPr/>
          <a:lstStyle/>
          <a:p>
            <a:fld id="{F756C1FA-8DED-774F-A9BF-965BD70CC5BD}" type="slidenum">
              <a:rPr lang="cs-CZ" smtClean="0"/>
              <a:t>‹#›</a:t>
            </a:fld>
            <a:endParaRPr lang="cs-CZ"/>
          </a:p>
        </p:txBody>
      </p:sp>
    </p:spTree>
    <p:extLst>
      <p:ext uri="{BB962C8B-B14F-4D97-AF65-F5344CB8AC3E}">
        <p14:creationId xmlns:p14="http://schemas.microsoft.com/office/powerpoint/2010/main" val="31542340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D01DDCC-3029-9F4E-95D9-4BDAF75A3AA7}"/>
              </a:ext>
            </a:extLst>
          </p:cNvPr>
          <p:cNvSpPr>
            <a:spLocks noGrp="1"/>
          </p:cNvSpPr>
          <p:nvPr>
            <p:ph type="title"/>
          </p:nvPr>
        </p:nvSpPr>
        <p:spPr/>
        <p:txBody>
          <a:bodyPr/>
          <a:lstStyle/>
          <a:p>
            <a:r>
              <a:rPr lang="cs-CZ" smtClean="0"/>
              <a:t>Kliknutím lze upravit styl.</a:t>
            </a:r>
            <a:endParaRPr lang="cs-CZ"/>
          </a:p>
        </p:txBody>
      </p:sp>
      <p:sp>
        <p:nvSpPr>
          <p:cNvPr id="3" name="Zástupný symbol pro svislý text 2">
            <a:extLst>
              <a:ext uri="{FF2B5EF4-FFF2-40B4-BE49-F238E27FC236}">
                <a16:creationId xmlns:a16="http://schemas.microsoft.com/office/drawing/2014/main" id="{B5EB361E-08D2-DE42-9AD2-2722B2FC998B}"/>
              </a:ext>
            </a:extLst>
          </p:cNvPr>
          <p:cNvSpPr>
            <a:spLocks noGrp="1"/>
          </p:cNvSpPr>
          <p:nvPr>
            <p:ph type="body" orient="vert" idx="1"/>
          </p:nvPr>
        </p:nvSpPr>
        <p:spPr/>
        <p:txBody>
          <a:bodyPr vert="eaVert"/>
          <a:lstStyle/>
          <a:p>
            <a:pPr lvl="0"/>
            <a:r>
              <a:rPr lang="cs-CZ" smtClean="0"/>
              <a:t>Upravte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a:extLst>
              <a:ext uri="{FF2B5EF4-FFF2-40B4-BE49-F238E27FC236}">
                <a16:creationId xmlns:a16="http://schemas.microsoft.com/office/drawing/2014/main" id="{9E58958E-BAF2-4043-9B6A-5788E57E134E}"/>
              </a:ext>
            </a:extLst>
          </p:cNvPr>
          <p:cNvSpPr>
            <a:spLocks noGrp="1"/>
          </p:cNvSpPr>
          <p:nvPr>
            <p:ph type="dt" sz="half" idx="10"/>
          </p:nvPr>
        </p:nvSpPr>
        <p:spPr/>
        <p:txBody>
          <a:bodyPr/>
          <a:lstStyle/>
          <a:p>
            <a:r>
              <a:rPr lang="cs-CZ"/>
              <a:t>21.02.2022</a:t>
            </a:r>
          </a:p>
        </p:txBody>
      </p:sp>
      <p:sp>
        <p:nvSpPr>
          <p:cNvPr id="5" name="Zástupný symbol pro zápatí 4">
            <a:extLst>
              <a:ext uri="{FF2B5EF4-FFF2-40B4-BE49-F238E27FC236}">
                <a16:creationId xmlns:a16="http://schemas.microsoft.com/office/drawing/2014/main" id="{30C7D488-F6DF-344A-AE4B-C17C5131FDDF}"/>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01984AC4-89DC-3048-BE97-584ACDBF8E35}"/>
              </a:ext>
            </a:extLst>
          </p:cNvPr>
          <p:cNvSpPr>
            <a:spLocks noGrp="1"/>
          </p:cNvSpPr>
          <p:nvPr>
            <p:ph type="sldNum" sz="quarter" idx="12"/>
          </p:nvPr>
        </p:nvSpPr>
        <p:spPr/>
        <p:txBody>
          <a:bodyPr/>
          <a:lstStyle/>
          <a:p>
            <a:fld id="{F756C1FA-8DED-774F-A9BF-965BD70CC5BD}" type="slidenum">
              <a:rPr lang="cs-CZ" smtClean="0"/>
              <a:t>‹#›</a:t>
            </a:fld>
            <a:endParaRPr lang="cs-CZ"/>
          </a:p>
        </p:txBody>
      </p:sp>
    </p:spTree>
    <p:extLst>
      <p:ext uri="{BB962C8B-B14F-4D97-AF65-F5344CB8AC3E}">
        <p14:creationId xmlns:p14="http://schemas.microsoft.com/office/powerpoint/2010/main" val="13377050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a:extLst>
              <a:ext uri="{FF2B5EF4-FFF2-40B4-BE49-F238E27FC236}">
                <a16:creationId xmlns:a16="http://schemas.microsoft.com/office/drawing/2014/main" id="{C9C61156-2D2A-6349-AB80-D946D1067A9C}"/>
              </a:ext>
            </a:extLst>
          </p:cNvPr>
          <p:cNvSpPr>
            <a:spLocks noGrp="1"/>
          </p:cNvSpPr>
          <p:nvPr>
            <p:ph type="title" orient="vert"/>
          </p:nvPr>
        </p:nvSpPr>
        <p:spPr>
          <a:xfrm>
            <a:off x="8724900" y="365125"/>
            <a:ext cx="2628900" cy="5811838"/>
          </a:xfrm>
        </p:spPr>
        <p:txBody>
          <a:bodyPr vert="eaVert"/>
          <a:lstStyle/>
          <a:p>
            <a:r>
              <a:rPr lang="cs-CZ" smtClean="0"/>
              <a:t>Kliknutím lze upravit styl.</a:t>
            </a:r>
            <a:endParaRPr lang="cs-CZ"/>
          </a:p>
        </p:txBody>
      </p:sp>
      <p:sp>
        <p:nvSpPr>
          <p:cNvPr id="3" name="Zástupný symbol pro svislý text 2">
            <a:extLst>
              <a:ext uri="{FF2B5EF4-FFF2-40B4-BE49-F238E27FC236}">
                <a16:creationId xmlns:a16="http://schemas.microsoft.com/office/drawing/2014/main" id="{AF63548B-0631-3842-ADED-8A09B1C3201F}"/>
              </a:ext>
            </a:extLst>
          </p:cNvPr>
          <p:cNvSpPr>
            <a:spLocks noGrp="1"/>
          </p:cNvSpPr>
          <p:nvPr>
            <p:ph type="body" orient="vert" idx="1"/>
          </p:nvPr>
        </p:nvSpPr>
        <p:spPr>
          <a:xfrm>
            <a:off x="838200" y="365125"/>
            <a:ext cx="7734300" cy="5811838"/>
          </a:xfrm>
        </p:spPr>
        <p:txBody>
          <a:bodyPr vert="eaVert"/>
          <a:lstStyle/>
          <a:p>
            <a:pPr lvl="0"/>
            <a:r>
              <a:rPr lang="cs-CZ" smtClean="0"/>
              <a:t>Upravte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a:extLst>
              <a:ext uri="{FF2B5EF4-FFF2-40B4-BE49-F238E27FC236}">
                <a16:creationId xmlns:a16="http://schemas.microsoft.com/office/drawing/2014/main" id="{2C3FE42E-7771-CC48-BD71-BDE25A9F0355}"/>
              </a:ext>
            </a:extLst>
          </p:cNvPr>
          <p:cNvSpPr>
            <a:spLocks noGrp="1"/>
          </p:cNvSpPr>
          <p:nvPr>
            <p:ph type="dt" sz="half" idx="10"/>
          </p:nvPr>
        </p:nvSpPr>
        <p:spPr/>
        <p:txBody>
          <a:bodyPr/>
          <a:lstStyle/>
          <a:p>
            <a:r>
              <a:rPr lang="cs-CZ"/>
              <a:t>21.02.2022</a:t>
            </a:r>
          </a:p>
        </p:txBody>
      </p:sp>
      <p:sp>
        <p:nvSpPr>
          <p:cNvPr id="5" name="Zástupný symbol pro zápatí 4">
            <a:extLst>
              <a:ext uri="{FF2B5EF4-FFF2-40B4-BE49-F238E27FC236}">
                <a16:creationId xmlns:a16="http://schemas.microsoft.com/office/drawing/2014/main" id="{BC9DAF4E-587E-474E-9EC6-282F2EBC1ED5}"/>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E6F5A078-CFCC-1D48-A208-343756D5F392}"/>
              </a:ext>
            </a:extLst>
          </p:cNvPr>
          <p:cNvSpPr>
            <a:spLocks noGrp="1"/>
          </p:cNvSpPr>
          <p:nvPr>
            <p:ph type="sldNum" sz="quarter" idx="12"/>
          </p:nvPr>
        </p:nvSpPr>
        <p:spPr/>
        <p:txBody>
          <a:bodyPr/>
          <a:lstStyle/>
          <a:p>
            <a:fld id="{F756C1FA-8DED-774F-A9BF-965BD70CC5BD}" type="slidenum">
              <a:rPr lang="cs-CZ" smtClean="0"/>
              <a:t>‹#›</a:t>
            </a:fld>
            <a:endParaRPr lang="cs-CZ"/>
          </a:p>
        </p:txBody>
      </p:sp>
    </p:spTree>
    <p:extLst>
      <p:ext uri="{BB962C8B-B14F-4D97-AF65-F5344CB8AC3E}">
        <p14:creationId xmlns:p14="http://schemas.microsoft.com/office/powerpoint/2010/main" val="5387293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NUL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 name="Skupina 6">
            <a:extLst>
              <a:ext uri="{FF2B5EF4-FFF2-40B4-BE49-F238E27FC236}">
                <a16:creationId xmlns:a16="http://schemas.microsoft.com/office/drawing/2014/main" id="{987B16C9-6EB4-B441-99E2-038B7B550DF6}"/>
              </a:ext>
            </a:extLst>
          </p:cNvPr>
          <p:cNvGrpSpPr/>
          <p:nvPr userDrawn="1"/>
        </p:nvGrpSpPr>
        <p:grpSpPr>
          <a:xfrm>
            <a:off x="-1" y="0"/>
            <a:ext cx="12192001" cy="6858000"/>
            <a:chOff x="-1" y="0"/>
            <a:chExt cx="12192001" cy="6858000"/>
          </a:xfrm>
        </p:grpSpPr>
        <p:sp>
          <p:nvSpPr>
            <p:cNvPr id="8" name="Obdélník 7">
              <a:extLst>
                <a:ext uri="{FF2B5EF4-FFF2-40B4-BE49-F238E27FC236}">
                  <a16:creationId xmlns:a16="http://schemas.microsoft.com/office/drawing/2014/main" id="{CE242A34-4B81-0044-BA95-540016741164}"/>
                </a:ext>
              </a:extLst>
            </p:cNvPr>
            <p:cNvSpPr/>
            <p:nvPr userDrawn="1"/>
          </p:nvSpPr>
          <p:spPr>
            <a:xfrm>
              <a:off x="-1" y="0"/>
              <a:ext cx="12192001" cy="6858000"/>
            </a:xfrm>
            <a:prstGeom prst="rect">
              <a:avLst/>
            </a:prstGeom>
            <a:gradFill flip="none" rotWithShape="1">
              <a:gsLst>
                <a:gs pos="0">
                  <a:srgbClr val="00549F">
                    <a:shade val="30000"/>
                    <a:satMod val="115000"/>
                  </a:srgbClr>
                </a:gs>
                <a:gs pos="50000">
                  <a:srgbClr val="00549F">
                    <a:shade val="67500"/>
                    <a:satMod val="115000"/>
                  </a:srgbClr>
                </a:gs>
                <a:gs pos="100000">
                  <a:srgbClr val="00549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cs-CZ"/>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cs-CZ" dirty="0">
                <a:solidFill>
                  <a:schemeClr val="bg1"/>
                </a:solidFill>
              </a:endParaRPr>
            </a:p>
          </p:txBody>
        </p:sp>
        <p:cxnSp>
          <p:nvCxnSpPr>
            <p:cNvPr id="9" name="Přímá spojnice 8">
              <a:extLst>
                <a:ext uri="{FF2B5EF4-FFF2-40B4-BE49-F238E27FC236}">
                  <a16:creationId xmlns:a16="http://schemas.microsoft.com/office/drawing/2014/main" id="{E7DE0464-B0AE-E643-9683-91B407784A15}"/>
                </a:ext>
              </a:extLst>
            </p:cNvPr>
            <p:cNvCxnSpPr>
              <a:cxnSpLocks/>
            </p:cNvCxnSpPr>
            <p:nvPr userDrawn="1"/>
          </p:nvCxnSpPr>
          <p:spPr>
            <a:xfrm>
              <a:off x="0" y="6294210"/>
              <a:ext cx="12192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pic>
          <p:nvPicPr>
            <p:cNvPr id="10" name="Grafický objekt 11">
              <a:extLst>
                <a:ext uri="{FF2B5EF4-FFF2-40B4-BE49-F238E27FC236}">
                  <a16:creationId xmlns:a16="http://schemas.microsoft.com/office/drawing/2014/main" id="{DE55D01D-646A-744F-B542-83A21236EB58}"/>
                </a:ext>
              </a:extLst>
            </p:cNvPr>
            <p:cNvPicPr>
              <a:picLocks noChangeAspect="1"/>
            </p:cNvPicPr>
            <p:nvPr userDrawn="1"/>
          </p:nvPicPr>
          <p:blipFill>
            <a:blip r:embed="rId13">
              <a:extLst>
                <a:ext uri="{96DAC541-7B7A-43D3-8B79-37D633B846F1}">
                  <asvg:svgBlip xmlns:asvg="http://schemas.microsoft.com/office/drawing/2016/SVG/main" xmlns="" xmlns:lc="http://schemas.openxmlformats.org/drawingml/2006/lockedCanvas" r:embed="rId14"/>
                </a:ext>
              </a:extLst>
            </a:blip>
            <a:stretch>
              <a:fillRect/>
            </a:stretch>
          </p:blipFill>
          <p:spPr>
            <a:xfrm>
              <a:off x="-1" y="0"/>
              <a:ext cx="2110507" cy="1520108"/>
            </a:xfrm>
            <a:prstGeom prst="rect">
              <a:avLst/>
            </a:prstGeom>
          </p:spPr>
        </p:pic>
      </p:grpSp>
      <p:sp>
        <p:nvSpPr>
          <p:cNvPr id="2" name="Zástupný nadpis 1">
            <a:extLst>
              <a:ext uri="{FF2B5EF4-FFF2-40B4-BE49-F238E27FC236}">
                <a16:creationId xmlns:a16="http://schemas.microsoft.com/office/drawing/2014/main" id="{A1443AAB-CF41-0148-BC90-304F7189D449}"/>
              </a:ext>
            </a:extLst>
          </p:cNvPr>
          <p:cNvSpPr>
            <a:spLocks noGrp="1"/>
          </p:cNvSpPr>
          <p:nvPr>
            <p:ph type="title"/>
          </p:nvPr>
        </p:nvSpPr>
        <p:spPr>
          <a:xfrm>
            <a:off x="838200" y="1306800"/>
            <a:ext cx="10515600" cy="684000"/>
          </a:xfrm>
          <a:prstGeom prst="rect">
            <a:avLst/>
          </a:prstGeom>
        </p:spPr>
        <p:txBody>
          <a:bodyPr vert="horz" lIns="91440" tIns="45720" rIns="91440" bIns="45720" rtlCol="0" anchor="ctr">
            <a:normAutofit/>
          </a:bodyPr>
          <a:lstStyle/>
          <a:p>
            <a:r>
              <a:rPr lang="cs-CZ" dirty="0"/>
              <a:t>Kliknutím lze upravit styl.</a:t>
            </a:r>
          </a:p>
        </p:txBody>
      </p:sp>
      <p:sp>
        <p:nvSpPr>
          <p:cNvPr id="3" name="Zástupný text 2">
            <a:extLst>
              <a:ext uri="{FF2B5EF4-FFF2-40B4-BE49-F238E27FC236}">
                <a16:creationId xmlns:a16="http://schemas.microsoft.com/office/drawing/2014/main" id="{41188D97-627F-714B-A0B0-855A906B52B1}"/>
              </a:ext>
            </a:extLst>
          </p:cNvPr>
          <p:cNvSpPr>
            <a:spLocks noGrp="1"/>
          </p:cNvSpPr>
          <p:nvPr>
            <p:ph type="body" idx="1"/>
          </p:nvPr>
        </p:nvSpPr>
        <p:spPr>
          <a:xfrm>
            <a:off x="838200" y="2268000"/>
            <a:ext cx="10515600" cy="3862800"/>
          </a:xfrm>
          <a:prstGeom prst="rect">
            <a:avLst/>
          </a:prstGeom>
        </p:spPr>
        <p:txBody>
          <a:bodyPr vert="horz" lIns="91440" tIns="45720" rIns="91440" bIns="45720" rtlCol="0">
            <a:normAutofit/>
          </a:bodyPr>
          <a:lstStyle/>
          <a:p>
            <a:pPr lvl="0"/>
            <a:r>
              <a:rPr lang="cs-CZ" dirty="0"/>
              <a:t>Po kliknutí můžete upravovat styly textu v předloze.</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4" name="Zástupný symbol pro datum 3">
            <a:extLst>
              <a:ext uri="{FF2B5EF4-FFF2-40B4-BE49-F238E27FC236}">
                <a16:creationId xmlns:a16="http://schemas.microsoft.com/office/drawing/2014/main" id="{BD5F214B-FF17-2E4F-97E8-98C001A5C2F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1"/>
                </a:solidFill>
              </a:defRPr>
            </a:lvl1pPr>
          </a:lstStyle>
          <a:p>
            <a:r>
              <a:rPr lang="cs-CZ" smtClean="0"/>
              <a:t>21.02.2022</a:t>
            </a:r>
            <a:endParaRPr lang="cs-CZ" dirty="0"/>
          </a:p>
        </p:txBody>
      </p:sp>
      <p:sp>
        <p:nvSpPr>
          <p:cNvPr id="5" name="Zástupný symbol pro zápatí 4">
            <a:extLst>
              <a:ext uri="{FF2B5EF4-FFF2-40B4-BE49-F238E27FC236}">
                <a16:creationId xmlns:a16="http://schemas.microsoft.com/office/drawing/2014/main" id="{488D8351-1CFF-8748-B796-579D5EEDD7C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1"/>
                </a:solidFill>
              </a:defRPr>
            </a:lvl1pPr>
          </a:lstStyle>
          <a:p>
            <a:endParaRPr lang="cs-CZ"/>
          </a:p>
        </p:txBody>
      </p:sp>
      <p:sp>
        <p:nvSpPr>
          <p:cNvPr id="6" name="Zástupný symbol pro číslo snímku 5">
            <a:extLst>
              <a:ext uri="{FF2B5EF4-FFF2-40B4-BE49-F238E27FC236}">
                <a16:creationId xmlns:a16="http://schemas.microsoft.com/office/drawing/2014/main" id="{D66384A0-3575-644F-943F-3D8B6A8E5FC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solidFill>
              </a:defRPr>
            </a:lvl1pPr>
          </a:lstStyle>
          <a:p>
            <a:fld id="{F756C1FA-8DED-774F-A9BF-965BD70CC5BD}" type="slidenum">
              <a:rPr lang="cs-CZ" smtClean="0"/>
              <a:pPr/>
              <a:t>‹#›</a:t>
            </a:fld>
            <a:endParaRPr lang="cs-CZ"/>
          </a:p>
        </p:txBody>
      </p:sp>
    </p:spTree>
    <p:extLst>
      <p:ext uri="{BB962C8B-B14F-4D97-AF65-F5344CB8AC3E}">
        <p14:creationId xmlns:p14="http://schemas.microsoft.com/office/powerpoint/2010/main" val="41437372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normAutofit fontScale="90000"/>
          </a:bodyPr>
          <a:lstStyle/>
          <a:p>
            <a:r>
              <a:rPr lang="cs-CZ" dirty="0" smtClean="0"/>
              <a:t>Dotační program Studijní stipendium Olomouckého kraje na studium v zahraničí v roce 2024</a:t>
            </a:r>
            <a:endParaRPr lang="cs-CZ" dirty="0"/>
          </a:p>
        </p:txBody>
      </p:sp>
      <p:sp>
        <p:nvSpPr>
          <p:cNvPr id="3" name="Podnadpis 2"/>
          <p:cNvSpPr>
            <a:spLocks noGrp="1"/>
          </p:cNvSpPr>
          <p:nvPr>
            <p:ph type="subTitle" idx="1"/>
          </p:nvPr>
        </p:nvSpPr>
        <p:spPr/>
        <p:txBody>
          <a:bodyPr/>
          <a:lstStyle/>
          <a:p>
            <a:endParaRPr lang="cs-CZ" dirty="0"/>
          </a:p>
        </p:txBody>
      </p:sp>
    </p:spTree>
    <p:extLst>
      <p:ext uri="{BB962C8B-B14F-4D97-AF65-F5344CB8AC3E}">
        <p14:creationId xmlns:p14="http://schemas.microsoft.com/office/powerpoint/2010/main" val="138224981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smtClean="0"/>
              <a:t>Kdo může žádat o dotaci?</a:t>
            </a:r>
            <a:endParaRPr lang="cs-CZ" dirty="0"/>
          </a:p>
        </p:txBody>
      </p:sp>
      <p:sp>
        <p:nvSpPr>
          <p:cNvPr id="3" name="Zástupný symbol pro obsah 2"/>
          <p:cNvSpPr>
            <a:spLocks noGrp="1"/>
          </p:cNvSpPr>
          <p:nvPr>
            <p:ph idx="1"/>
          </p:nvPr>
        </p:nvSpPr>
        <p:spPr/>
        <p:txBody>
          <a:bodyPr>
            <a:normAutofit lnSpcReduction="10000"/>
          </a:bodyPr>
          <a:lstStyle/>
          <a:p>
            <a:pPr algn="just"/>
            <a:r>
              <a:rPr lang="cs-CZ" dirty="0"/>
              <a:t>žák, který se vzdělává v denní formě vzdělávání na střední škole zapsané do rejstříku škol a školských zařízení dle zákona č. 561/2004 Sb., o předškolním, základním, středním, vyšším odborném a jiném vzdělávání (školský zákon), ve znění pozdějších předpisů, bez ohledu na to, kdo je jejím zřizovatelem, která má sídlo na území Olomouckého kraje a poskytuje zde výchovu a vzdělávání, a který má trvalý pobyt na území Olomouckého kraje; v případě žáka víceletého gymnázia musí mít žadatel dokončenou povinnou školní docházku; v případě nezletilého žáka žádost podává zákonný zástupce</a:t>
            </a:r>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756C1FA-8DED-774F-A9BF-965BD70CC5BD}" type="slidenum">
              <a:rPr lang="cs-CZ" smtClean="0"/>
              <a:t>2</a:t>
            </a:fld>
            <a:endParaRPr lang="cs-CZ"/>
          </a:p>
        </p:txBody>
      </p:sp>
    </p:spTree>
    <p:extLst>
      <p:ext uri="{BB962C8B-B14F-4D97-AF65-F5344CB8AC3E}">
        <p14:creationId xmlns:p14="http://schemas.microsoft.com/office/powerpoint/2010/main" val="222868758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smtClean="0"/>
              <a:t>Kdo může žádat o dotaci?</a:t>
            </a:r>
            <a:endParaRPr lang="cs-CZ" dirty="0"/>
          </a:p>
        </p:txBody>
      </p:sp>
      <p:sp>
        <p:nvSpPr>
          <p:cNvPr id="3" name="Zástupný symbol pro obsah 2"/>
          <p:cNvSpPr>
            <a:spLocks noGrp="1"/>
          </p:cNvSpPr>
          <p:nvPr>
            <p:ph idx="1"/>
          </p:nvPr>
        </p:nvSpPr>
        <p:spPr/>
        <p:txBody>
          <a:bodyPr/>
          <a:lstStyle/>
          <a:p>
            <a:pPr algn="just"/>
            <a:r>
              <a:rPr lang="cs-CZ" dirty="0"/>
              <a:t>student, který se vzdělává v denní formě vzdělávání na vyšší odborné škole zapsané do rejstříku škol a školských zařízení dle zákona č. 561/2004 Sb., o předškolním, základním, středním, vyšším odborném a jiném vzdělávání (školský zákon), ve znění pozdějších předpisů, bez ohledu na to, kdo je jejím zřizovatelem, která má sídlo na území Olomouckého kraje a poskytuje zde výchovu a vzdělávání, a který má trvalý pobyt na území Olomouckého kraje</a:t>
            </a:r>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756C1FA-8DED-774F-A9BF-965BD70CC5BD}" type="slidenum">
              <a:rPr lang="cs-CZ" smtClean="0"/>
              <a:t>3</a:t>
            </a:fld>
            <a:endParaRPr lang="cs-CZ"/>
          </a:p>
        </p:txBody>
      </p:sp>
    </p:spTree>
    <p:extLst>
      <p:ext uri="{BB962C8B-B14F-4D97-AF65-F5344CB8AC3E}">
        <p14:creationId xmlns:p14="http://schemas.microsoft.com/office/powerpoint/2010/main" val="164353197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smtClean="0"/>
              <a:t>Kdo může žádat o dotaci?</a:t>
            </a:r>
            <a:endParaRPr lang="cs-CZ" dirty="0"/>
          </a:p>
        </p:txBody>
      </p:sp>
      <p:sp>
        <p:nvSpPr>
          <p:cNvPr id="3" name="Zástupný symbol pro obsah 2"/>
          <p:cNvSpPr>
            <a:spLocks noGrp="1"/>
          </p:cNvSpPr>
          <p:nvPr>
            <p:ph idx="1"/>
          </p:nvPr>
        </p:nvSpPr>
        <p:spPr/>
        <p:txBody>
          <a:bodyPr>
            <a:normAutofit fontScale="85000" lnSpcReduction="20000"/>
          </a:bodyPr>
          <a:lstStyle/>
          <a:p>
            <a:pPr algn="just"/>
            <a:r>
              <a:rPr lang="cs-CZ" dirty="0"/>
              <a:t>student bakalářského či magisterského studijního programu vysoké školy se sídlem na území České republiky, který má trvalý pobyt na území Olomouckého </a:t>
            </a:r>
            <a:r>
              <a:rPr lang="cs-CZ" dirty="0" smtClean="0"/>
              <a:t>kraje a který studuje obor uvedený v seznamu oborů určených k podpoře </a:t>
            </a:r>
          </a:p>
          <a:p>
            <a:pPr lvl="0" algn="just"/>
            <a:r>
              <a:rPr lang="cs-CZ" dirty="0"/>
              <a:t>o</a:t>
            </a:r>
            <a:r>
              <a:rPr lang="cs-CZ" dirty="0" smtClean="0"/>
              <a:t>bory určené k podpoře: Strojírenství, Elektrotechnika, Informatika, Stavebnictví, Nanotechnologie, </a:t>
            </a:r>
            <a:r>
              <a:rPr lang="cs-CZ" dirty="0"/>
              <a:t>Medicína a farmacie, Veterinární lékařství, Zdravotnické </a:t>
            </a:r>
            <a:r>
              <a:rPr lang="cs-CZ" dirty="0" smtClean="0"/>
              <a:t>obory, Přírodní </a:t>
            </a:r>
            <a:r>
              <a:rPr lang="cs-CZ" dirty="0"/>
              <a:t>vědy – Chemie, Biochemie, Biologie, Fyzika (vč. Optiky, Optoelektroniky, </a:t>
            </a:r>
            <a:r>
              <a:rPr lang="cs-CZ" dirty="0" smtClean="0"/>
              <a:t>Optometrie), Matematika</a:t>
            </a:r>
            <a:r>
              <a:rPr lang="cs-CZ" dirty="0"/>
              <a:t>, </a:t>
            </a:r>
            <a:r>
              <a:rPr lang="cs-CZ" dirty="0" smtClean="0"/>
              <a:t>Statistika, Geografie</a:t>
            </a:r>
            <a:r>
              <a:rPr lang="cs-CZ" dirty="0"/>
              <a:t>, </a:t>
            </a:r>
            <a:r>
              <a:rPr lang="cs-CZ" dirty="0" err="1"/>
              <a:t>Geoinformatika</a:t>
            </a:r>
            <a:r>
              <a:rPr lang="cs-CZ" dirty="0"/>
              <a:t>, </a:t>
            </a:r>
            <a:r>
              <a:rPr lang="cs-CZ" dirty="0" smtClean="0"/>
              <a:t>Kartografie, Geologie, Environmentální </a:t>
            </a:r>
            <a:r>
              <a:rPr lang="cs-CZ" dirty="0"/>
              <a:t>studia, Udržitelný </a:t>
            </a:r>
            <a:r>
              <a:rPr lang="cs-CZ" dirty="0" smtClean="0"/>
              <a:t>rozvoj, Ekologie, Architektura, Studium </a:t>
            </a:r>
            <a:r>
              <a:rPr lang="cs-CZ" dirty="0"/>
              <a:t>cizích jazyků (Filologie, Aplikovaná </a:t>
            </a:r>
            <a:r>
              <a:rPr lang="cs-CZ" dirty="0" smtClean="0"/>
              <a:t>filologie), Ekonomika </a:t>
            </a:r>
            <a:r>
              <a:rPr lang="cs-CZ" dirty="0"/>
              <a:t>a Management, Mezinárodní obchod, </a:t>
            </a:r>
            <a:r>
              <a:rPr lang="cs-CZ" dirty="0" smtClean="0"/>
              <a:t>Marketing, Doprava </a:t>
            </a:r>
            <a:r>
              <a:rPr lang="cs-CZ" dirty="0"/>
              <a:t>a </a:t>
            </a:r>
            <a:r>
              <a:rPr lang="cs-CZ" dirty="0" smtClean="0"/>
              <a:t>logistika, Hotelnictví </a:t>
            </a:r>
            <a:r>
              <a:rPr lang="cs-CZ" dirty="0"/>
              <a:t>a cestovní </a:t>
            </a:r>
            <a:r>
              <a:rPr lang="cs-CZ" dirty="0" smtClean="0"/>
              <a:t>ruch, Učitelství</a:t>
            </a:r>
            <a:r>
              <a:rPr lang="cs-CZ" dirty="0"/>
              <a:t>, Pedagogika, </a:t>
            </a:r>
            <a:r>
              <a:rPr lang="cs-CZ" dirty="0" smtClean="0"/>
              <a:t>Andragogika, Psychologie, Zemědělství </a:t>
            </a:r>
            <a:r>
              <a:rPr lang="cs-CZ" dirty="0"/>
              <a:t>a </a:t>
            </a:r>
            <a:r>
              <a:rPr lang="cs-CZ" dirty="0" smtClean="0"/>
              <a:t>lesnictví, Potravinářství, Právo, Logopedie</a:t>
            </a:r>
            <a:endParaRPr lang="cs-CZ" dirty="0"/>
          </a:p>
          <a:p>
            <a:pPr lvl="0"/>
            <a:endParaRPr lang="cs-CZ" dirty="0"/>
          </a:p>
          <a:p>
            <a:pPr lvl="0"/>
            <a:endParaRPr lang="cs-CZ" dirty="0"/>
          </a:p>
          <a:p>
            <a:endParaRPr lang="cs-CZ" dirty="0" smtClean="0"/>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756C1FA-8DED-774F-A9BF-965BD70CC5BD}" type="slidenum">
              <a:rPr lang="cs-CZ" smtClean="0"/>
              <a:t>4</a:t>
            </a:fld>
            <a:endParaRPr lang="cs-CZ"/>
          </a:p>
        </p:txBody>
      </p:sp>
    </p:spTree>
    <p:extLst>
      <p:ext uri="{BB962C8B-B14F-4D97-AF65-F5344CB8AC3E}">
        <p14:creationId xmlns:p14="http://schemas.microsoft.com/office/powerpoint/2010/main" val="269918161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smtClean="0"/>
              <a:t>Kdo může žádat o dotaci?</a:t>
            </a:r>
            <a:endParaRPr lang="cs-CZ" dirty="0"/>
          </a:p>
        </p:txBody>
      </p:sp>
      <p:sp>
        <p:nvSpPr>
          <p:cNvPr id="3" name="Zástupný symbol pro obsah 2"/>
          <p:cNvSpPr>
            <a:spLocks noGrp="1"/>
          </p:cNvSpPr>
          <p:nvPr>
            <p:ph idx="1"/>
          </p:nvPr>
        </p:nvSpPr>
        <p:spPr>
          <a:xfrm>
            <a:off x="838199" y="2268000"/>
            <a:ext cx="10613571" cy="4088350"/>
          </a:xfrm>
        </p:spPr>
        <p:txBody>
          <a:bodyPr>
            <a:normAutofit fontScale="77500" lnSpcReduction="20000"/>
          </a:bodyPr>
          <a:lstStyle/>
          <a:p>
            <a:pPr algn="just"/>
            <a:r>
              <a:rPr lang="cs-CZ" dirty="0"/>
              <a:t>ž</a:t>
            </a:r>
            <a:r>
              <a:rPr lang="cs-CZ" dirty="0" smtClean="0"/>
              <a:t>ák či student, který má studijní průměr </a:t>
            </a:r>
            <a:r>
              <a:rPr lang="cs-CZ" dirty="0"/>
              <a:t>za </a:t>
            </a:r>
            <a:r>
              <a:rPr lang="cs-CZ" b="1" dirty="0"/>
              <a:t>školní/akademický rok 2022/2023 </a:t>
            </a:r>
            <a:r>
              <a:rPr lang="cs-CZ" dirty="0"/>
              <a:t>(resp. za poslední ukončený ročník studia v případě, že v daném </a:t>
            </a:r>
            <a:r>
              <a:rPr lang="cs-CZ" dirty="0" smtClean="0"/>
              <a:t>roce 2022/2023 </a:t>
            </a:r>
            <a:r>
              <a:rPr lang="cs-CZ" dirty="0"/>
              <a:t>žadatel nebyl žákem/studentem) </a:t>
            </a:r>
            <a:r>
              <a:rPr lang="cs-CZ" b="1" dirty="0" smtClean="0"/>
              <a:t>maximálně 1,80 </a:t>
            </a:r>
            <a:r>
              <a:rPr lang="cs-CZ" dirty="0" smtClean="0">
                <a:solidFill>
                  <a:srgbClr val="FF0000"/>
                </a:solidFill>
              </a:rPr>
              <a:t>!!!</a:t>
            </a:r>
          </a:p>
          <a:p>
            <a:pPr algn="just"/>
            <a:r>
              <a:rPr lang="cs-CZ" dirty="0" smtClean="0"/>
              <a:t>maximální </a:t>
            </a:r>
            <a:r>
              <a:rPr lang="cs-CZ" dirty="0"/>
              <a:t>věková hranice pro uchazeče v době podání žádosti </a:t>
            </a:r>
            <a:r>
              <a:rPr lang="cs-CZ" dirty="0" smtClean="0"/>
              <a:t>o stipendium </a:t>
            </a:r>
            <a:r>
              <a:rPr lang="cs-CZ" dirty="0"/>
              <a:t>je 28 </a:t>
            </a:r>
            <a:r>
              <a:rPr lang="cs-CZ" dirty="0" smtClean="0"/>
              <a:t>let</a:t>
            </a:r>
          </a:p>
          <a:p>
            <a:pPr algn="just"/>
            <a:r>
              <a:rPr lang="cs-CZ" dirty="0"/>
              <a:t>ž</a:t>
            </a:r>
            <a:r>
              <a:rPr lang="cs-CZ" dirty="0" smtClean="0"/>
              <a:t>adatelé </a:t>
            </a:r>
            <a:r>
              <a:rPr lang="cs-CZ" dirty="0"/>
              <a:t>o stipendium z řad studentů vyšších odborných škol musí být v době realizace studijního pobytu v zahraničí i nadále studenty domovské školy na území Olomouckého kraje. Žadatelé o stipendium z řad studentů vysokých škol musí být v době realizace studijního pobytu v zahraničí </a:t>
            </a:r>
            <a:r>
              <a:rPr lang="cs-CZ" dirty="0" err="1" smtClean="0"/>
              <a:t>inadále</a:t>
            </a:r>
            <a:r>
              <a:rPr lang="cs-CZ" dirty="0" smtClean="0"/>
              <a:t> </a:t>
            </a:r>
            <a:r>
              <a:rPr lang="cs-CZ" dirty="0"/>
              <a:t>studenty domovské vysoké školy na území ČR. Žadatelé </a:t>
            </a:r>
            <a:r>
              <a:rPr lang="cs-CZ" dirty="0" err="1" smtClean="0"/>
              <a:t>ostipendium</a:t>
            </a:r>
            <a:r>
              <a:rPr lang="cs-CZ" dirty="0" smtClean="0"/>
              <a:t> </a:t>
            </a:r>
            <a:r>
              <a:rPr lang="cs-CZ" dirty="0"/>
              <a:t>z řad žáků středních škol, kteří jsou v průběhu realizace studijního pobytu v zahraničí nuceni přerušit studium na své domovské škole, musí po návratu ze studijního pobytu zpět do ČR pokračovat ve studiu na domovské škole na území Olomouckého kraje. Tuto skutečnost jsou povinni prokazatelně doložit formou předložení aktuálního potvrzení </a:t>
            </a:r>
            <a:r>
              <a:rPr lang="cs-CZ" dirty="0" err="1" smtClean="0"/>
              <a:t>ostudiu</a:t>
            </a:r>
            <a:r>
              <a:rPr lang="cs-CZ" dirty="0" smtClean="0"/>
              <a:t> </a:t>
            </a:r>
            <a:r>
              <a:rPr lang="cs-CZ" dirty="0"/>
              <a:t>na dané škole</a:t>
            </a:r>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756C1FA-8DED-774F-A9BF-965BD70CC5BD}" type="slidenum">
              <a:rPr lang="cs-CZ" smtClean="0"/>
              <a:t>5</a:t>
            </a:fld>
            <a:endParaRPr lang="cs-CZ"/>
          </a:p>
        </p:txBody>
      </p:sp>
    </p:spTree>
    <p:extLst>
      <p:ext uri="{BB962C8B-B14F-4D97-AF65-F5344CB8AC3E}">
        <p14:creationId xmlns:p14="http://schemas.microsoft.com/office/powerpoint/2010/main" val="315712808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smtClean="0"/>
              <a:t>Studijní pobyt</a:t>
            </a:r>
            <a:endParaRPr lang="cs-CZ" dirty="0"/>
          </a:p>
        </p:txBody>
      </p:sp>
      <p:sp>
        <p:nvSpPr>
          <p:cNvPr id="3" name="Zástupný symbol pro obsah 2"/>
          <p:cNvSpPr>
            <a:spLocks noGrp="1"/>
          </p:cNvSpPr>
          <p:nvPr>
            <p:ph idx="1"/>
          </p:nvPr>
        </p:nvSpPr>
        <p:spPr/>
        <p:txBody>
          <a:bodyPr>
            <a:normAutofit fontScale="70000" lnSpcReduction="20000"/>
          </a:bodyPr>
          <a:lstStyle/>
          <a:p>
            <a:pPr algn="just"/>
            <a:r>
              <a:rPr lang="cs-CZ" dirty="0"/>
              <a:t>z dotačního programu </a:t>
            </a:r>
            <a:r>
              <a:rPr lang="cs-CZ" b="1" dirty="0"/>
              <a:t>nelze podpořit</a:t>
            </a:r>
            <a:r>
              <a:rPr lang="cs-CZ" dirty="0"/>
              <a:t> jazykové kurzy v zahraničí, výzkumné pobyty či pracovní stáže v zahraničí</a:t>
            </a:r>
          </a:p>
          <a:p>
            <a:pPr algn="just"/>
            <a:r>
              <a:rPr lang="cs-CZ" dirty="0"/>
              <a:t>stipendium lze udělit pouze na studium v zahraničí zahájené v průběhu kalendářního roku </a:t>
            </a:r>
            <a:r>
              <a:rPr lang="cs-CZ" dirty="0" smtClean="0"/>
              <a:t>2024</a:t>
            </a:r>
          </a:p>
          <a:p>
            <a:pPr algn="just"/>
            <a:r>
              <a:rPr lang="cs-CZ" dirty="0"/>
              <a:t>žadatel může podat žádost o dotaci v rámci příslušného kola přijímání žádostí pouze </a:t>
            </a:r>
            <a:r>
              <a:rPr lang="cs-CZ" b="1" dirty="0"/>
              <a:t>před svým odjezdem na studijní pobyt či v jeho průběhu</a:t>
            </a:r>
            <a:r>
              <a:rPr lang="cs-CZ" dirty="0"/>
              <a:t>; zpětné podání žádosti o dotaci až po návratu ze studijního pobytu v zahraničí zpět do ČR není </a:t>
            </a:r>
            <a:r>
              <a:rPr lang="cs-CZ" dirty="0" smtClean="0"/>
              <a:t>přípustné</a:t>
            </a:r>
          </a:p>
          <a:p>
            <a:pPr algn="just"/>
            <a:r>
              <a:rPr lang="cs-CZ" dirty="0" smtClean="0"/>
              <a:t>studijním </a:t>
            </a:r>
            <a:r>
              <a:rPr lang="cs-CZ" dirty="0"/>
              <a:t>pobytem se pro účely dotačního programu rozumí období příslušného školního roku, semestru, akademického roku apod., a to včetně zkouškového období. Do doby studijního pobytu se </a:t>
            </a:r>
            <a:r>
              <a:rPr lang="cs-CZ" b="1" dirty="0"/>
              <a:t>nezapočítává</a:t>
            </a:r>
            <a:r>
              <a:rPr lang="cs-CZ" dirty="0"/>
              <a:t> období návštěvy přípravného jazykového kurzu před zahájením vlastního studijního pobytu ani adaptačního kurzu (tzv. </a:t>
            </a:r>
            <a:r>
              <a:rPr lang="cs-CZ" dirty="0" err="1"/>
              <a:t>Orientation</a:t>
            </a:r>
            <a:r>
              <a:rPr lang="cs-CZ" dirty="0"/>
              <a:t> </a:t>
            </a:r>
            <a:r>
              <a:rPr lang="cs-CZ" dirty="0" err="1"/>
              <a:t>Week</a:t>
            </a:r>
            <a:r>
              <a:rPr lang="cs-CZ" dirty="0"/>
              <a:t>) apod</a:t>
            </a:r>
            <a:r>
              <a:rPr lang="cs-CZ" dirty="0" smtClean="0"/>
              <a:t>.</a:t>
            </a:r>
          </a:p>
          <a:p>
            <a:pPr algn="just"/>
            <a:r>
              <a:rPr lang="cs-CZ" dirty="0"/>
              <a:t>ž</a:t>
            </a:r>
            <a:r>
              <a:rPr lang="cs-CZ" dirty="0" smtClean="0"/>
              <a:t>adatel </a:t>
            </a:r>
            <a:r>
              <a:rPr lang="cs-CZ" b="1" dirty="0"/>
              <a:t>může v rámci </a:t>
            </a:r>
            <a:r>
              <a:rPr lang="cs-CZ" dirty="0"/>
              <a:t>vyhlášeného dotačního programu podat pouze jednu žádost o poskytnutí dotace. V případě, že studijní pobyt zasáhne do více kalendářních let, může být dotace na stejný pobyt poskytnuta pouze jednou</a:t>
            </a:r>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756C1FA-8DED-774F-A9BF-965BD70CC5BD}" type="slidenum">
              <a:rPr lang="cs-CZ" smtClean="0"/>
              <a:t>6</a:t>
            </a:fld>
            <a:endParaRPr lang="cs-CZ"/>
          </a:p>
        </p:txBody>
      </p:sp>
    </p:spTree>
    <p:extLst>
      <p:ext uri="{BB962C8B-B14F-4D97-AF65-F5344CB8AC3E}">
        <p14:creationId xmlns:p14="http://schemas.microsoft.com/office/powerpoint/2010/main" val="155599059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smtClean="0"/>
              <a:t>Výše dotace</a:t>
            </a:r>
            <a:endParaRPr lang="cs-CZ" dirty="0"/>
          </a:p>
        </p:txBody>
      </p:sp>
      <p:sp>
        <p:nvSpPr>
          <p:cNvPr id="3" name="Zástupný symbol pro obsah 2"/>
          <p:cNvSpPr>
            <a:spLocks noGrp="1"/>
          </p:cNvSpPr>
          <p:nvPr>
            <p:ph idx="1"/>
          </p:nvPr>
        </p:nvSpPr>
        <p:spPr>
          <a:xfrm>
            <a:off x="838200" y="2268000"/>
            <a:ext cx="10678886" cy="4088350"/>
          </a:xfrm>
        </p:spPr>
        <p:txBody>
          <a:bodyPr>
            <a:normAutofit fontScale="70000" lnSpcReduction="20000"/>
          </a:bodyPr>
          <a:lstStyle/>
          <a:p>
            <a:pPr algn="just"/>
            <a:r>
              <a:rPr lang="cs-CZ" dirty="0"/>
              <a:t>stipendium je určeno na podporu studia v zahraničí po dobu nejméně 2 měsíců. Celková délka období, po které stipendium bude žadateli vypláceno, může ve svém součtu činit u studentů vyšších odborných a vysokých škol maximálně 6 kalendářních měsíců studia v zahraničí, u žáků středních škol maximálně 10 kalendářních měsíců studia v </a:t>
            </a:r>
            <a:r>
              <a:rPr lang="cs-CZ" dirty="0" smtClean="0"/>
              <a:t>zahraničí</a:t>
            </a:r>
          </a:p>
          <a:p>
            <a:pPr algn="just"/>
            <a:r>
              <a:rPr lang="cs-CZ" dirty="0"/>
              <a:t>v případě, že studium v zahraničí bude v řádném termínu zahájeno či ukončeno v průběhu kalendářního měsíce, stanovuje se výše stipendia za první a poslední kalendářní měsíc studijního pobytu dle počtu dnů prvního a posledního kalendářního měsíce strávených studiem v zahraničí, a to následovně:</a:t>
            </a:r>
            <a:r>
              <a:rPr lang="cs-CZ" b="1" dirty="0"/>
              <a:t> 1 až 7 dnů nulové stipendium; 8 až 20 dnů polovina měsíčního stipendia; 21 až 30 dnů celé měsíční stipendium.</a:t>
            </a:r>
            <a:r>
              <a:rPr lang="cs-CZ" dirty="0"/>
              <a:t> Řádný termín studijního pobytu je uveden žadatelem v žádosti a je </a:t>
            </a:r>
            <a:r>
              <a:rPr lang="cs-CZ" b="1" dirty="0"/>
              <a:t>průkazně doložen ze strany žadatele předložením dokladu o předběžném přijetí ke studiu na škole v zahraničí </a:t>
            </a:r>
            <a:r>
              <a:rPr lang="cs-CZ" dirty="0"/>
              <a:t>(tzv. akceptačního dopisu) s vyznačeným termínem počátku a konce studijního pobytu</a:t>
            </a:r>
            <a:r>
              <a:rPr lang="cs-CZ" dirty="0" smtClean="0"/>
              <a:t>.</a:t>
            </a:r>
          </a:p>
          <a:p>
            <a:pPr algn="just"/>
            <a:r>
              <a:rPr lang="cs-CZ" b="1" dirty="0"/>
              <a:t>Minimální výše </a:t>
            </a:r>
            <a:r>
              <a:rPr lang="cs-CZ" dirty="0"/>
              <a:t>dotace na jednu akci činí 2 000 Kč;</a:t>
            </a:r>
            <a:r>
              <a:rPr lang="cs-CZ" b="1" dirty="0"/>
              <a:t> minimální výše </a:t>
            </a:r>
            <a:r>
              <a:rPr lang="cs-CZ" dirty="0"/>
              <a:t>dotace na 1 měsíc pobytu činí</a:t>
            </a:r>
            <a:r>
              <a:rPr lang="cs-CZ" b="1" dirty="0"/>
              <a:t> 1 000 </a:t>
            </a:r>
            <a:r>
              <a:rPr lang="cs-CZ" b="1" dirty="0" smtClean="0"/>
              <a:t>Kč</a:t>
            </a:r>
          </a:p>
          <a:p>
            <a:pPr algn="just"/>
            <a:r>
              <a:rPr lang="cs-CZ" b="1" dirty="0"/>
              <a:t>Maximální výše </a:t>
            </a:r>
            <a:r>
              <a:rPr lang="cs-CZ" dirty="0"/>
              <a:t>dotace na jednu akci činí 30 000 Kč; </a:t>
            </a:r>
            <a:r>
              <a:rPr lang="cs-CZ" b="1" dirty="0"/>
              <a:t>maximální výše </a:t>
            </a:r>
            <a:r>
              <a:rPr lang="cs-CZ" dirty="0"/>
              <a:t>dotace na 1 měsíc pobytu činí</a:t>
            </a:r>
            <a:r>
              <a:rPr lang="cs-CZ" b="1" dirty="0"/>
              <a:t> 3 000 Kč</a:t>
            </a:r>
            <a:endParaRPr lang="cs-CZ" dirty="0"/>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756C1FA-8DED-774F-A9BF-965BD70CC5BD}" type="slidenum">
              <a:rPr lang="cs-CZ" smtClean="0"/>
              <a:t>7</a:t>
            </a:fld>
            <a:endParaRPr lang="cs-CZ"/>
          </a:p>
        </p:txBody>
      </p:sp>
    </p:spTree>
    <p:extLst>
      <p:ext uri="{BB962C8B-B14F-4D97-AF65-F5344CB8AC3E}">
        <p14:creationId xmlns:p14="http://schemas.microsoft.com/office/powerpoint/2010/main" val="100965238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smtClean="0"/>
              <a:t>Na co lze dotaci použít?</a:t>
            </a:r>
            <a:endParaRPr lang="cs-CZ" dirty="0"/>
          </a:p>
        </p:txBody>
      </p:sp>
      <p:sp>
        <p:nvSpPr>
          <p:cNvPr id="3" name="Zástupný symbol pro obsah 2"/>
          <p:cNvSpPr>
            <a:spLocks noGrp="1"/>
          </p:cNvSpPr>
          <p:nvPr>
            <p:ph idx="1"/>
          </p:nvPr>
        </p:nvSpPr>
        <p:spPr/>
        <p:txBody>
          <a:bodyPr>
            <a:normAutofit fontScale="92500" lnSpcReduction="10000"/>
          </a:bodyPr>
          <a:lstStyle/>
          <a:p>
            <a:pPr lvl="0" algn="just"/>
            <a:r>
              <a:rPr lang="cs-CZ" dirty="0"/>
              <a:t>cestovní výdaje (do místa studijního pobytu a zpět, městská hromadná doprava v místě pobytu</a:t>
            </a:r>
            <a:r>
              <a:rPr lang="cs-CZ" dirty="0" smtClean="0"/>
              <a:t>), výdaje </a:t>
            </a:r>
            <a:r>
              <a:rPr lang="cs-CZ" dirty="0"/>
              <a:t>na ubytování příjemce v místě studijního </a:t>
            </a:r>
            <a:r>
              <a:rPr lang="cs-CZ" dirty="0" smtClean="0"/>
              <a:t>pobytu, nákup </a:t>
            </a:r>
            <a:r>
              <a:rPr lang="cs-CZ" dirty="0"/>
              <a:t>studijních </a:t>
            </a:r>
            <a:r>
              <a:rPr lang="cs-CZ" dirty="0" smtClean="0"/>
              <a:t>materiálů, výdaje </a:t>
            </a:r>
            <a:r>
              <a:rPr lang="cs-CZ" dirty="0"/>
              <a:t>na stravování příjemce v průběhu studijního </a:t>
            </a:r>
            <a:r>
              <a:rPr lang="cs-CZ" dirty="0" smtClean="0"/>
              <a:t>pobytu, školné</a:t>
            </a:r>
          </a:p>
          <a:p>
            <a:pPr lvl="0" algn="just"/>
            <a:r>
              <a:rPr lang="cs-CZ" dirty="0"/>
              <a:t>j</a:t>
            </a:r>
            <a:r>
              <a:rPr lang="cs-CZ" dirty="0" smtClean="0"/>
              <a:t>ediné </a:t>
            </a:r>
            <a:r>
              <a:rPr lang="cs-CZ" dirty="0"/>
              <a:t>uznatelné výdaje, které je možné hradit z poskytnuté dotace před datem zahájení studijního pobytu příjemce v zahraničí, jsou výdaje příjemce spojené s cestou do místa studijního pobytu a zpět, výdaje spojené s ubytováním v místě studijního pobytu a se </a:t>
            </a:r>
            <a:r>
              <a:rPr lang="cs-CZ" dirty="0" smtClean="0"/>
              <a:t>školným</a:t>
            </a:r>
          </a:p>
          <a:p>
            <a:pPr lvl="0" algn="just"/>
            <a:r>
              <a:rPr lang="cs-CZ" dirty="0"/>
              <a:t>v</a:t>
            </a:r>
            <a:r>
              <a:rPr lang="cs-CZ" dirty="0" smtClean="0"/>
              <a:t>ýdaje jsou dokládány v rámci vyúčtování dotace po ukončení studijního pobytu</a:t>
            </a:r>
            <a:endParaRPr lang="cs-CZ" dirty="0"/>
          </a:p>
          <a:p>
            <a:endParaRPr lang="cs-CZ" dirty="0"/>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756C1FA-8DED-774F-A9BF-965BD70CC5BD}" type="slidenum">
              <a:rPr lang="cs-CZ" smtClean="0"/>
              <a:t>8</a:t>
            </a:fld>
            <a:endParaRPr lang="cs-CZ"/>
          </a:p>
        </p:txBody>
      </p:sp>
    </p:spTree>
    <p:extLst>
      <p:ext uri="{BB962C8B-B14F-4D97-AF65-F5344CB8AC3E}">
        <p14:creationId xmlns:p14="http://schemas.microsoft.com/office/powerpoint/2010/main" val="165947098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smtClean="0"/>
              <a:t>Kdy lze žádost o dotaci podat?</a:t>
            </a:r>
            <a:endParaRPr lang="cs-CZ" dirty="0"/>
          </a:p>
        </p:txBody>
      </p:sp>
      <p:sp>
        <p:nvSpPr>
          <p:cNvPr id="3" name="Zástupný symbol pro obsah 2"/>
          <p:cNvSpPr>
            <a:spLocks noGrp="1"/>
          </p:cNvSpPr>
          <p:nvPr>
            <p:ph idx="1"/>
          </p:nvPr>
        </p:nvSpPr>
        <p:spPr>
          <a:xfrm>
            <a:off x="838199" y="2267999"/>
            <a:ext cx="10515601" cy="4088351"/>
          </a:xfrm>
        </p:spPr>
        <p:txBody>
          <a:bodyPr>
            <a:normAutofit fontScale="55000" lnSpcReduction="20000"/>
          </a:bodyPr>
          <a:lstStyle/>
          <a:p>
            <a:r>
              <a:rPr lang="cs-CZ" dirty="0"/>
              <a:t>v rámci 1. kola přijímání žádostí od </a:t>
            </a:r>
            <a:r>
              <a:rPr lang="cs-CZ" b="1" dirty="0"/>
              <a:t>8. 1. 2024 do 26. 1. 2024 do 12:00 </a:t>
            </a:r>
            <a:r>
              <a:rPr lang="cs-CZ" b="1" dirty="0" smtClean="0"/>
              <a:t>hodin</a:t>
            </a:r>
          </a:p>
          <a:p>
            <a:r>
              <a:rPr lang="cs-CZ" dirty="0"/>
              <a:t>v rámci 2. kola přijímání žádostí od </a:t>
            </a:r>
            <a:r>
              <a:rPr lang="cs-CZ" b="1" dirty="0"/>
              <a:t>10. 6. 2024 do 28. 6. 2024 do 12:00 </a:t>
            </a:r>
            <a:r>
              <a:rPr lang="cs-CZ" b="1" dirty="0" smtClean="0"/>
              <a:t>hodin</a:t>
            </a:r>
          </a:p>
          <a:p>
            <a:r>
              <a:rPr lang="cs-CZ" dirty="0"/>
              <a:t>v případě </a:t>
            </a:r>
            <a:r>
              <a:rPr lang="cs-CZ" b="1" dirty="0"/>
              <a:t>osobního podání písemné žádosti</a:t>
            </a:r>
            <a:r>
              <a:rPr lang="cs-CZ" dirty="0"/>
              <a:t> o dotaci </a:t>
            </a:r>
            <a:r>
              <a:rPr lang="cs-CZ" b="1" dirty="0"/>
              <a:t>v listinné podobě</a:t>
            </a:r>
            <a:r>
              <a:rPr lang="cs-CZ" dirty="0"/>
              <a:t> na podatelnu Olomouckého kraje, musí být žádost o dotaci doručena vyhlašovateli v termínu uvedeném </a:t>
            </a:r>
            <a:r>
              <a:rPr lang="cs-CZ" dirty="0" smtClean="0"/>
              <a:t>výše </a:t>
            </a:r>
            <a:r>
              <a:rPr lang="cs-CZ" dirty="0"/>
              <a:t>do 12:00 hod. V případě podání </a:t>
            </a:r>
            <a:r>
              <a:rPr lang="cs-CZ" b="1" dirty="0"/>
              <a:t>písemné žádosti v listinné podobě prostřednictvím poštovní přepravy </a:t>
            </a:r>
            <a:r>
              <a:rPr lang="cs-CZ" dirty="0"/>
              <a:t>je lhůta zachována, je-li poslední den lhůty pro podání žádosti zásilka, obsahující listinnou žádost se všemi formálními náležitostmi, podána k poštovní </a:t>
            </a:r>
            <a:r>
              <a:rPr lang="cs-CZ" dirty="0" smtClean="0"/>
              <a:t>přepravě</a:t>
            </a:r>
          </a:p>
          <a:p>
            <a:r>
              <a:rPr lang="cs-CZ" dirty="0"/>
              <a:t>v případě podání </a:t>
            </a:r>
            <a:r>
              <a:rPr lang="cs-CZ" b="1" dirty="0"/>
              <a:t>písemné žádosti v elektronické podobě</a:t>
            </a:r>
            <a:r>
              <a:rPr lang="cs-CZ" dirty="0"/>
              <a:t> (prostřednictvím e-podatelny nebo datové schránky) je lhůta zachována, je-li elektronická žádost se všemi formálními náležitostmi podána poslední den lhůty pro podání žádostí (do 23:59 h</a:t>
            </a:r>
            <a:r>
              <a:rPr lang="cs-CZ" dirty="0" smtClean="0"/>
              <a:t>)</a:t>
            </a:r>
          </a:p>
          <a:p>
            <a:r>
              <a:rPr lang="cs-CZ" dirty="0"/>
              <a:t>písemná žádost v elektronické podobě podávaná prostřednictvím systému RAP (rozhraní/portál pro občana) se </a:t>
            </a:r>
            <a:r>
              <a:rPr lang="cs-CZ" b="1" dirty="0"/>
              <a:t>zaručeným nebo kvalifikovaným elektronickým podpisem </a:t>
            </a:r>
            <a:r>
              <a:rPr lang="cs-CZ" dirty="0"/>
              <a:t>musí být tímto způsobem podána v </a:t>
            </a:r>
            <a:r>
              <a:rPr lang="cs-CZ" dirty="0" smtClean="0"/>
              <a:t>daném termínu do </a:t>
            </a:r>
            <a:r>
              <a:rPr lang="cs-CZ" dirty="0"/>
              <a:t>12:00 </a:t>
            </a:r>
            <a:r>
              <a:rPr lang="cs-CZ" dirty="0" smtClean="0"/>
              <a:t>hod</a:t>
            </a:r>
          </a:p>
          <a:p>
            <a:r>
              <a:rPr lang="cs-CZ" dirty="0"/>
              <a:t>d</a:t>
            </a:r>
            <a:r>
              <a:rPr lang="cs-CZ" dirty="0" smtClean="0"/>
              <a:t>otaci lze </a:t>
            </a:r>
            <a:r>
              <a:rPr lang="cs-CZ" dirty="0"/>
              <a:t>poskytnout pouze na základě řádně vyplněné elektronické žádosti v systému </a:t>
            </a:r>
            <a:r>
              <a:rPr lang="cs-CZ" dirty="0" smtClean="0"/>
              <a:t>RAP, žádost </a:t>
            </a:r>
            <a:r>
              <a:rPr lang="cs-CZ" dirty="0"/>
              <a:t>je </a:t>
            </a:r>
            <a:r>
              <a:rPr lang="cs-CZ" dirty="0">
                <a:sym typeface="Wingdings" panose="05000000000000000000" pitchFamily="2" charset="2"/>
              </a:rPr>
              <a:t></a:t>
            </a:r>
            <a:r>
              <a:rPr lang="cs-CZ" dirty="0"/>
              <a:t> vyplněná, uložená a odeslaná ve formuláři na webu </a:t>
            </a:r>
            <a:r>
              <a:rPr lang="cs-CZ" dirty="0">
                <a:sym typeface="Wingdings" panose="05000000000000000000" pitchFamily="2" charset="2"/>
              </a:rPr>
              <a:t></a:t>
            </a:r>
            <a:r>
              <a:rPr lang="cs-CZ" dirty="0"/>
              <a:t> a </a:t>
            </a:r>
            <a:r>
              <a:rPr lang="cs-CZ" dirty="0" smtClean="0"/>
              <a:t>doručená </a:t>
            </a:r>
            <a:r>
              <a:rPr lang="cs-CZ" dirty="0"/>
              <a:t>na </a:t>
            </a:r>
            <a:r>
              <a:rPr lang="cs-CZ" dirty="0" smtClean="0"/>
              <a:t>úřad</a:t>
            </a:r>
            <a:r>
              <a:rPr lang="cs-CZ" dirty="0"/>
              <a:t> </a:t>
            </a:r>
            <a:r>
              <a:rPr lang="cs-CZ" dirty="0" smtClean="0"/>
              <a:t>(osobně, poštovní přeprava, datová schránka, </a:t>
            </a:r>
            <a:r>
              <a:rPr lang="cs-CZ" dirty="0" err="1" smtClean="0"/>
              <a:t>sken</a:t>
            </a:r>
            <a:r>
              <a:rPr lang="cs-CZ" dirty="0" smtClean="0"/>
              <a:t> žádosti na email, prostřednictvím systému RAP </a:t>
            </a:r>
            <a:r>
              <a:rPr lang="cs-CZ" dirty="0"/>
              <a:t>se </a:t>
            </a:r>
            <a:r>
              <a:rPr lang="cs-CZ" b="1" dirty="0"/>
              <a:t>zaručeným nebo kvalifikovaným elektronickým </a:t>
            </a:r>
            <a:r>
              <a:rPr lang="cs-CZ" b="1" dirty="0" smtClean="0"/>
              <a:t>podpisem</a:t>
            </a:r>
            <a:r>
              <a:rPr lang="cs-CZ" dirty="0" smtClean="0"/>
              <a:t>)</a:t>
            </a:r>
          </a:p>
          <a:p>
            <a:r>
              <a:rPr lang="cs-CZ" dirty="0" smtClean="0">
                <a:solidFill>
                  <a:srgbClr val="FF0000"/>
                </a:solidFill>
              </a:rPr>
              <a:t>Termíny a lhůty jsou závazné, žádost o dotaci nelze dodatečně podat!!! </a:t>
            </a:r>
            <a:r>
              <a:rPr lang="cs-CZ" dirty="0"/>
              <a:t>V případě objektivních technických problémů na straně vyhlašovatele (výpadek systému RAP), které se projeví 24 hodin před termínem ukončení přijímání žádostí, bude lhůta pro příjem žádostí prodloužena o dobu, po kterou objektivní technické problémy na straně vyhlašovatele trvaly, a informace o této skutečnosti bude uvedena na webových stránkách Olomouckého kraje v sekci KRAJSKÉ DOTACE</a:t>
            </a:r>
            <a:endParaRPr lang="cs-CZ" dirty="0" smtClean="0">
              <a:solidFill>
                <a:srgbClr val="FF0000"/>
              </a:solidFill>
            </a:endParaRPr>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756C1FA-8DED-774F-A9BF-965BD70CC5BD}" type="slidenum">
              <a:rPr lang="cs-CZ" smtClean="0"/>
              <a:t>9</a:t>
            </a:fld>
            <a:endParaRPr lang="cs-CZ"/>
          </a:p>
        </p:txBody>
      </p:sp>
    </p:spTree>
    <p:extLst>
      <p:ext uri="{BB962C8B-B14F-4D97-AF65-F5344CB8AC3E}">
        <p14:creationId xmlns:p14="http://schemas.microsoft.com/office/powerpoint/2010/main" val="16185285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smtClean="0"/>
              <a:t>Jak podat žádost o dotaci?</a:t>
            </a:r>
            <a:endParaRPr lang="cs-CZ" dirty="0"/>
          </a:p>
        </p:txBody>
      </p:sp>
      <p:sp>
        <p:nvSpPr>
          <p:cNvPr id="3" name="Zástupný symbol pro obsah 2"/>
          <p:cNvSpPr>
            <a:spLocks noGrp="1"/>
          </p:cNvSpPr>
          <p:nvPr>
            <p:ph idx="1"/>
          </p:nvPr>
        </p:nvSpPr>
        <p:spPr/>
        <p:txBody>
          <a:bodyPr/>
          <a:lstStyle/>
          <a:p>
            <a:pPr algn="just"/>
            <a:r>
              <a:rPr lang="cs-CZ" dirty="0"/>
              <a:t>ž</a:t>
            </a:r>
            <a:r>
              <a:rPr lang="cs-CZ" dirty="0" smtClean="0"/>
              <a:t>ádost se podává skrze systém RAP (</a:t>
            </a:r>
            <a:r>
              <a:rPr lang="cs-CZ" dirty="0"/>
              <a:t>Portál komunikace pro občany</a:t>
            </a:r>
            <a:r>
              <a:rPr lang="cs-CZ" dirty="0" smtClean="0"/>
              <a:t>), do kterého se </a:t>
            </a:r>
            <a:r>
              <a:rPr lang="cs-CZ" dirty="0"/>
              <a:t>ž</a:t>
            </a:r>
            <a:r>
              <a:rPr lang="cs-CZ" dirty="0" smtClean="0"/>
              <a:t>adatelé přihlašují </a:t>
            </a:r>
            <a:r>
              <a:rPr lang="cs-CZ" dirty="0"/>
              <a:t>pomocí svého uživatelského jména a hesla, případně prostřednictvím elektronické </a:t>
            </a:r>
            <a:r>
              <a:rPr lang="cs-CZ" dirty="0" smtClean="0"/>
              <a:t>identifikace</a:t>
            </a:r>
          </a:p>
          <a:p>
            <a:pPr algn="just"/>
            <a:r>
              <a:rPr lang="cs-CZ" dirty="0"/>
              <a:t>ž</a:t>
            </a:r>
            <a:r>
              <a:rPr lang="cs-CZ" dirty="0" smtClean="0"/>
              <a:t>adatelé řádně vyplněnou žádost, včetně povinných příloh, v systému </a:t>
            </a:r>
            <a:r>
              <a:rPr lang="cs-CZ" b="1" dirty="0" smtClean="0"/>
              <a:t>odešlou</a:t>
            </a:r>
            <a:r>
              <a:rPr lang="cs-CZ" dirty="0" smtClean="0"/>
              <a:t> (tím se žádosti vygeneruje čárový kód PID), následně si ji stáhnou a podají jedním ze způsobů uvedených na dalším snímku (</a:t>
            </a:r>
            <a:r>
              <a:rPr lang="cs-CZ" dirty="0"/>
              <a:t>z</a:t>
            </a:r>
            <a:r>
              <a:rPr lang="cs-CZ" dirty="0" smtClean="0"/>
              <a:t>působ </a:t>
            </a:r>
            <a:r>
              <a:rPr lang="cs-CZ" dirty="0"/>
              <a:t>podávání žádostí o dotace je upraven v čl. 3 část A odst. 4 Zásad</a:t>
            </a:r>
            <a:r>
              <a:rPr lang="cs-CZ" dirty="0" smtClean="0"/>
              <a:t>.)</a:t>
            </a:r>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756C1FA-8DED-774F-A9BF-965BD70CC5BD}" type="slidenum">
              <a:rPr lang="cs-CZ" smtClean="0"/>
              <a:t>10</a:t>
            </a:fld>
            <a:endParaRPr lang="cs-CZ"/>
          </a:p>
        </p:txBody>
      </p:sp>
    </p:spTree>
    <p:extLst>
      <p:ext uri="{BB962C8B-B14F-4D97-AF65-F5344CB8AC3E}">
        <p14:creationId xmlns:p14="http://schemas.microsoft.com/office/powerpoint/2010/main" val="137215663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smtClean="0"/>
              <a:t>Způsob podání žádosti</a:t>
            </a:r>
            <a:endParaRPr lang="cs-CZ" dirty="0"/>
          </a:p>
        </p:txBody>
      </p:sp>
      <p:sp>
        <p:nvSpPr>
          <p:cNvPr id="3" name="Zástupný symbol pro obsah 2"/>
          <p:cNvSpPr>
            <a:spLocks noGrp="1"/>
          </p:cNvSpPr>
          <p:nvPr>
            <p:ph idx="1"/>
          </p:nvPr>
        </p:nvSpPr>
        <p:spPr/>
        <p:txBody>
          <a:bodyPr>
            <a:normAutofit fontScale="62500" lnSpcReduction="20000"/>
          </a:bodyPr>
          <a:lstStyle/>
          <a:p>
            <a:pPr algn="just"/>
            <a:r>
              <a:rPr lang="cs-CZ" dirty="0"/>
              <a:t>elektronicky emailem se zaručeným nebo kvalifikovaným elektronickým podpisem žadatele </a:t>
            </a:r>
            <a:r>
              <a:rPr lang="cs-CZ" dirty="0" smtClean="0"/>
              <a:t>v</a:t>
            </a:r>
            <a:r>
              <a:rPr lang="cs-CZ" dirty="0"/>
              <a:t> souladu se zákonem č. 297/2016 Sb., o službách vytvářejících důvěru pro elektronické transakce</a:t>
            </a:r>
            <a:r>
              <a:rPr lang="cs-CZ" dirty="0" smtClean="0"/>
              <a:t> </a:t>
            </a:r>
            <a:r>
              <a:rPr lang="cs-CZ" dirty="0"/>
              <a:t>na adresu</a:t>
            </a:r>
            <a:r>
              <a:rPr lang="cs-CZ" dirty="0" smtClean="0"/>
              <a:t>: posta@olkraj.cz</a:t>
            </a:r>
          </a:p>
          <a:p>
            <a:pPr algn="just"/>
            <a:r>
              <a:rPr lang="cs-CZ" dirty="0"/>
              <a:t>elektronicky datovou schránkou žadatele do datové schránky ID: </a:t>
            </a:r>
            <a:r>
              <a:rPr lang="cs-CZ" u="sng" dirty="0" err="1" smtClean="0"/>
              <a:t>qiabfmf</a:t>
            </a:r>
            <a:endParaRPr lang="cs-CZ" u="sng" dirty="0" smtClean="0"/>
          </a:p>
          <a:p>
            <a:pPr algn="just"/>
            <a:r>
              <a:rPr lang="cs-CZ" dirty="0"/>
              <a:t>osobním doručením nebo zasláním jednoho vytištěného a podepsaného originálu žádosti v listinné podobě na podatelnu Krajského úřadu Olomouckého kraje, Jeremenkova 1191/40a, 779 00 </a:t>
            </a:r>
            <a:r>
              <a:rPr lang="cs-CZ" dirty="0" smtClean="0"/>
              <a:t>Olomouc</a:t>
            </a:r>
          </a:p>
          <a:p>
            <a:pPr algn="just"/>
            <a:r>
              <a:rPr lang="cs-CZ" dirty="0"/>
              <a:t>zasláním elektronicky emailem na adresu: </a:t>
            </a:r>
            <a:r>
              <a:rPr lang="cs-CZ" dirty="0" smtClean="0"/>
              <a:t>posta@olkraj.cz – </a:t>
            </a:r>
            <a:r>
              <a:rPr lang="cs-CZ" dirty="0" err="1"/>
              <a:t>sken</a:t>
            </a:r>
            <a:r>
              <a:rPr lang="cs-CZ" dirty="0"/>
              <a:t> žádosti ve formátu PDF, která byla vytištěna, podepsána a následně naskenována. V případě schválení dotace je nutné originál žádosti o dotaci s vlastnoručním podpisem doložit poskytovateli nejpozději v den, kdy je poskytovateli doručena oboustranně podepsaná </a:t>
            </a:r>
            <a:r>
              <a:rPr lang="cs-CZ" dirty="0" smtClean="0"/>
              <a:t>Smlouva</a:t>
            </a:r>
          </a:p>
          <a:p>
            <a:pPr algn="just"/>
            <a:r>
              <a:rPr lang="cs-CZ" dirty="0"/>
              <a:t>elektronicky prostřednictvím systému RAP s využitím elektronického podepsání v </a:t>
            </a:r>
            <a:r>
              <a:rPr lang="cs-CZ" dirty="0" smtClean="0"/>
              <a:t>RAP </a:t>
            </a:r>
            <a:r>
              <a:rPr lang="cs-CZ" dirty="0"/>
              <a:t>zaručeným nebo kvalifikovaným elektronickým </a:t>
            </a:r>
            <a:r>
              <a:rPr lang="cs-CZ" dirty="0" smtClean="0"/>
              <a:t>podpisem </a:t>
            </a:r>
            <a:r>
              <a:rPr lang="cs-CZ" dirty="0"/>
              <a:t>v souladu se zákonem č. 297/2016 Sb., o službách vytvářejících důvěru pro elektronické </a:t>
            </a:r>
            <a:r>
              <a:rPr lang="cs-CZ" dirty="0" smtClean="0"/>
              <a:t>transakce </a:t>
            </a:r>
          </a:p>
          <a:p>
            <a:pPr algn="just"/>
            <a:r>
              <a:rPr lang="cs-CZ" b="1" dirty="0" smtClean="0">
                <a:solidFill>
                  <a:srgbClr val="FF0000"/>
                </a:solidFill>
              </a:rPr>
              <a:t>Upozornění! Zaručený nebo kvalifikovaný elektronický podpis neznamená </a:t>
            </a:r>
            <a:r>
              <a:rPr lang="cs-CZ" b="1" dirty="0">
                <a:solidFill>
                  <a:srgbClr val="FF0000"/>
                </a:solidFill>
              </a:rPr>
              <a:t>obyčejný podpis vygenerovaný v Adobe, Microsoft apod., nutno </a:t>
            </a:r>
            <a:r>
              <a:rPr lang="cs-CZ" b="1" dirty="0" smtClean="0">
                <a:solidFill>
                  <a:srgbClr val="FF0000"/>
                </a:solidFill>
              </a:rPr>
              <a:t>přečíst uvedený </a:t>
            </a:r>
            <a:r>
              <a:rPr lang="cs-CZ" b="1" dirty="0">
                <a:solidFill>
                  <a:srgbClr val="FF0000"/>
                </a:solidFill>
              </a:rPr>
              <a:t>zákon!!!</a:t>
            </a:r>
            <a:endParaRPr lang="cs-CZ" dirty="0"/>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756C1FA-8DED-774F-A9BF-965BD70CC5BD}" type="slidenum">
              <a:rPr lang="cs-CZ" smtClean="0"/>
              <a:t>11</a:t>
            </a:fld>
            <a:endParaRPr lang="cs-CZ"/>
          </a:p>
        </p:txBody>
      </p:sp>
    </p:spTree>
    <p:extLst>
      <p:ext uri="{BB962C8B-B14F-4D97-AF65-F5344CB8AC3E}">
        <p14:creationId xmlns:p14="http://schemas.microsoft.com/office/powerpoint/2010/main" val="25247339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smtClean="0"/>
              <a:t>Povinné přílohy</a:t>
            </a:r>
            <a:endParaRPr lang="cs-CZ" dirty="0"/>
          </a:p>
        </p:txBody>
      </p:sp>
      <p:sp>
        <p:nvSpPr>
          <p:cNvPr id="3" name="Zástupný symbol pro obsah 2"/>
          <p:cNvSpPr>
            <a:spLocks noGrp="1"/>
          </p:cNvSpPr>
          <p:nvPr>
            <p:ph idx="1"/>
          </p:nvPr>
        </p:nvSpPr>
        <p:spPr/>
        <p:txBody>
          <a:bodyPr>
            <a:normAutofit fontScale="77500" lnSpcReduction="20000"/>
          </a:bodyPr>
          <a:lstStyle/>
          <a:p>
            <a:pPr algn="just"/>
            <a:r>
              <a:rPr lang="cs-CZ" dirty="0"/>
              <a:t>prostá kopie dokladu o zřízení běžného účtu žadatele (např. prostá kopie smlouvy o zřízení běžného účtu nebo potvrzení banky o zřízení běžného </a:t>
            </a:r>
            <a:r>
              <a:rPr lang="cs-CZ" dirty="0" smtClean="0"/>
              <a:t>účtu, </a:t>
            </a:r>
            <a:r>
              <a:rPr lang="cs-CZ" dirty="0" err="1" smtClean="0"/>
              <a:t>screenshot</a:t>
            </a:r>
            <a:r>
              <a:rPr lang="cs-CZ" dirty="0" smtClean="0"/>
              <a:t> z internetového bankovnictví)</a:t>
            </a:r>
          </a:p>
          <a:p>
            <a:pPr algn="just"/>
            <a:r>
              <a:rPr lang="cs-CZ" dirty="0"/>
              <a:t>úřední doklad o trvalém pobytu na území Olomouckého kraje (prostá </a:t>
            </a:r>
            <a:r>
              <a:rPr lang="cs-CZ" dirty="0" smtClean="0"/>
              <a:t>kopie, např. </a:t>
            </a:r>
            <a:r>
              <a:rPr lang="cs-CZ" dirty="0" err="1" smtClean="0"/>
              <a:t>sken</a:t>
            </a:r>
            <a:r>
              <a:rPr lang="cs-CZ" dirty="0" smtClean="0"/>
              <a:t> občanského průkazu)</a:t>
            </a:r>
          </a:p>
          <a:p>
            <a:pPr algn="just"/>
            <a:r>
              <a:rPr lang="cs-CZ" dirty="0"/>
              <a:t>aktuální potvrzení o studiu, které vydá příslušná střední, vyšší odborná nebo vysoká škola v </a:t>
            </a:r>
            <a:r>
              <a:rPr lang="cs-CZ" dirty="0" smtClean="0"/>
              <a:t>ČR (tzn. s aktuálním datem vystavení!)</a:t>
            </a:r>
          </a:p>
          <a:p>
            <a:pPr algn="just"/>
            <a:r>
              <a:rPr lang="cs-CZ" dirty="0"/>
              <a:t>doklad prokazující studijní průměr žadatele za školní/akademický rok 2022/2023 (resp. za poslední ukončený ročník studia v případě, že v daném roce žadatel nebyl žákem/studentem) opatřený razítkem školy, na níž studuje, a podpisem statutárního zástupce/pracovníka studijního oddělení školy (střední školy – katalogový list, prostá kopie vysvědčení; vyšší odborné školy – výkaz o studiu, prospěchová karta; vysoké školy – zápisový list – přehled o vykonaných zkouškách, </a:t>
            </a:r>
            <a:r>
              <a:rPr lang="cs-CZ" dirty="0" err="1"/>
              <a:t>transcript</a:t>
            </a:r>
            <a:r>
              <a:rPr lang="cs-CZ" dirty="0"/>
              <a:t> </a:t>
            </a:r>
            <a:r>
              <a:rPr lang="cs-CZ" dirty="0" err="1"/>
              <a:t>of</a:t>
            </a:r>
            <a:r>
              <a:rPr lang="cs-CZ" dirty="0"/>
              <a:t> </a:t>
            </a:r>
            <a:r>
              <a:rPr lang="cs-CZ" dirty="0" err="1"/>
              <a:t>record</a:t>
            </a:r>
            <a:r>
              <a:rPr lang="cs-CZ" dirty="0" smtClean="0"/>
              <a:t>) – </a:t>
            </a:r>
            <a:r>
              <a:rPr lang="cs-CZ" dirty="0" smtClean="0">
                <a:solidFill>
                  <a:srgbClr val="FF0000"/>
                </a:solidFill>
              </a:rPr>
              <a:t>průměr nesmí překročit 1,80</a:t>
            </a:r>
          </a:p>
          <a:p>
            <a:endParaRPr lang="cs-CZ" dirty="0"/>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756C1FA-8DED-774F-A9BF-965BD70CC5BD}" type="slidenum">
              <a:rPr lang="cs-CZ" smtClean="0"/>
              <a:t>12</a:t>
            </a:fld>
            <a:endParaRPr lang="cs-CZ"/>
          </a:p>
        </p:txBody>
      </p:sp>
    </p:spTree>
    <p:extLst>
      <p:ext uri="{BB962C8B-B14F-4D97-AF65-F5344CB8AC3E}">
        <p14:creationId xmlns:p14="http://schemas.microsoft.com/office/powerpoint/2010/main" val="190171272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smtClean="0"/>
              <a:t>Povinné přílohy</a:t>
            </a:r>
            <a:endParaRPr lang="cs-CZ" dirty="0"/>
          </a:p>
        </p:txBody>
      </p:sp>
      <p:sp>
        <p:nvSpPr>
          <p:cNvPr id="3" name="Zástupný symbol pro obsah 2"/>
          <p:cNvSpPr>
            <a:spLocks noGrp="1"/>
          </p:cNvSpPr>
          <p:nvPr>
            <p:ph idx="1"/>
          </p:nvPr>
        </p:nvSpPr>
        <p:spPr/>
        <p:txBody>
          <a:bodyPr/>
          <a:lstStyle/>
          <a:p>
            <a:pPr algn="just"/>
            <a:r>
              <a:rPr lang="cs-CZ" dirty="0"/>
              <a:t>doklad o předběžném přijetí ke studiu na škole v zahraničí (prostá kopie akceptačního dopisu) s </a:t>
            </a:r>
            <a:r>
              <a:rPr lang="cs-CZ" b="1" dirty="0"/>
              <a:t>vyznačeným termínem počátku a konce studijního </a:t>
            </a:r>
            <a:r>
              <a:rPr lang="cs-CZ" b="1" dirty="0" smtClean="0"/>
              <a:t>pobytu (od něj se odvíjí výše poskytnuté dotace!)</a:t>
            </a:r>
          </a:p>
          <a:p>
            <a:pPr algn="just"/>
            <a:r>
              <a:rPr lang="cs-CZ" dirty="0"/>
              <a:t>plná moc (nemusí být notářsky ověřena) – pouze v případě, že je žádost o poskytnutí dotace vyřizována jinou osobou pověřenou </a:t>
            </a:r>
            <a:r>
              <a:rPr lang="cs-CZ" dirty="0" smtClean="0"/>
              <a:t>žadatelem </a:t>
            </a:r>
            <a:endParaRPr lang="cs-CZ" b="1" dirty="0"/>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756C1FA-8DED-774F-A9BF-965BD70CC5BD}" type="slidenum">
              <a:rPr lang="cs-CZ" smtClean="0"/>
              <a:t>13</a:t>
            </a:fld>
            <a:endParaRPr lang="cs-CZ"/>
          </a:p>
        </p:txBody>
      </p:sp>
    </p:spTree>
    <p:extLst>
      <p:ext uri="{BB962C8B-B14F-4D97-AF65-F5344CB8AC3E}">
        <p14:creationId xmlns:p14="http://schemas.microsoft.com/office/powerpoint/2010/main" val="199278930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endParaRPr lang="cs-CZ" dirty="0"/>
          </a:p>
        </p:txBody>
      </p:sp>
      <p:sp>
        <p:nvSpPr>
          <p:cNvPr id="3" name="Zástupný symbol pro obsah 2"/>
          <p:cNvSpPr>
            <a:spLocks noGrp="1"/>
          </p:cNvSpPr>
          <p:nvPr>
            <p:ph idx="1"/>
          </p:nvPr>
        </p:nvSpPr>
        <p:spPr/>
        <p:txBody>
          <a:bodyPr>
            <a:normAutofit fontScale="92500" lnSpcReduction="20000"/>
          </a:bodyPr>
          <a:lstStyle/>
          <a:p>
            <a:pPr algn="just"/>
            <a:r>
              <a:rPr lang="cs-CZ" dirty="0"/>
              <a:t>p</a:t>
            </a:r>
            <a:r>
              <a:rPr lang="cs-CZ" dirty="0" smtClean="0"/>
              <a:t>okud v žádosti budou nesrovnalosti ve smyslu neúplné žádosti, chybějících příloh, nesprávný podpis … vyzve </a:t>
            </a:r>
            <a:r>
              <a:rPr lang="cs-CZ" dirty="0"/>
              <a:t>administrátor žadatele, aby nedostatky napravil, a upozorní jej, že nebude-li žádost opravena </a:t>
            </a:r>
            <a:r>
              <a:rPr lang="cs-CZ" b="1" dirty="0"/>
              <a:t>do 5 kalendářních dnů</a:t>
            </a:r>
            <a:r>
              <a:rPr lang="cs-CZ" dirty="0"/>
              <a:t> ode dne upozornění, </a:t>
            </a:r>
            <a:r>
              <a:rPr lang="cs-CZ" b="1" dirty="0"/>
              <a:t>bude vyřazena z dalšího </a:t>
            </a:r>
            <a:r>
              <a:rPr lang="cs-CZ" b="1" dirty="0" smtClean="0"/>
              <a:t>posuzování</a:t>
            </a:r>
            <a:endParaRPr lang="cs-CZ" dirty="0" smtClean="0"/>
          </a:p>
          <a:p>
            <a:pPr algn="just"/>
            <a:r>
              <a:rPr lang="cs-CZ" dirty="0"/>
              <a:t>l</a:t>
            </a:r>
            <a:r>
              <a:rPr lang="cs-CZ" dirty="0" smtClean="0"/>
              <a:t>hůta </a:t>
            </a:r>
            <a:r>
              <a:rPr lang="cs-CZ" dirty="0"/>
              <a:t>pro rozhodnutí o žádostech činí 80 dnů vždy od uplynutí lhůty pro podávání žádostí v příslušném </a:t>
            </a:r>
            <a:r>
              <a:rPr lang="cs-CZ" dirty="0" smtClean="0"/>
              <a:t>kole</a:t>
            </a:r>
          </a:p>
          <a:p>
            <a:pPr algn="just"/>
            <a:r>
              <a:rPr lang="cs-CZ" dirty="0"/>
              <a:t>i</a:t>
            </a:r>
            <a:r>
              <a:rPr lang="cs-CZ" dirty="0" smtClean="0"/>
              <a:t>nformaci </a:t>
            </a:r>
            <a:r>
              <a:rPr lang="cs-CZ" dirty="0"/>
              <a:t>o poskytnutí či neposkytnutí dotace zašle administrátor žadatelům nejpozději </a:t>
            </a:r>
            <a:r>
              <a:rPr lang="cs-CZ" b="1" dirty="0"/>
              <a:t>do 15 dnů</a:t>
            </a:r>
            <a:r>
              <a:rPr lang="cs-CZ" dirty="0"/>
              <a:t> po rozhodnutí řídícího </a:t>
            </a:r>
            <a:r>
              <a:rPr lang="cs-CZ" dirty="0" smtClean="0"/>
              <a:t>orgánu</a:t>
            </a:r>
          </a:p>
          <a:p>
            <a:pPr algn="just"/>
            <a:r>
              <a:rPr lang="cs-CZ" dirty="0" smtClean="0">
                <a:solidFill>
                  <a:srgbClr val="FF0000"/>
                </a:solidFill>
              </a:rPr>
              <a:t>Prosím, prostudujte si podrobně </a:t>
            </a:r>
            <a:r>
              <a:rPr lang="cs-CZ" b="1" dirty="0" smtClean="0">
                <a:solidFill>
                  <a:srgbClr val="FF0000"/>
                </a:solidFill>
              </a:rPr>
              <a:t>Pravidla dotačního programu</a:t>
            </a:r>
            <a:r>
              <a:rPr lang="cs-CZ" dirty="0" smtClean="0">
                <a:solidFill>
                  <a:srgbClr val="FF0000"/>
                </a:solidFill>
              </a:rPr>
              <a:t> a </a:t>
            </a:r>
            <a:r>
              <a:rPr lang="cs-CZ" b="1" dirty="0">
                <a:solidFill>
                  <a:srgbClr val="FF0000"/>
                </a:solidFill>
              </a:rPr>
              <a:t>Zásady pro poskytování finanční podpory z rozpočtu Olomouckého </a:t>
            </a:r>
            <a:r>
              <a:rPr lang="cs-CZ" b="1" dirty="0" smtClean="0">
                <a:solidFill>
                  <a:srgbClr val="FF0000"/>
                </a:solidFill>
              </a:rPr>
              <a:t>kraje, </a:t>
            </a:r>
            <a:r>
              <a:rPr lang="cs-CZ" dirty="0" smtClean="0">
                <a:solidFill>
                  <a:srgbClr val="FF0000"/>
                </a:solidFill>
              </a:rPr>
              <a:t>prezentace je pouze výtahem</a:t>
            </a:r>
            <a:endParaRPr lang="cs-CZ" dirty="0">
              <a:solidFill>
                <a:srgbClr val="FF0000"/>
              </a:solidFill>
            </a:endParaRPr>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756C1FA-8DED-774F-A9BF-965BD70CC5BD}" type="slidenum">
              <a:rPr lang="cs-CZ" smtClean="0"/>
              <a:t>14</a:t>
            </a:fld>
            <a:endParaRPr lang="cs-CZ"/>
          </a:p>
        </p:txBody>
      </p:sp>
    </p:spTree>
    <p:extLst>
      <p:ext uri="{BB962C8B-B14F-4D97-AF65-F5344CB8AC3E}">
        <p14:creationId xmlns:p14="http://schemas.microsoft.com/office/powerpoint/2010/main" val="196198023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endParaRPr lang="cs-CZ"/>
          </a:p>
        </p:txBody>
      </p:sp>
      <p:sp>
        <p:nvSpPr>
          <p:cNvPr id="3" name="Zástupný symbol pro obsah 2"/>
          <p:cNvSpPr>
            <a:spLocks noGrp="1"/>
          </p:cNvSpPr>
          <p:nvPr>
            <p:ph idx="1"/>
          </p:nvPr>
        </p:nvSpPr>
        <p:spPr/>
        <p:txBody>
          <a:bodyPr/>
          <a:lstStyle/>
          <a:p>
            <a:r>
              <a:rPr lang="cs-CZ" dirty="0"/>
              <a:t>v</a:t>
            </a:r>
            <a:r>
              <a:rPr lang="cs-CZ" dirty="0" smtClean="0"/>
              <a:t> případě dotazů se obracejte na administrátorku dotačního programu Mgr. Michaelu </a:t>
            </a:r>
            <a:r>
              <a:rPr lang="cs-CZ" dirty="0" err="1" smtClean="0"/>
              <a:t>Brachtelovou</a:t>
            </a:r>
            <a:r>
              <a:rPr lang="cs-CZ" dirty="0" smtClean="0"/>
              <a:t>, m.brachtelova@olkraj.cz, </a:t>
            </a:r>
            <a:r>
              <a:rPr lang="cs-CZ" dirty="0"/>
              <a:t>585 508 </a:t>
            </a:r>
            <a:r>
              <a:rPr lang="cs-CZ" dirty="0" smtClean="0"/>
              <a:t>212</a:t>
            </a:r>
          </a:p>
          <a:p>
            <a:r>
              <a:rPr lang="cs-CZ" dirty="0"/>
              <a:t>v</a:t>
            </a:r>
            <a:r>
              <a:rPr lang="cs-CZ" dirty="0" smtClean="0"/>
              <a:t> případě technických obtíží (systém RAP) se obracejte na technickou linku 585 </a:t>
            </a:r>
            <a:r>
              <a:rPr lang="cs-CZ" dirty="0"/>
              <a:t>508 </a:t>
            </a:r>
            <a:r>
              <a:rPr lang="cs-CZ" dirty="0" smtClean="0"/>
              <a:t>457, fungující nepřetržitě v rámci úředních hodin</a:t>
            </a:r>
            <a:endParaRPr lang="cs-CZ" dirty="0"/>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756C1FA-8DED-774F-A9BF-965BD70CC5BD}" type="slidenum">
              <a:rPr lang="cs-CZ" smtClean="0"/>
              <a:t>15</a:t>
            </a:fld>
            <a:endParaRPr lang="cs-CZ"/>
          </a:p>
        </p:txBody>
      </p:sp>
    </p:spTree>
    <p:extLst>
      <p:ext uri="{BB962C8B-B14F-4D97-AF65-F5344CB8AC3E}">
        <p14:creationId xmlns:p14="http://schemas.microsoft.com/office/powerpoint/2010/main" val="4197256063"/>
      </p:ext>
    </p:extLst>
  </p:cSld>
  <p:clrMapOvr>
    <a:masterClrMapping/>
  </p:clrMapOvr>
  <p:timing>
    <p:tnLst>
      <p:par>
        <p:cTn id="1" dur="indefinite" restart="never" nodeType="tmRoot"/>
      </p:par>
    </p:tnLst>
  </p:timing>
</p:sld>
</file>

<file path=ppt/theme/theme1.xml><?xml version="1.0" encoding="utf-8"?>
<a:theme xmlns:a="http://schemas.openxmlformats.org/drawingml/2006/main" name="Motiv Office">
  <a:themeElements>
    <a:clrScheme name="Olomoucký kraj">
      <a:dk1>
        <a:srgbClr val="000000"/>
      </a:dk1>
      <a:lt1>
        <a:srgbClr val="FFFFFF"/>
      </a:lt1>
      <a:dk2>
        <a:srgbClr val="02539F"/>
      </a:dk2>
      <a:lt2>
        <a:srgbClr val="E7E6E6"/>
      </a:lt2>
      <a:accent1>
        <a:srgbClr val="02539F"/>
      </a:accent1>
      <a:accent2>
        <a:srgbClr val="58894C"/>
      </a:accent2>
      <a:accent3>
        <a:srgbClr val="C4262D"/>
      </a:accent3>
      <a:accent4>
        <a:srgbClr val="9FBF5B"/>
      </a:accent4>
      <a:accent5>
        <a:srgbClr val="6AB6EA"/>
      </a:accent5>
      <a:accent6>
        <a:srgbClr val="E9BB46"/>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bwMode="auto">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a:spPr>
      <a:bodyPr lIns="38100" tIns="38100" rIns="38100" bIns="38100"/>
      <a:lstStyle>
        <a:defPPr algn="l">
          <a:lnSpc>
            <a:spcPct val="150000"/>
          </a:lnSpc>
          <a:defRPr sz="1400" dirty="0">
            <a:solidFill>
              <a:schemeClr val="tx2"/>
            </a:solidFill>
            <a:ea typeface="+mj-ea"/>
          </a:defRPr>
        </a:defPPr>
      </a:lstStyle>
    </a:txDef>
  </a:objectDefaults>
  <a:extraClrSchemeLst/>
  <a:extLst>
    <a:ext uri="{05A4C25C-085E-4340-85A3-A5531E510DB2}">
      <thm15:themeFamily xmlns:thm15="http://schemas.microsoft.com/office/thememl/2012/main" name="Prezentace OK.potx" id="{6F3F9BF8-1F67-4B46-B308-B76B3766940E}" vid="{C58A957F-67F5-6440-9449-FF9D378E82FB}"/>
    </a:ext>
  </a:extLst>
</a:theme>
</file>

<file path=ppt/theme/theme2.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Prezentace OK</Template>
  <TotalTime>215</TotalTime>
  <Words>2046</Words>
  <Application>Microsoft Office PowerPoint</Application>
  <PresentationFormat>Širokoúhlá obrazovka</PresentationFormat>
  <Paragraphs>74</Paragraphs>
  <Slides>15</Slides>
  <Notes>0</Notes>
  <HiddenSlides>0</HiddenSlides>
  <MMClips>0</MMClips>
  <ScaleCrop>false</ScaleCrop>
  <HeadingPairs>
    <vt:vector size="6" baseType="variant">
      <vt:variant>
        <vt:lpstr>Použitá písma</vt:lpstr>
      </vt:variant>
      <vt:variant>
        <vt:i4>3</vt:i4>
      </vt:variant>
      <vt:variant>
        <vt:lpstr>Motiv</vt:lpstr>
      </vt:variant>
      <vt:variant>
        <vt:i4>1</vt:i4>
      </vt:variant>
      <vt:variant>
        <vt:lpstr>Nadpisy snímků</vt:lpstr>
      </vt:variant>
      <vt:variant>
        <vt:i4>15</vt:i4>
      </vt:variant>
    </vt:vector>
  </HeadingPairs>
  <TitlesOfParts>
    <vt:vector size="19" baseType="lpstr">
      <vt:lpstr>Arial</vt:lpstr>
      <vt:lpstr>Calibri</vt:lpstr>
      <vt:lpstr>Wingdings</vt:lpstr>
      <vt:lpstr>Motiv Office</vt:lpstr>
      <vt:lpstr>Dotační program Studijní stipendium Olomouckého kraje na studium v zahraničí v roce 2024</vt:lpstr>
      <vt:lpstr>Kdo může žádat o dotaci?</vt:lpstr>
      <vt:lpstr>Kdo může žádat o dotaci?</vt:lpstr>
      <vt:lpstr>Kdo může žádat o dotaci?</vt:lpstr>
      <vt:lpstr>Kdo může žádat o dotaci?</vt:lpstr>
      <vt:lpstr>Studijní pobyt</vt:lpstr>
      <vt:lpstr>Výše dotace</vt:lpstr>
      <vt:lpstr>Na co lze dotaci použít?</vt:lpstr>
      <vt:lpstr>Kdy lze žádost o dotaci podat?</vt:lpstr>
      <vt:lpstr>Jak podat žádost o dotaci?</vt:lpstr>
      <vt:lpstr>Způsob podání žádosti</vt:lpstr>
      <vt:lpstr>Povinné přílohy</vt:lpstr>
      <vt:lpstr>Povinné přílohy</vt:lpstr>
      <vt:lpstr>Prezentace aplikace PowerPoint</vt:lpstr>
      <vt:lpstr>Prezentace aplikace PowerPoint</vt:lpstr>
    </vt:vector>
  </TitlesOfParts>
  <Company>VDI0101W10</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Niče Luděk</dc:creator>
  <cp:lastModifiedBy>Brachtelová Michaela</cp:lastModifiedBy>
  <cp:revision>28</cp:revision>
  <dcterms:created xsi:type="dcterms:W3CDTF">2022-03-10T07:10:19Z</dcterms:created>
  <dcterms:modified xsi:type="dcterms:W3CDTF">2023-12-12T15:19:21Z</dcterms:modified>
</cp:coreProperties>
</file>