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93" r:id="rId4"/>
    <p:sldMasterId id="2147483702" r:id="rId5"/>
    <p:sldMasterId id="2147483712" r:id="rId6"/>
    <p:sldMasterId id="2147483720" r:id="rId7"/>
  </p:sldMasterIdLst>
  <p:notesMasterIdLst>
    <p:notesMasterId r:id="rId36"/>
  </p:notesMasterIdLst>
  <p:handoutMasterIdLst>
    <p:handoutMasterId r:id="rId37"/>
  </p:handoutMasterIdLst>
  <p:sldIdLst>
    <p:sldId id="4250" r:id="rId8"/>
    <p:sldId id="2213" r:id="rId9"/>
    <p:sldId id="2325" r:id="rId10"/>
    <p:sldId id="2185" r:id="rId11"/>
    <p:sldId id="2239" r:id="rId12"/>
    <p:sldId id="2193" r:id="rId13"/>
    <p:sldId id="2248" r:id="rId14"/>
    <p:sldId id="4318" r:id="rId15"/>
    <p:sldId id="2210" r:id="rId16"/>
    <p:sldId id="4254" r:id="rId17"/>
    <p:sldId id="2231" r:id="rId18"/>
    <p:sldId id="4331" r:id="rId19"/>
    <p:sldId id="4332" r:id="rId20"/>
    <p:sldId id="4334" r:id="rId21"/>
    <p:sldId id="2370" r:id="rId22"/>
    <p:sldId id="4336" r:id="rId23"/>
    <p:sldId id="2371" r:id="rId24"/>
    <p:sldId id="2336" r:id="rId25"/>
    <p:sldId id="4251" r:id="rId26"/>
    <p:sldId id="4321" r:id="rId27"/>
    <p:sldId id="4330" r:id="rId28"/>
    <p:sldId id="4338" r:id="rId29"/>
    <p:sldId id="4255" r:id="rId30"/>
    <p:sldId id="4302" r:id="rId31"/>
    <p:sldId id="258" r:id="rId32"/>
    <p:sldId id="4320" r:id="rId33"/>
    <p:sldId id="4323" r:id="rId34"/>
    <p:sldId id="4335" r:id="rId35"/>
  </p:sldIdLst>
  <p:sldSz cx="12192000" cy="6858000"/>
  <p:notesSz cx="6797675" cy="9872663"/>
  <p:embeddedFontLst>
    <p:embeddedFont>
      <p:font typeface="Calibri" panose="020F0502020204030204" pitchFamily="34" charset="0"/>
      <p:regular r:id="rId38"/>
      <p:bold r:id="rId39"/>
      <p:italic r:id="rId40"/>
      <p:boldItalic r:id="rId41"/>
    </p:embeddedFont>
    <p:embeddedFont>
      <p:font typeface="Nunito Sans" pitchFamily="2" charset="-18"/>
      <p:regular r:id="rId42"/>
      <p:bold r:id="rId43"/>
      <p:italic r:id="rId44"/>
      <p:boldItalic r:id="rId45"/>
    </p:embeddedFont>
    <p:embeddedFont>
      <p:font typeface="Poppins Medium" panose="00000600000000000000" pitchFamily="2" charset="-18"/>
      <p:regular r:id="rId46"/>
      <p:italic r:id="rId47"/>
    </p:embeddedFont>
    <p:embeddedFont>
      <p:font typeface="Segoe UI" panose="020B0502040204020203" pitchFamily="34" charset="0"/>
      <p:regular r:id="rId48"/>
      <p:bold r:id="rId49"/>
      <p:italic r:id="rId50"/>
      <p:boldItalic r:id="rId51"/>
    </p:embeddedFont>
    <p:embeddedFont>
      <p:font typeface="Source Sans Pro" panose="020B0503030403020204" pitchFamily="34" charset="0"/>
      <p:regular r:id="rId52"/>
      <p:bold r:id="rId53"/>
      <p:italic r:id="rId54"/>
      <p:boldItalic r:id="rId55"/>
    </p:embeddedFont>
  </p:embeddedFontLst>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FFD4C6F2-0061-41AA-859F-CD87AEF6FF63}">
          <p14:sldIdLst>
            <p14:sldId id="4250"/>
            <p14:sldId id="2213"/>
            <p14:sldId id="2325"/>
            <p14:sldId id="2185"/>
            <p14:sldId id="2239"/>
            <p14:sldId id="2193"/>
            <p14:sldId id="2248"/>
            <p14:sldId id="4318"/>
            <p14:sldId id="2210"/>
            <p14:sldId id="4254"/>
            <p14:sldId id="2231"/>
            <p14:sldId id="4331"/>
            <p14:sldId id="4332"/>
            <p14:sldId id="4334"/>
            <p14:sldId id="2370"/>
            <p14:sldId id="4336"/>
            <p14:sldId id="2371"/>
            <p14:sldId id="2336"/>
            <p14:sldId id="4251"/>
            <p14:sldId id="4321"/>
            <p14:sldId id="4330"/>
            <p14:sldId id="4338"/>
            <p14:sldId id="4255"/>
            <p14:sldId id="4302"/>
            <p14:sldId id="258"/>
            <p14:sldId id="4320"/>
            <p14:sldId id="4323"/>
            <p14:sldId id="4335"/>
          </p14:sldIdLst>
        </p14:section>
      </p14:sectionLst>
    </p:ext>
    <p:ext uri="{EFAFB233-063F-42B5-8137-9DF3F51BA10A}">
      <p15:sldGuideLst xmlns:p15="http://schemas.microsoft.com/office/powerpoint/2012/main">
        <p15:guide id="1" orient="horz" pos="3725"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5C81320-3D89-9D2D-620A-9B64C79D663D}" name="Folwarczný Roman" initials="FR" userId="S::Roman.Folwarczny@csicr.cz::7d1f8ddd-c7f6-4396-a331-b5a96da7a508" providerId="AD"/>
  <p188:author id="{E5AD546B-52D4-F9E7-24D3-F9A43F7E7BDD}" name="Fiedlerová Veronika" initials="FV" userId="S::Veronika.Fiedlerova@csicr.cz::208dfd78-44ee-42f1-b965-41481073cb71" providerId="AD"/>
  <p188:author id="{E295207D-2E13-41AB-7E59-62E4BBFDF458}" name="Pražáková Dana" initials="PD" userId="S::Dana.Prazakova@csicr.cz::22df3d58-e495-4c34-8452-010284eaafb8" providerId="AD"/>
  <p188:author id="{4DD4E393-DF4C-2E02-4C4B-96FA5D0F3F47}" name="Jakub Lysek" initials="JL" userId="Jakub Lysek" providerId="None"/>
  <p188:author id="{28681F96-767A-1D51-1FF3-0318C4768407}" name="Borkovcová Irena" initials="BI" userId="S::irena.borkovcova@csicr.cz::049e8a1e-e619-4d76-b1ea-d67ac24214a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ražáková Dana" initials="PD" lastIdx="66" clrIdx="0"/>
  <p:cmAuthor id="2" name="Francová Gabriela" initials="FG" lastIdx="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BEBEB"/>
    <a:srgbClr val="4A6CB3"/>
    <a:srgbClr val="CCCC00"/>
    <a:srgbClr val="66FFFF"/>
    <a:srgbClr val="DD6D83"/>
    <a:srgbClr val="0073CF"/>
    <a:srgbClr val="D5DCF0"/>
    <a:srgbClr val="F0CD91"/>
    <a:srgbClr val="E6A4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6AA1BA-C282-4E3A-A9B5-B6AA357D6176}" v="4" dt="2023-11-06T06:17:54.508"/>
  </p1510:revLst>
</p1510:revInfo>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Tmavý styl 2 – zvýraznění 1/zvýraznění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B4B98B0-60AC-42C2-AFA5-B58CD77FA1E5}" styleName="Světlý styl 1 – zvýraznění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53" autoAdjust="0"/>
    <p:restoredTop sz="90834" autoAdjust="0"/>
  </p:normalViewPr>
  <p:slideViewPr>
    <p:cSldViewPr snapToGrid="0" showGuides="1">
      <p:cViewPr varScale="1">
        <p:scale>
          <a:sx n="118" d="100"/>
          <a:sy n="118" d="100"/>
        </p:scale>
        <p:origin x="432" y="102"/>
      </p:cViewPr>
      <p:guideLst>
        <p:guide orient="horz" pos="3725"/>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4512"/>
    </p:cViewPr>
  </p:sorterViewPr>
  <p:notesViewPr>
    <p:cSldViewPr snapToGrid="0">
      <p:cViewPr varScale="1">
        <p:scale>
          <a:sx n="91" d="100"/>
          <a:sy n="91" d="100"/>
        </p:scale>
        <p:origin x="3768"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font" Target="fonts/font2.fntdata"/><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font" Target="fonts/font18.fntdata"/><Relationship Id="rId63" Type="http://schemas.microsoft.com/office/2018/10/relationships/authors" Targe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font" Target="fonts/font4.fntdata"/><Relationship Id="rId54" Type="http://schemas.openxmlformats.org/officeDocument/2006/relationships/font" Target="fonts/font17.fntdata"/><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notesMaster" Target="notesMasters/notesMaster1.xml"/><Relationship Id="rId49" Type="http://schemas.openxmlformats.org/officeDocument/2006/relationships/font" Target="fonts/font12.fntdata"/><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font" Target="fonts/font7.fntdata"/><Relationship Id="rId52" Type="http://schemas.openxmlformats.org/officeDocument/2006/relationships/font" Target="fonts/font15.fntdata"/><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commentAuthors" Target="commentAuthors.xml"/><Relationship Id="rId8" Type="http://schemas.openxmlformats.org/officeDocument/2006/relationships/slide" Target="slides/slide1.xml"/><Relationship Id="rId51" Type="http://schemas.openxmlformats.org/officeDocument/2006/relationships/font" Target="fonts/font14.fntdata"/><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font" Target="fonts/font1.fntdata"/><Relationship Id="rId46" Type="http://schemas.openxmlformats.org/officeDocument/2006/relationships/font" Target="fonts/font9.fntdata"/><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laváček Michal" userId="a846fb08-2a3b-4e4a-a7da-34c64639f67d" providerId="ADAL" clId="{2FD6312D-D8E3-442A-9C11-D2B6D3AC4787}"/>
    <pc:docChg chg="undo custSel addSld delSld modSld modSection modNotesMaster modHandout">
      <pc:chgData name="Hlaváček Michal" userId="a846fb08-2a3b-4e4a-a7da-34c64639f67d" providerId="ADAL" clId="{2FD6312D-D8E3-442A-9C11-D2B6D3AC4787}" dt="2023-10-30T09:49:01.663" v="2728"/>
      <pc:docMkLst>
        <pc:docMk/>
      </pc:docMkLst>
      <pc:sldChg chg="modSp mod">
        <pc:chgData name="Hlaváček Michal" userId="a846fb08-2a3b-4e4a-a7da-34c64639f67d" providerId="ADAL" clId="{2FD6312D-D8E3-442A-9C11-D2B6D3AC4787}" dt="2023-10-29T17:57:27.914" v="2444" actId="113"/>
        <pc:sldMkLst>
          <pc:docMk/>
          <pc:sldMk cId="737842009" sldId="258"/>
        </pc:sldMkLst>
        <pc:spChg chg="mod">
          <ac:chgData name="Hlaváček Michal" userId="a846fb08-2a3b-4e4a-a7da-34c64639f67d" providerId="ADAL" clId="{2FD6312D-D8E3-442A-9C11-D2B6D3AC4787}" dt="2023-10-29T17:57:15.184" v="2439" actId="14100"/>
          <ac:spMkLst>
            <pc:docMk/>
            <pc:sldMk cId="737842009" sldId="258"/>
            <ac:spMk id="11" creationId="{279FCDF8-E9CE-4A03-62A0-1A1D383727DD}"/>
          </ac:spMkLst>
        </pc:spChg>
        <pc:spChg chg="mod">
          <ac:chgData name="Hlaváček Michal" userId="a846fb08-2a3b-4e4a-a7da-34c64639f67d" providerId="ADAL" clId="{2FD6312D-D8E3-442A-9C11-D2B6D3AC4787}" dt="2023-10-29T17:57:17.552" v="2440" actId="113"/>
          <ac:spMkLst>
            <pc:docMk/>
            <pc:sldMk cId="737842009" sldId="258"/>
            <ac:spMk id="15" creationId="{F0623A6C-B45C-1149-DB1E-83E01E8C25A5}"/>
          </ac:spMkLst>
        </pc:spChg>
        <pc:spChg chg="mod">
          <ac:chgData name="Hlaváček Michal" userId="a846fb08-2a3b-4e4a-a7da-34c64639f67d" providerId="ADAL" clId="{2FD6312D-D8E3-442A-9C11-D2B6D3AC4787}" dt="2023-10-29T17:57:25.801" v="2443" actId="14100"/>
          <ac:spMkLst>
            <pc:docMk/>
            <pc:sldMk cId="737842009" sldId="258"/>
            <ac:spMk id="19" creationId="{C9CA3FD1-E34D-23B5-3BF9-9372AB1F49BC}"/>
          </ac:spMkLst>
        </pc:spChg>
        <pc:spChg chg="mod">
          <ac:chgData name="Hlaváček Michal" userId="a846fb08-2a3b-4e4a-a7da-34c64639f67d" providerId="ADAL" clId="{2FD6312D-D8E3-442A-9C11-D2B6D3AC4787}" dt="2023-10-29T17:57:27.914" v="2444" actId="113"/>
          <ac:spMkLst>
            <pc:docMk/>
            <pc:sldMk cId="737842009" sldId="258"/>
            <ac:spMk id="23" creationId="{1EF88587-DBEC-3B22-CDDC-778A2D6F008C}"/>
          </ac:spMkLst>
        </pc:spChg>
      </pc:sldChg>
      <pc:sldChg chg="modSp">
        <pc:chgData name="Hlaváček Michal" userId="a846fb08-2a3b-4e4a-a7da-34c64639f67d" providerId="ADAL" clId="{2FD6312D-D8E3-442A-9C11-D2B6D3AC4787}" dt="2023-10-29T18:11:44.136" v="2541" actId="113"/>
        <pc:sldMkLst>
          <pc:docMk/>
          <pc:sldMk cId="1629487440" sldId="2185"/>
        </pc:sldMkLst>
        <pc:spChg chg="mod">
          <ac:chgData name="Hlaváček Michal" userId="a846fb08-2a3b-4e4a-a7da-34c64639f67d" providerId="ADAL" clId="{2FD6312D-D8E3-442A-9C11-D2B6D3AC4787}" dt="2023-10-29T18:11:38.480" v="2540" actId="113"/>
          <ac:spMkLst>
            <pc:docMk/>
            <pc:sldMk cId="1629487440" sldId="2185"/>
            <ac:spMk id="22" creationId="{7A07BCBE-53E4-7687-A0D5-0BAB574449AF}"/>
          </ac:spMkLst>
        </pc:spChg>
        <pc:spChg chg="mod">
          <ac:chgData name="Hlaváček Michal" userId="a846fb08-2a3b-4e4a-a7da-34c64639f67d" providerId="ADAL" clId="{2FD6312D-D8E3-442A-9C11-D2B6D3AC4787}" dt="2023-10-29T18:11:44.136" v="2541" actId="113"/>
          <ac:spMkLst>
            <pc:docMk/>
            <pc:sldMk cId="1629487440" sldId="2185"/>
            <ac:spMk id="23" creationId="{104B133E-3DC7-00CD-496E-29A3C11C0981}"/>
          </ac:spMkLst>
        </pc:spChg>
      </pc:sldChg>
      <pc:sldChg chg="del">
        <pc:chgData name="Hlaváček Michal" userId="a846fb08-2a3b-4e4a-a7da-34c64639f67d" providerId="ADAL" clId="{2FD6312D-D8E3-442A-9C11-D2B6D3AC4787}" dt="2023-10-27T12:04:02.881" v="177" actId="47"/>
        <pc:sldMkLst>
          <pc:docMk/>
          <pc:sldMk cId="3103426006" sldId="2193"/>
        </pc:sldMkLst>
      </pc:sldChg>
      <pc:sldChg chg="modSp mod">
        <pc:chgData name="Hlaváček Michal" userId="a846fb08-2a3b-4e4a-a7da-34c64639f67d" providerId="ADAL" clId="{2FD6312D-D8E3-442A-9C11-D2B6D3AC4787}" dt="2023-10-29T18:14:01.406" v="2558" actId="14100"/>
        <pc:sldMkLst>
          <pc:docMk/>
          <pc:sldMk cId="3127470864" sldId="2210"/>
        </pc:sldMkLst>
        <pc:spChg chg="mod">
          <ac:chgData name="Hlaváček Michal" userId="a846fb08-2a3b-4e4a-a7da-34c64639f67d" providerId="ADAL" clId="{2FD6312D-D8E3-442A-9C11-D2B6D3AC4787}" dt="2023-10-29T18:12:19.634" v="2545" actId="113"/>
          <ac:spMkLst>
            <pc:docMk/>
            <pc:sldMk cId="3127470864" sldId="2210"/>
            <ac:spMk id="7" creationId="{2B787F64-475E-B26A-12CC-1213B6897C1F}"/>
          </ac:spMkLst>
        </pc:spChg>
        <pc:spChg chg="mod">
          <ac:chgData name="Hlaváček Michal" userId="a846fb08-2a3b-4e4a-a7da-34c64639f67d" providerId="ADAL" clId="{2FD6312D-D8E3-442A-9C11-D2B6D3AC4787}" dt="2023-10-29T18:12:24.152" v="2546" actId="113"/>
          <ac:spMkLst>
            <pc:docMk/>
            <pc:sldMk cId="3127470864" sldId="2210"/>
            <ac:spMk id="9" creationId="{5751FD08-BEF0-C5C7-1539-B6377467E1C8}"/>
          </ac:spMkLst>
        </pc:spChg>
        <pc:spChg chg="mod">
          <ac:chgData name="Hlaváček Michal" userId="a846fb08-2a3b-4e4a-a7da-34c64639f67d" providerId="ADAL" clId="{2FD6312D-D8E3-442A-9C11-D2B6D3AC4787}" dt="2023-10-29T18:12:28.368" v="2547" actId="113"/>
          <ac:spMkLst>
            <pc:docMk/>
            <pc:sldMk cId="3127470864" sldId="2210"/>
            <ac:spMk id="10" creationId="{F83F55C7-EBAF-B48C-5CCC-044258A30527}"/>
          </ac:spMkLst>
        </pc:spChg>
        <pc:spChg chg="mod">
          <ac:chgData name="Hlaváček Michal" userId="a846fb08-2a3b-4e4a-a7da-34c64639f67d" providerId="ADAL" clId="{2FD6312D-D8E3-442A-9C11-D2B6D3AC4787}" dt="2023-10-29T18:12:08.449" v="2543" actId="113"/>
          <ac:spMkLst>
            <pc:docMk/>
            <pc:sldMk cId="3127470864" sldId="2210"/>
            <ac:spMk id="42" creationId="{24E274B7-BE7D-2B2D-88AC-086D49C02236}"/>
          </ac:spMkLst>
        </pc:spChg>
        <pc:spChg chg="mod">
          <ac:chgData name="Hlaváček Michal" userId="a846fb08-2a3b-4e4a-a7da-34c64639f67d" providerId="ADAL" clId="{2FD6312D-D8E3-442A-9C11-D2B6D3AC4787}" dt="2023-10-29T18:14:01.406" v="2558" actId="14100"/>
          <ac:spMkLst>
            <pc:docMk/>
            <pc:sldMk cId="3127470864" sldId="2210"/>
            <ac:spMk id="340" creationId="{941351DE-18C4-A469-6778-65339C41803F}"/>
          </ac:spMkLst>
        </pc:spChg>
        <pc:spChg chg="mod">
          <ac:chgData name="Hlaváček Michal" userId="a846fb08-2a3b-4e4a-a7da-34c64639f67d" providerId="ADAL" clId="{2FD6312D-D8E3-442A-9C11-D2B6D3AC4787}" dt="2023-10-29T18:13:33.999" v="2557" actId="14100"/>
          <ac:spMkLst>
            <pc:docMk/>
            <pc:sldMk cId="3127470864" sldId="2210"/>
            <ac:spMk id="346" creationId="{0E555D2F-84F3-86C4-1528-423CEAC56D6A}"/>
          </ac:spMkLst>
        </pc:spChg>
        <pc:spChg chg="mod">
          <ac:chgData name="Hlaváček Michal" userId="a846fb08-2a3b-4e4a-a7da-34c64639f67d" providerId="ADAL" clId="{2FD6312D-D8E3-442A-9C11-D2B6D3AC4787}" dt="2023-10-29T18:12:34.721" v="2548" actId="113"/>
          <ac:spMkLst>
            <pc:docMk/>
            <pc:sldMk cId="3127470864" sldId="2210"/>
            <ac:spMk id="347" creationId="{5CB85AC3-F410-4BF4-6194-2DB187012B14}"/>
          </ac:spMkLst>
        </pc:spChg>
        <pc:spChg chg="mod">
          <ac:chgData name="Hlaváček Michal" userId="a846fb08-2a3b-4e4a-a7da-34c64639f67d" providerId="ADAL" clId="{2FD6312D-D8E3-442A-9C11-D2B6D3AC4787}" dt="2023-10-29T18:12:56.072" v="2551" actId="113"/>
          <ac:spMkLst>
            <pc:docMk/>
            <pc:sldMk cId="3127470864" sldId="2210"/>
            <ac:spMk id="357" creationId="{FAB9A3A0-F368-78A0-2EF7-9FB78176C0BC}"/>
          </ac:spMkLst>
        </pc:spChg>
        <pc:spChg chg="mod">
          <ac:chgData name="Hlaváček Michal" userId="a846fb08-2a3b-4e4a-a7da-34c64639f67d" providerId="ADAL" clId="{2FD6312D-D8E3-442A-9C11-D2B6D3AC4787}" dt="2023-10-29T18:13:05.047" v="2553" actId="113"/>
          <ac:spMkLst>
            <pc:docMk/>
            <pc:sldMk cId="3127470864" sldId="2210"/>
            <ac:spMk id="460" creationId="{443836FF-22E4-FB56-DFE7-48CA63B788BF}"/>
          </ac:spMkLst>
        </pc:spChg>
        <pc:spChg chg="mod">
          <ac:chgData name="Hlaváček Michal" userId="a846fb08-2a3b-4e4a-a7da-34c64639f67d" providerId="ADAL" clId="{2FD6312D-D8E3-442A-9C11-D2B6D3AC4787}" dt="2023-10-29T18:13:26.111" v="2556" actId="1076"/>
          <ac:spMkLst>
            <pc:docMk/>
            <pc:sldMk cId="3127470864" sldId="2210"/>
            <ac:spMk id="462" creationId="{5C6EA576-4437-5E56-E9F2-CE819345994D}"/>
          </ac:spMkLst>
        </pc:spChg>
      </pc:sldChg>
      <pc:sldChg chg="del">
        <pc:chgData name="Hlaváček Michal" userId="a846fb08-2a3b-4e4a-a7da-34c64639f67d" providerId="ADAL" clId="{2FD6312D-D8E3-442A-9C11-D2B6D3AC4787}" dt="2023-10-27T12:04:28.859" v="179" actId="47"/>
        <pc:sldMkLst>
          <pc:docMk/>
          <pc:sldMk cId="4245934827" sldId="2212"/>
        </pc:sldMkLst>
      </pc:sldChg>
      <pc:sldChg chg="del">
        <pc:chgData name="Hlaváček Michal" userId="a846fb08-2a3b-4e4a-a7da-34c64639f67d" providerId="ADAL" clId="{2FD6312D-D8E3-442A-9C11-D2B6D3AC4787}" dt="2023-10-29T17:51:13.551" v="2389" actId="2696"/>
        <pc:sldMkLst>
          <pc:docMk/>
          <pc:sldMk cId="316973092" sldId="2213"/>
        </pc:sldMkLst>
      </pc:sldChg>
      <pc:sldChg chg="del">
        <pc:chgData name="Hlaváček Michal" userId="a846fb08-2a3b-4e4a-a7da-34c64639f67d" providerId="ADAL" clId="{2FD6312D-D8E3-442A-9C11-D2B6D3AC4787}" dt="2023-10-27T12:04:31.491" v="180" actId="47"/>
        <pc:sldMkLst>
          <pc:docMk/>
          <pc:sldMk cId="3884980604" sldId="2215"/>
        </pc:sldMkLst>
      </pc:sldChg>
      <pc:sldChg chg="modSp mod">
        <pc:chgData name="Hlaváček Michal" userId="a846fb08-2a3b-4e4a-a7da-34c64639f67d" providerId="ADAL" clId="{2FD6312D-D8E3-442A-9C11-D2B6D3AC4787}" dt="2023-10-29T18:11:26.112" v="2539" actId="113"/>
        <pc:sldMkLst>
          <pc:docMk/>
          <pc:sldMk cId="2701684347" sldId="2239"/>
        </pc:sldMkLst>
        <pc:spChg chg="mod">
          <ac:chgData name="Hlaváček Michal" userId="a846fb08-2a3b-4e4a-a7da-34c64639f67d" providerId="ADAL" clId="{2FD6312D-D8E3-442A-9C11-D2B6D3AC4787}" dt="2023-10-29T18:11:26.112" v="2539" actId="113"/>
          <ac:spMkLst>
            <pc:docMk/>
            <pc:sldMk cId="2701684347" sldId="2239"/>
            <ac:spMk id="32" creationId="{2AACCC12-3436-4D1F-8166-A1670C7352D5}"/>
          </ac:spMkLst>
        </pc:spChg>
        <pc:spChg chg="mod">
          <ac:chgData name="Hlaváček Michal" userId="a846fb08-2a3b-4e4a-a7da-34c64639f67d" providerId="ADAL" clId="{2FD6312D-D8E3-442A-9C11-D2B6D3AC4787}" dt="2023-10-29T18:11:18.073" v="2538" actId="113"/>
          <ac:spMkLst>
            <pc:docMk/>
            <pc:sldMk cId="2701684347" sldId="2239"/>
            <ac:spMk id="33" creationId="{B9A745C5-3FB1-411E-86BC-C09830CA632D}"/>
          </ac:spMkLst>
        </pc:spChg>
        <pc:spChg chg="mod">
          <ac:chgData name="Hlaváček Michal" userId="a846fb08-2a3b-4e4a-a7da-34c64639f67d" providerId="ADAL" clId="{2FD6312D-D8E3-442A-9C11-D2B6D3AC4787}" dt="2023-10-29T18:10:45.064" v="2532" actId="113"/>
          <ac:spMkLst>
            <pc:docMk/>
            <pc:sldMk cId="2701684347" sldId="2239"/>
            <ac:spMk id="34" creationId="{14F37E89-D168-4DD9-A630-E62487D2F2DB}"/>
          </ac:spMkLst>
        </pc:spChg>
        <pc:spChg chg="mod">
          <ac:chgData name="Hlaváček Michal" userId="a846fb08-2a3b-4e4a-a7da-34c64639f67d" providerId="ADAL" clId="{2FD6312D-D8E3-442A-9C11-D2B6D3AC4787}" dt="2023-10-29T18:11:13.008" v="2537" actId="113"/>
          <ac:spMkLst>
            <pc:docMk/>
            <pc:sldMk cId="2701684347" sldId="2239"/>
            <ac:spMk id="39" creationId="{85BC50FB-84D4-4EE3-9B1C-C36854474381}"/>
          </ac:spMkLst>
        </pc:spChg>
        <pc:spChg chg="mod">
          <ac:chgData name="Hlaváček Michal" userId="a846fb08-2a3b-4e4a-a7da-34c64639f67d" providerId="ADAL" clId="{2FD6312D-D8E3-442A-9C11-D2B6D3AC4787}" dt="2023-10-29T18:11:07.416" v="2536" actId="113"/>
          <ac:spMkLst>
            <pc:docMk/>
            <pc:sldMk cId="2701684347" sldId="2239"/>
            <ac:spMk id="41" creationId="{E715E2FF-D12D-45AB-8488-18C44476B1C3}"/>
          </ac:spMkLst>
        </pc:spChg>
        <pc:spChg chg="mod">
          <ac:chgData name="Hlaváček Michal" userId="a846fb08-2a3b-4e4a-a7da-34c64639f67d" providerId="ADAL" clId="{2FD6312D-D8E3-442A-9C11-D2B6D3AC4787}" dt="2023-10-29T18:11:01.944" v="2535" actId="113"/>
          <ac:spMkLst>
            <pc:docMk/>
            <pc:sldMk cId="2701684347" sldId="2239"/>
            <ac:spMk id="43" creationId="{DD182F35-2058-4D3F-9017-92122F8E2A0A}"/>
          </ac:spMkLst>
        </pc:spChg>
      </pc:sldChg>
      <pc:sldChg chg="del">
        <pc:chgData name="Hlaváček Michal" userId="a846fb08-2a3b-4e4a-a7da-34c64639f67d" providerId="ADAL" clId="{2FD6312D-D8E3-442A-9C11-D2B6D3AC4787}" dt="2023-10-27T12:04:12.689" v="178" actId="47"/>
        <pc:sldMkLst>
          <pc:docMk/>
          <pc:sldMk cId="1225000609" sldId="2248"/>
        </pc:sldMkLst>
      </pc:sldChg>
      <pc:sldChg chg="del">
        <pc:chgData name="Hlaváček Michal" userId="a846fb08-2a3b-4e4a-a7da-34c64639f67d" providerId="ADAL" clId="{2FD6312D-D8E3-442A-9C11-D2B6D3AC4787}" dt="2023-10-27T12:03:50.337" v="175" actId="47"/>
        <pc:sldMkLst>
          <pc:docMk/>
          <pc:sldMk cId="1373933729" sldId="2325"/>
        </pc:sldMkLst>
      </pc:sldChg>
      <pc:sldChg chg="modSp mod">
        <pc:chgData name="Hlaváček Michal" userId="a846fb08-2a3b-4e4a-a7da-34c64639f67d" providerId="ADAL" clId="{2FD6312D-D8E3-442A-9C11-D2B6D3AC4787}" dt="2023-10-29T18:02:24.008" v="2483" actId="14100"/>
        <pc:sldMkLst>
          <pc:docMk/>
          <pc:sldMk cId="331705348" sldId="2336"/>
        </pc:sldMkLst>
        <pc:spChg chg="mod">
          <ac:chgData name="Hlaváček Michal" userId="a846fb08-2a3b-4e4a-a7da-34c64639f67d" providerId="ADAL" clId="{2FD6312D-D8E3-442A-9C11-D2B6D3AC4787}" dt="2023-10-29T18:02:24.008" v="2483" actId="14100"/>
          <ac:spMkLst>
            <pc:docMk/>
            <pc:sldMk cId="331705348" sldId="2336"/>
            <ac:spMk id="9" creationId="{99FD61FD-0EEE-7077-AA8B-478D2913704D}"/>
          </ac:spMkLst>
        </pc:spChg>
      </pc:sldChg>
      <pc:sldChg chg="del">
        <pc:chgData name="Hlaváček Michal" userId="a846fb08-2a3b-4e4a-a7da-34c64639f67d" providerId="ADAL" clId="{2FD6312D-D8E3-442A-9C11-D2B6D3AC4787}" dt="2023-10-27T12:02:48.753" v="170" actId="47"/>
        <pc:sldMkLst>
          <pc:docMk/>
          <pc:sldMk cId="2280245978" sldId="2362"/>
        </pc:sldMkLst>
      </pc:sldChg>
      <pc:sldChg chg="modSp mod">
        <pc:chgData name="Hlaváček Michal" userId="a846fb08-2a3b-4e4a-a7da-34c64639f67d" providerId="ADAL" clId="{2FD6312D-D8E3-442A-9C11-D2B6D3AC4787}" dt="2023-10-30T08:59:55.146" v="2727" actId="255"/>
        <pc:sldMkLst>
          <pc:docMk/>
          <pc:sldMk cId="3118009627" sldId="4250"/>
        </pc:sldMkLst>
        <pc:spChg chg="mod">
          <ac:chgData name="Hlaváček Michal" userId="a846fb08-2a3b-4e4a-a7da-34c64639f67d" providerId="ADAL" clId="{2FD6312D-D8E3-442A-9C11-D2B6D3AC4787}" dt="2023-10-30T08:59:55.146" v="2727" actId="255"/>
          <ac:spMkLst>
            <pc:docMk/>
            <pc:sldMk cId="3118009627" sldId="4250"/>
            <ac:spMk id="8" creationId="{0345CEF4-4015-82CA-AB1F-9F43EDAC6F81}"/>
          </ac:spMkLst>
        </pc:spChg>
        <pc:spChg chg="mod">
          <ac:chgData name="Hlaváček Michal" userId="a846fb08-2a3b-4e4a-a7da-34c64639f67d" providerId="ADAL" clId="{2FD6312D-D8E3-442A-9C11-D2B6D3AC4787}" dt="2023-10-30T08:02:13.338" v="2723" actId="14100"/>
          <ac:spMkLst>
            <pc:docMk/>
            <pc:sldMk cId="3118009627" sldId="4250"/>
            <ac:spMk id="47" creationId="{45204BF8-9B58-206D-0800-388EE643A042}"/>
          </ac:spMkLst>
        </pc:spChg>
      </pc:sldChg>
      <pc:sldChg chg="modSp mod">
        <pc:chgData name="Hlaváček Michal" userId="a846fb08-2a3b-4e4a-a7da-34c64639f67d" providerId="ADAL" clId="{2FD6312D-D8E3-442A-9C11-D2B6D3AC4787}" dt="2023-10-29T18:02:09.473" v="2481" actId="113"/>
        <pc:sldMkLst>
          <pc:docMk/>
          <pc:sldMk cId="1675656523" sldId="4251"/>
        </pc:sldMkLst>
        <pc:spChg chg="mod">
          <ac:chgData name="Hlaváček Michal" userId="a846fb08-2a3b-4e4a-a7da-34c64639f67d" providerId="ADAL" clId="{2FD6312D-D8E3-442A-9C11-D2B6D3AC4787}" dt="2023-10-29T18:02:04.377" v="2480" actId="113"/>
          <ac:spMkLst>
            <pc:docMk/>
            <pc:sldMk cId="1675656523" sldId="4251"/>
            <ac:spMk id="29" creationId="{A7880ABC-AB7C-D81D-B87E-06EF8B62100A}"/>
          </ac:spMkLst>
        </pc:spChg>
        <pc:spChg chg="mod">
          <ac:chgData name="Hlaváček Michal" userId="a846fb08-2a3b-4e4a-a7da-34c64639f67d" providerId="ADAL" clId="{2FD6312D-D8E3-442A-9C11-D2B6D3AC4787}" dt="2023-10-29T18:02:09.473" v="2481" actId="113"/>
          <ac:spMkLst>
            <pc:docMk/>
            <pc:sldMk cId="1675656523" sldId="4251"/>
            <ac:spMk id="31" creationId="{4A7DA80C-A724-4459-549E-9046EE36634D}"/>
          </ac:spMkLst>
        </pc:spChg>
      </pc:sldChg>
      <pc:sldChg chg="modSp mod">
        <pc:chgData name="Hlaváček Michal" userId="a846fb08-2a3b-4e4a-a7da-34c64639f67d" providerId="ADAL" clId="{2FD6312D-D8E3-442A-9C11-D2B6D3AC4787}" dt="2023-10-29T17:58:59.071" v="2460" actId="5793"/>
        <pc:sldMkLst>
          <pc:docMk/>
          <pc:sldMk cId="3174827106" sldId="4255"/>
        </pc:sldMkLst>
        <pc:spChg chg="mod">
          <ac:chgData name="Hlaváček Michal" userId="a846fb08-2a3b-4e4a-a7da-34c64639f67d" providerId="ADAL" clId="{2FD6312D-D8E3-442A-9C11-D2B6D3AC4787}" dt="2023-10-29T17:58:59.071" v="2460" actId="5793"/>
          <ac:spMkLst>
            <pc:docMk/>
            <pc:sldMk cId="3174827106" sldId="4255"/>
            <ac:spMk id="6" creationId="{78130F46-945D-87AB-E844-B8F5EA4442A7}"/>
          </ac:spMkLst>
        </pc:spChg>
      </pc:sldChg>
      <pc:sldChg chg="modSp del mod">
        <pc:chgData name="Hlaváček Michal" userId="a846fb08-2a3b-4e4a-a7da-34c64639f67d" providerId="ADAL" clId="{2FD6312D-D8E3-442A-9C11-D2B6D3AC4787}" dt="2023-10-27T12:28:06.435" v="464" actId="47"/>
        <pc:sldMkLst>
          <pc:docMk/>
          <pc:sldMk cId="2181125863" sldId="4256"/>
        </pc:sldMkLst>
        <pc:spChg chg="mod">
          <ac:chgData name="Hlaváček Michal" userId="a846fb08-2a3b-4e4a-a7da-34c64639f67d" providerId="ADAL" clId="{2FD6312D-D8E3-442A-9C11-D2B6D3AC4787}" dt="2023-10-27T12:24:29.032" v="412" actId="20577"/>
          <ac:spMkLst>
            <pc:docMk/>
            <pc:sldMk cId="2181125863" sldId="4256"/>
            <ac:spMk id="2" creationId="{FFC105F3-B356-F237-6C52-4E9BA2C6A6BA}"/>
          </ac:spMkLst>
        </pc:spChg>
      </pc:sldChg>
      <pc:sldChg chg="modSp del mod">
        <pc:chgData name="Hlaváček Michal" userId="a846fb08-2a3b-4e4a-a7da-34c64639f67d" providerId="ADAL" clId="{2FD6312D-D8E3-442A-9C11-D2B6D3AC4787}" dt="2023-10-27T12:26:48.353" v="458" actId="2696"/>
        <pc:sldMkLst>
          <pc:docMk/>
          <pc:sldMk cId="545411325" sldId="4258"/>
        </pc:sldMkLst>
        <pc:spChg chg="mod">
          <ac:chgData name="Hlaváček Michal" userId="a846fb08-2a3b-4e4a-a7da-34c64639f67d" providerId="ADAL" clId="{2FD6312D-D8E3-442A-9C11-D2B6D3AC4787}" dt="2023-10-27T12:09:35.745" v="270" actId="1076"/>
          <ac:spMkLst>
            <pc:docMk/>
            <pc:sldMk cId="545411325" sldId="4258"/>
            <ac:spMk id="11" creationId="{6D2895A6-F509-C955-A750-B60FEB4AE7D5}"/>
          </ac:spMkLst>
        </pc:spChg>
      </pc:sldChg>
      <pc:sldChg chg="modSp mod">
        <pc:chgData name="Hlaváček Michal" userId="a846fb08-2a3b-4e4a-a7da-34c64639f67d" providerId="ADAL" clId="{2FD6312D-D8E3-442A-9C11-D2B6D3AC4787}" dt="2023-10-29T17:58:40.447" v="2457" actId="14100"/>
        <pc:sldMkLst>
          <pc:docMk/>
          <pc:sldMk cId="3615659197" sldId="4302"/>
        </pc:sldMkLst>
        <pc:spChg chg="mod">
          <ac:chgData name="Hlaváček Michal" userId="a846fb08-2a3b-4e4a-a7da-34c64639f67d" providerId="ADAL" clId="{2FD6312D-D8E3-442A-9C11-D2B6D3AC4787}" dt="2023-10-29T17:58:40.447" v="2457" actId="14100"/>
          <ac:spMkLst>
            <pc:docMk/>
            <pc:sldMk cId="3615659197" sldId="4302"/>
            <ac:spMk id="5" creationId="{D10EFEC3-71E0-04CA-A2C4-9AE4877614FC}"/>
          </ac:spMkLst>
        </pc:spChg>
        <pc:spChg chg="mod">
          <ac:chgData name="Hlaváček Michal" userId="a846fb08-2a3b-4e4a-a7da-34c64639f67d" providerId="ADAL" clId="{2FD6312D-D8E3-442A-9C11-D2B6D3AC4787}" dt="2023-10-29T17:58:21.178" v="2454" actId="688"/>
          <ac:spMkLst>
            <pc:docMk/>
            <pc:sldMk cId="3615659197" sldId="4302"/>
            <ac:spMk id="6" creationId="{E5EBFA56-42A3-4174-27A0-5717AE6DCEDC}"/>
          </ac:spMkLst>
        </pc:spChg>
        <pc:spChg chg="mod">
          <ac:chgData name="Hlaváček Michal" userId="a846fb08-2a3b-4e4a-a7da-34c64639f67d" providerId="ADAL" clId="{2FD6312D-D8E3-442A-9C11-D2B6D3AC4787}" dt="2023-10-29T17:58:01.742" v="2449" actId="20577"/>
          <ac:spMkLst>
            <pc:docMk/>
            <pc:sldMk cId="3615659197" sldId="4302"/>
            <ac:spMk id="7" creationId="{AD42236D-7564-141A-78B9-FCD5B2F62328}"/>
          </ac:spMkLst>
        </pc:spChg>
        <pc:spChg chg="mod">
          <ac:chgData name="Hlaváček Michal" userId="a846fb08-2a3b-4e4a-a7da-34c64639f67d" providerId="ADAL" clId="{2FD6312D-D8E3-442A-9C11-D2B6D3AC4787}" dt="2023-10-29T17:58:03.828" v="2450" actId="20577"/>
          <ac:spMkLst>
            <pc:docMk/>
            <pc:sldMk cId="3615659197" sldId="4302"/>
            <ac:spMk id="8" creationId="{2E1E277D-8D1A-7294-BCB2-E91FF8DC87B9}"/>
          </ac:spMkLst>
        </pc:spChg>
      </pc:sldChg>
      <pc:sldChg chg="modSp mod">
        <pc:chgData name="Hlaváček Michal" userId="a846fb08-2a3b-4e4a-a7da-34c64639f67d" providerId="ADAL" clId="{2FD6312D-D8E3-442A-9C11-D2B6D3AC4787}" dt="2023-10-27T12:26:40.799" v="457" actId="20577"/>
        <pc:sldMkLst>
          <pc:docMk/>
          <pc:sldMk cId="3081778119" sldId="4321"/>
        </pc:sldMkLst>
        <pc:spChg chg="mod">
          <ac:chgData name="Hlaváček Michal" userId="a846fb08-2a3b-4e4a-a7da-34c64639f67d" providerId="ADAL" clId="{2FD6312D-D8E3-442A-9C11-D2B6D3AC4787}" dt="2023-10-27T12:26:40.799" v="457" actId="20577"/>
          <ac:spMkLst>
            <pc:docMk/>
            <pc:sldMk cId="3081778119" sldId="4321"/>
            <ac:spMk id="2" creationId="{AE4CC73A-8718-AF81-C5A5-F95B726CA9E7}"/>
          </ac:spMkLst>
        </pc:spChg>
      </pc:sldChg>
      <pc:sldChg chg="del">
        <pc:chgData name="Hlaváček Michal" userId="a846fb08-2a3b-4e4a-a7da-34c64639f67d" providerId="ADAL" clId="{2FD6312D-D8E3-442A-9C11-D2B6D3AC4787}" dt="2023-10-27T12:04:42.691" v="181" actId="47"/>
        <pc:sldMkLst>
          <pc:docMk/>
          <pc:sldMk cId="2841263611" sldId="4322"/>
        </pc:sldMkLst>
      </pc:sldChg>
      <pc:sldChg chg="modSp mod">
        <pc:chgData name="Hlaváček Michal" userId="a846fb08-2a3b-4e4a-a7da-34c64639f67d" providerId="ADAL" clId="{2FD6312D-D8E3-442A-9C11-D2B6D3AC4787}" dt="2023-10-27T12:05:22.954" v="183" actId="122"/>
        <pc:sldMkLst>
          <pc:docMk/>
          <pc:sldMk cId="2257583482" sldId="4323"/>
        </pc:sldMkLst>
        <pc:spChg chg="mod">
          <ac:chgData name="Hlaváček Michal" userId="a846fb08-2a3b-4e4a-a7da-34c64639f67d" providerId="ADAL" clId="{2FD6312D-D8E3-442A-9C11-D2B6D3AC4787}" dt="2023-10-27T12:05:22.954" v="183" actId="122"/>
          <ac:spMkLst>
            <pc:docMk/>
            <pc:sldMk cId="2257583482" sldId="4323"/>
            <ac:spMk id="5" creationId="{65AF3B77-E8B1-CDAC-E842-8C085B8F1CDE}"/>
          </ac:spMkLst>
        </pc:spChg>
      </pc:sldChg>
      <pc:sldChg chg="add del">
        <pc:chgData name="Hlaváček Michal" userId="a846fb08-2a3b-4e4a-a7da-34c64639f67d" providerId="ADAL" clId="{2FD6312D-D8E3-442A-9C11-D2B6D3AC4787}" dt="2023-10-27T12:03:51.064" v="176" actId="47"/>
        <pc:sldMkLst>
          <pc:docMk/>
          <pc:sldMk cId="3063946576" sldId="4324"/>
        </pc:sldMkLst>
      </pc:sldChg>
      <pc:sldChg chg="add del">
        <pc:chgData name="Hlaváček Michal" userId="a846fb08-2a3b-4e4a-a7da-34c64639f67d" providerId="ADAL" clId="{2FD6312D-D8E3-442A-9C11-D2B6D3AC4787}" dt="2023-10-27T12:03:49.378" v="174" actId="47"/>
        <pc:sldMkLst>
          <pc:docMk/>
          <pc:sldMk cId="1828236364" sldId="4325"/>
        </pc:sldMkLst>
      </pc:sldChg>
      <pc:sldChg chg="add del">
        <pc:chgData name="Hlaváček Michal" userId="a846fb08-2a3b-4e4a-a7da-34c64639f67d" providerId="ADAL" clId="{2FD6312D-D8E3-442A-9C11-D2B6D3AC4787}" dt="2023-10-29T17:50:53.165" v="2388" actId="2696"/>
        <pc:sldMkLst>
          <pc:docMk/>
          <pc:sldMk cId="3207994034" sldId="4326"/>
        </pc:sldMkLst>
      </pc:sldChg>
      <pc:sldChg chg="modSp add del mod">
        <pc:chgData name="Hlaváček Michal" userId="a846fb08-2a3b-4e4a-a7da-34c64639f67d" providerId="ADAL" clId="{2FD6312D-D8E3-442A-9C11-D2B6D3AC4787}" dt="2023-10-27T12:28:07.887" v="466" actId="47"/>
        <pc:sldMkLst>
          <pc:docMk/>
          <pc:sldMk cId="2969119971" sldId="4327"/>
        </pc:sldMkLst>
        <pc:spChg chg="mod">
          <ac:chgData name="Hlaváček Michal" userId="a846fb08-2a3b-4e4a-a7da-34c64639f67d" providerId="ADAL" clId="{2FD6312D-D8E3-442A-9C11-D2B6D3AC4787}" dt="2023-10-27T12:14:23.782" v="337" actId="122"/>
          <ac:spMkLst>
            <pc:docMk/>
            <pc:sldMk cId="2969119971" sldId="4327"/>
            <ac:spMk id="2" creationId="{FFC105F3-B356-F237-6C52-4E9BA2C6A6BA}"/>
          </ac:spMkLst>
        </pc:spChg>
      </pc:sldChg>
      <pc:sldChg chg="add del">
        <pc:chgData name="Hlaváček Michal" userId="a846fb08-2a3b-4e4a-a7da-34c64639f67d" providerId="ADAL" clId="{2FD6312D-D8E3-442A-9C11-D2B6D3AC4787}" dt="2023-10-27T12:28:07.167" v="465" actId="47"/>
        <pc:sldMkLst>
          <pc:docMk/>
          <pc:sldMk cId="790706252" sldId="4328"/>
        </pc:sldMkLst>
      </pc:sldChg>
      <pc:sldChg chg="modSp add del mod">
        <pc:chgData name="Hlaváček Michal" userId="a846fb08-2a3b-4e4a-a7da-34c64639f67d" providerId="ADAL" clId="{2FD6312D-D8E3-442A-9C11-D2B6D3AC4787}" dt="2023-10-27T12:28:04.384" v="463" actId="47"/>
        <pc:sldMkLst>
          <pc:docMk/>
          <pc:sldMk cId="1122434247" sldId="4329"/>
        </pc:sldMkLst>
        <pc:spChg chg="mod">
          <ac:chgData name="Hlaváček Michal" userId="a846fb08-2a3b-4e4a-a7da-34c64639f67d" providerId="ADAL" clId="{2FD6312D-D8E3-442A-9C11-D2B6D3AC4787}" dt="2023-10-27T12:25:18.224" v="434" actId="20577"/>
          <ac:spMkLst>
            <pc:docMk/>
            <pc:sldMk cId="1122434247" sldId="4329"/>
            <ac:spMk id="2" creationId="{AE4CC73A-8718-AF81-C5A5-F95B726CA9E7}"/>
          </ac:spMkLst>
        </pc:spChg>
      </pc:sldChg>
      <pc:sldChg chg="modSp add mod">
        <pc:chgData name="Hlaváček Michal" userId="a846fb08-2a3b-4e4a-a7da-34c64639f67d" providerId="ADAL" clId="{2FD6312D-D8E3-442A-9C11-D2B6D3AC4787}" dt="2023-10-29T18:00:42.900" v="2477" actId="14100"/>
        <pc:sldMkLst>
          <pc:docMk/>
          <pc:sldMk cId="1180336860" sldId="4330"/>
        </pc:sldMkLst>
        <pc:spChg chg="mod">
          <ac:chgData name="Hlaváček Michal" userId="a846fb08-2a3b-4e4a-a7da-34c64639f67d" providerId="ADAL" clId="{2FD6312D-D8E3-442A-9C11-D2B6D3AC4787}" dt="2023-10-29T17:22:25.976" v="1691" actId="2711"/>
          <ac:spMkLst>
            <pc:docMk/>
            <pc:sldMk cId="1180336860" sldId="4330"/>
            <ac:spMk id="9" creationId="{8C0AD558-49BE-F689-1148-BA74895A7C1B}"/>
          </ac:spMkLst>
        </pc:spChg>
        <pc:spChg chg="mod">
          <ac:chgData name="Hlaváček Michal" userId="a846fb08-2a3b-4e4a-a7da-34c64639f67d" providerId="ADAL" clId="{2FD6312D-D8E3-442A-9C11-D2B6D3AC4787}" dt="2023-10-29T17:59:22.110" v="2462" actId="20577"/>
          <ac:spMkLst>
            <pc:docMk/>
            <pc:sldMk cId="1180336860" sldId="4330"/>
            <ac:spMk id="11" creationId="{6D2895A6-F509-C955-A750-B60FEB4AE7D5}"/>
          </ac:spMkLst>
        </pc:spChg>
        <pc:spChg chg="mod">
          <ac:chgData name="Hlaváček Michal" userId="a846fb08-2a3b-4e4a-a7da-34c64639f67d" providerId="ADAL" clId="{2FD6312D-D8E3-442A-9C11-D2B6D3AC4787}" dt="2023-10-29T17:59:29.521" v="2464" actId="113"/>
          <ac:spMkLst>
            <pc:docMk/>
            <pc:sldMk cId="1180336860" sldId="4330"/>
            <ac:spMk id="13" creationId="{CFF823E8-BBD8-DC76-B131-EDB11E7B6356}"/>
          </ac:spMkLst>
        </pc:spChg>
        <pc:spChg chg="mod">
          <ac:chgData name="Hlaváček Michal" userId="a846fb08-2a3b-4e4a-a7da-34c64639f67d" providerId="ADAL" clId="{2FD6312D-D8E3-442A-9C11-D2B6D3AC4787}" dt="2023-10-29T18:00:42.900" v="2477" actId="14100"/>
          <ac:spMkLst>
            <pc:docMk/>
            <pc:sldMk cId="1180336860" sldId="4330"/>
            <ac:spMk id="15" creationId="{BD23A2CC-728A-494F-4044-ED42CF466E03}"/>
          </ac:spMkLst>
        </pc:spChg>
        <pc:spChg chg="mod">
          <ac:chgData name="Hlaváček Michal" userId="a846fb08-2a3b-4e4a-a7da-34c64639f67d" providerId="ADAL" clId="{2FD6312D-D8E3-442A-9C11-D2B6D3AC4787}" dt="2023-10-29T17:59:40.872" v="2467" actId="113"/>
          <ac:spMkLst>
            <pc:docMk/>
            <pc:sldMk cId="1180336860" sldId="4330"/>
            <ac:spMk id="17" creationId="{0218B020-B497-F0B5-0707-12D0492751C4}"/>
          </ac:spMkLst>
        </pc:spChg>
        <pc:spChg chg="mod">
          <ac:chgData name="Hlaváček Michal" userId="a846fb08-2a3b-4e4a-a7da-34c64639f67d" providerId="ADAL" clId="{2FD6312D-D8E3-442A-9C11-D2B6D3AC4787}" dt="2023-10-29T17:59:44.513" v="2468" actId="113"/>
          <ac:spMkLst>
            <pc:docMk/>
            <pc:sldMk cId="1180336860" sldId="4330"/>
            <ac:spMk id="19" creationId="{74537DB2-797F-DE8E-F984-2C04EC7DF3BE}"/>
          </ac:spMkLst>
        </pc:spChg>
        <pc:spChg chg="mod">
          <ac:chgData name="Hlaváček Michal" userId="a846fb08-2a3b-4e4a-a7da-34c64639f67d" providerId="ADAL" clId="{2FD6312D-D8E3-442A-9C11-D2B6D3AC4787}" dt="2023-10-29T17:59:52.311" v="2470" actId="20577"/>
          <ac:spMkLst>
            <pc:docMk/>
            <pc:sldMk cId="1180336860" sldId="4330"/>
            <ac:spMk id="21" creationId="{56D1744C-D2AE-9EF5-CCB2-D1A5D4BF7CBF}"/>
          </ac:spMkLst>
        </pc:spChg>
      </pc:sldChg>
      <pc:sldChg chg="add">
        <pc:chgData name="Hlaváček Michal" userId="a846fb08-2a3b-4e4a-a7da-34c64639f67d" providerId="ADAL" clId="{2FD6312D-D8E3-442A-9C11-D2B6D3AC4787}" dt="2023-10-27T12:27:18.928" v="459"/>
        <pc:sldMkLst>
          <pc:docMk/>
          <pc:sldMk cId="1739210693" sldId="4331"/>
        </pc:sldMkLst>
      </pc:sldChg>
      <pc:sldChg chg="modSp add mod">
        <pc:chgData name="Hlaváček Michal" userId="a846fb08-2a3b-4e4a-a7da-34c64639f67d" providerId="ADAL" clId="{2FD6312D-D8E3-442A-9C11-D2B6D3AC4787}" dt="2023-10-29T18:14:50.363" v="2583" actId="20577"/>
        <pc:sldMkLst>
          <pc:docMk/>
          <pc:sldMk cId="69559319" sldId="4332"/>
        </pc:sldMkLst>
        <pc:spChg chg="mod">
          <ac:chgData name="Hlaváček Michal" userId="a846fb08-2a3b-4e4a-a7da-34c64639f67d" providerId="ADAL" clId="{2FD6312D-D8E3-442A-9C11-D2B6D3AC4787}" dt="2023-10-29T18:14:50.363" v="2583" actId="20577"/>
          <ac:spMkLst>
            <pc:docMk/>
            <pc:sldMk cId="69559319" sldId="4332"/>
            <ac:spMk id="2" creationId="{FFC105F3-B356-F237-6C52-4E9BA2C6A6BA}"/>
          </ac:spMkLst>
        </pc:spChg>
      </pc:sldChg>
      <pc:sldChg chg="modSp add mod">
        <pc:chgData name="Hlaváček Michal" userId="a846fb08-2a3b-4e4a-a7da-34c64639f67d" providerId="ADAL" clId="{2FD6312D-D8E3-442A-9C11-D2B6D3AC4787}" dt="2023-10-29T18:15:38.278" v="2600" actId="20577"/>
        <pc:sldMkLst>
          <pc:docMk/>
          <pc:sldMk cId="762500345" sldId="4333"/>
        </pc:sldMkLst>
        <pc:spChg chg="mod">
          <ac:chgData name="Hlaváček Michal" userId="a846fb08-2a3b-4e4a-a7da-34c64639f67d" providerId="ADAL" clId="{2FD6312D-D8E3-442A-9C11-D2B6D3AC4787}" dt="2023-10-29T18:15:38.278" v="2600" actId="20577"/>
          <ac:spMkLst>
            <pc:docMk/>
            <pc:sldMk cId="762500345" sldId="4333"/>
            <ac:spMk id="2" creationId="{FFC105F3-B356-F237-6C52-4E9BA2C6A6BA}"/>
          </ac:spMkLst>
        </pc:spChg>
      </pc:sldChg>
      <pc:sldChg chg="modSp add mod">
        <pc:chgData name="Hlaváček Michal" userId="a846fb08-2a3b-4e4a-a7da-34c64639f67d" providerId="ADAL" clId="{2FD6312D-D8E3-442A-9C11-D2B6D3AC4787}" dt="2023-10-29T18:16:42.681" v="2640" actId="20577"/>
        <pc:sldMkLst>
          <pc:docMk/>
          <pc:sldMk cId="4278278318" sldId="4334"/>
        </pc:sldMkLst>
        <pc:spChg chg="mod">
          <ac:chgData name="Hlaváček Michal" userId="a846fb08-2a3b-4e4a-a7da-34c64639f67d" providerId="ADAL" clId="{2FD6312D-D8E3-442A-9C11-D2B6D3AC4787}" dt="2023-10-29T18:16:42.681" v="2640" actId="20577"/>
          <ac:spMkLst>
            <pc:docMk/>
            <pc:sldMk cId="4278278318" sldId="4334"/>
            <ac:spMk id="2" creationId="{FFC105F3-B356-F237-6C52-4E9BA2C6A6BA}"/>
          </ac:spMkLst>
        </pc:spChg>
      </pc:sldChg>
      <pc:sldChg chg="modSp add mod">
        <pc:chgData name="Hlaváček Michal" userId="a846fb08-2a3b-4e4a-a7da-34c64639f67d" providerId="ADAL" clId="{2FD6312D-D8E3-442A-9C11-D2B6D3AC4787}" dt="2023-10-29T17:56:32.543" v="2435" actId="20577"/>
        <pc:sldMkLst>
          <pc:docMk/>
          <pc:sldMk cId="3202136403" sldId="4335"/>
        </pc:sldMkLst>
        <pc:spChg chg="mod">
          <ac:chgData name="Hlaváček Michal" userId="a846fb08-2a3b-4e4a-a7da-34c64639f67d" providerId="ADAL" clId="{2FD6312D-D8E3-442A-9C11-D2B6D3AC4787}" dt="2023-10-29T17:56:32.543" v="2435" actId="20577"/>
          <ac:spMkLst>
            <pc:docMk/>
            <pc:sldMk cId="3202136403" sldId="4335"/>
            <ac:spMk id="2" creationId="{AE4CC73A-8718-AF81-C5A5-F95B726CA9E7}"/>
          </ac:spMkLst>
        </pc:spChg>
      </pc:sldChg>
      <pc:sldChg chg="addSp delSp modSp add del mod">
        <pc:chgData name="Hlaváček Michal" userId="a846fb08-2a3b-4e4a-a7da-34c64639f67d" providerId="ADAL" clId="{2FD6312D-D8E3-442A-9C11-D2B6D3AC4787}" dt="2023-10-29T16:45:04.097" v="804" actId="2696"/>
        <pc:sldMkLst>
          <pc:docMk/>
          <pc:sldMk cId="174474960" sldId="4336"/>
        </pc:sldMkLst>
        <pc:spChg chg="add del mod">
          <ac:chgData name="Hlaváček Michal" userId="a846fb08-2a3b-4e4a-a7da-34c64639f67d" providerId="ADAL" clId="{2FD6312D-D8E3-442A-9C11-D2B6D3AC4787}" dt="2023-10-29T16:44:56.649" v="803" actId="21"/>
          <ac:spMkLst>
            <pc:docMk/>
            <pc:sldMk cId="174474960" sldId="4336"/>
            <ac:spMk id="2" creationId="{00C12505-3BD1-F4F5-F417-A0EEAF012038}"/>
          </ac:spMkLst>
        </pc:spChg>
        <pc:spChg chg="add del mod">
          <ac:chgData name="Hlaváček Michal" userId="a846fb08-2a3b-4e4a-a7da-34c64639f67d" providerId="ADAL" clId="{2FD6312D-D8E3-442A-9C11-D2B6D3AC4787}" dt="2023-10-29T16:44:49.166" v="802" actId="478"/>
          <ac:spMkLst>
            <pc:docMk/>
            <pc:sldMk cId="174474960" sldId="4336"/>
            <ac:spMk id="3" creationId="{2DDD17EC-8E63-AB83-8A7B-0B27FC384682}"/>
          </ac:spMkLst>
        </pc:spChg>
        <pc:spChg chg="add mod">
          <ac:chgData name="Hlaváček Michal" userId="a846fb08-2a3b-4e4a-a7da-34c64639f67d" providerId="ADAL" clId="{2FD6312D-D8E3-442A-9C11-D2B6D3AC4787}" dt="2023-10-29T16:44:56.649" v="803" actId="21"/>
          <ac:spMkLst>
            <pc:docMk/>
            <pc:sldMk cId="174474960" sldId="4336"/>
            <ac:spMk id="4" creationId="{EA1B2289-0FD0-FD2C-FA7F-564E3960119E}"/>
          </ac:spMkLst>
        </pc:spChg>
        <pc:picChg chg="del">
          <ac:chgData name="Hlaváček Michal" userId="a846fb08-2a3b-4e4a-a7da-34c64639f67d" providerId="ADAL" clId="{2FD6312D-D8E3-442A-9C11-D2B6D3AC4787}" dt="2023-10-29T16:43:28.844" v="787" actId="478"/>
          <ac:picMkLst>
            <pc:docMk/>
            <pc:sldMk cId="174474960" sldId="4336"/>
            <ac:picMk id="5" creationId="{3B453C4F-8420-9111-9475-DF6363A97A25}"/>
          </ac:picMkLst>
        </pc:picChg>
        <pc:picChg chg="del">
          <ac:chgData name="Hlaváček Michal" userId="a846fb08-2a3b-4e4a-a7da-34c64639f67d" providerId="ADAL" clId="{2FD6312D-D8E3-442A-9C11-D2B6D3AC4787}" dt="2023-10-29T16:43:32.133" v="789" actId="478"/>
          <ac:picMkLst>
            <pc:docMk/>
            <pc:sldMk cId="174474960" sldId="4336"/>
            <ac:picMk id="9" creationId="{36A0E2B0-FE0B-EA1D-865A-857DEDC439CE}"/>
          </ac:picMkLst>
        </pc:picChg>
        <pc:picChg chg="del">
          <ac:chgData name="Hlaváček Michal" userId="a846fb08-2a3b-4e4a-a7da-34c64639f67d" providerId="ADAL" clId="{2FD6312D-D8E3-442A-9C11-D2B6D3AC4787}" dt="2023-10-29T16:43:31.155" v="788" actId="478"/>
          <ac:picMkLst>
            <pc:docMk/>
            <pc:sldMk cId="174474960" sldId="4336"/>
            <ac:picMk id="81" creationId="{A176A0F3-8885-4829-304A-455D738578B2}"/>
          </ac:picMkLst>
        </pc:picChg>
        <pc:picChg chg="del">
          <ac:chgData name="Hlaváček Michal" userId="a846fb08-2a3b-4e4a-a7da-34c64639f67d" providerId="ADAL" clId="{2FD6312D-D8E3-442A-9C11-D2B6D3AC4787}" dt="2023-10-29T16:43:33.154" v="790" actId="478"/>
          <ac:picMkLst>
            <pc:docMk/>
            <pc:sldMk cId="174474960" sldId="4336"/>
            <ac:picMk id="83" creationId="{3339A83B-D57D-DB9C-7A7F-6473CA1D488F}"/>
          </ac:picMkLst>
        </pc:picChg>
        <pc:picChg chg="del mod">
          <ac:chgData name="Hlaváček Michal" userId="a846fb08-2a3b-4e4a-a7da-34c64639f67d" providerId="ADAL" clId="{2FD6312D-D8E3-442A-9C11-D2B6D3AC4787}" dt="2023-10-29T16:43:33.828" v="792" actId="478"/>
          <ac:picMkLst>
            <pc:docMk/>
            <pc:sldMk cId="174474960" sldId="4336"/>
            <ac:picMk id="85" creationId="{D74670AE-ECF0-9698-F940-BCCC4E9BE03D}"/>
          </ac:picMkLst>
        </pc:picChg>
        <pc:picChg chg="add del mod">
          <ac:chgData name="Hlaváček Michal" userId="a846fb08-2a3b-4e4a-a7da-34c64639f67d" providerId="ADAL" clId="{2FD6312D-D8E3-442A-9C11-D2B6D3AC4787}" dt="2023-10-29T16:44:56.649" v="803" actId="21"/>
          <ac:picMkLst>
            <pc:docMk/>
            <pc:sldMk cId="174474960" sldId="4336"/>
            <ac:picMk id="1026" creationId="{169486FC-7519-BD6A-C035-CD52C354C7E8}"/>
          </ac:picMkLst>
        </pc:picChg>
      </pc:sldChg>
      <pc:sldChg chg="delSp modSp add mod">
        <pc:chgData name="Hlaváček Michal" userId="a846fb08-2a3b-4e4a-a7da-34c64639f67d" providerId="ADAL" clId="{2FD6312D-D8E3-442A-9C11-D2B6D3AC4787}" dt="2023-10-29T18:52:49.330" v="2685" actId="20577"/>
        <pc:sldMkLst>
          <pc:docMk/>
          <pc:sldMk cId="1552608827" sldId="4336"/>
        </pc:sldMkLst>
        <pc:spChg chg="mod">
          <ac:chgData name="Hlaváček Michal" userId="a846fb08-2a3b-4e4a-a7da-34c64639f67d" providerId="ADAL" clId="{2FD6312D-D8E3-442A-9C11-D2B6D3AC4787}" dt="2023-10-29T18:52:49.330" v="2685" actId="20577"/>
          <ac:spMkLst>
            <pc:docMk/>
            <pc:sldMk cId="1552608827" sldId="4336"/>
            <ac:spMk id="2" creationId="{00C12505-3BD1-F4F5-F417-A0EEAF012038}"/>
          </ac:spMkLst>
        </pc:spChg>
        <pc:picChg chg="del">
          <ac:chgData name="Hlaváček Michal" userId="a846fb08-2a3b-4e4a-a7da-34c64639f67d" providerId="ADAL" clId="{2FD6312D-D8E3-442A-9C11-D2B6D3AC4787}" dt="2023-10-29T16:45:21.572" v="807" actId="478"/>
          <ac:picMkLst>
            <pc:docMk/>
            <pc:sldMk cId="1552608827" sldId="4336"/>
            <ac:picMk id="5" creationId="{3B453C4F-8420-9111-9475-DF6363A97A25}"/>
          </ac:picMkLst>
        </pc:picChg>
        <pc:picChg chg="del">
          <ac:chgData name="Hlaváček Michal" userId="a846fb08-2a3b-4e4a-a7da-34c64639f67d" providerId="ADAL" clId="{2FD6312D-D8E3-442A-9C11-D2B6D3AC4787}" dt="2023-10-29T16:45:20.502" v="806" actId="478"/>
          <ac:picMkLst>
            <pc:docMk/>
            <pc:sldMk cId="1552608827" sldId="4336"/>
            <ac:picMk id="9" creationId="{36A0E2B0-FE0B-EA1D-865A-857DEDC439CE}"/>
          </ac:picMkLst>
        </pc:picChg>
        <pc:picChg chg="del">
          <ac:chgData name="Hlaváček Michal" userId="a846fb08-2a3b-4e4a-a7da-34c64639f67d" providerId="ADAL" clId="{2FD6312D-D8E3-442A-9C11-D2B6D3AC4787}" dt="2023-10-29T16:45:22.510" v="808" actId="478"/>
          <ac:picMkLst>
            <pc:docMk/>
            <pc:sldMk cId="1552608827" sldId="4336"/>
            <ac:picMk id="81" creationId="{A176A0F3-8885-4829-304A-455D738578B2}"/>
          </ac:picMkLst>
        </pc:picChg>
        <pc:picChg chg="del">
          <ac:chgData name="Hlaváček Michal" userId="a846fb08-2a3b-4e4a-a7da-34c64639f67d" providerId="ADAL" clId="{2FD6312D-D8E3-442A-9C11-D2B6D3AC4787}" dt="2023-10-29T16:45:24.801" v="809" actId="478"/>
          <ac:picMkLst>
            <pc:docMk/>
            <pc:sldMk cId="1552608827" sldId="4336"/>
            <ac:picMk id="83" creationId="{3339A83B-D57D-DB9C-7A7F-6473CA1D488F}"/>
          </ac:picMkLst>
        </pc:picChg>
        <pc:picChg chg="del">
          <ac:chgData name="Hlaváček Michal" userId="a846fb08-2a3b-4e4a-a7da-34c64639f67d" providerId="ADAL" clId="{2FD6312D-D8E3-442A-9C11-D2B6D3AC4787}" dt="2023-10-29T16:45:25.801" v="810" actId="478"/>
          <ac:picMkLst>
            <pc:docMk/>
            <pc:sldMk cId="1552608827" sldId="4336"/>
            <ac:picMk id="85" creationId="{D74670AE-ECF0-9698-F940-BCCC4E9BE03D}"/>
          </ac:picMkLst>
        </pc:picChg>
      </pc:sldChg>
      <pc:sldChg chg="add del">
        <pc:chgData name="Hlaváček Michal" userId="a846fb08-2a3b-4e4a-a7da-34c64639f67d" providerId="ADAL" clId="{2FD6312D-D8E3-442A-9C11-D2B6D3AC4787}" dt="2023-10-27T12:29:39.264" v="491"/>
        <pc:sldMkLst>
          <pc:docMk/>
          <pc:sldMk cId="2875555460" sldId="4336"/>
        </pc:sldMkLst>
      </pc:sldChg>
      <pc:sldChg chg="delSp modSp add del mod">
        <pc:chgData name="Hlaváček Michal" userId="a846fb08-2a3b-4e4a-a7da-34c64639f67d" providerId="ADAL" clId="{2FD6312D-D8E3-442A-9C11-D2B6D3AC4787}" dt="2023-10-29T17:33:56.992" v="2144" actId="2696"/>
        <pc:sldMkLst>
          <pc:docMk/>
          <pc:sldMk cId="4048675125" sldId="4337"/>
        </pc:sldMkLst>
        <pc:spChg chg="mod">
          <ac:chgData name="Hlaváček Michal" userId="a846fb08-2a3b-4e4a-a7da-34c64639f67d" providerId="ADAL" clId="{2FD6312D-D8E3-442A-9C11-D2B6D3AC4787}" dt="2023-10-29T17:31:39.391" v="2119" actId="255"/>
          <ac:spMkLst>
            <pc:docMk/>
            <pc:sldMk cId="4048675125" sldId="4337"/>
            <ac:spMk id="9" creationId="{8C0AD558-49BE-F689-1148-BA74895A7C1B}"/>
          </ac:spMkLst>
        </pc:spChg>
        <pc:spChg chg="del mod">
          <ac:chgData name="Hlaváček Michal" userId="a846fb08-2a3b-4e4a-a7da-34c64639f67d" providerId="ADAL" clId="{2FD6312D-D8E3-442A-9C11-D2B6D3AC4787}" dt="2023-10-29T17:02:45.043" v="1356" actId="478"/>
          <ac:spMkLst>
            <pc:docMk/>
            <pc:sldMk cId="4048675125" sldId="4337"/>
            <ac:spMk id="11" creationId="{6D2895A6-F509-C955-A750-B60FEB4AE7D5}"/>
          </ac:spMkLst>
        </pc:spChg>
        <pc:spChg chg="del">
          <ac:chgData name="Hlaváček Michal" userId="a846fb08-2a3b-4e4a-a7da-34c64639f67d" providerId="ADAL" clId="{2FD6312D-D8E3-442A-9C11-D2B6D3AC4787}" dt="2023-10-29T17:02:41.397" v="1353" actId="478"/>
          <ac:spMkLst>
            <pc:docMk/>
            <pc:sldMk cId="4048675125" sldId="4337"/>
            <ac:spMk id="13" creationId="{CFF823E8-BBD8-DC76-B131-EDB11E7B6356}"/>
          </ac:spMkLst>
        </pc:spChg>
        <pc:spChg chg="del mod">
          <ac:chgData name="Hlaváček Michal" userId="a846fb08-2a3b-4e4a-a7da-34c64639f67d" providerId="ADAL" clId="{2FD6312D-D8E3-442A-9C11-D2B6D3AC4787}" dt="2023-10-29T17:02:57.576" v="1360" actId="478"/>
          <ac:spMkLst>
            <pc:docMk/>
            <pc:sldMk cId="4048675125" sldId="4337"/>
            <ac:spMk id="15" creationId="{BD23A2CC-728A-494F-4044-ED42CF466E03}"/>
          </ac:spMkLst>
        </pc:spChg>
        <pc:spChg chg="del mod">
          <ac:chgData name="Hlaváček Michal" userId="a846fb08-2a3b-4e4a-a7da-34c64639f67d" providerId="ADAL" clId="{2FD6312D-D8E3-442A-9C11-D2B6D3AC4787}" dt="2023-10-29T17:03:03.893" v="1364" actId="478"/>
          <ac:spMkLst>
            <pc:docMk/>
            <pc:sldMk cId="4048675125" sldId="4337"/>
            <ac:spMk id="17" creationId="{0218B020-B497-F0B5-0707-12D0492751C4}"/>
          </ac:spMkLst>
        </pc:spChg>
        <pc:spChg chg="del mod">
          <ac:chgData name="Hlaváček Michal" userId="a846fb08-2a3b-4e4a-a7da-34c64639f67d" providerId="ADAL" clId="{2FD6312D-D8E3-442A-9C11-D2B6D3AC4787}" dt="2023-10-29T17:03:09.591" v="1368" actId="478"/>
          <ac:spMkLst>
            <pc:docMk/>
            <pc:sldMk cId="4048675125" sldId="4337"/>
            <ac:spMk id="19" creationId="{74537DB2-797F-DE8E-F984-2C04EC7DF3BE}"/>
          </ac:spMkLst>
        </pc:spChg>
        <pc:spChg chg="mod">
          <ac:chgData name="Hlaváček Michal" userId="a846fb08-2a3b-4e4a-a7da-34c64639f67d" providerId="ADAL" clId="{2FD6312D-D8E3-442A-9C11-D2B6D3AC4787}" dt="2023-10-29T17:03:12.828" v="1370" actId="6549"/>
          <ac:spMkLst>
            <pc:docMk/>
            <pc:sldMk cId="4048675125" sldId="4337"/>
            <ac:spMk id="21" creationId="{56D1744C-D2AE-9EF5-CCB2-D1A5D4BF7CBF}"/>
          </ac:spMkLst>
        </pc:spChg>
        <pc:picChg chg="del">
          <ac:chgData name="Hlaváček Michal" userId="a846fb08-2a3b-4e4a-a7da-34c64639f67d" providerId="ADAL" clId="{2FD6312D-D8E3-442A-9C11-D2B6D3AC4787}" dt="2023-10-29T17:02:36.435" v="1351" actId="478"/>
          <ac:picMkLst>
            <pc:docMk/>
            <pc:sldMk cId="4048675125" sldId="4337"/>
            <ac:picMk id="23" creationId="{6A342B29-CF97-5CD9-2E87-38E8637A13A5}"/>
          </ac:picMkLst>
        </pc:picChg>
      </pc:sldChg>
      <pc:sldChg chg="modSp add mod">
        <pc:chgData name="Hlaváček Michal" userId="a846fb08-2a3b-4e4a-a7da-34c64639f67d" providerId="ADAL" clId="{2FD6312D-D8E3-442A-9C11-D2B6D3AC4787}" dt="2023-10-29T18:18:10.513" v="2648" actId="115"/>
        <pc:sldMkLst>
          <pc:docMk/>
          <pc:sldMk cId="3142972232" sldId="4338"/>
        </pc:sldMkLst>
        <pc:spChg chg="mod">
          <ac:chgData name="Hlaváček Michal" userId="a846fb08-2a3b-4e4a-a7da-34c64639f67d" providerId="ADAL" clId="{2FD6312D-D8E3-442A-9C11-D2B6D3AC4787}" dt="2023-10-29T18:18:10.513" v="2648" actId="115"/>
          <ac:spMkLst>
            <pc:docMk/>
            <pc:sldMk cId="3142972232" sldId="4338"/>
            <ac:spMk id="9" creationId="{8C0AD558-49BE-F689-1148-BA74895A7C1B}"/>
          </ac:spMkLst>
        </pc:spChg>
        <pc:spChg chg="mod">
          <ac:chgData name="Hlaváček Michal" userId="a846fb08-2a3b-4e4a-a7da-34c64639f67d" providerId="ADAL" clId="{2FD6312D-D8E3-442A-9C11-D2B6D3AC4787}" dt="2023-10-29T17:54:29.755" v="2414" actId="1076"/>
          <ac:spMkLst>
            <pc:docMk/>
            <pc:sldMk cId="3142972232" sldId="4338"/>
            <ac:spMk id="21" creationId="{56D1744C-D2AE-9EF5-CCB2-D1A5D4BF7CBF}"/>
          </ac:spMkLst>
        </pc:spChg>
      </pc:sldChg>
    </pc:docChg>
  </pc:docChgLst>
  <pc:docChgLst>
    <pc:chgData name="Hlaváček Michal" userId="a846fb08-2a3b-4e4a-a7da-34c64639f67d" providerId="ADAL" clId="{926AA1BA-C282-4E3A-A9B5-B6AA357D6176}"/>
    <pc:docChg chg="custSel addSld delSld modSld modSection">
      <pc:chgData name="Hlaváček Michal" userId="a846fb08-2a3b-4e4a-a7da-34c64639f67d" providerId="ADAL" clId="{926AA1BA-C282-4E3A-A9B5-B6AA357D6176}" dt="2023-11-06T08:28:09.601" v="762" actId="20577"/>
      <pc:docMkLst>
        <pc:docMk/>
      </pc:docMkLst>
      <pc:sldChg chg="add">
        <pc:chgData name="Hlaváček Michal" userId="a846fb08-2a3b-4e4a-a7da-34c64639f67d" providerId="ADAL" clId="{926AA1BA-C282-4E3A-A9B5-B6AA357D6176}" dt="2023-11-06T06:17:42.084" v="94"/>
        <pc:sldMkLst>
          <pc:docMk/>
          <pc:sldMk cId="3103426006" sldId="2193"/>
        </pc:sldMkLst>
      </pc:sldChg>
      <pc:sldChg chg="add">
        <pc:chgData name="Hlaváček Michal" userId="a846fb08-2a3b-4e4a-a7da-34c64639f67d" providerId="ADAL" clId="{926AA1BA-C282-4E3A-A9B5-B6AA357D6176}" dt="2023-11-06T06:17:17.669" v="92"/>
        <pc:sldMkLst>
          <pc:docMk/>
          <pc:sldMk cId="316973092" sldId="2213"/>
        </pc:sldMkLst>
      </pc:sldChg>
      <pc:sldChg chg="add">
        <pc:chgData name="Hlaváček Michal" userId="a846fb08-2a3b-4e4a-a7da-34c64639f67d" providerId="ADAL" clId="{926AA1BA-C282-4E3A-A9B5-B6AA357D6176}" dt="2023-11-06T06:17:54.507" v="95"/>
        <pc:sldMkLst>
          <pc:docMk/>
          <pc:sldMk cId="1225000609" sldId="2248"/>
        </pc:sldMkLst>
      </pc:sldChg>
      <pc:sldChg chg="add">
        <pc:chgData name="Hlaváček Michal" userId="a846fb08-2a3b-4e4a-a7da-34c64639f67d" providerId="ADAL" clId="{926AA1BA-C282-4E3A-A9B5-B6AA357D6176}" dt="2023-11-06T06:17:27.603" v="93"/>
        <pc:sldMkLst>
          <pc:docMk/>
          <pc:sldMk cId="1373933729" sldId="2325"/>
        </pc:sldMkLst>
      </pc:sldChg>
      <pc:sldChg chg="modSp mod">
        <pc:chgData name="Hlaváček Michal" userId="a846fb08-2a3b-4e4a-a7da-34c64639f67d" providerId="ADAL" clId="{926AA1BA-C282-4E3A-A9B5-B6AA357D6176}" dt="2023-11-03T08:30:27.416" v="32" actId="20577"/>
        <pc:sldMkLst>
          <pc:docMk/>
          <pc:sldMk cId="3118009627" sldId="4250"/>
        </pc:sldMkLst>
        <pc:spChg chg="mod">
          <ac:chgData name="Hlaváček Michal" userId="a846fb08-2a3b-4e4a-a7da-34c64639f67d" providerId="ADAL" clId="{926AA1BA-C282-4E3A-A9B5-B6AA357D6176}" dt="2023-11-03T08:30:27.416" v="32" actId="20577"/>
          <ac:spMkLst>
            <pc:docMk/>
            <pc:sldMk cId="3118009627" sldId="4250"/>
            <ac:spMk id="8" creationId="{0345CEF4-4015-82CA-AB1F-9F43EDAC6F81}"/>
          </ac:spMkLst>
        </pc:spChg>
      </pc:sldChg>
      <pc:sldChg chg="modSp mod">
        <pc:chgData name="Hlaváček Michal" userId="a846fb08-2a3b-4e4a-a7da-34c64639f67d" providerId="ADAL" clId="{926AA1BA-C282-4E3A-A9B5-B6AA357D6176}" dt="2023-11-06T08:28:09.601" v="762" actId="20577"/>
        <pc:sldMkLst>
          <pc:docMk/>
          <pc:sldMk cId="69559319" sldId="4332"/>
        </pc:sldMkLst>
        <pc:spChg chg="mod">
          <ac:chgData name="Hlaváček Michal" userId="a846fb08-2a3b-4e4a-a7da-34c64639f67d" providerId="ADAL" clId="{926AA1BA-C282-4E3A-A9B5-B6AA357D6176}" dt="2023-11-06T08:28:09.601" v="762" actId="20577"/>
          <ac:spMkLst>
            <pc:docMk/>
            <pc:sldMk cId="69559319" sldId="4332"/>
            <ac:spMk id="2" creationId="{FFC105F3-B356-F237-6C52-4E9BA2C6A6BA}"/>
          </ac:spMkLst>
        </pc:spChg>
      </pc:sldChg>
      <pc:sldChg chg="del">
        <pc:chgData name="Hlaváček Michal" userId="a846fb08-2a3b-4e4a-a7da-34c64639f67d" providerId="ADAL" clId="{926AA1BA-C282-4E3A-A9B5-B6AA357D6176}" dt="2023-11-06T06:52:51.445" v="407" actId="2696"/>
        <pc:sldMkLst>
          <pc:docMk/>
          <pc:sldMk cId="762500345" sldId="4333"/>
        </pc:sldMkLst>
      </pc:sldChg>
      <pc:sldChg chg="modSp mod">
        <pc:chgData name="Hlaváček Michal" userId="a846fb08-2a3b-4e4a-a7da-34c64639f67d" providerId="ADAL" clId="{926AA1BA-C282-4E3A-A9B5-B6AA357D6176}" dt="2023-11-06T06:52:21.634" v="406" actId="20577"/>
        <pc:sldMkLst>
          <pc:docMk/>
          <pc:sldMk cId="4278278318" sldId="4334"/>
        </pc:sldMkLst>
        <pc:spChg chg="mod">
          <ac:chgData name="Hlaváček Michal" userId="a846fb08-2a3b-4e4a-a7da-34c64639f67d" providerId="ADAL" clId="{926AA1BA-C282-4E3A-A9B5-B6AA357D6176}" dt="2023-11-06T06:52:21.634" v="406" actId="20577"/>
          <ac:spMkLst>
            <pc:docMk/>
            <pc:sldMk cId="4278278318" sldId="4334"/>
            <ac:spMk id="2" creationId="{FFC105F3-B356-F237-6C52-4E9BA2C6A6BA}"/>
          </ac:spMkLst>
        </pc:spChg>
      </pc:sldChg>
      <pc:sldChg chg="modSp mod">
        <pc:chgData name="Hlaváček Michal" userId="a846fb08-2a3b-4e4a-a7da-34c64639f67d" providerId="ADAL" clId="{926AA1BA-C282-4E3A-A9B5-B6AA357D6176}" dt="2023-11-06T08:27:24.938" v="711" actId="255"/>
        <pc:sldMkLst>
          <pc:docMk/>
          <pc:sldMk cId="3142972232" sldId="4338"/>
        </pc:sldMkLst>
        <pc:spChg chg="mod">
          <ac:chgData name="Hlaváček Michal" userId="a846fb08-2a3b-4e4a-a7da-34c64639f67d" providerId="ADAL" clId="{926AA1BA-C282-4E3A-A9B5-B6AA357D6176}" dt="2023-11-06T08:27:24.938" v="711" actId="255"/>
          <ac:spMkLst>
            <pc:docMk/>
            <pc:sldMk cId="3142972232" sldId="4338"/>
            <ac:spMk id="9" creationId="{8C0AD558-49BE-F689-1148-BA74895A7C1B}"/>
          </ac:spMkLst>
        </pc:spChg>
        <pc:spChg chg="mod">
          <ac:chgData name="Hlaváček Michal" userId="a846fb08-2a3b-4e4a-a7da-34c64639f67d" providerId="ADAL" clId="{926AA1BA-C282-4E3A-A9B5-B6AA357D6176}" dt="2023-11-06T08:27:13.797" v="709" actId="1076"/>
          <ac:spMkLst>
            <pc:docMk/>
            <pc:sldMk cId="3142972232" sldId="4338"/>
            <ac:spMk id="21" creationId="{56D1744C-D2AE-9EF5-CCB2-D1A5D4BF7CB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2945659" cy="495347"/>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5" y="0"/>
            <a:ext cx="2945659" cy="495347"/>
          </a:xfrm>
          <a:prstGeom prst="rect">
            <a:avLst/>
          </a:prstGeom>
        </p:spPr>
        <p:txBody>
          <a:bodyPr vert="horz" lIns="91440" tIns="45720" rIns="91440" bIns="45720" rtlCol="0"/>
          <a:lstStyle>
            <a:lvl1pPr algn="r">
              <a:defRPr sz="1200"/>
            </a:lvl1pPr>
          </a:lstStyle>
          <a:p>
            <a:fld id="{95DFA099-207C-4BE4-BB07-0470BD4951D7}" type="datetimeFigureOut">
              <a:rPr lang="cs-CZ" smtClean="0"/>
              <a:t>06.11.2023</a:t>
            </a:fld>
            <a:endParaRPr lang="cs-CZ"/>
          </a:p>
        </p:txBody>
      </p:sp>
      <p:sp>
        <p:nvSpPr>
          <p:cNvPr id="4" name="Zástupný symbol pro zápatí 3"/>
          <p:cNvSpPr>
            <a:spLocks noGrp="1"/>
          </p:cNvSpPr>
          <p:nvPr>
            <p:ph type="ftr" sz="quarter" idx="2"/>
          </p:nvPr>
        </p:nvSpPr>
        <p:spPr>
          <a:xfrm>
            <a:off x="1" y="9377319"/>
            <a:ext cx="2945659" cy="495347"/>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5" y="9377319"/>
            <a:ext cx="2945659" cy="495347"/>
          </a:xfrm>
          <a:prstGeom prst="rect">
            <a:avLst/>
          </a:prstGeom>
        </p:spPr>
        <p:txBody>
          <a:bodyPr vert="horz" lIns="91440" tIns="45720" rIns="91440" bIns="45720" rtlCol="0" anchor="b"/>
          <a:lstStyle>
            <a:lvl1pPr algn="r">
              <a:defRPr sz="1200"/>
            </a:lvl1pPr>
          </a:lstStyle>
          <a:p>
            <a:fld id="{3F951478-F19E-4633-88C0-479FB37509DF}" type="slidenum">
              <a:rPr lang="cs-CZ" smtClean="0"/>
              <a:t>‹#›</a:t>
            </a:fld>
            <a:endParaRPr lang="cs-CZ"/>
          </a:p>
        </p:txBody>
      </p:sp>
    </p:spTree>
    <p:extLst>
      <p:ext uri="{BB962C8B-B14F-4D97-AF65-F5344CB8AC3E}">
        <p14:creationId xmlns:p14="http://schemas.microsoft.com/office/powerpoint/2010/main" val="13745622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2945659" cy="495347"/>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5" y="0"/>
            <a:ext cx="2945659" cy="495347"/>
          </a:xfrm>
          <a:prstGeom prst="rect">
            <a:avLst/>
          </a:prstGeom>
        </p:spPr>
        <p:txBody>
          <a:bodyPr vert="horz" lIns="91440" tIns="45720" rIns="91440" bIns="45720" rtlCol="0"/>
          <a:lstStyle>
            <a:lvl1pPr algn="r">
              <a:defRPr sz="1200"/>
            </a:lvl1pPr>
          </a:lstStyle>
          <a:p>
            <a:fld id="{944C9FF4-6B3A-4A34-A367-27C1545402EF}" type="datetimeFigureOut">
              <a:rPr lang="cs-CZ" smtClean="0"/>
              <a:t>06.11.2023</a:t>
            </a:fld>
            <a:endParaRPr lang="cs-CZ"/>
          </a:p>
        </p:txBody>
      </p:sp>
      <p:sp>
        <p:nvSpPr>
          <p:cNvPr id="4" name="Zástupný symbol pro obrázek snímku 3"/>
          <p:cNvSpPr>
            <a:spLocks noGrp="1" noRot="1" noChangeAspect="1"/>
          </p:cNvSpPr>
          <p:nvPr>
            <p:ph type="sldImg" idx="2"/>
          </p:nvPr>
        </p:nvSpPr>
        <p:spPr>
          <a:xfrm>
            <a:off x="439738" y="1235075"/>
            <a:ext cx="5918200" cy="333057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51221"/>
            <a:ext cx="5438140" cy="388736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1" y="9377319"/>
            <a:ext cx="2945659" cy="49534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5" y="9377319"/>
            <a:ext cx="2945659" cy="495347"/>
          </a:xfrm>
          <a:prstGeom prst="rect">
            <a:avLst/>
          </a:prstGeom>
        </p:spPr>
        <p:txBody>
          <a:bodyPr vert="horz" lIns="91440" tIns="45720" rIns="91440" bIns="45720" rtlCol="0" anchor="b"/>
          <a:lstStyle>
            <a:lvl1pPr algn="r">
              <a:defRPr sz="1200"/>
            </a:lvl1pPr>
          </a:lstStyle>
          <a:p>
            <a:fld id="{59F1405F-BD78-4C66-8AA1-DFA6E68AFB49}" type="slidenum">
              <a:rPr lang="cs-CZ" smtClean="0"/>
              <a:t>‹#›</a:t>
            </a:fld>
            <a:endParaRPr lang="cs-CZ"/>
          </a:p>
        </p:txBody>
      </p:sp>
    </p:spTree>
    <p:extLst>
      <p:ext uri="{BB962C8B-B14F-4D97-AF65-F5344CB8AC3E}">
        <p14:creationId xmlns:p14="http://schemas.microsoft.com/office/powerpoint/2010/main" val="1916261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150D8A-F9CE-4BD7-934C-09343759C21E}"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8089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F1405F-BD78-4C66-8AA1-DFA6E68AFB49}"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Zástupný symbol pro poznámky 4"/>
          <p:cNvSpPr>
            <a:spLocks noGrp="1"/>
          </p:cNvSpPr>
          <p:nvPr>
            <p:ph type="body" sz="quarter" idx="11"/>
          </p:nvPr>
        </p:nvSpPr>
        <p:spPr/>
        <p:txBody>
          <a:bodyPr/>
          <a:lstStyle/>
          <a:p>
            <a:endParaRPr lang="cs-CZ"/>
          </a:p>
        </p:txBody>
      </p:sp>
    </p:spTree>
    <p:extLst>
      <p:ext uri="{BB962C8B-B14F-4D97-AF65-F5344CB8AC3E}">
        <p14:creationId xmlns:p14="http://schemas.microsoft.com/office/powerpoint/2010/main" val="1671165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F7B220-922E-4AB1-9794-0587E7109090}"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9355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datum 4">
            <a:extLst>
              <a:ext uri="{FF2B5EF4-FFF2-40B4-BE49-F238E27FC236}">
                <a16:creationId xmlns:a16="http://schemas.microsoft.com/office/drawing/2014/main" id="{2F63ABD6-1E8E-3497-E1A4-B524ADA6AE3A}"/>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cs-CZ"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2924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a:t>Vlastní hodnocení (smysl a význam, metodický web) – T. Pavlas</a:t>
            </a:r>
          </a:p>
        </p:txBody>
      </p:sp>
      <p:sp>
        <p:nvSpPr>
          <p:cNvPr id="4" name="Zástupný symbol pro číslo snímk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150D8A-F9CE-4BD7-934C-09343759C21E}"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3848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datum 4">
            <a:extLst>
              <a:ext uri="{FF2B5EF4-FFF2-40B4-BE49-F238E27FC236}">
                <a16:creationId xmlns:a16="http://schemas.microsoft.com/office/drawing/2014/main" id="{2F63ABD6-1E8E-3497-E1A4-B524ADA6AE3A}"/>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cs-CZ"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8445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i="0" dirty="0">
                <a:solidFill>
                  <a:srgbClr val="1A74B4"/>
                </a:solidFill>
                <a:effectLst/>
                <a:latin typeface="Source Sans Pro" panose="020B0503030403020204" pitchFamily="34" charset="0"/>
              </a:rPr>
              <a:t>Sekundární analýza: Vztah velikosti školy a kvality vzdělávání</a:t>
            </a:r>
          </a:p>
          <a:p>
            <a:pPr algn="l"/>
            <a:r>
              <a:rPr lang="cs-CZ" b="0" i="0" dirty="0">
                <a:solidFill>
                  <a:srgbClr val="2D4152"/>
                </a:solidFill>
                <a:effectLst/>
                <a:latin typeface="Source Sans Pro" panose="020B0503030403020204" pitchFamily="34" charset="0"/>
              </a:rPr>
              <a:t>20.09.2022</a:t>
            </a:r>
          </a:p>
          <a:p>
            <a:pPr algn="l"/>
            <a:r>
              <a:rPr lang="cs-CZ" b="1" i="0" dirty="0">
                <a:solidFill>
                  <a:srgbClr val="1A74B4"/>
                </a:solidFill>
                <a:effectLst/>
                <a:latin typeface="Source Sans Pro" panose="020B0503030403020204" pitchFamily="34" charset="0"/>
              </a:rPr>
              <a:t>Sekundární analýza: Zajímavosti českého vzdělávání</a:t>
            </a:r>
          </a:p>
          <a:p>
            <a:pPr algn="l"/>
            <a:r>
              <a:rPr lang="cs-CZ" b="0" i="0" dirty="0">
                <a:solidFill>
                  <a:srgbClr val="2D4152"/>
                </a:solidFill>
                <a:effectLst/>
                <a:latin typeface="Source Sans Pro" panose="020B0503030403020204" pitchFamily="34" charset="0"/>
              </a:rPr>
              <a:t>11.01.2023</a:t>
            </a:r>
          </a:p>
        </p:txBody>
      </p:sp>
      <p:sp>
        <p:nvSpPr>
          <p:cNvPr id="4" name="Zástupný symbol pro číslo snímk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33D5541-FD28-41F9-90FE-389B076BACF1}"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317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2 SPECIFICKÉ ÚKOLY 2022/2023</a:t>
            </a:r>
          </a:p>
          <a:p>
            <a:r>
              <a:rPr lang="cs-CZ" dirty="0"/>
              <a:t>1. Integrace a vzdělávání dětí a žáků s nedostatečnou znalostí vyučovacího jazyka v mateřských, základních a středních školách, se specifickým zřetelem k integraci a vzdělávání dětí a žáků z Ukrajiny. </a:t>
            </a:r>
          </a:p>
          <a:p>
            <a:r>
              <a:rPr lang="cs-CZ" dirty="0"/>
              <a:t>2. Měření tělesné zdatnosti žáků základních a středních škol.</a:t>
            </a:r>
          </a:p>
          <a:p>
            <a:r>
              <a:rPr lang="cs-CZ" dirty="0"/>
              <a:t>3. Hodnocení podpory rozvoje a dosažené úrovně žáků základních a středních škol ve čtenářské gramotnosti.</a:t>
            </a:r>
          </a:p>
          <a:p>
            <a:r>
              <a:rPr lang="cs-CZ" dirty="0"/>
              <a:t>4. Hodnocení dosažené úrovně žáků nastupujících do středních škol ve vybraných oblastech moderních dějin ČR, přírodovědné gramotnosti a finanční gramotnosti.</a:t>
            </a:r>
          </a:p>
          <a:p>
            <a:r>
              <a:rPr lang="cs-CZ" dirty="0"/>
              <a:t>5. Hodnocení průběhu vzdělávání žáků na úrovni základních škol ve 2. cizím jazyce včetně hodnocení dosažené úrovně jazykových znalostí a dovedností žáků na výstupu ze základního vzdělávání.</a:t>
            </a:r>
          </a:p>
          <a:p>
            <a:r>
              <a:rPr lang="cs-CZ" dirty="0"/>
              <a:t>6. Vnější faktory související s výsledky vzdělávání v základních školách.</a:t>
            </a:r>
          </a:p>
          <a:p>
            <a:r>
              <a:rPr lang="cs-CZ" dirty="0"/>
              <a:t>7. Výsledky vzdělávání v mateřských školách ve vztahu k přechodu dětí do základních škol.</a:t>
            </a:r>
          </a:p>
          <a:p>
            <a:r>
              <a:rPr lang="cs-CZ" dirty="0"/>
              <a:t>8. Hodnocení vzdělávání ve středních školách s obory vzdělání s maturitní zkouškou, které opakovaně vykazují vysokou míru neúspěšnosti ve společné části maturitní zkoušky</a:t>
            </a:r>
          </a:p>
        </p:txBody>
      </p:sp>
      <p:sp>
        <p:nvSpPr>
          <p:cNvPr id="4" name="Zástupný symbol pro číslo snímku 3"/>
          <p:cNvSpPr>
            <a:spLocks noGrp="1"/>
          </p:cNvSpPr>
          <p:nvPr>
            <p:ph type="sldNum" sz="quarter" idx="5"/>
          </p:nvPr>
        </p:nvSpPr>
        <p:spPr/>
        <p:txBody>
          <a:bodyPr/>
          <a:lstStyle/>
          <a:p>
            <a:fld id="{59F1405F-BD78-4C66-8AA1-DFA6E68AFB49}" type="slidenum">
              <a:rPr lang="cs-CZ" smtClean="0"/>
              <a:t>19</a:t>
            </a:fld>
            <a:endParaRPr lang="cs-CZ"/>
          </a:p>
        </p:txBody>
      </p:sp>
    </p:spTree>
    <p:extLst>
      <p:ext uri="{BB962C8B-B14F-4D97-AF65-F5344CB8AC3E}">
        <p14:creationId xmlns:p14="http://schemas.microsoft.com/office/powerpoint/2010/main" val="2256883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datum 4">
            <a:extLst>
              <a:ext uri="{FF2B5EF4-FFF2-40B4-BE49-F238E27FC236}">
                <a16:creationId xmlns:a16="http://schemas.microsoft.com/office/drawing/2014/main" id="{2F63ABD6-1E8E-3497-E1A4-B524ADA6AE3A}"/>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cs-CZ"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7150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C15577-F684-47AA-8521-E885F2F36FB9}"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0619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datum 4">
            <a:extLst>
              <a:ext uri="{FF2B5EF4-FFF2-40B4-BE49-F238E27FC236}">
                <a16:creationId xmlns:a16="http://schemas.microsoft.com/office/drawing/2014/main" id="{2F63ABD6-1E8E-3497-E1A4-B524ADA6AE3A}"/>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cs-CZ"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4745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2_Úvodní snímek">
    <p:spTree>
      <p:nvGrpSpPr>
        <p:cNvPr id="1" name=""/>
        <p:cNvGrpSpPr/>
        <p:nvPr/>
      </p:nvGrpSpPr>
      <p:grpSpPr>
        <a:xfrm>
          <a:off x="0" y="0"/>
          <a:ext cx="0" cy="0"/>
          <a:chOff x="0" y="0"/>
          <a:chExt cx="0" cy="0"/>
        </a:xfrm>
      </p:grpSpPr>
      <p:sp>
        <p:nvSpPr>
          <p:cNvPr id="100" name="Volný tvar: obrazec 328">
            <a:extLst>
              <a:ext uri="{FF2B5EF4-FFF2-40B4-BE49-F238E27FC236}">
                <a16:creationId xmlns:a16="http://schemas.microsoft.com/office/drawing/2014/main" id="{72B1FD33-F3DE-4948-9B57-EB877B8B4832}"/>
              </a:ext>
            </a:extLst>
          </p:cNvPr>
          <p:cNvSpPr/>
          <p:nvPr userDrawn="1"/>
        </p:nvSpPr>
        <p:spPr>
          <a:xfrm>
            <a:off x="0" y="0"/>
            <a:ext cx="12192000" cy="5728158"/>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lumMod val="84000"/>
                  <a:lumOff val="16000"/>
                </a:srgbClr>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4089115"/>
            <a:ext cx="6588351" cy="683264"/>
          </a:xfrm>
        </p:spPr>
        <p:txBody>
          <a:bodyPr anchor="b"/>
          <a:lstStyle>
            <a:lvl1pPr algn="l">
              <a:defRPr sz="4800" b="1">
                <a:solidFill>
                  <a:schemeClr val="bg1"/>
                </a:solidFill>
                <a:latin typeface="+mj-lt"/>
              </a:defRPr>
            </a:lvl1pPr>
          </a:lstStyle>
          <a:p>
            <a:endParaRPr lang="cs-CZ"/>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grpSp>
        <p:nvGrpSpPr>
          <p:cNvPr id="1105" name="Skupina 4">
            <a:extLst>
              <a:ext uri="{FF2B5EF4-FFF2-40B4-BE49-F238E27FC236}">
                <a16:creationId xmlns:a16="http://schemas.microsoft.com/office/drawing/2014/main" id="{676DB37A-07FD-4BDD-9CE5-19979EC97586}"/>
              </a:ext>
            </a:extLst>
          </p:cNvPr>
          <p:cNvGrpSpPr/>
          <p:nvPr userDrawn="1"/>
        </p:nvGrpSpPr>
        <p:grpSpPr>
          <a:xfrm>
            <a:off x="982662" y="734207"/>
            <a:ext cx="2537577" cy="664797"/>
            <a:chOff x="9328150" y="384175"/>
            <a:chExt cx="2484438" cy="650876"/>
          </a:xfrm>
          <a:solidFill>
            <a:schemeClr val="bg1"/>
          </a:solidFill>
        </p:grpSpPr>
        <p:sp>
          <p:nvSpPr>
            <p:cNvPr id="1106" name="Freeform 503">
              <a:extLst>
                <a:ext uri="{FF2B5EF4-FFF2-40B4-BE49-F238E27FC236}">
                  <a16:creationId xmlns:a16="http://schemas.microsoft.com/office/drawing/2014/main" id="{84BCB5A2-F3E3-4794-B166-CBE6D6CE7B88}"/>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7" name="Freeform 504">
              <a:extLst>
                <a:ext uri="{FF2B5EF4-FFF2-40B4-BE49-F238E27FC236}">
                  <a16:creationId xmlns:a16="http://schemas.microsoft.com/office/drawing/2014/main" id="{6872D96A-1BC3-45F8-8DFD-8DECFEB8283E}"/>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8" name="Freeform 505">
              <a:extLst>
                <a:ext uri="{FF2B5EF4-FFF2-40B4-BE49-F238E27FC236}">
                  <a16:creationId xmlns:a16="http://schemas.microsoft.com/office/drawing/2014/main" id="{B7309DA7-1032-457B-A002-51D17C19A2EE}"/>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9" name="Freeform 506">
              <a:extLst>
                <a:ext uri="{FF2B5EF4-FFF2-40B4-BE49-F238E27FC236}">
                  <a16:creationId xmlns:a16="http://schemas.microsoft.com/office/drawing/2014/main" id="{CDF7984D-21EA-44CA-8F2D-0372F24940E1}"/>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0" name="Freeform 507">
              <a:extLst>
                <a:ext uri="{FF2B5EF4-FFF2-40B4-BE49-F238E27FC236}">
                  <a16:creationId xmlns:a16="http://schemas.microsoft.com/office/drawing/2014/main" id="{EF639ADF-5531-4DDA-B771-CD3842F559E7}"/>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1" name="Freeform 508">
              <a:extLst>
                <a:ext uri="{FF2B5EF4-FFF2-40B4-BE49-F238E27FC236}">
                  <a16:creationId xmlns:a16="http://schemas.microsoft.com/office/drawing/2014/main" id="{B853AB55-92A6-4CAC-9CEF-ACCB7C0D22CF}"/>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2" name="Freeform 509">
              <a:extLst>
                <a:ext uri="{FF2B5EF4-FFF2-40B4-BE49-F238E27FC236}">
                  <a16:creationId xmlns:a16="http://schemas.microsoft.com/office/drawing/2014/main" id="{0E1ADE1B-958F-4476-9504-C55CEFD80D37}"/>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3" name="Freeform 510">
              <a:extLst>
                <a:ext uri="{FF2B5EF4-FFF2-40B4-BE49-F238E27FC236}">
                  <a16:creationId xmlns:a16="http://schemas.microsoft.com/office/drawing/2014/main" id="{FDDEAF33-2459-4E78-BC24-75234A6E5EBD}"/>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4" name="Freeform 511">
              <a:extLst>
                <a:ext uri="{FF2B5EF4-FFF2-40B4-BE49-F238E27FC236}">
                  <a16:creationId xmlns:a16="http://schemas.microsoft.com/office/drawing/2014/main" id="{B837EB87-5196-4F10-9DAB-C20444961A90}"/>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5" name="Freeform 512">
              <a:extLst>
                <a:ext uri="{FF2B5EF4-FFF2-40B4-BE49-F238E27FC236}">
                  <a16:creationId xmlns:a16="http://schemas.microsoft.com/office/drawing/2014/main" id="{8E2B6F0B-1DD4-40FF-84A9-3123A5761DF3}"/>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6" name="Freeform 513">
              <a:extLst>
                <a:ext uri="{FF2B5EF4-FFF2-40B4-BE49-F238E27FC236}">
                  <a16:creationId xmlns:a16="http://schemas.microsoft.com/office/drawing/2014/main" id="{A7466D9D-34DB-4A97-BF50-87408EB008FA}"/>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7" name="Freeform 514">
              <a:extLst>
                <a:ext uri="{FF2B5EF4-FFF2-40B4-BE49-F238E27FC236}">
                  <a16:creationId xmlns:a16="http://schemas.microsoft.com/office/drawing/2014/main" id="{C5C92709-CC87-472D-BC3F-051A2ACA29AB}"/>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8" name="Freeform 515">
              <a:extLst>
                <a:ext uri="{FF2B5EF4-FFF2-40B4-BE49-F238E27FC236}">
                  <a16:creationId xmlns:a16="http://schemas.microsoft.com/office/drawing/2014/main" id="{65FE25C3-4996-49A4-A2ED-AB5AD446F0AF}"/>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9" name="Freeform 516">
              <a:extLst>
                <a:ext uri="{FF2B5EF4-FFF2-40B4-BE49-F238E27FC236}">
                  <a16:creationId xmlns:a16="http://schemas.microsoft.com/office/drawing/2014/main" id="{40A1C4FD-E865-441C-BD5C-A02621D19753}"/>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0" name="Freeform 517">
              <a:extLst>
                <a:ext uri="{FF2B5EF4-FFF2-40B4-BE49-F238E27FC236}">
                  <a16:creationId xmlns:a16="http://schemas.microsoft.com/office/drawing/2014/main" id="{BBB99343-E00A-4631-AAD4-62F2C7445D2C}"/>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1" name="Freeform 518">
              <a:extLst>
                <a:ext uri="{FF2B5EF4-FFF2-40B4-BE49-F238E27FC236}">
                  <a16:creationId xmlns:a16="http://schemas.microsoft.com/office/drawing/2014/main" id="{56312A48-10B3-4F75-8CF3-41E985EAF551}"/>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2" name="Freeform 519">
              <a:extLst>
                <a:ext uri="{FF2B5EF4-FFF2-40B4-BE49-F238E27FC236}">
                  <a16:creationId xmlns:a16="http://schemas.microsoft.com/office/drawing/2014/main" id="{A8FDB43F-1A47-45B4-889B-3653591C1D9D}"/>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3" name="Freeform 520">
              <a:extLst>
                <a:ext uri="{FF2B5EF4-FFF2-40B4-BE49-F238E27FC236}">
                  <a16:creationId xmlns:a16="http://schemas.microsoft.com/office/drawing/2014/main" id="{A10FDFF9-AE9C-4851-8FC0-02F48C7093EA}"/>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4" name="Freeform 521">
              <a:extLst>
                <a:ext uri="{FF2B5EF4-FFF2-40B4-BE49-F238E27FC236}">
                  <a16:creationId xmlns:a16="http://schemas.microsoft.com/office/drawing/2014/main" id="{FE652219-8303-4DB6-8B17-E1C194A43EE2}"/>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5" name="Freeform 522">
              <a:extLst>
                <a:ext uri="{FF2B5EF4-FFF2-40B4-BE49-F238E27FC236}">
                  <a16:creationId xmlns:a16="http://schemas.microsoft.com/office/drawing/2014/main" id="{4E6A04B4-D00E-4727-ACAE-91B050E695ED}"/>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6" name="Freeform 523">
              <a:extLst>
                <a:ext uri="{FF2B5EF4-FFF2-40B4-BE49-F238E27FC236}">
                  <a16:creationId xmlns:a16="http://schemas.microsoft.com/office/drawing/2014/main" id="{2F439928-EE5F-4F69-A981-6E28512B4CFE}"/>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7" name="Freeform 524">
              <a:extLst>
                <a:ext uri="{FF2B5EF4-FFF2-40B4-BE49-F238E27FC236}">
                  <a16:creationId xmlns:a16="http://schemas.microsoft.com/office/drawing/2014/main" id="{F91D912E-3103-4973-9408-2E6FE4007CA6}"/>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8" name="Rectangle 525">
              <a:extLst>
                <a:ext uri="{FF2B5EF4-FFF2-40B4-BE49-F238E27FC236}">
                  <a16:creationId xmlns:a16="http://schemas.microsoft.com/office/drawing/2014/main" id="{F8CA8718-3C53-4A1B-944F-03787DB1037F}"/>
                </a:ext>
              </a:extLst>
            </p:cNvPr>
            <p:cNvSpPr>
              <a:spLocks noChangeArrowheads="1"/>
            </p:cNvSpPr>
            <p:nvPr userDrawn="1"/>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9" name="Freeform 526">
              <a:extLst>
                <a:ext uri="{FF2B5EF4-FFF2-40B4-BE49-F238E27FC236}">
                  <a16:creationId xmlns:a16="http://schemas.microsoft.com/office/drawing/2014/main" id="{4A02F169-DA5A-416F-BF11-DD342E080296}"/>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0" name="Freeform 527">
              <a:extLst>
                <a:ext uri="{FF2B5EF4-FFF2-40B4-BE49-F238E27FC236}">
                  <a16:creationId xmlns:a16="http://schemas.microsoft.com/office/drawing/2014/main" id="{10BB4014-33CE-4F5C-9BCD-7A63BFC7E3FA}"/>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829446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3_Úvodní snímek">
    <p:spTree>
      <p:nvGrpSpPr>
        <p:cNvPr id="1" name=""/>
        <p:cNvGrpSpPr/>
        <p:nvPr/>
      </p:nvGrpSpPr>
      <p:grpSpPr>
        <a:xfrm>
          <a:off x="0" y="0"/>
          <a:ext cx="0" cy="0"/>
          <a:chOff x="0" y="0"/>
          <a:chExt cx="0" cy="0"/>
        </a:xfrm>
      </p:grpSpPr>
      <p:sp>
        <p:nvSpPr>
          <p:cNvPr id="7" name="Volný tvar: obrazec 6">
            <a:extLst>
              <a:ext uri="{FF2B5EF4-FFF2-40B4-BE49-F238E27FC236}">
                <a16:creationId xmlns:a16="http://schemas.microsoft.com/office/drawing/2014/main" id="{36D15971-AF1A-446A-AD90-8641E9CD3551}"/>
              </a:ext>
            </a:extLst>
          </p:cNvPr>
          <p:cNvSpPr/>
          <p:nvPr/>
        </p:nvSpPr>
        <p:spPr>
          <a:xfrm>
            <a:off x="0" y="1"/>
            <a:ext cx="12192000" cy="5732466"/>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b="1"/>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4089115"/>
            <a:ext cx="6588351" cy="683264"/>
          </a:xfrm>
        </p:spPr>
        <p:txBody>
          <a:bodyPr anchor="b"/>
          <a:lstStyle>
            <a:lvl1pPr algn="l">
              <a:defRPr sz="4800" b="1">
                <a:solidFill>
                  <a:schemeClr val="bg1"/>
                </a:solidFill>
                <a:latin typeface="+mj-lt"/>
              </a:defRPr>
            </a:lvl1pPr>
          </a:lstStyle>
          <a:p>
            <a:endParaRPr lang="cs-CZ"/>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grpSp>
        <p:nvGrpSpPr>
          <p:cNvPr id="5" name="Skupina 4">
            <a:extLst>
              <a:ext uri="{FF2B5EF4-FFF2-40B4-BE49-F238E27FC236}">
                <a16:creationId xmlns:a16="http://schemas.microsoft.com/office/drawing/2014/main" id="{86C6D96D-CB9C-44FE-8647-343DA0438AD7}"/>
              </a:ext>
            </a:extLst>
          </p:cNvPr>
          <p:cNvGrpSpPr/>
          <p:nvPr userDrawn="1"/>
        </p:nvGrpSpPr>
        <p:grpSpPr>
          <a:xfrm>
            <a:off x="982662" y="734207"/>
            <a:ext cx="2537577" cy="664797"/>
            <a:chOff x="9328150" y="384175"/>
            <a:chExt cx="2484438" cy="650876"/>
          </a:xfrm>
          <a:solidFill>
            <a:schemeClr val="bg1"/>
          </a:solidFill>
        </p:grpSpPr>
        <p:sp>
          <p:nvSpPr>
            <p:cNvPr id="536" name="Freeform 503">
              <a:extLst>
                <a:ext uri="{FF2B5EF4-FFF2-40B4-BE49-F238E27FC236}">
                  <a16:creationId xmlns:a16="http://schemas.microsoft.com/office/drawing/2014/main" id="{5B0D335C-6A11-49E3-BCAE-045C9A1EE3DB}"/>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7" name="Freeform 504">
              <a:extLst>
                <a:ext uri="{FF2B5EF4-FFF2-40B4-BE49-F238E27FC236}">
                  <a16:creationId xmlns:a16="http://schemas.microsoft.com/office/drawing/2014/main" id="{078DC034-1935-45D7-895F-15A143AC0CD5}"/>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8" name="Freeform 505">
              <a:extLst>
                <a:ext uri="{FF2B5EF4-FFF2-40B4-BE49-F238E27FC236}">
                  <a16:creationId xmlns:a16="http://schemas.microsoft.com/office/drawing/2014/main" id="{CC799654-B13D-4C07-825E-A1BF61EB44EE}"/>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9" name="Freeform 506">
              <a:extLst>
                <a:ext uri="{FF2B5EF4-FFF2-40B4-BE49-F238E27FC236}">
                  <a16:creationId xmlns:a16="http://schemas.microsoft.com/office/drawing/2014/main" id="{2DE60C47-37C4-4417-90EC-A6B38D2235D9}"/>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0" name="Freeform 507">
              <a:extLst>
                <a:ext uri="{FF2B5EF4-FFF2-40B4-BE49-F238E27FC236}">
                  <a16:creationId xmlns:a16="http://schemas.microsoft.com/office/drawing/2014/main" id="{131B9275-CECA-4AD2-B1D1-47D5601350D4}"/>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1" name="Freeform 508">
              <a:extLst>
                <a:ext uri="{FF2B5EF4-FFF2-40B4-BE49-F238E27FC236}">
                  <a16:creationId xmlns:a16="http://schemas.microsoft.com/office/drawing/2014/main" id="{AEBD2BC2-18E9-4984-92E9-744A4A4F567B}"/>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2" name="Freeform 509">
              <a:extLst>
                <a:ext uri="{FF2B5EF4-FFF2-40B4-BE49-F238E27FC236}">
                  <a16:creationId xmlns:a16="http://schemas.microsoft.com/office/drawing/2014/main" id="{94262B3B-A5BB-4180-AA7A-38727FBF1630}"/>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3" name="Freeform 510">
              <a:extLst>
                <a:ext uri="{FF2B5EF4-FFF2-40B4-BE49-F238E27FC236}">
                  <a16:creationId xmlns:a16="http://schemas.microsoft.com/office/drawing/2014/main" id="{9BA9595A-6603-4F07-955B-288298D921CA}"/>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4" name="Freeform 511">
              <a:extLst>
                <a:ext uri="{FF2B5EF4-FFF2-40B4-BE49-F238E27FC236}">
                  <a16:creationId xmlns:a16="http://schemas.microsoft.com/office/drawing/2014/main" id="{B6AD64A1-689B-4FC8-9134-59C926642E8C}"/>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5" name="Freeform 512">
              <a:extLst>
                <a:ext uri="{FF2B5EF4-FFF2-40B4-BE49-F238E27FC236}">
                  <a16:creationId xmlns:a16="http://schemas.microsoft.com/office/drawing/2014/main" id="{730FB9EF-3A8A-4E45-9D92-92688861C6F3}"/>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6" name="Freeform 513">
              <a:extLst>
                <a:ext uri="{FF2B5EF4-FFF2-40B4-BE49-F238E27FC236}">
                  <a16:creationId xmlns:a16="http://schemas.microsoft.com/office/drawing/2014/main" id="{72BA6E09-9B71-425E-8640-75B1333FDD4C}"/>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7" name="Freeform 514">
              <a:extLst>
                <a:ext uri="{FF2B5EF4-FFF2-40B4-BE49-F238E27FC236}">
                  <a16:creationId xmlns:a16="http://schemas.microsoft.com/office/drawing/2014/main" id="{DD8AEADF-BC38-433E-8DFE-EEB18C3E15FA}"/>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8" name="Freeform 515">
              <a:extLst>
                <a:ext uri="{FF2B5EF4-FFF2-40B4-BE49-F238E27FC236}">
                  <a16:creationId xmlns:a16="http://schemas.microsoft.com/office/drawing/2014/main" id="{18369E98-D3E0-4342-B762-BD4BC8C7F6C7}"/>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9" name="Freeform 516">
              <a:extLst>
                <a:ext uri="{FF2B5EF4-FFF2-40B4-BE49-F238E27FC236}">
                  <a16:creationId xmlns:a16="http://schemas.microsoft.com/office/drawing/2014/main" id="{62B14052-E15D-4C85-B695-13B072B89321}"/>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0" name="Freeform 517">
              <a:extLst>
                <a:ext uri="{FF2B5EF4-FFF2-40B4-BE49-F238E27FC236}">
                  <a16:creationId xmlns:a16="http://schemas.microsoft.com/office/drawing/2014/main" id="{40D0D042-0AB7-4767-97D2-6696E1E1AC88}"/>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1" name="Freeform 518">
              <a:extLst>
                <a:ext uri="{FF2B5EF4-FFF2-40B4-BE49-F238E27FC236}">
                  <a16:creationId xmlns:a16="http://schemas.microsoft.com/office/drawing/2014/main" id="{56BA0FC5-0FE2-4248-9851-85875BC4FC65}"/>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2" name="Freeform 519">
              <a:extLst>
                <a:ext uri="{FF2B5EF4-FFF2-40B4-BE49-F238E27FC236}">
                  <a16:creationId xmlns:a16="http://schemas.microsoft.com/office/drawing/2014/main" id="{4037CE7B-A7E4-4F28-8703-96DB319AE4DB}"/>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3" name="Freeform 520">
              <a:extLst>
                <a:ext uri="{FF2B5EF4-FFF2-40B4-BE49-F238E27FC236}">
                  <a16:creationId xmlns:a16="http://schemas.microsoft.com/office/drawing/2014/main" id="{80B4E970-9190-42E5-B031-3A0A2970216E}"/>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4" name="Freeform 521">
              <a:extLst>
                <a:ext uri="{FF2B5EF4-FFF2-40B4-BE49-F238E27FC236}">
                  <a16:creationId xmlns:a16="http://schemas.microsoft.com/office/drawing/2014/main" id="{18807F8D-A0AB-4010-AF3F-2A97DA6980EA}"/>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5" name="Freeform 522">
              <a:extLst>
                <a:ext uri="{FF2B5EF4-FFF2-40B4-BE49-F238E27FC236}">
                  <a16:creationId xmlns:a16="http://schemas.microsoft.com/office/drawing/2014/main" id="{09D7928A-0EBD-4527-A770-704A3E8EC55D}"/>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6" name="Freeform 523">
              <a:extLst>
                <a:ext uri="{FF2B5EF4-FFF2-40B4-BE49-F238E27FC236}">
                  <a16:creationId xmlns:a16="http://schemas.microsoft.com/office/drawing/2014/main" id="{42F562F8-17F6-4448-AD8C-1021B7DC0453}"/>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7" name="Freeform 524">
              <a:extLst>
                <a:ext uri="{FF2B5EF4-FFF2-40B4-BE49-F238E27FC236}">
                  <a16:creationId xmlns:a16="http://schemas.microsoft.com/office/drawing/2014/main" id="{78170CD2-997D-4E31-8A79-453C4E4EF2F9}"/>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8" name="Rectangle 525">
              <a:extLst>
                <a:ext uri="{FF2B5EF4-FFF2-40B4-BE49-F238E27FC236}">
                  <a16:creationId xmlns:a16="http://schemas.microsoft.com/office/drawing/2014/main" id="{7FEB0941-9984-47B0-9236-25ED84661A4D}"/>
                </a:ext>
              </a:extLst>
            </p:cNvPr>
            <p:cNvSpPr>
              <a:spLocks noChangeArrowheads="1"/>
            </p:cNvSpPr>
            <p:nvPr userDrawn="1"/>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9" name="Freeform 526">
              <a:extLst>
                <a:ext uri="{FF2B5EF4-FFF2-40B4-BE49-F238E27FC236}">
                  <a16:creationId xmlns:a16="http://schemas.microsoft.com/office/drawing/2014/main" id="{68E1E763-C041-4A6A-AF36-013F564E6475}"/>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0" name="Freeform 527">
              <a:extLst>
                <a:ext uri="{FF2B5EF4-FFF2-40B4-BE49-F238E27FC236}">
                  <a16:creationId xmlns:a16="http://schemas.microsoft.com/office/drawing/2014/main" id="{01496B53-BB2C-4862-B248-5E9EDE197CDA}"/>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
        <p:nvSpPr>
          <p:cNvPr id="135" name="Freeform: Shape 134">
            <a:extLst>
              <a:ext uri="{FF2B5EF4-FFF2-40B4-BE49-F238E27FC236}">
                <a16:creationId xmlns:a16="http://schemas.microsoft.com/office/drawing/2014/main" id="{816424CD-94EB-4367-8BD2-68B02DFCC770}"/>
              </a:ext>
            </a:extLst>
          </p:cNvPr>
          <p:cNvSpPr>
            <a:spLocks/>
          </p:cNvSpPr>
          <p:nvPr userDrawn="1"/>
        </p:nvSpPr>
        <p:spPr bwMode="auto">
          <a:xfrm>
            <a:off x="7833166" y="2866234"/>
            <a:ext cx="4358835" cy="2594882"/>
          </a:xfrm>
          <a:custGeom>
            <a:avLst/>
            <a:gdLst>
              <a:gd name="connsiteX0" fmla="*/ 193587 w 4358835"/>
              <a:gd name="connsiteY0" fmla="*/ 0 h 2594882"/>
              <a:gd name="connsiteX1" fmla="*/ 3032854 w 4358835"/>
              <a:gd name="connsiteY1" fmla="*/ 1556929 h 2594882"/>
              <a:gd name="connsiteX2" fmla="*/ 4043512 w 4358835"/>
              <a:gd name="connsiteY2" fmla="*/ 995887 h 2594882"/>
              <a:gd name="connsiteX3" fmla="*/ 4358835 w 4358835"/>
              <a:gd name="connsiteY3" fmla="*/ 816570 h 2594882"/>
              <a:gd name="connsiteX4" fmla="*/ 4358835 w 4358835"/>
              <a:gd name="connsiteY4" fmla="*/ 1449792 h 2594882"/>
              <a:gd name="connsiteX5" fmla="*/ 4331237 w 4358835"/>
              <a:gd name="connsiteY5" fmla="*/ 1473313 h 2594882"/>
              <a:gd name="connsiteX6" fmla="*/ 3097383 w 4358835"/>
              <a:gd name="connsiteY6" fmla="*/ 2594882 h 2594882"/>
              <a:gd name="connsiteX7" fmla="*/ 3000590 w 4358835"/>
              <a:gd name="connsiteY7" fmla="*/ 2594882 h 2594882"/>
              <a:gd name="connsiteX8" fmla="*/ 0 w 4358835"/>
              <a:gd name="connsiteY8" fmla="*/ 32436 h 2594882"/>
              <a:gd name="connsiteX9" fmla="*/ 193587 w 4358835"/>
              <a:gd name="connsiteY9" fmla="*/ 0 h 2594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8835" h="2594882">
                <a:moveTo>
                  <a:pt x="193587" y="0"/>
                </a:moveTo>
                <a:cubicBezTo>
                  <a:pt x="774346" y="227053"/>
                  <a:pt x="2484359" y="1265005"/>
                  <a:pt x="3032854" y="1556929"/>
                </a:cubicBezTo>
                <a:cubicBezTo>
                  <a:pt x="3250639" y="1447458"/>
                  <a:pt x="3627225" y="1233076"/>
                  <a:pt x="4043512" y="995887"/>
                </a:cubicBezTo>
                <a:lnTo>
                  <a:pt x="4358835" y="816570"/>
                </a:lnTo>
                <a:lnTo>
                  <a:pt x="4358835" y="1449792"/>
                </a:lnTo>
                <a:lnTo>
                  <a:pt x="4331237" y="1473313"/>
                </a:lnTo>
                <a:cubicBezTo>
                  <a:pt x="3798756" y="1929690"/>
                  <a:pt x="3309118" y="2367830"/>
                  <a:pt x="3097383" y="2594882"/>
                </a:cubicBezTo>
                <a:cubicBezTo>
                  <a:pt x="3097383" y="2594882"/>
                  <a:pt x="3097383" y="2594882"/>
                  <a:pt x="3000590" y="2594882"/>
                </a:cubicBezTo>
                <a:cubicBezTo>
                  <a:pt x="2516624" y="2075906"/>
                  <a:pt x="580759" y="454104"/>
                  <a:pt x="0" y="32436"/>
                </a:cubicBezTo>
                <a:cubicBezTo>
                  <a:pt x="0" y="32436"/>
                  <a:pt x="0" y="32436"/>
                  <a:pt x="193587" y="0"/>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cs-CZ"/>
          </a:p>
        </p:txBody>
      </p:sp>
      <p:grpSp>
        <p:nvGrpSpPr>
          <p:cNvPr id="136" name="Group 135">
            <a:extLst>
              <a:ext uri="{FF2B5EF4-FFF2-40B4-BE49-F238E27FC236}">
                <a16:creationId xmlns:a16="http://schemas.microsoft.com/office/drawing/2014/main" id="{5B1D60CF-BE5F-41CC-9617-C8BE356C5F6B}"/>
              </a:ext>
            </a:extLst>
          </p:cNvPr>
          <p:cNvGrpSpPr/>
          <p:nvPr userDrawn="1"/>
        </p:nvGrpSpPr>
        <p:grpSpPr>
          <a:xfrm>
            <a:off x="982663" y="6118225"/>
            <a:ext cx="10833100" cy="365126"/>
            <a:chOff x="982663" y="6086476"/>
            <a:chExt cx="10833100" cy="365126"/>
          </a:xfrm>
        </p:grpSpPr>
        <p:sp>
          <p:nvSpPr>
            <p:cNvPr id="137" name="Freeform 5">
              <a:extLst>
                <a:ext uri="{FF2B5EF4-FFF2-40B4-BE49-F238E27FC236}">
                  <a16:creationId xmlns:a16="http://schemas.microsoft.com/office/drawing/2014/main" id="{178B4F5E-3260-441A-936A-B789FF24E5B7}"/>
                </a:ext>
              </a:extLst>
            </p:cNvPr>
            <p:cNvSpPr>
              <a:spLocks/>
            </p:cNvSpPr>
            <p:nvPr userDrawn="1"/>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8" name="Freeform 6">
              <a:extLst>
                <a:ext uri="{FF2B5EF4-FFF2-40B4-BE49-F238E27FC236}">
                  <a16:creationId xmlns:a16="http://schemas.microsoft.com/office/drawing/2014/main" id="{DF4A6A9E-7C6D-405C-ABD0-6269B5702D78}"/>
                </a:ext>
              </a:extLst>
            </p:cNvPr>
            <p:cNvSpPr>
              <a:spLocks/>
            </p:cNvSpPr>
            <p:nvPr userDrawn="1"/>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9" name="Freeform 7">
              <a:extLst>
                <a:ext uri="{FF2B5EF4-FFF2-40B4-BE49-F238E27FC236}">
                  <a16:creationId xmlns:a16="http://schemas.microsoft.com/office/drawing/2014/main" id="{D3D8A54C-1263-4CC0-8A27-8E039B090291}"/>
                </a:ext>
              </a:extLst>
            </p:cNvPr>
            <p:cNvSpPr>
              <a:spLocks/>
            </p:cNvSpPr>
            <p:nvPr userDrawn="1"/>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0" name="Freeform 8">
              <a:extLst>
                <a:ext uri="{FF2B5EF4-FFF2-40B4-BE49-F238E27FC236}">
                  <a16:creationId xmlns:a16="http://schemas.microsoft.com/office/drawing/2014/main" id="{F5287A4A-5862-4C3D-8C35-CD6707EBE2DD}"/>
                </a:ext>
              </a:extLst>
            </p:cNvPr>
            <p:cNvSpPr>
              <a:spLocks/>
            </p:cNvSpPr>
            <p:nvPr userDrawn="1"/>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1" name="Freeform 9">
              <a:extLst>
                <a:ext uri="{FF2B5EF4-FFF2-40B4-BE49-F238E27FC236}">
                  <a16:creationId xmlns:a16="http://schemas.microsoft.com/office/drawing/2014/main" id="{BE873F3D-E5F7-47B6-95D7-4057F1C151EA}"/>
                </a:ext>
              </a:extLst>
            </p:cNvPr>
            <p:cNvSpPr>
              <a:spLocks/>
            </p:cNvSpPr>
            <p:nvPr userDrawn="1"/>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2" name="Freeform 10">
              <a:extLst>
                <a:ext uri="{FF2B5EF4-FFF2-40B4-BE49-F238E27FC236}">
                  <a16:creationId xmlns:a16="http://schemas.microsoft.com/office/drawing/2014/main" id="{70C91B34-BA07-40A0-B665-A00E6CBA1A5A}"/>
                </a:ext>
              </a:extLst>
            </p:cNvPr>
            <p:cNvSpPr>
              <a:spLocks/>
            </p:cNvSpPr>
            <p:nvPr userDrawn="1"/>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3" name="Freeform 11">
              <a:extLst>
                <a:ext uri="{FF2B5EF4-FFF2-40B4-BE49-F238E27FC236}">
                  <a16:creationId xmlns:a16="http://schemas.microsoft.com/office/drawing/2014/main" id="{2B2D45FB-693B-4769-A3F1-5CBA2D51957F}"/>
                </a:ext>
              </a:extLst>
            </p:cNvPr>
            <p:cNvSpPr>
              <a:spLocks/>
            </p:cNvSpPr>
            <p:nvPr userDrawn="1"/>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4" name="Freeform 12">
              <a:extLst>
                <a:ext uri="{FF2B5EF4-FFF2-40B4-BE49-F238E27FC236}">
                  <a16:creationId xmlns:a16="http://schemas.microsoft.com/office/drawing/2014/main" id="{EB2D2FC5-FFA0-40AB-B9FC-323C605644FB}"/>
                </a:ext>
              </a:extLst>
            </p:cNvPr>
            <p:cNvSpPr>
              <a:spLocks/>
            </p:cNvSpPr>
            <p:nvPr userDrawn="1"/>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5" name="Freeform 13">
              <a:extLst>
                <a:ext uri="{FF2B5EF4-FFF2-40B4-BE49-F238E27FC236}">
                  <a16:creationId xmlns:a16="http://schemas.microsoft.com/office/drawing/2014/main" id="{24CFFC7F-AECC-4FAE-99B4-3488E068C85B}"/>
                </a:ext>
              </a:extLst>
            </p:cNvPr>
            <p:cNvSpPr>
              <a:spLocks/>
            </p:cNvSpPr>
            <p:nvPr userDrawn="1"/>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6" name="Freeform 14">
              <a:extLst>
                <a:ext uri="{FF2B5EF4-FFF2-40B4-BE49-F238E27FC236}">
                  <a16:creationId xmlns:a16="http://schemas.microsoft.com/office/drawing/2014/main" id="{E2B05368-7FDC-4D32-A6C7-A403F9B9F61C}"/>
                </a:ext>
              </a:extLst>
            </p:cNvPr>
            <p:cNvSpPr>
              <a:spLocks/>
            </p:cNvSpPr>
            <p:nvPr userDrawn="1"/>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7" name="Freeform 15">
              <a:extLst>
                <a:ext uri="{FF2B5EF4-FFF2-40B4-BE49-F238E27FC236}">
                  <a16:creationId xmlns:a16="http://schemas.microsoft.com/office/drawing/2014/main" id="{C479117A-F83E-4656-82C8-696D697537E3}"/>
                </a:ext>
              </a:extLst>
            </p:cNvPr>
            <p:cNvSpPr>
              <a:spLocks/>
            </p:cNvSpPr>
            <p:nvPr userDrawn="1"/>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8" name="Freeform 16">
              <a:extLst>
                <a:ext uri="{FF2B5EF4-FFF2-40B4-BE49-F238E27FC236}">
                  <a16:creationId xmlns:a16="http://schemas.microsoft.com/office/drawing/2014/main" id="{E728D2B3-B83B-4EC4-8575-D633D64EBD69}"/>
                </a:ext>
              </a:extLst>
            </p:cNvPr>
            <p:cNvSpPr>
              <a:spLocks/>
            </p:cNvSpPr>
            <p:nvPr userDrawn="1"/>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9" name="Freeform 17">
              <a:extLst>
                <a:ext uri="{FF2B5EF4-FFF2-40B4-BE49-F238E27FC236}">
                  <a16:creationId xmlns:a16="http://schemas.microsoft.com/office/drawing/2014/main" id="{81BE5821-1547-49F6-96D0-3209B4BD8BDB}"/>
                </a:ext>
              </a:extLst>
            </p:cNvPr>
            <p:cNvSpPr>
              <a:spLocks/>
            </p:cNvSpPr>
            <p:nvPr userDrawn="1"/>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0" name="Freeform 18">
              <a:extLst>
                <a:ext uri="{FF2B5EF4-FFF2-40B4-BE49-F238E27FC236}">
                  <a16:creationId xmlns:a16="http://schemas.microsoft.com/office/drawing/2014/main" id="{AE11FD74-4BC6-4334-B08F-8806D82A27B4}"/>
                </a:ext>
              </a:extLst>
            </p:cNvPr>
            <p:cNvSpPr>
              <a:spLocks/>
            </p:cNvSpPr>
            <p:nvPr userDrawn="1"/>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1" name="Freeform 19">
              <a:extLst>
                <a:ext uri="{FF2B5EF4-FFF2-40B4-BE49-F238E27FC236}">
                  <a16:creationId xmlns:a16="http://schemas.microsoft.com/office/drawing/2014/main" id="{C5067002-EF9C-40B3-87DB-93F5967B57EA}"/>
                </a:ext>
              </a:extLst>
            </p:cNvPr>
            <p:cNvSpPr>
              <a:spLocks/>
            </p:cNvSpPr>
            <p:nvPr userDrawn="1"/>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2" name="Freeform 20">
              <a:extLst>
                <a:ext uri="{FF2B5EF4-FFF2-40B4-BE49-F238E27FC236}">
                  <a16:creationId xmlns:a16="http://schemas.microsoft.com/office/drawing/2014/main" id="{3176B1E5-8E69-49C5-898A-E897B8D804E1}"/>
                </a:ext>
              </a:extLst>
            </p:cNvPr>
            <p:cNvSpPr>
              <a:spLocks/>
            </p:cNvSpPr>
            <p:nvPr userDrawn="1"/>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3" name="Freeform 21">
              <a:extLst>
                <a:ext uri="{FF2B5EF4-FFF2-40B4-BE49-F238E27FC236}">
                  <a16:creationId xmlns:a16="http://schemas.microsoft.com/office/drawing/2014/main" id="{8F30B98E-0683-4E06-A9C0-D7BC2F28B271}"/>
                </a:ext>
              </a:extLst>
            </p:cNvPr>
            <p:cNvSpPr>
              <a:spLocks/>
            </p:cNvSpPr>
            <p:nvPr userDrawn="1"/>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4" name="Freeform 22">
              <a:extLst>
                <a:ext uri="{FF2B5EF4-FFF2-40B4-BE49-F238E27FC236}">
                  <a16:creationId xmlns:a16="http://schemas.microsoft.com/office/drawing/2014/main" id="{14A597A2-F113-4345-AB9E-A93622BC2708}"/>
                </a:ext>
              </a:extLst>
            </p:cNvPr>
            <p:cNvSpPr>
              <a:spLocks/>
            </p:cNvSpPr>
            <p:nvPr userDrawn="1"/>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5" name="Freeform 23">
              <a:extLst>
                <a:ext uri="{FF2B5EF4-FFF2-40B4-BE49-F238E27FC236}">
                  <a16:creationId xmlns:a16="http://schemas.microsoft.com/office/drawing/2014/main" id="{F6DBFB60-C697-49CE-A936-2B1960A03791}"/>
                </a:ext>
              </a:extLst>
            </p:cNvPr>
            <p:cNvSpPr>
              <a:spLocks/>
            </p:cNvSpPr>
            <p:nvPr userDrawn="1"/>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6" name="Freeform 24">
              <a:extLst>
                <a:ext uri="{FF2B5EF4-FFF2-40B4-BE49-F238E27FC236}">
                  <a16:creationId xmlns:a16="http://schemas.microsoft.com/office/drawing/2014/main" id="{57A4C699-2173-46B2-B9BA-F35827722DCF}"/>
                </a:ext>
              </a:extLst>
            </p:cNvPr>
            <p:cNvSpPr>
              <a:spLocks/>
            </p:cNvSpPr>
            <p:nvPr userDrawn="1"/>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7" name="Freeform 25">
              <a:extLst>
                <a:ext uri="{FF2B5EF4-FFF2-40B4-BE49-F238E27FC236}">
                  <a16:creationId xmlns:a16="http://schemas.microsoft.com/office/drawing/2014/main" id="{A7B68409-63F7-4239-9096-6E52550A4890}"/>
                </a:ext>
              </a:extLst>
            </p:cNvPr>
            <p:cNvSpPr>
              <a:spLocks/>
            </p:cNvSpPr>
            <p:nvPr userDrawn="1"/>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8" name="Freeform 26">
              <a:extLst>
                <a:ext uri="{FF2B5EF4-FFF2-40B4-BE49-F238E27FC236}">
                  <a16:creationId xmlns:a16="http://schemas.microsoft.com/office/drawing/2014/main" id="{2CEEC9F4-7EEA-4502-B4A8-09AE33EE3ABD}"/>
                </a:ext>
              </a:extLst>
            </p:cNvPr>
            <p:cNvSpPr>
              <a:spLocks/>
            </p:cNvSpPr>
            <p:nvPr userDrawn="1"/>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9" name="Freeform 27">
              <a:extLst>
                <a:ext uri="{FF2B5EF4-FFF2-40B4-BE49-F238E27FC236}">
                  <a16:creationId xmlns:a16="http://schemas.microsoft.com/office/drawing/2014/main" id="{48B6C6FC-F976-4D37-B4DE-7A94961FD226}"/>
                </a:ext>
              </a:extLst>
            </p:cNvPr>
            <p:cNvSpPr>
              <a:spLocks/>
            </p:cNvSpPr>
            <p:nvPr userDrawn="1"/>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0" name="Freeform 28">
              <a:extLst>
                <a:ext uri="{FF2B5EF4-FFF2-40B4-BE49-F238E27FC236}">
                  <a16:creationId xmlns:a16="http://schemas.microsoft.com/office/drawing/2014/main" id="{BF931A60-D1AF-46A5-A69F-CD9F344C8B28}"/>
                </a:ext>
              </a:extLst>
            </p:cNvPr>
            <p:cNvSpPr>
              <a:spLocks/>
            </p:cNvSpPr>
            <p:nvPr userDrawn="1"/>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1" name="Freeform 29">
              <a:extLst>
                <a:ext uri="{FF2B5EF4-FFF2-40B4-BE49-F238E27FC236}">
                  <a16:creationId xmlns:a16="http://schemas.microsoft.com/office/drawing/2014/main" id="{B923EAC8-3A2B-429F-91A9-E93A33AEE245}"/>
                </a:ext>
              </a:extLst>
            </p:cNvPr>
            <p:cNvSpPr>
              <a:spLocks/>
            </p:cNvSpPr>
            <p:nvPr userDrawn="1"/>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2" name="Freeform 30">
              <a:extLst>
                <a:ext uri="{FF2B5EF4-FFF2-40B4-BE49-F238E27FC236}">
                  <a16:creationId xmlns:a16="http://schemas.microsoft.com/office/drawing/2014/main" id="{1FE501D8-3BF2-4BEE-ABE3-939EAE6D3410}"/>
                </a:ext>
              </a:extLst>
            </p:cNvPr>
            <p:cNvSpPr>
              <a:spLocks/>
            </p:cNvSpPr>
            <p:nvPr userDrawn="1"/>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3" name="Freeform 31">
              <a:extLst>
                <a:ext uri="{FF2B5EF4-FFF2-40B4-BE49-F238E27FC236}">
                  <a16:creationId xmlns:a16="http://schemas.microsoft.com/office/drawing/2014/main" id="{1BD83547-DB19-4B64-8A03-F39254494ED9}"/>
                </a:ext>
              </a:extLst>
            </p:cNvPr>
            <p:cNvSpPr>
              <a:spLocks/>
            </p:cNvSpPr>
            <p:nvPr userDrawn="1"/>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4" name="Freeform 32">
              <a:extLst>
                <a:ext uri="{FF2B5EF4-FFF2-40B4-BE49-F238E27FC236}">
                  <a16:creationId xmlns:a16="http://schemas.microsoft.com/office/drawing/2014/main" id="{26AA5340-3626-4144-BBCF-809C698C05E4}"/>
                </a:ext>
              </a:extLst>
            </p:cNvPr>
            <p:cNvSpPr>
              <a:spLocks/>
            </p:cNvSpPr>
            <p:nvPr userDrawn="1"/>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5" name="Freeform 33">
              <a:extLst>
                <a:ext uri="{FF2B5EF4-FFF2-40B4-BE49-F238E27FC236}">
                  <a16:creationId xmlns:a16="http://schemas.microsoft.com/office/drawing/2014/main" id="{99869AF2-7194-4490-8DA6-3832F5CE44C0}"/>
                </a:ext>
              </a:extLst>
            </p:cNvPr>
            <p:cNvSpPr>
              <a:spLocks/>
            </p:cNvSpPr>
            <p:nvPr userDrawn="1"/>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6" name="Freeform 34">
              <a:extLst>
                <a:ext uri="{FF2B5EF4-FFF2-40B4-BE49-F238E27FC236}">
                  <a16:creationId xmlns:a16="http://schemas.microsoft.com/office/drawing/2014/main" id="{030B4A01-93FC-4E51-B481-04E9B9C2A635}"/>
                </a:ext>
              </a:extLst>
            </p:cNvPr>
            <p:cNvSpPr>
              <a:spLocks/>
            </p:cNvSpPr>
            <p:nvPr userDrawn="1"/>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7" name="Freeform 35">
              <a:extLst>
                <a:ext uri="{FF2B5EF4-FFF2-40B4-BE49-F238E27FC236}">
                  <a16:creationId xmlns:a16="http://schemas.microsoft.com/office/drawing/2014/main" id="{DFD55C0C-7A13-4965-848A-0CE9F45BB722}"/>
                </a:ext>
              </a:extLst>
            </p:cNvPr>
            <p:cNvSpPr>
              <a:spLocks/>
            </p:cNvSpPr>
            <p:nvPr userDrawn="1"/>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8" name="Freeform 36">
              <a:extLst>
                <a:ext uri="{FF2B5EF4-FFF2-40B4-BE49-F238E27FC236}">
                  <a16:creationId xmlns:a16="http://schemas.microsoft.com/office/drawing/2014/main" id="{6E82B866-338E-40A0-A796-6B254B5CF3ED}"/>
                </a:ext>
              </a:extLst>
            </p:cNvPr>
            <p:cNvSpPr>
              <a:spLocks/>
            </p:cNvSpPr>
            <p:nvPr userDrawn="1"/>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9" name="Freeform 37">
              <a:extLst>
                <a:ext uri="{FF2B5EF4-FFF2-40B4-BE49-F238E27FC236}">
                  <a16:creationId xmlns:a16="http://schemas.microsoft.com/office/drawing/2014/main" id="{41FA5042-7276-4A09-9195-1AB4B5729CC2}"/>
                </a:ext>
              </a:extLst>
            </p:cNvPr>
            <p:cNvSpPr>
              <a:spLocks/>
            </p:cNvSpPr>
            <p:nvPr userDrawn="1"/>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0" name="Freeform 38">
              <a:extLst>
                <a:ext uri="{FF2B5EF4-FFF2-40B4-BE49-F238E27FC236}">
                  <a16:creationId xmlns:a16="http://schemas.microsoft.com/office/drawing/2014/main" id="{33EC5951-371D-47F9-890B-00B54957CE21}"/>
                </a:ext>
              </a:extLst>
            </p:cNvPr>
            <p:cNvSpPr>
              <a:spLocks/>
            </p:cNvSpPr>
            <p:nvPr userDrawn="1"/>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1" name="Freeform 39">
              <a:extLst>
                <a:ext uri="{FF2B5EF4-FFF2-40B4-BE49-F238E27FC236}">
                  <a16:creationId xmlns:a16="http://schemas.microsoft.com/office/drawing/2014/main" id="{EB63A115-79F8-48FC-8D9F-52E7AD08025D}"/>
                </a:ext>
              </a:extLst>
            </p:cNvPr>
            <p:cNvSpPr>
              <a:spLocks/>
            </p:cNvSpPr>
            <p:nvPr userDrawn="1"/>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2" name="Freeform 40">
              <a:extLst>
                <a:ext uri="{FF2B5EF4-FFF2-40B4-BE49-F238E27FC236}">
                  <a16:creationId xmlns:a16="http://schemas.microsoft.com/office/drawing/2014/main" id="{972D5419-29B3-45EC-961D-26D2DF0E3EB8}"/>
                </a:ext>
              </a:extLst>
            </p:cNvPr>
            <p:cNvSpPr>
              <a:spLocks/>
            </p:cNvSpPr>
            <p:nvPr userDrawn="1"/>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3" name="Freeform 41">
              <a:extLst>
                <a:ext uri="{FF2B5EF4-FFF2-40B4-BE49-F238E27FC236}">
                  <a16:creationId xmlns:a16="http://schemas.microsoft.com/office/drawing/2014/main" id="{7BDB6C80-3452-4F9E-8CE5-4FE817405B95}"/>
                </a:ext>
              </a:extLst>
            </p:cNvPr>
            <p:cNvSpPr>
              <a:spLocks/>
            </p:cNvSpPr>
            <p:nvPr userDrawn="1"/>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4" name="Freeform 42">
              <a:extLst>
                <a:ext uri="{FF2B5EF4-FFF2-40B4-BE49-F238E27FC236}">
                  <a16:creationId xmlns:a16="http://schemas.microsoft.com/office/drawing/2014/main" id="{71CBD36F-5235-412A-8095-9C40D5C72695}"/>
                </a:ext>
              </a:extLst>
            </p:cNvPr>
            <p:cNvSpPr>
              <a:spLocks/>
            </p:cNvSpPr>
            <p:nvPr userDrawn="1"/>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5" name="Freeform 43">
              <a:extLst>
                <a:ext uri="{FF2B5EF4-FFF2-40B4-BE49-F238E27FC236}">
                  <a16:creationId xmlns:a16="http://schemas.microsoft.com/office/drawing/2014/main" id="{CDA34ACA-6A62-40A3-A178-3761319FC443}"/>
                </a:ext>
              </a:extLst>
            </p:cNvPr>
            <p:cNvSpPr>
              <a:spLocks/>
            </p:cNvSpPr>
            <p:nvPr userDrawn="1"/>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6" name="Freeform 44">
              <a:extLst>
                <a:ext uri="{FF2B5EF4-FFF2-40B4-BE49-F238E27FC236}">
                  <a16:creationId xmlns:a16="http://schemas.microsoft.com/office/drawing/2014/main" id="{84678B57-8CD5-45C3-82E2-E552067BDB7E}"/>
                </a:ext>
              </a:extLst>
            </p:cNvPr>
            <p:cNvSpPr>
              <a:spLocks/>
            </p:cNvSpPr>
            <p:nvPr userDrawn="1"/>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7" name="Freeform 45">
              <a:extLst>
                <a:ext uri="{FF2B5EF4-FFF2-40B4-BE49-F238E27FC236}">
                  <a16:creationId xmlns:a16="http://schemas.microsoft.com/office/drawing/2014/main" id="{2EFBC79F-3D0E-4045-B55B-83476C2733FF}"/>
                </a:ext>
              </a:extLst>
            </p:cNvPr>
            <p:cNvSpPr>
              <a:spLocks/>
            </p:cNvSpPr>
            <p:nvPr userDrawn="1"/>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8" name="Freeform 46">
              <a:extLst>
                <a:ext uri="{FF2B5EF4-FFF2-40B4-BE49-F238E27FC236}">
                  <a16:creationId xmlns:a16="http://schemas.microsoft.com/office/drawing/2014/main" id="{35016667-EB59-4436-B376-8A3E1BE67FBC}"/>
                </a:ext>
              </a:extLst>
            </p:cNvPr>
            <p:cNvSpPr>
              <a:spLocks/>
            </p:cNvSpPr>
            <p:nvPr userDrawn="1"/>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9" name="Freeform 47">
              <a:extLst>
                <a:ext uri="{FF2B5EF4-FFF2-40B4-BE49-F238E27FC236}">
                  <a16:creationId xmlns:a16="http://schemas.microsoft.com/office/drawing/2014/main" id="{4F6AFD3F-7E5D-4640-8D1F-27EED94846BE}"/>
                </a:ext>
              </a:extLst>
            </p:cNvPr>
            <p:cNvSpPr>
              <a:spLocks/>
            </p:cNvSpPr>
            <p:nvPr userDrawn="1"/>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0" name="Freeform 48">
              <a:extLst>
                <a:ext uri="{FF2B5EF4-FFF2-40B4-BE49-F238E27FC236}">
                  <a16:creationId xmlns:a16="http://schemas.microsoft.com/office/drawing/2014/main" id="{F2068BE0-7A7D-4625-9078-A909DCE1050E}"/>
                </a:ext>
              </a:extLst>
            </p:cNvPr>
            <p:cNvSpPr>
              <a:spLocks/>
            </p:cNvSpPr>
            <p:nvPr userDrawn="1"/>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1" name="Freeform 49">
              <a:extLst>
                <a:ext uri="{FF2B5EF4-FFF2-40B4-BE49-F238E27FC236}">
                  <a16:creationId xmlns:a16="http://schemas.microsoft.com/office/drawing/2014/main" id="{A991E993-E0C1-4CFB-8140-A7EBFA69FD2A}"/>
                </a:ext>
              </a:extLst>
            </p:cNvPr>
            <p:cNvSpPr>
              <a:spLocks/>
            </p:cNvSpPr>
            <p:nvPr userDrawn="1"/>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2" name="Freeform 50">
              <a:extLst>
                <a:ext uri="{FF2B5EF4-FFF2-40B4-BE49-F238E27FC236}">
                  <a16:creationId xmlns:a16="http://schemas.microsoft.com/office/drawing/2014/main" id="{BA542640-A53D-48B6-A8DA-C58FB27E4BB6}"/>
                </a:ext>
              </a:extLst>
            </p:cNvPr>
            <p:cNvSpPr>
              <a:spLocks/>
            </p:cNvSpPr>
            <p:nvPr userDrawn="1"/>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3" name="Freeform 51">
              <a:extLst>
                <a:ext uri="{FF2B5EF4-FFF2-40B4-BE49-F238E27FC236}">
                  <a16:creationId xmlns:a16="http://schemas.microsoft.com/office/drawing/2014/main" id="{7921722C-17A0-4F53-8602-F2807F0235C9}"/>
                </a:ext>
              </a:extLst>
            </p:cNvPr>
            <p:cNvSpPr>
              <a:spLocks/>
            </p:cNvSpPr>
            <p:nvPr userDrawn="1"/>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4" name="Freeform 52">
              <a:extLst>
                <a:ext uri="{FF2B5EF4-FFF2-40B4-BE49-F238E27FC236}">
                  <a16:creationId xmlns:a16="http://schemas.microsoft.com/office/drawing/2014/main" id="{76559714-3C1A-4D74-B638-940B27B2CFF5}"/>
                </a:ext>
              </a:extLst>
            </p:cNvPr>
            <p:cNvSpPr>
              <a:spLocks/>
            </p:cNvSpPr>
            <p:nvPr userDrawn="1"/>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5" name="Freeform 53">
              <a:extLst>
                <a:ext uri="{FF2B5EF4-FFF2-40B4-BE49-F238E27FC236}">
                  <a16:creationId xmlns:a16="http://schemas.microsoft.com/office/drawing/2014/main" id="{88E752C0-5D9A-413A-B265-4F0A6D499D6C}"/>
                </a:ext>
              </a:extLst>
            </p:cNvPr>
            <p:cNvSpPr>
              <a:spLocks/>
            </p:cNvSpPr>
            <p:nvPr userDrawn="1"/>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6" name="Freeform 54">
              <a:extLst>
                <a:ext uri="{FF2B5EF4-FFF2-40B4-BE49-F238E27FC236}">
                  <a16:creationId xmlns:a16="http://schemas.microsoft.com/office/drawing/2014/main" id="{968D1B2E-E30B-48DC-94F1-7FFA912D1840}"/>
                </a:ext>
              </a:extLst>
            </p:cNvPr>
            <p:cNvSpPr>
              <a:spLocks/>
            </p:cNvSpPr>
            <p:nvPr userDrawn="1"/>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7" name="Freeform 55">
              <a:extLst>
                <a:ext uri="{FF2B5EF4-FFF2-40B4-BE49-F238E27FC236}">
                  <a16:creationId xmlns:a16="http://schemas.microsoft.com/office/drawing/2014/main" id="{6DA7A7C1-0B52-47F6-ACDF-D45E25957816}"/>
                </a:ext>
              </a:extLst>
            </p:cNvPr>
            <p:cNvSpPr>
              <a:spLocks/>
            </p:cNvSpPr>
            <p:nvPr userDrawn="1"/>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8" name="Freeform 56">
              <a:extLst>
                <a:ext uri="{FF2B5EF4-FFF2-40B4-BE49-F238E27FC236}">
                  <a16:creationId xmlns:a16="http://schemas.microsoft.com/office/drawing/2014/main" id="{3DB48BCE-C5A9-4360-A2D5-98ADE772E140}"/>
                </a:ext>
              </a:extLst>
            </p:cNvPr>
            <p:cNvSpPr>
              <a:spLocks/>
            </p:cNvSpPr>
            <p:nvPr userDrawn="1"/>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9" name="Freeform 57">
              <a:extLst>
                <a:ext uri="{FF2B5EF4-FFF2-40B4-BE49-F238E27FC236}">
                  <a16:creationId xmlns:a16="http://schemas.microsoft.com/office/drawing/2014/main" id="{345362AC-C777-4DC2-80D2-957E3E4E29E8}"/>
                </a:ext>
              </a:extLst>
            </p:cNvPr>
            <p:cNvSpPr>
              <a:spLocks/>
            </p:cNvSpPr>
            <p:nvPr userDrawn="1"/>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0" name="Freeform 58">
              <a:extLst>
                <a:ext uri="{FF2B5EF4-FFF2-40B4-BE49-F238E27FC236}">
                  <a16:creationId xmlns:a16="http://schemas.microsoft.com/office/drawing/2014/main" id="{76DF1FED-9267-40DD-9B1A-F38BD5220B21}"/>
                </a:ext>
              </a:extLst>
            </p:cNvPr>
            <p:cNvSpPr>
              <a:spLocks/>
            </p:cNvSpPr>
            <p:nvPr userDrawn="1"/>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1" name="Freeform 59">
              <a:extLst>
                <a:ext uri="{FF2B5EF4-FFF2-40B4-BE49-F238E27FC236}">
                  <a16:creationId xmlns:a16="http://schemas.microsoft.com/office/drawing/2014/main" id="{7AAF1631-78DD-47DD-B6C6-C6700A4D42BE}"/>
                </a:ext>
              </a:extLst>
            </p:cNvPr>
            <p:cNvSpPr>
              <a:spLocks/>
            </p:cNvSpPr>
            <p:nvPr userDrawn="1"/>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2" name="Freeform 60">
              <a:extLst>
                <a:ext uri="{FF2B5EF4-FFF2-40B4-BE49-F238E27FC236}">
                  <a16:creationId xmlns:a16="http://schemas.microsoft.com/office/drawing/2014/main" id="{B7E2B6AF-016D-46DB-8EA9-0A8282273407}"/>
                </a:ext>
              </a:extLst>
            </p:cNvPr>
            <p:cNvSpPr>
              <a:spLocks/>
            </p:cNvSpPr>
            <p:nvPr userDrawn="1"/>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3" name="Freeform 61">
              <a:extLst>
                <a:ext uri="{FF2B5EF4-FFF2-40B4-BE49-F238E27FC236}">
                  <a16:creationId xmlns:a16="http://schemas.microsoft.com/office/drawing/2014/main" id="{7355B21B-5F25-40D7-BCEA-57C00EB82A0B}"/>
                </a:ext>
              </a:extLst>
            </p:cNvPr>
            <p:cNvSpPr>
              <a:spLocks/>
            </p:cNvSpPr>
            <p:nvPr userDrawn="1"/>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4" name="Freeform 62">
              <a:extLst>
                <a:ext uri="{FF2B5EF4-FFF2-40B4-BE49-F238E27FC236}">
                  <a16:creationId xmlns:a16="http://schemas.microsoft.com/office/drawing/2014/main" id="{029683F4-31CE-44BC-8FF9-8DBBBB189D90}"/>
                </a:ext>
              </a:extLst>
            </p:cNvPr>
            <p:cNvSpPr>
              <a:spLocks/>
            </p:cNvSpPr>
            <p:nvPr userDrawn="1"/>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5" name="Freeform 63">
              <a:extLst>
                <a:ext uri="{FF2B5EF4-FFF2-40B4-BE49-F238E27FC236}">
                  <a16:creationId xmlns:a16="http://schemas.microsoft.com/office/drawing/2014/main" id="{21DC7C26-534D-41B4-83E2-2DF698451363}"/>
                </a:ext>
              </a:extLst>
            </p:cNvPr>
            <p:cNvSpPr>
              <a:spLocks/>
            </p:cNvSpPr>
            <p:nvPr userDrawn="1"/>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6" name="Freeform 64">
              <a:extLst>
                <a:ext uri="{FF2B5EF4-FFF2-40B4-BE49-F238E27FC236}">
                  <a16:creationId xmlns:a16="http://schemas.microsoft.com/office/drawing/2014/main" id="{750F8E22-DE08-4203-98C6-E60BFEAB5C8D}"/>
                </a:ext>
              </a:extLst>
            </p:cNvPr>
            <p:cNvSpPr>
              <a:spLocks/>
            </p:cNvSpPr>
            <p:nvPr userDrawn="1"/>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7" name="Freeform 65">
              <a:extLst>
                <a:ext uri="{FF2B5EF4-FFF2-40B4-BE49-F238E27FC236}">
                  <a16:creationId xmlns:a16="http://schemas.microsoft.com/office/drawing/2014/main" id="{169E59C8-798C-49B1-AED4-B9D73683B16F}"/>
                </a:ext>
              </a:extLst>
            </p:cNvPr>
            <p:cNvSpPr>
              <a:spLocks/>
            </p:cNvSpPr>
            <p:nvPr userDrawn="1"/>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8" name="Freeform 66">
              <a:extLst>
                <a:ext uri="{FF2B5EF4-FFF2-40B4-BE49-F238E27FC236}">
                  <a16:creationId xmlns:a16="http://schemas.microsoft.com/office/drawing/2014/main" id="{F288393E-3C0B-43A0-8531-ED4BD8473539}"/>
                </a:ext>
              </a:extLst>
            </p:cNvPr>
            <p:cNvSpPr>
              <a:spLocks/>
            </p:cNvSpPr>
            <p:nvPr userDrawn="1"/>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9" name="Freeform 67">
              <a:extLst>
                <a:ext uri="{FF2B5EF4-FFF2-40B4-BE49-F238E27FC236}">
                  <a16:creationId xmlns:a16="http://schemas.microsoft.com/office/drawing/2014/main" id="{9C989BE3-5BC7-430E-99F3-C5289791D08D}"/>
                </a:ext>
              </a:extLst>
            </p:cNvPr>
            <p:cNvSpPr>
              <a:spLocks/>
            </p:cNvSpPr>
            <p:nvPr userDrawn="1"/>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0" name="Freeform 68">
              <a:extLst>
                <a:ext uri="{FF2B5EF4-FFF2-40B4-BE49-F238E27FC236}">
                  <a16:creationId xmlns:a16="http://schemas.microsoft.com/office/drawing/2014/main" id="{73ED5BA8-D9CE-4190-881A-D6B2F6F7BCE3}"/>
                </a:ext>
              </a:extLst>
            </p:cNvPr>
            <p:cNvSpPr>
              <a:spLocks/>
            </p:cNvSpPr>
            <p:nvPr userDrawn="1"/>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1" name="Freeform 69">
              <a:extLst>
                <a:ext uri="{FF2B5EF4-FFF2-40B4-BE49-F238E27FC236}">
                  <a16:creationId xmlns:a16="http://schemas.microsoft.com/office/drawing/2014/main" id="{A1E22437-2599-40BB-863F-57BEA35A84C4}"/>
                </a:ext>
              </a:extLst>
            </p:cNvPr>
            <p:cNvSpPr>
              <a:spLocks/>
            </p:cNvSpPr>
            <p:nvPr userDrawn="1"/>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2" name="Freeform 70">
              <a:extLst>
                <a:ext uri="{FF2B5EF4-FFF2-40B4-BE49-F238E27FC236}">
                  <a16:creationId xmlns:a16="http://schemas.microsoft.com/office/drawing/2014/main" id="{2806DA77-C0F2-474C-9199-96E1AB85CB48}"/>
                </a:ext>
              </a:extLst>
            </p:cNvPr>
            <p:cNvSpPr>
              <a:spLocks/>
            </p:cNvSpPr>
            <p:nvPr userDrawn="1"/>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632790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877144"/>
            <a:ext cx="10837862" cy="609398"/>
          </a:xfrm>
        </p:spPr>
        <p:txBody>
          <a:bodyPr anchor="t"/>
          <a:lstStyle>
            <a:lvl1pPr algn="l">
              <a:defRPr sz="4400" b="0">
                <a:solidFill>
                  <a:schemeClr val="tx2"/>
                </a:solidFill>
                <a:latin typeface="+mj-lt"/>
              </a:defRPr>
            </a:lvl1pPr>
          </a:lstStyle>
          <a:p>
            <a:r>
              <a:rPr lang="cs-CZ"/>
              <a:t>Kliknutím lze upravit styl.</a:t>
            </a:r>
          </a:p>
        </p:txBody>
      </p:sp>
      <p:sp>
        <p:nvSpPr>
          <p:cNvPr id="7" name="Volný tvar: obrazec 6">
            <a:extLst>
              <a:ext uri="{FF2B5EF4-FFF2-40B4-BE49-F238E27FC236}">
                <a16:creationId xmlns:a16="http://schemas.microsoft.com/office/drawing/2014/main" id="{36D15971-AF1A-446A-AD90-8641E9CD3551}"/>
              </a:ext>
            </a:extLst>
          </p:cNvPr>
          <p:cNvSpPr/>
          <p:nvPr/>
        </p:nvSpPr>
        <p:spPr>
          <a:xfrm>
            <a:off x="0" y="2635250"/>
            <a:ext cx="12192000" cy="4222623"/>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a:p>
        </p:txBody>
      </p:sp>
      <p:grpSp>
        <p:nvGrpSpPr>
          <p:cNvPr id="1052" name="Skupina 1051">
            <a:extLst>
              <a:ext uri="{FF2B5EF4-FFF2-40B4-BE49-F238E27FC236}">
                <a16:creationId xmlns:a16="http://schemas.microsoft.com/office/drawing/2014/main" id="{41CBF63C-A56E-4083-A5C2-1E7AD5C41461}"/>
              </a:ext>
            </a:extLst>
          </p:cNvPr>
          <p:cNvGrpSpPr/>
          <p:nvPr userDrawn="1"/>
        </p:nvGrpSpPr>
        <p:grpSpPr>
          <a:xfrm>
            <a:off x="982535" y="3010027"/>
            <a:ext cx="10834623" cy="3473131"/>
            <a:chOff x="982535" y="3010027"/>
            <a:chExt cx="10834623" cy="3473131"/>
          </a:xfrm>
        </p:grpSpPr>
        <p:sp>
          <p:nvSpPr>
            <p:cNvPr id="8" name="Volný tvar: obrazec 7">
              <a:extLst>
                <a:ext uri="{FF2B5EF4-FFF2-40B4-BE49-F238E27FC236}">
                  <a16:creationId xmlns:a16="http://schemas.microsoft.com/office/drawing/2014/main" id="{BC36F50D-892B-471A-9E00-5929616AD46C}"/>
                </a:ext>
              </a:extLst>
            </p:cNvPr>
            <p:cNvSpPr/>
            <p:nvPr/>
          </p:nvSpPr>
          <p:spPr>
            <a:xfrm>
              <a:off x="982535"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 name="Volný tvar: obrazec 8">
              <a:extLst>
                <a:ext uri="{FF2B5EF4-FFF2-40B4-BE49-F238E27FC236}">
                  <a16:creationId xmlns:a16="http://schemas.microsoft.com/office/drawing/2014/main" id="{846A5094-B0C7-4FFE-8BD1-636FAFF6C00B}"/>
                </a:ext>
              </a:extLst>
            </p:cNvPr>
            <p:cNvSpPr/>
            <p:nvPr/>
          </p:nvSpPr>
          <p:spPr>
            <a:xfrm>
              <a:off x="1311783"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2" name="Volný tvar: obrazec 561">
              <a:extLst>
                <a:ext uri="{FF2B5EF4-FFF2-40B4-BE49-F238E27FC236}">
                  <a16:creationId xmlns:a16="http://schemas.microsoft.com/office/drawing/2014/main" id="{358C1EF3-AA15-4D1C-9C30-655E59C6394A}"/>
                </a:ext>
              </a:extLst>
            </p:cNvPr>
            <p:cNvSpPr/>
            <p:nvPr/>
          </p:nvSpPr>
          <p:spPr>
            <a:xfrm>
              <a:off x="1641030"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3" name="Volný tvar: obrazec 562">
              <a:extLst>
                <a:ext uri="{FF2B5EF4-FFF2-40B4-BE49-F238E27FC236}">
                  <a16:creationId xmlns:a16="http://schemas.microsoft.com/office/drawing/2014/main" id="{F18E50A1-930C-4A12-AAC9-B3F0E07F049F}"/>
                </a:ext>
              </a:extLst>
            </p:cNvPr>
            <p:cNvSpPr/>
            <p:nvPr/>
          </p:nvSpPr>
          <p:spPr>
            <a:xfrm>
              <a:off x="1970341"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4" name="Volný tvar: obrazec 563">
              <a:extLst>
                <a:ext uri="{FF2B5EF4-FFF2-40B4-BE49-F238E27FC236}">
                  <a16:creationId xmlns:a16="http://schemas.microsoft.com/office/drawing/2014/main" id="{6CE98614-E20D-40FA-93A0-231EA814B050}"/>
                </a:ext>
              </a:extLst>
            </p:cNvPr>
            <p:cNvSpPr/>
            <p:nvPr/>
          </p:nvSpPr>
          <p:spPr>
            <a:xfrm>
              <a:off x="2299398" y="6117971"/>
              <a:ext cx="298704" cy="127634"/>
            </a:xfrm>
            <a:custGeom>
              <a:avLst/>
              <a:gdLst>
                <a:gd name="connsiteX0" fmla="*/ 289433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65" name="Volný tvar: obrazec 564">
              <a:extLst>
                <a:ext uri="{FF2B5EF4-FFF2-40B4-BE49-F238E27FC236}">
                  <a16:creationId xmlns:a16="http://schemas.microsoft.com/office/drawing/2014/main" id="{7DF0E478-F85F-4253-A641-C0264015BB3C}"/>
                </a:ext>
              </a:extLst>
            </p:cNvPr>
            <p:cNvSpPr/>
            <p:nvPr/>
          </p:nvSpPr>
          <p:spPr>
            <a:xfrm>
              <a:off x="2628836"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6" name="Volný tvar: obrazec 565">
              <a:extLst>
                <a:ext uri="{FF2B5EF4-FFF2-40B4-BE49-F238E27FC236}">
                  <a16:creationId xmlns:a16="http://schemas.microsoft.com/office/drawing/2014/main" id="{106D4E59-ADE9-486F-8688-C01C3E5F8B2D}"/>
                </a:ext>
              </a:extLst>
            </p:cNvPr>
            <p:cNvSpPr/>
            <p:nvPr/>
          </p:nvSpPr>
          <p:spPr>
            <a:xfrm>
              <a:off x="295802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7" name="Volný tvar: obrazec 566">
              <a:extLst>
                <a:ext uri="{FF2B5EF4-FFF2-40B4-BE49-F238E27FC236}">
                  <a16:creationId xmlns:a16="http://schemas.microsoft.com/office/drawing/2014/main" id="{A1BFB85D-0159-4C8C-B467-CC5D220C0806}"/>
                </a:ext>
              </a:extLst>
            </p:cNvPr>
            <p:cNvSpPr/>
            <p:nvPr/>
          </p:nvSpPr>
          <p:spPr>
            <a:xfrm>
              <a:off x="3287395"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8" name="Volný tvar: obrazec 567">
              <a:extLst>
                <a:ext uri="{FF2B5EF4-FFF2-40B4-BE49-F238E27FC236}">
                  <a16:creationId xmlns:a16="http://schemas.microsoft.com/office/drawing/2014/main" id="{0A4AD6FC-BD76-4CF2-9073-8A8411F0FBCD}"/>
                </a:ext>
              </a:extLst>
            </p:cNvPr>
            <p:cNvSpPr/>
            <p:nvPr/>
          </p:nvSpPr>
          <p:spPr>
            <a:xfrm>
              <a:off x="3616515" y="6117971"/>
              <a:ext cx="298703" cy="127634"/>
            </a:xfrm>
            <a:custGeom>
              <a:avLst/>
              <a:gdLst>
                <a:gd name="connsiteX0" fmla="*/ 289369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9" name="Volný tvar: obrazec 568">
              <a:extLst>
                <a:ext uri="{FF2B5EF4-FFF2-40B4-BE49-F238E27FC236}">
                  <a16:creationId xmlns:a16="http://schemas.microsoft.com/office/drawing/2014/main" id="{33A6BCF3-92F7-4B9B-BFB4-061777693678}"/>
                </a:ext>
              </a:extLst>
            </p:cNvPr>
            <p:cNvSpPr/>
            <p:nvPr/>
          </p:nvSpPr>
          <p:spPr>
            <a:xfrm>
              <a:off x="3945890"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0" name="Volný tvar: obrazec 569">
              <a:extLst>
                <a:ext uri="{FF2B5EF4-FFF2-40B4-BE49-F238E27FC236}">
                  <a16:creationId xmlns:a16="http://schemas.microsoft.com/office/drawing/2014/main" id="{640AC870-CAD2-42B5-9EFE-24A6DD9BA09F}"/>
                </a:ext>
              </a:extLst>
            </p:cNvPr>
            <p:cNvSpPr/>
            <p:nvPr/>
          </p:nvSpPr>
          <p:spPr>
            <a:xfrm>
              <a:off x="427501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1" name="Volný tvar: obrazec 570">
              <a:extLst>
                <a:ext uri="{FF2B5EF4-FFF2-40B4-BE49-F238E27FC236}">
                  <a16:creationId xmlns:a16="http://schemas.microsoft.com/office/drawing/2014/main" id="{5893FFD0-2E62-45FF-BAE3-9AA7FA979543}"/>
                </a:ext>
              </a:extLst>
            </p:cNvPr>
            <p:cNvSpPr/>
            <p:nvPr/>
          </p:nvSpPr>
          <p:spPr>
            <a:xfrm>
              <a:off x="4604321"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2" name="Volný tvar: obrazec 571">
              <a:extLst>
                <a:ext uri="{FF2B5EF4-FFF2-40B4-BE49-F238E27FC236}">
                  <a16:creationId xmlns:a16="http://schemas.microsoft.com/office/drawing/2014/main" id="{7CCD55CF-4B07-4147-8721-ED0C425951DE}"/>
                </a:ext>
              </a:extLst>
            </p:cNvPr>
            <p:cNvSpPr/>
            <p:nvPr/>
          </p:nvSpPr>
          <p:spPr>
            <a:xfrm>
              <a:off x="4933505"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3" name="Volný tvar: obrazec 572">
              <a:extLst>
                <a:ext uri="{FF2B5EF4-FFF2-40B4-BE49-F238E27FC236}">
                  <a16:creationId xmlns:a16="http://schemas.microsoft.com/office/drawing/2014/main" id="{BC0F0E60-6257-41F5-88D5-8F9ED484069A}"/>
                </a:ext>
              </a:extLst>
            </p:cNvPr>
            <p:cNvSpPr/>
            <p:nvPr/>
          </p:nvSpPr>
          <p:spPr>
            <a:xfrm>
              <a:off x="982535"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4" name="Volný tvar: obrazec 573">
              <a:extLst>
                <a:ext uri="{FF2B5EF4-FFF2-40B4-BE49-F238E27FC236}">
                  <a16:creationId xmlns:a16="http://schemas.microsoft.com/office/drawing/2014/main" id="{C149A0E7-E4C0-44B0-B3B3-DB3832FEEE60}"/>
                </a:ext>
              </a:extLst>
            </p:cNvPr>
            <p:cNvSpPr/>
            <p:nvPr/>
          </p:nvSpPr>
          <p:spPr>
            <a:xfrm>
              <a:off x="1311783"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5" name="Volný tvar: obrazec 574">
              <a:extLst>
                <a:ext uri="{FF2B5EF4-FFF2-40B4-BE49-F238E27FC236}">
                  <a16:creationId xmlns:a16="http://schemas.microsoft.com/office/drawing/2014/main" id="{3D2730F9-A327-418F-89FE-67BC2F6F29B0}"/>
                </a:ext>
              </a:extLst>
            </p:cNvPr>
            <p:cNvSpPr/>
            <p:nvPr/>
          </p:nvSpPr>
          <p:spPr>
            <a:xfrm>
              <a:off x="1641030"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 name="Volný tvar: obrazec 134">
              <a:extLst>
                <a:ext uri="{FF2B5EF4-FFF2-40B4-BE49-F238E27FC236}">
                  <a16:creationId xmlns:a16="http://schemas.microsoft.com/office/drawing/2014/main" id="{1C077525-E6CB-4AA6-A6C2-A12699F22D37}"/>
                </a:ext>
              </a:extLst>
            </p:cNvPr>
            <p:cNvSpPr/>
            <p:nvPr/>
          </p:nvSpPr>
          <p:spPr>
            <a:xfrm>
              <a:off x="1970341"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1"/>
                  </a:cubicBezTo>
                  <a:cubicBezTo>
                    <a:pt x="122047" y="62548"/>
                    <a:pt x="36703" y="11811"/>
                    <a:pt x="9398" y="0"/>
                  </a:cubicBezTo>
                  <a:lnTo>
                    <a:pt x="0" y="1715"/>
                  </a:lnTo>
                  <a:cubicBezTo>
                    <a:pt x="27623" y="23051"/>
                    <a:pt x="122618" y="101917"/>
                    <a:pt x="147066" y="127698"/>
                  </a:cubicBezTo>
                  <a:lnTo>
                    <a:pt x="151638" y="127698"/>
                  </a:lnTo>
                  <a:cubicBezTo>
                    <a:pt x="176149" y="101917"/>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6" name="Volný tvar: obrazec 575">
              <a:extLst>
                <a:ext uri="{FF2B5EF4-FFF2-40B4-BE49-F238E27FC236}">
                  <a16:creationId xmlns:a16="http://schemas.microsoft.com/office/drawing/2014/main" id="{614DC49E-3876-422F-9665-CCD4FF951028}"/>
                </a:ext>
              </a:extLst>
            </p:cNvPr>
            <p:cNvSpPr/>
            <p:nvPr/>
          </p:nvSpPr>
          <p:spPr>
            <a:xfrm>
              <a:off x="2299398" y="6355460"/>
              <a:ext cx="298704" cy="127698"/>
            </a:xfrm>
            <a:custGeom>
              <a:avLst/>
              <a:gdLst>
                <a:gd name="connsiteX0" fmla="*/ 289433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1"/>
                  </a:cubicBezTo>
                  <a:cubicBezTo>
                    <a:pt x="122111" y="62548"/>
                    <a:pt x="36830" y="11811"/>
                    <a:pt x="9398" y="0"/>
                  </a:cubicBezTo>
                  <a:lnTo>
                    <a:pt x="0" y="1715"/>
                  </a:lnTo>
                  <a:cubicBezTo>
                    <a:pt x="27623" y="23051"/>
                    <a:pt x="122555" y="101917"/>
                    <a:pt x="147066" y="127698"/>
                  </a:cubicBezTo>
                  <a:lnTo>
                    <a:pt x="151638" y="127698"/>
                  </a:lnTo>
                  <a:cubicBezTo>
                    <a:pt x="176086" y="101917"/>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77" name="Volný tvar: obrazec 576">
              <a:extLst>
                <a:ext uri="{FF2B5EF4-FFF2-40B4-BE49-F238E27FC236}">
                  <a16:creationId xmlns:a16="http://schemas.microsoft.com/office/drawing/2014/main" id="{BD0C5A1C-D6B8-4BD0-94B2-6581FCA178E5}"/>
                </a:ext>
              </a:extLst>
            </p:cNvPr>
            <p:cNvSpPr/>
            <p:nvPr/>
          </p:nvSpPr>
          <p:spPr>
            <a:xfrm>
              <a:off x="2628836"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8" name="Volný tvar: obrazec 577">
              <a:extLst>
                <a:ext uri="{FF2B5EF4-FFF2-40B4-BE49-F238E27FC236}">
                  <a16:creationId xmlns:a16="http://schemas.microsoft.com/office/drawing/2014/main" id="{C6E511BB-903B-47A4-AFA8-436FBBAB4FBE}"/>
                </a:ext>
              </a:extLst>
            </p:cNvPr>
            <p:cNvSpPr/>
            <p:nvPr/>
          </p:nvSpPr>
          <p:spPr>
            <a:xfrm>
              <a:off x="295802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9" name="Volný tvar: obrazec 578">
              <a:extLst>
                <a:ext uri="{FF2B5EF4-FFF2-40B4-BE49-F238E27FC236}">
                  <a16:creationId xmlns:a16="http://schemas.microsoft.com/office/drawing/2014/main" id="{145D02CA-6BE1-4936-81A5-EAB4F1A444B3}"/>
                </a:ext>
              </a:extLst>
            </p:cNvPr>
            <p:cNvSpPr/>
            <p:nvPr/>
          </p:nvSpPr>
          <p:spPr>
            <a:xfrm>
              <a:off x="3287395"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0" name="Volný tvar: obrazec 579">
              <a:extLst>
                <a:ext uri="{FF2B5EF4-FFF2-40B4-BE49-F238E27FC236}">
                  <a16:creationId xmlns:a16="http://schemas.microsoft.com/office/drawing/2014/main" id="{1D8CD21C-60BC-4498-AA76-9A3208B64524}"/>
                </a:ext>
              </a:extLst>
            </p:cNvPr>
            <p:cNvSpPr/>
            <p:nvPr/>
          </p:nvSpPr>
          <p:spPr>
            <a:xfrm>
              <a:off x="3616515" y="6355460"/>
              <a:ext cx="298703" cy="127698"/>
            </a:xfrm>
            <a:custGeom>
              <a:avLst/>
              <a:gdLst>
                <a:gd name="connsiteX0" fmla="*/ 289369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1" name="Volný tvar: obrazec 580">
              <a:extLst>
                <a:ext uri="{FF2B5EF4-FFF2-40B4-BE49-F238E27FC236}">
                  <a16:creationId xmlns:a16="http://schemas.microsoft.com/office/drawing/2014/main" id="{0B728188-E78A-4716-9AFD-75B13C9219BE}"/>
                </a:ext>
              </a:extLst>
            </p:cNvPr>
            <p:cNvSpPr/>
            <p:nvPr/>
          </p:nvSpPr>
          <p:spPr>
            <a:xfrm>
              <a:off x="3945890"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2" name="Volný tvar: obrazec 581">
              <a:extLst>
                <a:ext uri="{FF2B5EF4-FFF2-40B4-BE49-F238E27FC236}">
                  <a16:creationId xmlns:a16="http://schemas.microsoft.com/office/drawing/2014/main" id="{9A87252B-AA78-4448-BB45-99F2BA5E064D}"/>
                </a:ext>
              </a:extLst>
            </p:cNvPr>
            <p:cNvSpPr/>
            <p:nvPr/>
          </p:nvSpPr>
          <p:spPr>
            <a:xfrm>
              <a:off x="427501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3" name="Volný tvar: obrazec 582">
              <a:extLst>
                <a:ext uri="{FF2B5EF4-FFF2-40B4-BE49-F238E27FC236}">
                  <a16:creationId xmlns:a16="http://schemas.microsoft.com/office/drawing/2014/main" id="{327EA9DA-FD06-4E5D-B367-7D16955C3DC2}"/>
                </a:ext>
              </a:extLst>
            </p:cNvPr>
            <p:cNvSpPr/>
            <p:nvPr/>
          </p:nvSpPr>
          <p:spPr>
            <a:xfrm>
              <a:off x="4604321"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1"/>
                  </a:cubicBezTo>
                  <a:cubicBezTo>
                    <a:pt x="122110" y="62548"/>
                    <a:pt x="36830"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4" name="Volný tvar: obrazec 583">
              <a:extLst>
                <a:ext uri="{FF2B5EF4-FFF2-40B4-BE49-F238E27FC236}">
                  <a16:creationId xmlns:a16="http://schemas.microsoft.com/office/drawing/2014/main" id="{8C3C0139-4240-41D3-A537-293BB4072E4B}"/>
                </a:ext>
              </a:extLst>
            </p:cNvPr>
            <p:cNvSpPr/>
            <p:nvPr/>
          </p:nvSpPr>
          <p:spPr>
            <a:xfrm>
              <a:off x="4933505"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66" y="11811"/>
                    <a:pt x="9398" y="0"/>
                  </a:cubicBezTo>
                  <a:lnTo>
                    <a:pt x="0" y="1715"/>
                  </a:lnTo>
                  <a:cubicBezTo>
                    <a:pt x="27623" y="23051"/>
                    <a:pt x="122555" y="101917"/>
                    <a:pt x="147066" y="127698"/>
                  </a:cubicBezTo>
                  <a:lnTo>
                    <a:pt x="151702" y="127698"/>
                  </a:lnTo>
                  <a:cubicBezTo>
                    <a:pt x="176149"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5" name="Volný tvar: obrazec 584">
              <a:extLst>
                <a:ext uri="{FF2B5EF4-FFF2-40B4-BE49-F238E27FC236}">
                  <a16:creationId xmlns:a16="http://schemas.microsoft.com/office/drawing/2014/main" id="{F6C0FD0F-053F-487B-A9DB-C82B6C0A4786}"/>
                </a:ext>
              </a:extLst>
            </p:cNvPr>
            <p:cNvSpPr/>
            <p:nvPr/>
          </p:nvSpPr>
          <p:spPr>
            <a:xfrm>
              <a:off x="5262753"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6" name="Volný tvar: obrazec 585">
              <a:extLst>
                <a:ext uri="{FF2B5EF4-FFF2-40B4-BE49-F238E27FC236}">
                  <a16:creationId xmlns:a16="http://schemas.microsoft.com/office/drawing/2014/main" id="{FBFA14FD-7B45-4DB7-BADE-288F0B9CEECA}"/>
                </a:ext>
              </a:extLst>
            </p:cNvPr>
            <p:cNvSpPr/>
            <p:nvPr/>
          </p:nvSpPr>
          <p:spPr>
            <a:xfrm>
              <a:off x="5592000" y="6117971"/>
              <a:ext cx="298703" cy="127634"/>
            </a:xfrm>
            <a:custGeom>
              <a:avLst/>
              <a:gdLst>
                <a:gd name="connsiteX0" fmla="*/ 289370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7" name="Volný tvar: obrazec 586">
              <a:extLst>
                <a:ext uri="{FF2B5EF4-FFF2-40B4-BE49-F238E27FC236}">
                  <a16:creationId xmlns:a16="http://schemas.microsoft.com/office/drawing/2014/main" id="{47E8DF26-32AC-4019-8E2B-A78F8ACBF340}"/>
                </a:ext>
              </a:extLst>
            </p:cNvPr>
            <p:cNvSpPr/>
            <p:nvPr/>
          </p:nvSpPr>
          <p:spPr>
            <a:xfrm>
              <a:off x="5921184"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8" name="Volný tvar: obrazec 587">
              <a:extLst>
                <a:ext uri="{FF2B5EF4-FFF2-40B4-BE49-F238E27FC236}">
                  <a16:creationId xmlns:a16="http://schemas.microsoft.com/office/drawing/2014/main" id="{1B18D900-CB3A-4480-9464-E56AEA8CB151}"/>
                </a:ext>
              </a:extLst>
            </p:cNvPr>
            <p:cNvSpPr/>
            <p:nvPr/>
          </p:nvSpPr>
          <p:spPr>
            <a:xfrm>
              <a:off x="6250559" y="6117971"/>
              <a:ext cx="298767" cy="127634"/>
            </a:xfrm>
            <a:custGeom>
              <a:avLst/>
              <a:gdLst>
                <a:gd name="connsiteX0" fmla="*/ 289370 w 298767"/>
                <a:gd name="connsiteY0" fmla="*/ 0 h 127634"/>
                <a:gd name="connsiteX1" fmla="*/ 149415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9" name="Volný tvar: obrazec 588">
              <a:extLst>
                <a:ext uri="{FF2B5EF4-FFF2-40B4-BE49-F238E27FC236}">
                  <a16:creationId xmlns:a16="http://schemas.microsoft.com/office/drawing/2014/main" id="{5433F300-35B5-4B18-9FD3-FFCEA0E3FB0A}"/>
                </a:ext>
              </a:extLst>
            </p:cNvPr>
            <p:cNvSpPr/>
            <p:nvPr/>
          </p:nvSpPr>
          <p:spPr>
            <a:xfrm>
              <a:off x="6579679" y="6117971"/>
              <a:ext cx="298703" cy="127634"/>
            </a:xfrm>
            <a:custGeom>
              <a:avLst/>
              <a:gdLst>
                <a:gd name="connsiteX0" fmla="*/ 289433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90" name="Volný tvar: obrazec 589">
              <a:extLst>
                <a:ext uri="{FF2B5EF4-FFF2-40B4-BE49-F238E27FC236}">
                  <a16:creationId xmlns:a16="http://schemas.microsoft.com/office/drawing/2014/main" id="{72720658-02A7-4C98-A5D9-186107476E3B}"/>
                </a:ext>
              </a:extLst>
            </p:cNvPr>
            <p:cNvSpPr/>
            <p:nvPr/>
          </p:nvSpPr>
          <p:spPr>
            <a:xfrm>
              <a:off x="6909117"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1" name="Volný tvar: obrazec 590">
              <a:extLst>
                <a:ext uri="{FF2B5EF4-FFF2-40B4-BE49-F238E27FC236}">
                  <a16:creationId xmlns:a16="http://schemas.microsoft.com/office/drawing/2014/main" id="{A8C2C6AD-0FD9-4B97-A2FD-F252F1516F96}"/>
                </a:ext>
              </a:extLst>
            </p:cNvPr>
            <p:cNvSpPr/>
            <p:nvPr/>
          </p:nvSpPr>
          <p:spPr>
            <a:xfrm>
              <a:off x="7238301"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2" name="Volný tvar: obrazec 591">
              <a:extLst>
                <a:ext uri="{FF2B5EF4-FFF2-40B4-BE49-F238E27FC236}">
                  <a16:creationId xmlns:a16="http://schemas.microsoft.com/office/drawing/2014/main" id="{2A6B1366-82C2-44CA-A1AE-14202AD3B077}"/>
                </a:ext>
              </a:extLst>
            </p:cNvPr>
            <p:cNvSpPr/>
            <p:nvPr/>
          </p:nvSpPr>
          <p:spPr>
            <a:xfrm>
              <a:off x="7567548"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3" name="Volný tvar: obrazec 592">
              <a:extLst>
                <a:ext uri="{FF2B5EF4-FFF2-40B4-BE49-F238E27FC236}">
                  <a16:creationId xmlns:a16="http://schemas.microsoft.com/office/drawing/2014/main" id="{081B3D98-9A7D-46B6-BC98-8A6B8BABFC55}"/>
                </a:ext>
              </a:extLst>
            </p:cNvPr>
            <p:cNvSpPr/>
            <p:nvPr/>
          </p:nvSpPr>
          <p:spPr>
            <a:xfrm>
              <a:off x="7896732"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4" name="Volný tvar: obrazec 593">
              <a:extLst>
                <a:ext uri="{FF2B5EF4-FFF2-40B4-BE49-F238E27FC236}">
                  <a16:creationId xmlns:a16="http://schemas.microsoft.com/office/drawing/2014/main" id="{7D1C7993-A25B-4E75-B298-3464EBBAE5E3}"/>
                </a:ext>
              </a:extLst>
            </p:cNvPr>
            <p:cNvSpPr/>
            <p:nvPr/>
          </p:nvSpPr>
          <p:spPr>
            <a:xfrm>
              <a:off x="8226107" y="6117971"/>
              <a:ext cx="298704" cy="127634"/>
            </a:xfrm>
            <a:custGeom>
              <a:avLst/>
              <a:gdLst>
                <a:gd name="connsiteX0" fmla="*/ 289306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5" name="Volný tvar: obrazec 594">
              <a:extLst>
                <a:ext uri="{FF2B5EF4-FFF2-40B4-BE49-F238E27FC236}">
                  <a16:creationId xmlns:a16="http://schemas.microsoft.com/office/drawing/2014/main" id="{45E37857-C3B3-4C84-B6B1-5694F8265094}"/>
                </a:ext>
              </a:extLst>
            </p:cNvPr>
            <p:cNvSpPr/>
            <p:nvPr/>
          </p:nvSpPr>
          <p:spPr>
            <a:xfrm>
              <a:off x="8555228" y="6117971"/>
              <a:ext cx="298767" cy="127634"/>
            </a:xfrm>
            <a:custGeom>
              <a:avLst/>
              <a:gdLst>
                <a:gd name="connsiteX0" fmla="*/ 289369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96" name="Volný tvar: obrazec 595">
              <a:extLst>
                <a:ext uri="{FF2B5EF4-FFF2-40B4-BE49-F238E27FC236}">
                  <a16:creationId xmlns:a16="http://schemas.microsoft.com/office/drawing/2014/main" id="{A2BF37B4-D572-4C9C-9F1C-232660413E08}"/>
                </a:ext>
              </a:extLst>
            </p:cNvPr>
            <p:cNvSpPr/>
            <p:nvPr/>
          </p:nvSpPr>
          <p:spPr>
            <a:xfrm>
              <a:off x="8884666"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7" name="Volný tvar: obrazec 596">
              <a:extLst>
                <a:ext uri="{FF2B5EF4-FFF2-40B4-BE49-F238E27FC236}">
                  <a16:creationId xmlns:a16="http://schemas.microsoft.com/office/drawing/2014/main" id="{6CF9A22F-EB9A-4714-99C0-5D062077A4BE}"/>
                </a:ext>
              </a:extLst>
            </p:cNvPr>
            <p:cNvSpPr/>
            <p:nvPr/>
          </p:nvSpPr>
          <p:spPr>
            <a:xfrm>
              <a:off x="9213722"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8" name="Volný tvar: obrazec 597">
              <a:extLst>
                <a:ext uri="{FF2B5EF4-FFF2-40B4-BE49-F238E27FC236}">
                  <a16:creationId xmlns:a16="http://schemas.microsoft.com/office/drawing/2014/main" id="{133D9892-25A3-4EF6-9A49-40217AC91C34}"/>
                </a:ext>
              </a:extLst>
            </p:cNvPr>
            <p:cNvSpPr/>
            <p:nvPr/>
          </p:nvSpPr>
          <p:spPr>
            <a:xfrm>
              <a:off x="5262753"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9" name="Volný tvar: obrazec 598">
              <a:extLst>
                <a:ext uri="{FF2B5EF4-FFF2-40B4-BE49-F238E27FC236}">
                  <a16:creationId xmlns:a16="http://schemas.microsoft.com/office/drawing/2014/main" id="{90474B7B-EE02-43FD-A929-C3B73CDFE1ED}"/>
                </a:ext>
              </a:extLst>
            </p:cNvPr>
            <p:cNvSpPr/>
            <p:nvPr/>
          </p:nvSpPr>
          <p:spPr>
            <a:xfrm>
              <a:off x="5592000" y="6355460"/>
              <a:ext cx="298703" cy="127698"/>
            </a:xfrm>
            <a:custGeom>
              <a:avLst/>
              <a:gdLst>
                <a:gd name="connsiteX0" fmla="*/ 289370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0" name="Volný tvar: obrazec 599">
              <a:extLst>
                <a:ext uri="{FF2B5EF4-FFF2-40B4-BE49-F238E27FC236}">
                  <a16:creationId xmlns:a16="http://schemas.microsoft.com/office/drawing/2014/main" id="{F53F9AA2-47C0-4069-809F-5F6A236C4227}"/>
                </a:ext>
              </a:extLst>
            </p:cNvPr>
            <p:cNvSpPr/>
            <p:nvPr/>
          </p:nvSpPr>
          <p:spPr>
            <a:xfrm>
              <a:off x="5921184"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1" name="Volný tvar: obrazec 600">
              <a:extLst>
                <a:ext uri="{FF2B5EF4-FFF2-40B4-BE49-F238E27FC236}">
                  <a16:creationId xmlns:a16="http://schemas.microsoft.com/office/drawing/2014/main" id="{0F90904A-114D-490E-AA2E-4ABEE6ADEFAE}"/>
                </a:ext>
              </a:extLst>
            </p:cNvPr>
            <p:cNvSpPr/>
            <p:nvPr/>
          </p:nvSpPr>
          <p:spPr>
            <a:xfrm>
              <a:off x="6250559" y="6355460"/>
              <a:ext cx="298767" cy="127698"/>
            </a:xfrm>
            <a:custGeom>
              <a:avLst/>
              <a:gdLst>
                <a:gd name="connsiteX0" fmla="*/ 289370 w 298767"/>
                <a:gd name="connsiteY0" fmla="*/ 0 h 127698"/>
                <a:gd name="connsiteX1" fmla="*/ 149415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1"/>
                  </a:cubicBezTo>
                  <a:cubicBezTo>
                    <a:pt x="122110" y="62548"/>
                    <a:pt x="36830" y="11811"/>
                    <a:pt x="9398" y="0"/>
                  </a:cubicBezTo>
                  <a:lnTo>
                    <a:pt x="0" y="1715"/>
                  </a:lnTo>
                  <a:cubicBezTo>
                    <a:pt x="27622" y="23051"/>
                    <a:pt x="122618" y="101917"/>
                    <a:pt x="147066" y="127698"/>
                  </a:cubicBezTo>
                  <a:lnTo>
                    <a:pt x="151638" y="127698"/>
                  </a:lnTo>
                  <a:cubicBezTo>
                    <a:pt x="176149" y="101917"/>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2" name="Volný tvar: obrazec 601">
              <a:extLst>
                <a:ext uri="{FF2B5EF4-FFF2-40B4-BE49-F238E27FC236}">
                  <a16:creationId xmlns:a16="http://schemas.microsoft.com/office/drawing/2014/main" id="{2D40CD7E-3C42-4EFE-AD42-EC4EF36C13C1}"/>
                </a:ext>
              </a:extLst>
            </p:cNvPr>
            <p:cNvSpPr/>
            <p:nvPr/>
          </p:nvSpPr>
          <p:spPr>
            <a:xfrm>
              <a:off x="6579679" y="6355460"/>
              <a:ext cx="298703" cy="127698"/>
            </a:xfrm>
            <a:custGeom>
              <a:avLst/>
              <a:gdLst>
                <a:gd name="connsiteX0" fmla="*/ 289433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1"/>
                  </a:cubicBezTo>
                  <a:cubicBezTo>
                    <a:pt x="122110" y="62548"/>
                    <a:pt x="36766" y="11811"/>
                    <a:pt x="9398" y="0"/>
                  </a:cubicBezTo>
                  <a:lnTo>
                    <a:pt x="0" y="1715"/>
                  </a:lnTo>
                  <a:cubicBezTo>
                    <a:pt x="27622" y="23051"/>
                    <a:pt x="122555" y="101917"/>
                    <a:pt x="147065" y="127698"/>
                  </a:cubicBezTo>
                  <a:lnTo>
                    <a:pt x="151638" y="127698"/>
                  </a:lnTo>
                  <a:cubicBezTo>
                    <a:pt x="176085" y="101917"/>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03" name="Volný tvar: obrazec 602">
              <a:extLst>
                <a:ext uri="{FF2B5EF4-FFF2-40B4-BE49-F238E27FC236}">
                  <a16:creationId xmlns:a16="http://schemas.microsoft.com/office/drawing/2014/main" id="{BB710927-7D48-40ED-9362-02D53F37B070}"/>
                </a:ext>
              </a:extLst>
            </p:cNvPr>
            <p:cNvSpPr/>
            <p:nvPr/>
          </p:nvSpPr>
          <p:spPr>
            <a:xfrm>
              <a:off x="6909117"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1"/>
                  </a:cubicBezTo>
                  <a:cubicBezTo>
                    <a:pt x="122047" y="62548"/>
                    <a:pt x="36702" y="11811"/>
                    <a:pt x="9398" y="0"/>
                  </a:cubicBezTo>
                  <a:lnTo>
                    <a:pt x="0" y="1715"/>
                  </a:lnTo>
                  <a:cubicBezTo>
                    <a:pt x="27622" y="23051"/>
                    <a:pt x="122618"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4" name="Volný tvar: obrazec 603">
              <a:extLst>
                <a:ext uri="{FF2B5EF4-FFF2-40B4-BE49-F238E27FC236}">
                  <a16:creationId xmlns:a16="http://schemas.microsoft.com/office/drawing/2014/main" id="{8AB25CE8-5D7C-4565-BB7B-1AC99CEBE6F0}"/>
                </a:ext>
              </a:extLst>
            </p:cNvPr>
            <p:cNvSpPr/>
            <p:nvPr/>
          </p:nvSpPr>
          <p:spPr>
            <a:xfrm>
              <a:off x="7238301"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085"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5" name="Volný tvar: obrazec 604">
              <a:extLst>
                <a:ext uri="{FF2B5EF4-FFF2-40B4-BE49-F238E27FC236}">
                  <a16:creationId xmlns:a16="http://schemas.microsoft.com/office/drawing/2014/main" id="{F2D45015-F10A-411A-8499-5506DA90DCA4}"/>
                </a:ext>
              </a:extLst>
            </p:cNvPr>
            <p:cNvSpPr/>
            <p:nvPr/>
          </p:nvSpPr>
          <p:spPr>
            <a:xfrm>
              <a:off x="7567548"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6" name="Volný tvar: obrazec 605">
              <a:extLst>
                <a:ext uri="{FF2B5EF4-FFF2-40B4-BE49-F238E27FC236}">
                  <a16:creationId xmlns:a16="http://schemas.microsoft.com/office/drawing/2014/main" id="{F9D49EE9-15CF-42C7-9F61-257D9F5E3EB2}"/>
                </a:ext>
              </a:extLst>
            </p:cNvPr>
            <p:cNvSpPr/>
            <p:nvPr/>
          </p:nvSpPr>
          <p:spPr>
            <a:xfrm>
              <a:off x="7896732"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7" name="Volný tvar: obrazec 606">
              <a:extLst>
                <a:ext uri="{FF2B5EF4-FFF2-40B4-BE49-F238E27FC236}">
                  <a16:creationId xmlns:a16="http://schemas.microsoft.com/office/drawing/2014/main" id="{5CF351BF-B317-41EC-8D61-ACF50E21AB98}"/>
                </a:ext>
              </a:extLst>
            </p:cNvPr>
            <p:cNvSpPr/>
            <p:nvPr/>
          </p:nvSpPr>
          <p:spPr>
            <a:xfrm>
              <a:off x="8226107" y="6355460"/>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8" name="Volný tvar: obrazec 607">
              <a:extLst>
                <a:ext uri="{FF2B5EF4-FFF2-40B4-BE49-F238E27FC236}">
                  <a16:creationId xmlns:a16="http://schemas.microsoft.com/office/drawing/2014/main" id="{5F252113-7471-44AE-995D-0FF723A79F54}"/>
                </a:ext>
              </a:extLst>
            </p:cNvPr>
            <p:cNvSpPr/>
            <p:nvPr/>
          </p:nvSpPr>
          <p:spPr>
            <a:xfrm>
              <a:off x="8555228" y="6355460"/>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5 w 298767"/>
                <a:gd name="connsiteY4" fmla="*/ 127698 h 127698"/>
                <a:gd name="connsiteX5" fmla="*/ 151702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1"/>
                  </a:cubicBezTo>
                  <a:cubicBezTo>
                    <a:pt x="122047" y="62548"/>
                    <a:pt x="36703" y="11811"/>
                    <a:pt x="9398" y="0"/>
                  </a:cubicBezTo>
                  <a:lnTo>
                    <a:pt x="0" y="1715"/>
                  </a:lnTo>
                  <a:cubicBezTo>
                    <a:pt x="27559" y="23051"/>
                    <a:pt x="122555" y="101917"/>
                    <a:pt x="147065" y="127698"/>
                  </a:cubicBezTo>
                  <a:lnTo>
                    <a:pt x="151702" y="127698"/>
                  </a:lnTo>
                  <a:cubicBezTo>
                    <a:pt x="176213"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09" name="Volný tvar: obrazec 608">
              <a:extLst>
                <a:ext uri="{FF2B5EF4-FFF2-40B4-BE49-F238E27FC236}">
                  <a16:creationId xmlns:a16="http://schemas.microsoft.com/office/drawing/2014/main" id="{A3095604-F74F-49C7-92BB-85E0054F2BD6}"/>
                </a:ext>
              </a:extLst>
            </p:cNvPr>
            <p:cNvSpPr/>
            <p:nvPr/>
          </p:nvSpPr>
          <p:spPr>
            <a:xfrm>
              <a:off x="8884666"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1"/>
                  </a:cubicBezTo>
                  <a:cubicBezTo>
                    <a:pt x="122047" y="62548"/>
                    <a:pt x="36766"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0" name="Volný tvar: obrazec 609">
              <a:extLst>
                <a:ext uri="{FF2B5EF4-FFF2-40B4-BE49-F238E27FC236}">
                  <a16:creationId xmlns:a16="http://schemas.microsoft.com/office/drawing/2014/main" id="{6890815E-736F-48D2-AB47-1CB484481629}"/>
                </a:ext>
              </a:extLst>
            </p:cNvPr>
            <p:cNvSpPr/>
            <p:nvPr/>
          </p:nvSpPr>
          <p:spPr>
            <a:xfrm>
              <a:off x="9213722"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1"/>
                  </a:cubicBezTo>
                  <a:cubicBezTo>
                    <a:pt x="122047" y="62548"/>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1" name="Volný tvar: obrazec 610">
              <a:extLst>
                <a:ext uri="{FF2B5EF4-FFF2-40B4-BE49-F238E27FC236}">
                  <a16:creationId xmlns:a16="http://schemas.microsoft.com/office/drawing/2014/main" id="{4605AF2F-FFF7-4E1D-8D17-5A320D81BEC2}"/>
                </a:ext>
              </a:extLst>
            </p:cNvPr>
            <p:cNvSpPr/>
            <p:nvPr/>
          </p:nvSpPr>
          <p:spPr>
            <a:xfrm>
              <a:off x="9542906" y="6117971"/>
              <a:ext cx="298704" cy="127634"/>
            </a:xfrm>
            <a:custGeom>
              <a:avLst/>
              <a:gdLst>
                <a:gd name="connsiteX0" fmla="*/ 289370 w 298704"/>
                <a:gd name="connsiteY0" fmla="*/ 0 h 127634"/>
                <a:gd name="connsiteX1" fmla="*/ 149416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2" name="Volný tvar: obrazec 611">
              <a:extLst>
                <a:ext uri="{FF2B5EF4-FFF2-40B4-BE49-F238E27FC236}">
                  <a16:creationId xmlns:a16="http://schemas.microsoft.com/office/drawing/2014/main" id="{F63C98B2-B212-49FF-860C-EBB436680509}"/>
                </a:ext>
              </a:extLst>
            </p:cNvPr>
            <p:cNvSpPr/>
            <p:nvPr/>
          </p:nvSpPr>
          <p:spPr>
            <a:xfrm>
              <a:off x="9872154"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3" name="Volný tvar: obrazec 612">
              <a:extLst>
                <a:ext uri="{FF2B5EF4-FFF2-40B4-BE49-F238E27FC236}">
                  <a16:creationId xmlns:a16="http://schemas.microsoft.com/office/drawing/2014/main" id="{51D87E1C-591B-49D3-95EE-0EDA8C0B41CC}"/>
                </a:ext>
              </a:extLst>
            </p:cNvPr>
            <p:cNvSpPr/>
            <p:nvPr/>
          </p:nvSpPr>
          <p:spPr>
            <a:xfrm>
              <a:off x="10201402"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4" name="Volný tvar: obrazec 613">
              <a:extLst>
                <a:ext uri="{FF2B5EF4-FFF2-40B4-BE49-F238E27FC236}">
                  <a16:creationId xmlns:a16="http://schemas.microsoft.com/office/drawing/2014/main" id="{F3C50D67-3105-46CF-8AD2-01279ECA641A}"/>
                </a:ext>
              </a:extLst>
            </p:cNvPr>
            <p:cNvSpPr/>
            <p:nvPr/>
          </p:nvSpPr>
          <p:spPr>
            <a:xfrm>
              <a:off x="10530649" y="6117971"/>
              <a:ext cx="298704" cy="127634"/>
            </a:xfrm>
            <a:custGeom>
              <a:avLst/>
              <a:gdLst>
                <a:gd name="connsiteX0" fmla="*/ 289369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5" name="Volný tvar: obrazec 614">
              <a:extLst>
                <a:ext uri="{FF2B5EF4-FFF2-40B4-BE49-F238E27FC236}">
                  <a16:creationId xmlns:a16="http://schemas.microsoft.com/office/drawing/2014/main" id="{BE768346-F1F6-41F2-805C-68D082077D2B}"/>
                </a:ext>
              </a:extLst>
            </p:cNvPr>
            <p:cNvSpPr/>
            <p:nvPr/>
          </p:nvSpPr>
          <p:spPr>
            <a:xfrm>
              <a:off x="10860023"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6" name="Volný tvar: obrazec 615">
              <a:extLst>
                <a:ext uri="{FF2B5EF4-FFF2-40B4-BE49-F238E27FC236}">
                  <a16:creationId xmlns:a16="http://schemas.microsoft.com/office/drawing/2014/main" id="{7FCD2683-9EDA-46C3-9F63-480ACB7CD369}"/>
                </a:ext>
              </a:extLst>
            </p:cNvPr>
            <p:cNvSpPr/>
            <p:nvPr/>
          </p:nvSpPr>
          <p:spPr>
            <a:xfrm>
              <a:off x="11189144"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7" name="Volný tvar: obrazec 616">
              <a:extLst>
                <a:ext uri="{FF2B5EF4-FFF2-40B4-BE49-F238E27FC236}">
                  <a16:creationId xmlns:a16="http://schemas.microsoft.com/office/drawing/2014/main" id="{97BE6F6D-DCCE-4A06-8795-C981853FCDBB}"/>
                </a:ext>
              </a:extLst>
            </p:cNvPr>
            <p:cNvSpPr/>
            <p:nvPr/>
          </p:nvSpPr>
          <p:spPr>
            <a:xfrm>
              <a:off x="11518455"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8" name="Volný tvar: obrazec 617">
              <a:extLst>
                <a:ext uri="{FF2B5EF4-FFF2-40B4-BE49-F238E27FC236}">
                  <a16:creationId xmlns:a16="http://schemas.microsoft.com/office/drawing/2014/main" id="{AA41B8CB-233E-4ACB-B64B-C9C94F1E3B28}"/>
                </a:ext>
              </a:extLst>
            </p:cNvPr>
            <p:cNvSpPr/>
            <p:nvPr/>
          </p:nvSpPr>
          <p:spPr>
            <a:xfrm>
              <a:off x="9542906" y="6355460"/>
              <a:ext cx="298704" cy="127698"/>
            </a:xfrm>
            <a:custGeom>
              <a:avLst/>
              <a:gdLst>
                <a:gd name="connsiteX0" fmla="*/ 289370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9"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9" name="Volný tvar: obrazec 618">
              <a:extLst>
                <a:ext uri="{FF2B5EF4-FFF2-40B4-BE49-F238E27FC236}">
                  <a16:creationId xmlns:a16="http://schemas.microsoft.com/office/drawing/2014/main" id="{85AD74A5-8F30-4181-BBD4-A212B686B119}"/>
                </a:ext>
              </a:extLst>
            </p:cNvPr>
            <p:cNvSpPr/>
            <p:nvPr/>
          </p:nvSpPr>
          <p:spPr>
            <a:xfrm>
              <a:off x="9872154"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1"/>
                  </a:cubicBezTo>
                  <a:cubicBezTo>
                    <a:pt x="122047" y="62548"/>
                    <a:pt x="36702"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0" name="Volný tvar: obrazec 619">
              <a:extLst>
                <a:ext uri="{FF2B5EF4-FFF2-40B4-BE49-F238E27FC236}">
                  <a16:creationId xmlns:a16="http://schemas.microsoft.com/office/drawing/2014/main" id="{0EBD1114-4D64-4E3C-83D5-12950AC6547C}"/>
                </a:ext>
              </a:extLst>
            </p:cNvPr>
            <p:cNvSpPr/>
            <p:nvPr/>
          </p:nvSpPr>
          <p:spPr>
            <a:xfrm>
              <a:off x="10201402"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1" name="Volný tvar: obrazec 620">
              <a:extLst>
                <a:ext uri="{FF2B5EF4-FFF2-40B4-BE49-F238E27FC236}">
                  <a16:creationId xmlns:a16="http://schemas.microsoft.com/office/drawing/2014/main" id="{6E630DB1-5214-4706-A23B-C4AE58A5A08A}"/>
                </a:ext>
              </a:extLst>
            </p:cNvPr>
            <p:cNvSpPr/>
            <p:nvPr/>
          </p:nvSpPr>
          <p:spPr>
            <a:xfrm>
              <a:off x="10530649" y="6355460"/>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1"/>
                  </a:cubicBezTo>
                  <a:cubicBezTo>
                    <a:pt x="122047"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2" name="Volný tvar: obrazec 621">
              <a:extLst>
                <a:ext uri="{FF2B5EF4-FFF2-40B4-BE49-F238E27FC236}">
                  <a16:creationId xmlns:a16="http://schemas.microsoft.com/office/drawing/2014/main" id="{F1C72B40-52A5-4E98-8A3A-4758FAD6B4AB}"/>
                </a:ext>
              </a:extLst>
            </p:cNvPr>
            <p:cNvSpPr/>
            <p:nvPr/>
          </p:nvSpPr>
          <p:spPr>
            <a:xfrm>
              <a:off x="10860023"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1"/>
                  </a:cubicBezTo>
                  <a:cubicBezTo>
                    <a:pt x="122047" y="62548"/>
                    <a:pt x="36767" y="11811"/>
                    <a:pt x="9398" y="0"/>
                  </a:cubicBezTo>
                  <a:lnTo>
                    <a:pt x="0" y="1715"/>
                  </a:lnTo>
                  <a:cubicBezTo>
                    <a:pt x="27622" y="23051"/>
                    <a:pt x="122619" y="101917"/>
                    <a:pt x="147066" y="127698"/>
                  </a:cubicBezTo>
                  <a:lnTo>
                    <a:pt x="151638" y="127698"/>
                  </a:lnTo>
                  <a:cubicBezTo>
                    <a:pt x="176149" y="101917"/>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3" name="Volný tvar: obrazec 622">
              <a:extLst>
                <a:ext uri="{FF2B5EF4-FFF2-40B4-BE49-F238E27FC236}">
                  <a16:creationId xmlns:a16="http://schemas.microsoft.com/office/drawing/2014/main" id="{257A66F6-2508-4AD7-A339-94ABAAA33C52}"/>
                </a:ext>
              </a:extLst>
            </p:cNvPr>
            <p:cNvSpPr/>
            <p:nvPr/>
          </p:nvSpPr>
          <p:spPr>
            <a:xfrm>
              <a:off x="11189144"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03" y="11811"/>
                    <a:pt x="9399" y="0"/>
                  </a:cubicBezTo>
                  <a:lnTo>
                    <a:pt x="0" y="1715"/>
                  </a:lnTo>
                  <a:cubicBezTo>
                    <a:pt x="27623" y="23051"/>
                    <a:pt x="122555" y="101917"/>
                    <a:pt x="147066" y="127698"/>
                  </a:cubicBezTo>
                  <a:lnTo>
                    <a:pt x="151638" y="127698"/>
                  </a:lnTo>
                  <a:cubicBezTo>
                    <a:pt x="176150"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24" name="Volný tvar: obrazec 623">
              <a:extLst>
                <a:ext uri="{FF2B5EF4-FFF2-40B4-BE49-F238E27FC236}">
                  <a16:creationId xmlns:a16="http://schemas.microsoft.com/office/drawing/2014/main" id="{646013B3-D073-4160-ABD7-C33F7D1D2F27}"/>
                </a:ext>
              </a:extLst>
            </p:cNvPr>
            <p:cNvSpPr/>
            <p:nvPr/>
          </p:nvSpPr>
          <p:spPr>
            <a:xfrm>
              <a:off x="11518455"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1"/>
                  </a:cubicBezTo>
                  <a:cubicBezTo>
                    <a:pt x="122110" y="62548"/>
                    <a:pt x="36830"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5" name="Volný tvar: obrazec 624">
              <a:extLst>
                <a:ext uri="{FF2B5EF4-FFF2-40B4-BE49-F238E27FC236}">
                  <a16:creationId xmlns:a16="http://schemas.microsoft.com/office/drawing/2014/main" id="{E9F6D86B-DB27-4F8D-8533-8E0D4D5B58D2}"/>
                </a:ext>
              </a:extLst>
            </p:cNvPr>
            <p:cNvSpPr/>
            <p:nvPr/>
          </p:nvSpPr>
          <p:spPr>
            <a:xfrm>
              <a:off x="9512490" y="6109716"/>
              <a:ext cx="30479" cy="9969"/>
            </a:xfrm>
            <a:custGeom>
              <a:avLst/>
              <a:gdLst>
                <a:gd name="connsiteX0" fmla="*/ 0 w 30479"/>
                <a:gd name="connsiteY0" fmla="*/ 0 h 9969"/>
                <a:gd name="connsiteX1" fmla="*/ 30480 w 30479"/>
                <a:gd name="connsiteY1" fmla="*/ 0 h 9969"/>
                <a:gd name="connsiteX2" fmla="*/ 30480 w 30479"/>
                <a:gd name="connsiteY2" fmla="*/ 9969 h 9969"/>
                <a:gd name="connsiteX3" fmla="*/ 0 w 30479"/>
                <a:gd name="connsiteY3" fmla="*/ 9969 h 9969"/>
              </a:gdLst>
              <a:ahLst/>
              <a:cxnLst>
                <a:cxn ang="0">
                  <a:pos x="connsiteX0" y="connsiteY0"/>
                </a:cxn>
                <a:cxn ang="0">
                  <a:pos x="connsiteX1" y="connsiteY1"/>
                </a:cxn>
                <a:cxn ang="0">
                  <a:pos x="connsiteX2" y="connsiteY2"/>
                </a:cxn>
                <a:cxn ang="0">
                  <a:pos x="connsiteX3" y="connsiteY3"/>
                </a:cxn>
              </a:cxnLst>
              <a:rect l="l" t="t" r="r" b="b"/>
              <a:pathLst>
                <a:path w="30479" h="9969">
                  <a:moveTo>
                    <a:pt x="0" y="0"/>
                  </a:moveTo>
                  <a:lnTo>
                    <a:pt x="30480" y="0"/>
                  </a:lnTo>
                  <a:lnTo>
                    <a:pt x="30480" y="9969"/>
                  </a:lnTo>
                  <a:lnTo>
                    <a:pt x="0" y="9969"/>
                  </a:lnTo>
                  <a:close/>
                </a:path>
              </a:pathLst>
            </a:custGeom>
            <a:solidFill>
              <a:srgbClr val="FFFFFF"/>
            </a:solidFill>
            <a:ln w="6350" cap="flat">
              <a:noFill/>
              <a:prstDash val="solid"/>
              <a:miter/>
            </a:ln>
          </p:spPr>
          <p:txBody>
            <a:bodyPr rtlCol="0" anchor="ctr"/>
            <a:lstStyle/>
            <a:p>
              <a:endParaRPr lang="cs-CZ"/>
            </a:p>
          </p:txBody>
        </p:sp>
        <p:sp>
          <p:nvSpPr>
            <p:cNvPr id="626" name="Volný tvar: obrazec 625">
              <a:extLst>
                <a:ext uri="{FF2B5EF4-FFF2-40B4-BE49-F238E27FC236}">
                  <a16:creationId xmlns:a16="http://schemas.microsoft.com/office/drawing/2014/main" id="{7C09280E-BDF2-473C-A78B-F8706136F2EA}"/>
                </a:ext>
              </a:extLst>
            </p:cNvPr>
            <p:cNvSpPr/>
            <p:nvPr/>
          </p:nvSpPr>
          <p:spPr>
            <a:xfrm>
              <a:off x="982535"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7" name="Volný tvar: obrazec 626">
              <a:extLst>
                <a:ext uri="{FF2B5EF4-FFF2-40B4-BE49-F238E27FC236}">
                  <a16:creationId xmlns:a16="http://schemas.microsoft.com/office/drawing/2014/main" id="{35C92F71-FF1D-4CE7-AA20-1902FCB4B9E6}"/>
                </a:ext>
              </a:extLst>
            </p:cNvPr>
            <p:cNvSpPr/>
            <p:nvPr/>
          </p:nvSpPr>
          <p:spPr>
            <a:xfrm>
              <a:off x="1311783"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8" name="Volný tvar: obrazec 627">
              <a:extLst>
                <a:ext uri="{FF2B5EF4-FFF2-40B4-BE49-F238E27FC236}">
                  <a16:creationId xmlns:a16="http://schemas.microsoft.com/office/drawing/2014/main" id="{43354D01-8763-4C60-82C7-CEEFF61DAC3E}"/>
                </a:ext>
              </a:extLst>
            </p:cNvPr>
            <p:cNvSpPr/>
            <p:nvPr/>
          </p:nvSpPr>
          <p:spPr>
            <a:xfrm>
              <a:off x="1641030"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9" name="Volný tvar: obrazec 628">
              <a:extLst>
                <a:ext uri="{FF2B5EF4-FFF2-40B4-BE49-F238E27FC236}">
                  <a16:creationId xmlns:a16="http://schemas.microsoft.com/office/drawing/2014/main" id="{C6FEE62A-F2EA-4AE2-8865-6C2E1B645130}"/>
                </a:ext>
              </a:extLst>
            </p:cNvPr>
            <p:cNvSpPr/>
            <p:nvPr/>
          </p:nvSpPr>
          <p:spPr>
            <a:xfrm>
              <a:off x="1970341"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0" name="Volný tvar: obrazec 629">
              <a:extLst>
                <a:ext uri="{FF2B5EF4-FFF2-40B4-BE49-F238E27FC236}">
                  <a16:creationId xmlns:a16="http://schemas.microsoft.com/office/drawing/2014/main" id="{2AB0A2B2-3982-454D-9177-9378BAEBF6B9}"/>
                </a:ext>
              </a:extLst>
            </p:cNvPr>
            <p:cNvSpPr/>
            <p:nvPr/>
          </p:nvSpPr>
          <p:spPr>
            <a:xfrm>
              <a:off x="2299398" y="5640070"/>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31" name="Volný tvar: obrazec 630">
              <a:extLst>
                <a:ext uri="{FF2B5EF4-FFF2-40B4-BE49-F238E27FC236}">
                  <a16:creationId xmlns:a16="http://schemas.microsoft.com/office/drawing/2014/main" id="{583CA050-9390-4541-9794-94B822C3C277}"/>
                </a:ext>
              </a:extLst>
            </p:cNvPr>
            <p:cNvSpPr/>
            <p:nvPr/>
          </p:nvSpPr>
          <p:spPr>
            <a:xfrm>
              <a:off x="2628836"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2" name="Volný tvar: obrazec 631">
              <a:extLst>
                <a:ext uri="{FF2B5EF4-FFF2-40B4-BE49-F238E27FC236}">
                  <a16:creationId xmlns:a16="http://schemas.microsoft.com/office/drawing/2014/main" id="{B15939C7-FEEA-427E-B845-C5D50EA8D0F9}"/>
                </a:ext>
              </a:extLst>
            </p:cNvPr>
            <p:cNvSpPr/>
            <p:nvPr/>
          </p:nvSpPr>
          <p:spPr>
            <a:xfrm>
              <a:off x="295802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3" name="Volný tvar: obrazec 632">
              <a:extLst>
                <a:ext uri="{FF2B5EF4-FFF2-40B4-BE49-F238E27FC236}">
                  <a16:creationId xmlns:a16="http://schemas.microsoft.com/office/drawing/2014/main" id="{03AAEFF4-DF4B-4D81-8CCC-041F511C23F1}"/>
                </a:ext>
              </a:extLst>
            </p:cNvPr>
            <p:cNvSpPr/>
            <p:nvPr/>
          </p:nvSpPr>
          <p:spPr>
            <a:xfrm>
              <a:off x="3287395"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4" name="Volný tvar: obrazec 633">
              <a:extLst>
                <a:ext uri="{FF2B5EF4-FFF2-40B4-BE49-F238E27FC236}">
                  <a16:creationId xmlns:a16="http://schemas.microsoft.com/office/drawing/2014/main" id="{763DEF05-81D8-4FAE-BFE7-F16063D65F43}"/>
                </a:ext>
              </a:extLst>
            </p:cNvPr>
            <p:cNvSpPr/>
            <p:nvPr/>
          </p:nvSpPr>
          <p:spPr>
            <a:xfrm>
              <a:off x="3616515" y="5640070"/>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5" name="Volný tvar: obrazec 634">
              <a:extLst>
                <a:ext uri="{FF2B5EF4-FFF2-40B4-BE49-F238E27FC236}">
                  <a16:creationId xmlns:a16="http://schemas.microsoft.com/office/drawing/2014/main" id="{11F59AD3-B49B-4358-8B1E-CF1B032C1504}"/>
                </a:ext>
              </a:extLst>
            </p:cNvPr>
            <p:cNvSpPr/>
            <p:nvPr/>
          </p:nvSpPr>
          <p:spPr>
            <a:xfrm>
              <a:off x="3945890"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6" name="Volný tvar: obrazec 635">
              <a:extLst>
                <a:ext uri="{FF2B5EF4-FFF2-40B4-BE49-F238E27FC236}">
                  <a16:creationId xmlns:a16="http://schemas.microsoft.com/office/drawing/2014/main" id="{4B87C180-BF50-4E6D-A940-A929AF1F0CFC}"/>
                </a:ext>
              </a:extLst>
            </p:cNvPr>
            <p:cNvSpPr/>
            <p:nvPr/>
          </p:nvSpPr>
          <p:spPr>
            <a:xfrm>
              <a:off x="427501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7" name="Volný tvar: obrazec 636">
              <a:extLst>
                <a:ext uri="{FF2B5EF4-FFF2-40B4-BE49-F238E27FC236}">
                  <a16:creationId xmlns:a16="http://schemas.microsoft.com/office/drawing/2014/main" id="{2FFFB0F0-BADF-49CB-914F-094929648D8B}"/>
                </a:ext>
              </a:extLst>
            </p:cNvPr>
            <p:cNvSpPr/>
            <p:nvPr/>
          </p:nvSpPr>
          <p:spPr>
            <a:xfrm>
              <a:off x="4604321"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8" name="Volný tvar: obrazec 637">
              <a:extLst>
                <a:ext uri="{FF2B5EF4-FFF2-40B4-BE49-F238E27FC236}">
                  <a16:creationId xmlns:a16="http://schemas.microsoft.com/office/drawing/2014/main" id="{5BE0FEF0-2668-4883-ABB3-5FDF554DB0EA}"/>
                </a:ext>
              </a:extLst>
            </p:cNvPr>
            <p:cNvSpPr/>
            <p:nvPr/>
          </p:nvSpPr>
          <p:spPr>
            <a:xfrm>
              <a:off x="4933505"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9" name="Volný tvar: obrazec 638">
              <a:extLst>
                <a:ext uri="{FF2B5EF4-FFF2-40B4-BE49-F238E27FC236}">
                  <a16:creationId xmlns:a16="http://schemas.microsoft.com/office/drawing/2014/main" id="{ECCEB245-A975-43A8-A3B8-DCB515640CB6}"/>
                </a:ext>
              </a:extLst>
            </p:cNvPr>
            <p:cNvSpPr/>
            <p:nvPr/>
          </p:nvSpPr>
          <p:spPr>
            <a:xfrm>
              <a:off x="982535"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0" name="Volný tvar: obrazec 639">
              <a:extLst>
                <a:ext uri="{FF2B5EF4-FFF2-40B4-BE49-F238E27FC236}">
                  <a16:creationId xmlns:a16="http://schemas.microsoft.com/office/drawing/2014/main" id="{CBF86332-7591-4AEB-B173-49ED73456D9D}"/>
                </a:ext>
              </a:extLst>
            </p:cNvPr>
            <p:cNvSpPr/>
            <p:nvPr/>
          </p:nvSpPr>
          <p:spPr>
            <a:xfrm>
              <a:off x="1311783"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1" name="Volný tvar: obrazec 640">
              <a:extLst>
                <a:ext uri="{FF2B5EF4-FFF2-40B4-BE49-F238E27FC236}">
                  <a16:creationId xmlns:a16="http://schemas.microsoft.com/office/drawing/2014/main" id="{703F2FE1-C8B2-4A3D-8444-0FDC121A694B}"/>
                </a:ext>
              </a:extLst>
            </p:cNvPr>
            <p:cNvSpPr/>
            <p:nvPr/>
          </p:nvSpPr>
          <p:spPr>
            <a:xfrm>
              <a:off x="1641030"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2" name="Volný tvar: obrazec 641">
              <a:extLst>
                <a:ext uri="{FF2B5EF4-FFF2-40B4-BE49-F238E27FC236}">
                  <a16:creationId xmlns:a16="http://schemas.microsoft.com/office/drawing/2014/main" id="{1B02A42E-D3E1-4BFC-AAFC-0176C21F2C64}"/>
                </a:ext>
              </a:extLst>
            </p:cNvPr>
            <p:cNvSpPr/>
            <p:nvPr/>
          </p:nvSpPr>
          <p:spPr>
            <a:xfrm>
              <a:off x="1970341"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3" name="Volný tvar: obrazec 642">
              <a:extLst>
                <a:ext uri="{FF2B5EF4-FFF2-40B4-BE49-F238E27FC236}">
                  <a16:creationId xmlns:a16="http://schemas.microsoft.com/office/drawing/2014/main" id="{5F69D780-00C9-4CCD-8F9D-F727EC3A5CFF}"/>
                </a:ext>
              </a:extLst>
            </p:cNvPr>
            <p:cNvSpPr/>
            <p:nvPr/>
          </p:nvSpPr>
          <p:spPr>
            <a:xfrm>
              <a:off x="2299398" y="5877560"/>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44" name="Volný tvar: obrazec 643">
              <a:extLst>
                <a:ext uri="{FF2B5EF4-FFF2-40B4-BE49-F238E27FC236}">
                  <a16:creationId xmlns:a16="http://schemas.microsoft.com/office/drawing/2014/main" id="{276C9E2D-A2C9-4A0E-8DDC-A3F16A9C1C0F}"/>
                </a:ext>
              </a:extLst>
            </p:cNvPr>
            <p:cNvSpPr/>
            <p:nvPr/>
          </p:nvSpPr>
          <p:spPr>
            <a:xfrm>
              <a:off x="2628836"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5" name="Volný tvar: obrazec 644">
              <a:extLst>
                <a:ext uri="{FF2B5EF4-FFF2-40B4-BE49-F238E27FC236}">
                  <a16:creationId xmlns:a16="http://schemas.microsoft.com/office/drawing/2014/main" id="{B8F353B8-897F-4BD3-AA68-FF185C6F07B2}"/>
                </a:ext>
              </a:extLst>
            </p:cNvPr>
            <p:cNvSpPr/>
            <p:nvPr/>
          </p:nvSpPr>
          <p:spPr>
            <a:xfrm>
              <a:off x="295802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6" name="Volný tvar: obrazec 645">
              <a:extLst>
                <a:ext uri="{FF2B5EF4-FFF2-40B4-BE49-F238E27FC236}">
                  <a16:creationId xmlns:a16="http://schemas.microsoft.com/office/drawing/2014/main" id="{00ADFBF1-5625-4F27-A16F-B11FC3009AB4}"/>
                </a:ext>
              </a:extLst>
            </p:cNvPr>
            <p:cNvSpPr/>
            <p:nvPr/>
          </p:nvSpPr>
          <p:spPr>
            <a:xfrm>
              <a:off x="3287395"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7" name="Volný tvar: obrazec 646">
              <a:extLst>
                <a:ext uri="{FF2B5EF4-FFF2-40B4-BE49-F238E27FC236}">
                  <a16:creationId xmlns:a16="http://schemas.microsoft.com/office/drawing/2014/main" id="{CDB75726-8459-49D1-9107-99F21B4FD2EB}"/>
                </a:ext>
              </a:extLst>
            </p:cNvPr>
            <p:cNvSpPr/>
            <p:nvPr/>
          </p:nvSpPr>
          <p:spPr>
            <a:xfrm>
              <a:off x="3616515" y="5877560"/>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8" name="Volný tvar: obrazec 647">
              <a:extLst>
                <a:ext uri="{FF2B5EF4-FFF2-40B4-BE49-F238E27FC236}">
                  <a16:creationId xmlns:a16="http://schemas.microsoft.com/office/drawing/2014/main" id="{DDC2C2A5-3641-46D1-A1D8-5A4CDA74AF96}"/>
                </a:ext>
              </a:extLst>
            </p:cNvPr>
            <p:cNvSpPr/>
            <p:nvPr/>
          </p:nvSpPr>
          <p:spPr>
            <a:xfrm>
              <a:off x="3945890"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9" name="Volný tvar: obrazec 648">
              <a:extLst>
                <a:ext uri="{FF2B5EF4-FFF2-40B4-BE49-F238E27FC236}">
                  <a16:creationId xmlns:a16="http://schemas.microsoft.com/office/drawing/2014/main" id="{13B9B246-ED85-4F1D-8647-0CC947B77B16}"/>
                </a:ext>
              </a:extLst>
            </p:cNvPr>
            <p:cNvSpPr/>
            <p:nvPr/>
          </p:nvSpPr>
          <p:spPr>
            <a:xfrm>
              <a:off x="427501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0" name="Volný tvar: obrazec 649">
              <a:extLst>
                <a:ext uri="{FF2B5EF4-FFF2-40B4-BE49-F238E27FC236}">
                  <a16:creationId xmlns:a16="http://schemas.microsoft.com/office/drawing/2014/main" id="{709FA82F-5C62-48A8-950A-7C3499C177B2}"/>
                </a:ext>
              </a:extLst>
            </p:cNvPr>
            <p:cNvSpPr/>
            <p:nvPr/>
          </p:nvSpPr>
          <p:spPr>
            <a:xfrm>
              <a:off x="4604321"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51" name="Volný tvar: obrazec 650">
              <a:extLst>
                <a:ext uri="{FF2B5EF4-FFF2-40B4-BE49-F238E27FC236}">
                  <a16:creationId xmlns:a16="http://schemas.microsoft.com/office/drawing/2014/main" id="{85DFB8B9-42F4-4730-89F4-9F42DA39E685}"/>
                </a:ext>
              </a:extLst>
            </p:cNvPr>
            <p:cNvSpPr/>
            <p:nvPr/>
          </p:nvSpPr>
          <p:spPr>
            <a:xfrm>
              <a:off x="4933505"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2" name="Volný tvar: obrazec 651">
              <a:extLst>
                <a:ext uri="{FF2B5EF4-FFF2-40B4-BE49-F238E27FC236}">
                  <a16:creationId xmlns:a16="http://schemas.microsoft.com/office/drawing/2014/main" id="{C20177A7-B379-44CC-9147-CA30B74CEEB5}"/>
                </a:ext>
              </a:extLst>
            </p:cNvPr>
            <p:cNvSpPr/>
            <p:nvPr/>
          </p:nvSpPr>
          <p:spPr>
            <a:xfrm>
              <a:off x="5262753"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3" name="Volný tvar: obrazec 652">
              <a:extLst>
                <a:ext uri="{FF2B5EF4-FFF2-40B4-BE49-F238E27FC236}">
                  <a16:creationId xmlns:a16="http://schemas.microsoft.com/office/drawing/2014/main" id="{B86919A5-E033-448A-9719-EF986FE46644}"/>
                </a:ext>
              </a:extLst>
            </p:cNvPr>
            <p:cNvSpPr/>
            <p:nvPr/>
          </p:nvSpPr>
          <p:spPr>
            <a:xfrm>
              <a:off x="5592000" y="5640070"/>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4" name="Volný tvar: obrazec 653">
              <a:extLst>
                <a:ext uri="{FF2B5EF4-FFF2-40B4-BE49-F238E27FC236}">
                  <a16:creationId xmlns:a16="http://schemas.microsoft.com/office/drawing/2014/main" id="{77E91A6B-A7F3-4465-9486-13076C8C4797}"/>
                </a:ext>
              </a:extLst>
            </p:cNvPr>
            <p:cNvSpPr/>
            <p:nvPr/>
          </p:nvSpPr>
          <p:spPr>
            <a:xfrm>
              <a:off x="5921184"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5" name="Volný tvar: obrazec 654">
              <a:extLst>
                <a:ext uri="{FF2B5EF4-FFF2-40B4-BE49-F238E27FC236}">
                  <a16:creationId xmlns:a16="http://schemas.microsoft.com/office/drawing/2014/main" id="{095510D3-BC94-4D36-9455-87DC2D7CBFD2}"/>
                </a:ext>
              </a:extLst>
            </p:cNvPr>
            <p:cNvSpPr/>
            <p:nvPr/>
          </p:nvSpPr>
          <p:spPr>
            <a:xfrm>
              <a:off x="6250559" y="5640070"/>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6" name="Volný tvar: obrazec 655">
              <a:extLst>
                <a:ext uri="{FF2B5EF4-FFF2-40B4-BE49-F238E27FC236}">
                  <a16:creationId xmlns:a16="http://schemas.microsoft.com/office/drawing/2014/main" id="{69EC91EA-DC11-44F3-B0DF-A1C6A30C0372}"/>
                </a:ext>
              </a:extLst>
            </p:cNvPr>
            <p:cNvSpPr/>
            <p:nvPr/>
          </p:nvSpPr>
          <p:spPr>
            <a:xfrm>
              <a:off x="6579679" y="5640070"/>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57" name="Volný tvar: obrazec 656">
              <a:extLst>
                <a:ext uri="{FF2B5EF4-FFF2-40B4-BE49-F238E27FC236}">
                  <a16:creationId xmlns:a16="http://schemas.microsoft.com/office/drawing/2014/main" id="{BC24C2D3-1633-47ED-8AFC-CA25CA54B113}"/>
                </a:ext>
              </a:extLst>
            </p:cNvPr>
            <p:cNvSpPr/>
            <p:nvPr/>
          </p:nvSpPr>
          <p:spPr>
            <a:xfrm>
              <a:off x="6909117"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8" name="Volný tvar: obrazec 657">
              <a:extLst>
                <a:ext uri="{FF2B5EF4-FFF2-40B4-BE49-F238E27FC236}">
                  <a16:creationId xmlns:a16="http://schemas.microsoft.com/office/drawing/2014/main" id="{F8C48B23-2E54-4C99-A84A-47E1AF5D6929}"/>
                </a:ext>
              </a:extLst>
            </p:cNvPr>
            <p:cNvSpPr/>
            <p:nvPr/>
          </p:nvSpPr>
          <p:spPr>
            <a:xfrm>
              <a:off x="7238301"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9" name="Volný tvar: obrazec 658">
              <a:extLst>
                <a:ext uri="{FF2B5EF4-FFF2-40B4-BE49-F238E27FC236}">
                  <a16:creationId xmlns:a16="http://schemas.microsoft.com/office/drawing/2014/main" id="{93B8F0C9-8D4E-4F38-908B-51C1232DFCCB}"/>
                </a:ext>
              </a:extLst>
            </p:cNvPr>
            <p:cNvSpPr/>
            <p:nvPr/>
          </p:nvSpPr>
          <p:spPr>
            <a:xfrm>
              <a:off x="7567548"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0" name="Volný tvar: obrazec 659">
              <a:extLst>
                <a:ext uri="{FF2B5EF4-FFF2-40B4-BE49-F238E27FC236}">
                  <a16:creationId xmlns:a16="http://schemas.microsoft.com/office/drawing/2014/main" id="{3F4433CA-FEBE-49F6-B6CE-B17C7B3BB40C}"/>
                </a:ext>
              </a:extLst>
            </p:cNvPr>
            <p:cNvSpPr/>
            <p:nvPr/>
          </p:nvSpPr>
          <p:spPr>
            <a:xfrm>
              <a:off x="7896732"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1" name="Volný tvar: obrazec 660">
              <a:extLst>
                <a:ext uri="{FF2B5EF4-FFF2-40B4-BE49-F238E27FC236}">
                  <a16:creationId xmlns:a16="http://schemas.microsoft.com/office/drawing/2014/main" id="{727ED6C8-CD3C-4501-9BDE-E4A5EB1FEBB0}"/>
                </a:ext>
              </a:extLst>
            </p:cNvPr>
            <p:cNvSpPr/>
            <p:nvPr/>
          </p:nvSpPr>
          <p:spPr>
            <a:xfrm>
              <a:off x="8226107" y="5640070"/>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2" name="Volný tvar: obrazec 661">
              <a:extLst>
                <a:ext uri="{FF2B5EF4-FFF2-40B4-BE49-F238E27FC236}">
                  <a16:creationId xmlns:a16="http://schemas.microsoft.com/office/drawing/2014/main" id="{F9A0850E-2EF7-44CA-85C5-C864451C2F66}"/>
                </a:ext>
              </a:extLst>
            </p:cNvPr>
            <p:cNvSpPr/>
            <p:nvPr/>
          </p:nvSpPr>
          <p:spPr>
            <a:xfrm>
              <a:off x="8555228" y="5640070"/>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63" name="Volný tvar: obrazec 662">
              <a:extLst>
                <a:ext uri="{FF2B5EF4-FFF2-40B4-BE49-F238E27FC236}">
                  <a16:creationId xmlns:a16="http://schemas.microsoft.com/office/drawing/2014/main" id="{897C5355-46A5-4A06-965C-55332E413CB8}"/>
                </a:ext>
              </a:extLst>
            </p:cNvPr>
            <p:cNvSpPr/>
            <p:nvPr/>
          </p:nvSpPr>
          <p:spPr>
            <a:xfrm>
              <a:off x="8884666"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4" name="Volný tvar: obrazec 663">
              <a:extLst>
                <a:ext uri="{FF2B5EF4-FFF2-40B4-BE49-F238E27FC236}">
                  <a16:creationId xmlns:a16="http://schemas.microsoft.com/office/drawing/2014/main" id="{1102A5FC-97FF-4914-BA20-824562B6BB18}"/>
                </a:ext>
              </a:extLst>
            </p:cNvPr>
            <p:cNvSpPr/>
            <p:nvPr/>
          </p:nvSpPr>
          <p:spPr>
            <a:xfrm>
              <a:off x="9213722"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5" name="Volný tvar: obrazec 664">
              <a:extLst>
                <a:ext uri="{FF2B5EF4-FFF2-40B4-BE49-F238E27FC236}">
                  <a16:creationId xmlns:a16="http://schemas.microsoft.com/office/drawing/2014/main" id="{AA384398-E279-4025-9D2C-C5C2EAEB989A}"/>
                </a:ext>
              </a:extLst>
            </p:cNvPr>
            <p:cNvSpPr/>
            <p:nvPr/>
          </p:nvSpPr>
          <p:spPr>
            <a:xfrm>
              <a:off x="5262753"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6" name="Volný tvar: obrazec 665">
              <a:extLst>
                <a:ext uri="{FF2B5EF4-FFF2-40B4-BE49-F238E27FC236}">
                  <a16:creationId xmlns:a16="http://schemas.microsoft.com/office/drawing/2014/main" id="{E91D3DF2-BF6D-40DC-B9F5-B427E6239766}"/>
                </a:ext>
              </a:extLst>
            </p:cNvPr>
            <p:cNvSpPr/>
            <p:nvPr/>
          </p:nvSpPr>
          <p:spPr>
            <a:xfrm>
              <a:off x="5592000" y="5877560"/>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7" name="Volný tvar: obrazec 666">
              <a:extLst>
                <a:ext uri="{FF2B5EF4-FFF2-40B4-BE49-F238E27FC236}">
                  <a16:creationId xmlns:a16="http://schemas.microsoft.com/office/drawing/2014/main" id="{73996497-808F-4544-8A10-BC35C34B71B5}"/>
                </a:ext>
              </a:extLst>
            </p:cNvPr>
            <p:cNvSpPr/>
            <p:nvPr/>
          </p:nvSpPr>
          <p:spPr>
            <a:xfrm>
              <a:off x="5921184"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8" name="Volný tvar: obrazec 667">
              <a:extLst>
                <a:ext uri="{FF2B5EF4-FFF2-40B4-BE49-F238E27FC236}">
                  <a16:creationId xmlns:a16="http://schemas.microsoft.com/office/drawing/2014/main" id="{60A05591-B0EE-4445-8884-EFD43FDFD967}"/>
                </a:ext>
              </a:extLst>
            </p:cNvPr>
            <p:cNvSpPr/>
            <p:nvPr/>
          </p:nvSpPr>
          <p:spPr>
            <a:xfrm>
              <a:off x="6250559" y="5877560"/>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9" name="Volný tvar: obrazec 668">
              <a:extLst>
                <a:ext uri="{FF2B5EF4-FFF2-40B4-BE49-F238E27FC236}">
                  <a16:creationId xmlns:a16="http://schemas.microsoft.com/office/drawing/2014/main" id="{E1F208B2-167A-4843-A6F9-6E702A121E36}"/>
                </a:ext>
              </a:extLst>
            </p:cNvPr>
            <p:cNvSpPr/>
            <p:nvPr/>
          </p:nvSpPr>
          <p:spPr>
            <a:xfrm>
              <a:off x="6579679" y="5877560"/>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70" name="Volný tvar: obrazec 669">
              <a:extLst>
                <a:ext uri="{FF2B5EF4-FFF2-40B4-BE49-F238E27FC236}">
                  <a16:creationId xmlns:a16="http://schemas.microsoft.com/office/drawing/2014/main" id="{4CB2161D-CC51-4142-BF38-D3F8C99EB81A}"/>
                </a:ext>
              </a:extLst>
            </p:cNvPr>
            <p:cNvSpPr/>
            <p:nvPr/>
          </p:nvSpPr>
          <p:spPr>
            <a:xfrm>
              <a:off x="6909117"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1" name="Volný tvar: obrazec 670">
              <a:extLst>
                <a:ext uri="{FF2B5EF4-FFF2-40B4-BE49-F238E27FC236}">
                  <a16:creationId xmlns:a16="http://schemas.microsoft.com/office/drawing/2014/main" id="{655AA762-1CF7-4DE6-9CAD-AFA32A41754B}"/>
                </a:ext>
              </a:extLst>
            </p:cNvPr>
            <p:cNvSpPr/>
            <p:nvPr/>
          </p:nvSpPr>
          <p:spPr>
            <a:xfrm>
              <a:off x="7238301"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2" name="Volný tvar: obrazec 671">
              <a:extLst>
                <a:ext uri="{FF2B5EF4-FFF2-40B4-BE49-F238E27FC236}">
                  <a16:creationId xmlns:a16="http://schemas.microsoft.com/office/drawing/2014/main" id="{33998AAA-16CB-4952-B344-23F3150D0B8F}"/>
                </a:ext>
              </a:extLst>
            </p:cNvPr>
            <p:cNvSpPr/>
            <p:nvPr/>
          </p:nvSpPr>
          <p:spPr>
            <a:xfrm>
              <a:off x="7567548"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3" name="Volný tvar: obrazec 672">
              <a:extLst>
                <a:ext uri="{FF2B5EF4-FFF2-40B4-BE49-F238E27FC236}">
                  <a16:creationId xmlns:a16="http://schemas.microsoft.com/office/drawing/2014/main" id="{26F8B157-6E5A-4753-9D9C-15C6BCE43009}"/>
                </a:ext>
              </a:extLst>
            </p:cNvPr>
            <p:cNvSpPr/>
            <p:nvPr/>
          </p:nvSpPr>
          <p:spPr>
            <a:xfrm>
              <a:off x="7896732"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4" name="Volný tvar: obrazec 673">
              <a:extLst>
                <a:ext uri="{FF2B5EF4-FFF2-40B4-BE49-F238E27FC236}">
                  <a16:creationId xmlns:a16="http://schemas.microsoft.com/office/drawing/2014/main" id="{9A0358AE-560A-42B1-AC7E-DAA2830FA382}"/>
                </a:ext>
              </a:extLst>
            </p:cNvPr>
            <p:cNvSpPr/>
            <p:nvPr/>
          </p:nvSpPr>
          <p:spPr>
            <a:xfrm>
              <a:off x="8226107" y="5877560"/>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5" name="Volný tvar: obrazec 674">
              <a:extLst>
                <a:ext uri="{FF2B5EF4-FFF2-40B4-BE49-F238E27FC236}">
                  <a16:creationId xmlns:a16="http://schemas.microsoft.com/office/drawing/2014/main" id="{5B699C37-D9A1-4B31-99AF-FCB34C8438FF}"/>
                </a:ext>
              </a:extLst>
            </p:cNvPr>
            <p:cNvSpPr/>
            <p:nvPr/>
          </p:nvSpPr>
          <p:spPr>
            <a:xfrm>
              <a:off x="8555228" y="5877560"/>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76" name="Volný tvar: obrazec 675">
              <a:extLst>
                <a:ext uri="{FF2B5EF4-FFF2-40B4-BE49-F238E27FC236}">
                  <a16:creationId xmlns:a16="http://schemas.microsoft.com/office/drawing/2014/main" id="{3A051869-9A10-47E3-8F1C-74AB5CAB413E}"/>
                </a:ext>
              </a:extLst>
            </p:cNvPr>
            <p:cNvSpPr/>
            <p:nvPr/>
          </p:nvSpPr>
          <p:spPr>
            <a:xfrm>
              <a:off x="8884666"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7" name="Volný tvar: obrazec 676">
              <a:extLst>
                <a:ext uri="{FF2B5EF4-FFF2-40B4-BE49-F238E27FC236}">
                  <a16:creationId xmlns:a16="http://schemas.microsoft.com/office/drawing/2014/main" id="{0AA4F20E-49D5-4A47-8BDA-8D30187094A7}"/>
                </a:ext>
              </a:extLst>
            </p:cNvPr>
            <p:cNvSpPr/>
            <p:nvPr/>
          </p:nvSpPr>
          <p:spPr>
            <a:xfrm>
              <a:off x="9213722"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8" name="Volný tvar: obrazec 677">
              <a:extLst>
                <a:ext uri="{FF2B5EF4-FFF2-40B4-BE49-F238E27FC236}">
                  <a16:creationId xmlns:a16="http://schemas.microsoft.com/office/drawing/2014/main" id="{E7A06E93-FFC0-42D2-9BA6-1E2C881B0C46}"/>
                </a:ext>
              </a:extLst>
            </p:cNvPr>
            <p:cNvSpPr/>
            <p:nvPr/>
          </p:nvSpPr>
          <p:spPr>
            <a:xfrm>
              <a:off x="9542906" y="5640070"/>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9" name="Volný tvar: obrazec 678">
              <a:extLst>
                <a:ext uri="{FF2B5EF4-FFF2-40B4-BE49-F238E27FC236}">
                  <a16:creationId xmlns:a16="http://schemas.microsoft.com/office/drawing/2014/main" id="{9056A5D3-1AA2-479D-972F-6B9DEE8E04B0}"/>
                </a:ext>
              </a:extLst>
            </p:cNvPr>
            <p:cNvSpPr/>
            <p:nvPr/>
          </p:nvSpPr>
          <p:spPr>
            <a:xfrm>
              <a:off x="9872154"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0" name="Volný tvar: obrazec 679">
              <a:extLst>
                <a:ext uri="{FF2B5EF4-FFF2-40B4-BE49-F238E27FC236}">
                  <a16:creationId xmlns:a16="http://schemas.microsoft.com/office/drawing/2014/main" id="{1FE3A723-E173-47E4-AE3B-562C6CB129FB}"/>
                </a:ext>
              </a:extLst>
            </p:cNvPr>
            <p:cNvSpPr/>
            <p:nvPr/>
          </p:nvSpPr>
          <p:spPr>
            <a:xfrm>
              <a:off x="10201402"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1" name="Volný tvar: obrazec 680">
              <a:extLst>
                <a:ext uri="{FF2B5EF4-FFF2-40B4-BE49-F238E27FC236}">
                  <a16:creationId xmlns:a16="http://schemas.microsoft.com/office/drawing/2014/main" id="{B8D2FDED-EBBF-424B-9986-6A6B5198F129}"/>
                </a:ext>
              </a:extLst>
            </p:cNvPr>
            <p:cNvSpPr/>
            <p:nvPr/>
          </p:nvSpPr>
          <p:spPr>
            <a:xfrm>
              <a:off x="10530649" y="5640070"/>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2" name="Volný tvar: obrazec 681">
              <a:extLst>
                <a:ext uri="{FF2B5EF4-FFF2-40B4-BE49-F238E27FC236}">
                  <a16:creationId xmlns:a16="http://schemas.microsoft.com/office/drawing/2014/main" id="{666CACD7-F06F-4BFA-96A4-64CE3FD77A51}"/>
                </a:ext>
              </a:extLst>
            </p:cNvPr>
            <p:cNvSpPr/>
            <p:nvPr/>
          </p:nvSpPr>
          <p:spPr>
            <a:xfrm>
              <a:off x="10860023"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3" name="Volný tvar: obrazec 682">
              <a:extLst>
                <a:ext uri="{FF2B5EF4-FFF2-40B4-BE49-F238E27FC236}">
                  <a16:creationId xmlns:a16="http://schemas.microsoft.com/office/drawing/2014/main" id="{FB7BFECE-90F5-46A1-954A-4ECC8F81266B}"/>
                </a:ext>
              </a:extLst>
            </p:cNvPr>
            <p:cNvSpPr/>
            <p:nvPr/>
          </p:nvSpPr>
          <p:spPr>
            <a:xfrm>
              <a:off x="11189144"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4" name="Volný tvar: obrazec 683">
              <a:extLst>
                <a:ext uri="{FF2B5EF4-FFF2-40B4-BE49-F238E27FC236}">
                  <a16:creationId xmlns:a16="http://schemas.microsoft.com/office/drawing/2014/main" id="{3D7617D9-7CEC-4229-A650-DD3848F365BE}"/>
                </a:ext>
              </a:extLst>
            </p:cNvPr>
            <p:cNvSpPr/>
            <p:nvPr/>
          </p:nvSpPr>
          <p:spPr>
            <a:xfrm>
              <a:off x="11518455"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5" name="Volný tvar: obrazec 684">
              <a:extLst>
                <a:ext uri="{FF2B5EF4-FFF2-40B4-BE49-F238E27FC236}">
                  <a16:creationId xmlns:a16="http://schemas.microsoft.com/office/drawing/2014/main" id="{5FD4A9A5-BF66-4233-90E6-9C54D17DC804}"/>
                </a:ext>
              </a:extLst>
            </p:cNvPr>
            <p:cNvSpPr/>
            <p:nvPr/>
          </p:nvSpPr>
          <p:spPr>
            <a:xfrm>
              <a:off x="9542906" y="5877560"/>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6" name="Volný tvar: obrazec 685">
              <a:extLst>
                <a:ext uri="{FF2B5EF4-FFF2-40B4-BE49-F238E27FC236}">
                  <a16:creationId xmlns:a16="http://schemas.microsoft.com/office/drawing/2014/main" id="{56427AA0-FEF7-46B2-AE5A-FD1210F4F879}"/>
                </a:ext>
              </a:extLst>
            </p:cNvPr>
            <p:cNvSpPr/>
            <p:nvPr/>
          </p:nvSpPr>
          <p:spPr>
            <a:xfrm>
              <a:off x="9872154"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7" name="Volný tvar: obrazec 686">
              <a:extLst>
                <a:ext uri="{FF2B5EF4-FFF2-40B4-BE49-F238E27FC236}">
                  <a16:creationId xmlns:a16="http://schemas.microsoft.com/office/drawing/2014/main" id="{E8E74DD9-6C70-476A-A360-A0678AF169B6}"/>
                </a:ext>
              </a:extLst>
            </p:cNvPr>
            <p:cNvSpPr/>
            <p:nvPr/>
          </p:nvSpPr>
          <p:spPr>
            <a:xfrm>
              <a:off x="10201402"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8" name="Volný tvar: obrazec 687">
              <a:extLst>
                <a:ext uri="{FF2B5EF4-FFF2-40B4-BE49-F238E27FC236}">
                  <a16:creationId xmlns:a16="http://schemas.microsoft.com/office/drawing/2014/main" id="{83AC3311-9A4F-4864-B6D1-E65615F77039}"/>
                </a:ext>
              </a:extLst>
            </p:cNvPr>
            <p:cNvSpPr/>
            <p:nvPr/>
          </p:nvSpPr>
          <p:spPr>
            <a:xfrm>
              <a:off x="10530649" y="5877560"/>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9" name="Volný tvar: obrazec 688">
              <a:extLst>
                <a:ext uri="{FF2B5EF4-FFF2-40B4-BE49-F238E27FC236}">
                  <a16:creationId xmlns:a16="http://schemas.microsoft.com/office/drawing/2014/main" id="{97DCDED5-82E8-414F-AE1F-A6A0FE13CCE7}"/>
                </a:ext>
              </a:extLst>
            </p:cNvPr>
            <p:cNvSpPr/>
            <p:nvPr/>
          </p:nvSpPr>
          <p:spPr>
            <a:xfrm>
              <a:off x="10860023"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0" name="Volný tvar: obrazec 689">
              <a:extLst>
                <a:ext uri="{FF2B5EF4-FFF2-40B4-BE49-F238E27FC236}">
                  <a16:creationId xmlns:a16="http://schemas.microsoft.com/office/drawing/2014/main" id="{3AD12E71-33E1-4AD4-AEB7-A2D52B410B94}"/>
                </a:ext>
              </a:extLst>
            </p:cNvPr>
            <p:cNvSpPr/>
            <p:nvPr/>
          </p:nvSpPr>
          <p:spPr>
            <a:xfrm>
              <a:off x="11189144"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1" name="Volný tvar: obrazec 690">
              <a:extLst>
                <a:ext uri="{FF2B5EF4-FFF2-40B4-BE49-F238E27FC236}">
                  <a16:creationId xmlns:a16="http://schemas.microsoft.com/office/drawing/2014/main" id="{32540792-E8E7-4121-AAFB-21704B3C6AE6}"/>
                </a:ext>
              </a:extLst>
            </p:cNvPr>
            <p:cNvSpPr/>
            <p:nvPr/>
          </p:nvSpPr>
          <p:spPr>
            <a:xfrm>
              <a:off x="11518455"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3" name="Volný tvar: obrazec 692">
              <a:extLst>
                <a:ext uri="{FF2B5EF4-FFF2-40B4-BE49-F238E27FC236}">
                  <a16:creationId xmlns:a16="http://schemas.microsoft.com/office/drawing/2014/main" id="{C2DE777F-C9DE-44CC-9AAF-714A78EEC4A3}"/>
                </a:ext>
              </a:extLst>
            </p:cNvPr>
            <p:cNvSpPr/>
            <p:nvPr/>
          </p:nvSpPr>
          <p:spPr>
            <a:xfrm>
              <a:off x="982535"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4" name="Volný tvar: obrazec 693">
              <a:extLst>
                <a:ext uri="{FF2B5EF4-FFF2-40B4-BE49-F238E27FC236}">
                  <a16:creationId xmlns:a16="http://schemas.microsoft.com/office/drawing/2014/main" id="{87CD3B4A-E550-4FB8-BD01-BBF4EFE1D465}"/>
                </a:ext>
              </a:extLst>
            </p:cNvPr>
            <p:cNvSpPr/>
            <p:nvPr/>
          </p:nvSpPr>
          <p:spPr>
            <a:xfrm>
              <a:off x="1311783"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5" name="Volný tvar: obrazec 694">
              <a:extLst>
                <a:ext uri="{FF2B5EF4-FFF2-40B4-BE49-F238E27FC236}">
                  <a16:creationId xmlns:a16="http://schemas.microsoft.com/office/drawing/2014/main" id="{00E8DB59-6D5D-44A5-BEAA-CE941065AC9B}"/>
                </a:ext>
              </a:extLst>
            </p:cNvPr>
            <p:cNvSpPr/>
            <p:nvPr/>
          </p:nvSpPr>
          <p:spPr>
            <a:xfrm>
              <a:off x="1641030"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6" name="Volný tvar: obrazec 695">
              <a:extLst>
                <a:ext uri="{FF2B5EF4-FFF2-40B4-BE49-F238E27FC236}">
                  <a16:creationId xmlns:a16="http://schemas.microsoft.com/office/drawing/2014/main" id="{CA070E4D-B372-4880-BC59-EAB6790841E2}"/>
                </a:ext>
              </a:extLst>
            </p:cNvPr>
            <p:cNvSpPr/>
            <p:nvPr/>
          </p:nvSpPr>
          <p:spPr>
            <a:xfrm>
              <a:off x="1970341"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7" name="Volný tvar: obrazec 696">
              <a:extLst>
                <a:ext uri="{FF2B5EF4-FFF2-40B4-BE49-F238E27FC236}">
                  <a16:creationId xmlns:a16="http://schemas.microsoft.com/office/drawing/2014/main" id="{D76AA85E-0E99-461D-B7AD-4A622C62A6B1}"/>
                </a:ext>
              </a:extLst>
            </p:cNvPr>
            <p:cNvSpPr/>
            <p:nvPr/>
          </p:nvSpPr>
          <p:spPr>
            <a:xfrm>
              <a:off x="2299398" y="5162169"/>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98" name="Volný tvar: obrazec 697">
              <a:extLst>
                <a:ext uri="{FF2B5EF4-FFF2-40B4-BE49-F238E27FC236}">
                  <a16:creationId xmlns:a16="http://schemas.microsoft.com/office/drawing/2014/main" id="{94B0FEF0-4A10-4E15-A74B-66D6567DF314}"/>
                </a:ext>
              </a:extLst>
            </p:cNvPr>
            <p:cNvSpPr/>
            <p:nvPr/>
          </p:nvSpPr>
          <p:spPr>
            <a:xfrm>
              <a:off x="2628836"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9" name="Volný tvar: obrazec 698">
              <a:extLst>
                <a:ext uri="{FF2B5EF4-FFF2-40B4-BE49-F238E27FC236}">
                  <a16:creationId xmlns:a16="http://schemas.microsoft.com/office/drawing/2014/main" id="{43345F68-D92D-4560-9F22-3B9A8B9F912C}"/>
                </a:ext>
              </a:extLst>
            </p:cNvPr>
            <p:cNvSpPr/>
            <p:nvPr/>
          </p:nvSpPr>
          <p:spPr>
            <a:xfrm>
              <a:off x="295802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0" name="Volný tvar: obrazec 699">
              <a:extLst>
                <a:ext uri="{FF2B5EF4-FFF2-40B4-BE49-F238E27FC236}">
                  <a16:creationId xmlns:a16="http://schemas.microsoft.com/office/drawing/2014/main" id="{F8147E30-6719-4B24-AFA4-B48D6D4626B7}"/>
                </a:ext>
              </a:extLst>
            </p:cNvPr>
            <p:cNvSpPr/>
            <p:nvPr/>
          </p:nvSpPr>
          <p:spPr>
            <a:xfrm>
              <a:off x="3287395"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1" name="Volný tvar: obrazec 700">
              <a:extLst>
                <a:ext uri="{FF2B5EF4-FFF2-40B4-BE49-F238E27FC236}">
                  <a16:creationId xmlns:a16="http://schemas.microsoft.com/office/drawing/2014/main" id="{41524417-4A91-4BA9-B533-690DEFE779E8}"/>
                </a:ext>
              </a:extLst>
            </p:cNvPr>
            <p:cNvSpPr/>
            <p:nvPr/>
          </p:nvSpPr>
          <p:spPr>
            <a:xfrm>
              <a:off x="3616515" y="5162169"/>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2" name="Volný tvar: obrazec 701">
              <a:extLst>
                <a:ext uri="{FF2B5EF4-FFF2-40B4-BE49-F238E27FC236}">
                  <a16:creationId xmlns:a16="http://schemas.microsoft.com/office/drawing/2014/main" id="{58121944-5AD0-4FA7-8986-71F916679F3B}"/>
                </a:ext>
              </a:extLst>
            </p:cNvPr>
            <p:cNvSpPr/>
            <p:nvPr/>
          </p:nvSpPr>
          <p:spPr>
            <a:xfrm>
              <a:off x="3945890"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3" name="Volný tvar: obrazec 702">
              <a:extLst>
                <a:ext uri="{FF2B5EF4-FFF2-40B4-BE49-F238E27FC236}">
                  <a16:creationId xmlns:a16="http://schemas.microsoft.com/office/drawing/2014/main" id="{01DDF282-93CA-43A5-8EDF-0628558B5770}"/>
                </a:ext>
              </a:extLst>
            </p:cNvPr>
            <p:cNvSpPr/>
            <p:nvPr/>
          </p:nvSpPr>
          <p:spPr>
            <a:xfrm>
              <a:off x="427501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4" name="Volný tvar: obrazec 703">
              <a:extLst>
                <a:ext uri="{FF2B5EF4-FFF2-40B4-BE49-F238E27FC236}">
                  <a16:creationId xmlns:a16="http://schemas.microsoft.com/office/drawing/2014/main" id="{3C3D93E6-5E42-435E-8BFE-A94DF83729F5}"/>
                </a:ext>
              </a:extLst>
            </p:cNvPr>
            <p:cNvSpPr/>
            <p:nvPr/>
          </p:nvSpPr>
          <p:spPr>
            <a:xfrm>
              <a:off x="4604321"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5" name="Volný tvar: obrazec 704">
              <a:extLst>
                <a:ext uri="{FF2B5EF4-FFF2-40B4-BE49-F238E27FC236}">
                  <a16:creationId xmlns:a16="http://schemas.microsoft.com/office/drawing/2014/main" id="{199B97B7-EBE5-4BEA-9DCC-D94B1101C7E6}"/>
                </a:ext>
              </a:extLst>
            </p:cNvPr>
            <p:cNvSpPr/>
            <p:nvPr/>
          </p:nvSpPr>
          <p:spPr>
            <a:xfrm>
              <a:off x="4933505"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6" name="Volný tvar: obrazec 705">
              <a:extLst>
                <a:ext uri="{FF2B5EF4-FFF2-40B4-BE49-F238E27FC236}">
                  <a16:creationId xmlns:a16="http://schemas.microsoft.com/office/drawing/2014/main" id="{ECE12E22-A4D1-4B8B-A9DA-B5E17D9751CD}"/>
                </a:ext>
              </a:extLst>
            </p:cNvPr>
            <p:cNvSpPr/>
            <p:nvPr/>
          </p:nvSpPr>
          <p:spPr>
            <a:xfrm>
              <a:off x="982535"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7" name="Volný tvar: obrazec 706">
              <a:extLst>
                <a:ext uri="{FF2B5EF4-FFF2-40B4-BE49-F238E27FC236}">
                  <a16:creationId xmlns:a16="http://schemas.microsoft.com/office/drawing/2014/main" id="{1B0CD6AE-BF53-4606-A2A5-95BAA3F955C2}"/>
                </a:ext>
              </a:extLst>
            </p:cNvPr>
            <p:cNvSpPr/>
            <p:nvPr/>
          </p:nvSpPr>
          <p:spPr>
            <a:xfrm>
              <a:off x="1311783"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8" name="Volný tvar: obrazec 707">
              <a:extLst>
                <a:ext uri="{FF2B5EF4-FFF2-40B4-BE49-F238E27FC236}">
                  <a16:creationId xmlns:a16="http://schemas.microsoft.com/office/drawing/2014/main" id="{5E8BDEFD-F139-4D7B-B7DC-A47B84A26479}"/>
                </a:ext>
              </a:extLst>
            </p:cNvPr>
            <p:cNvSpPr/>
            <p:nvPr/>
          </p:nvSpPr>
          <p:spPr>
            <a:xfrm>
              <a:off x="1641030"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9" name="Volný tvar: obrazec 708">
              <a:extLst>
                <a:ext uri="{FF2B5EF4-FFF2-40B4-BE49-F238E27FC236}">
                  <a16:creationId xmlns:a16="http://schemas.microsoft.com/office/drawing/2014/main" id="{39853B56-988D-41B1-82C4-E3F9FEF6317F}"/>
                </a:ext>
              </a:extLst>
            </p:cNvPr>
            <p:cNvSpPr/>
            <p:nvPr/>
          </p:nvSpPr>
          <p:spPr>
            <a:xfrm>
              <a:off x="1970341"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0" name="Volný tvar: obrazec 709">
              <a:extLst>
                <a:ext uri="{FF2B5EF4-FFF2-40B4-BE49-F238E27FC236}">
                  <a16:creationId xmlns:a16="http://schemas.microsoft.com/office/drawing/2014/main" id="{51F6653F-9BBB-47E8-9292-B442D7E97E32}"/>
                </a:ext>
              </a:extLst>
            </p:cNvPr>
            <p:cNvSpPr/>
            <p:nvPr/>
          </p:nvSpPr>
          <p:spPr>
            <a:xfrm>
              <a:off x="2299398" y="5399595"/>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11" name="Volný tvar: obrazec 710">
              <a:extLst>
                <a:ext uri="{FF2B5EF4-FFF2-40B4-BE49-F238E27FC236}">
                  <a16:creationId xmlns:a16="http://schemas.microsoft.com/office/drawing/2014/main" id="{EB1B6C61-1265-4C2C-B0B4-0C6EC7D6155C}"/>
                </a:ext>
              </a:extLst>
            </p:cNvPr>
            <p:cNvSpPr/>
            <p:nvPr/>
          </p:nvSpPr>
          <p:spPr>
            <a:xfrm>
              <a:off x="2628836"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2" name="Volný tvar: obrazec 711">
              <a:extLst>
                <a:ext uri="{FF2B5EF4-FFF2-40B4-BE49-F238E27FC236}">
                  <a16:creationId xmlns:a16="http://schemas.microsoft.com/office/drawing/2014/main" id="{C3B0E22A-BA78-4F42-8B35-C572E05CCD8D}"/>
                </a:ext>
              </a:extLst>
            </p:cNvPr>
            <p:cNvSpPr/>
            <p:nvPr/>
          </p:nvSpPr>
          <p:spPr>
            <a:xfrm>
              <a:off x="295802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3" name="Volný tvar: obrazec 712">
              <a:extLst>
                <a:ext uri="{FF2B5EF4-FFF2-40B4-BE49-F238E27FC236}">
                  <a16:creationId xmlns:a16="http://schemas.microsoft.com/office/drawing/2014/main" id="{DF929EEB-2A70-4E06-ADFF-A2A8E94CEDBD}"/>
                </a:ext>
              </a:extLst>
            </p:cNvPr>
            <p:cNvSpPr/>
            <p:nvPr/>
          </p:nvSpPr>
          <p:spPr>
            <a:xfrm>
              <a:off x="3287395"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4" name="Volný tvar: obrazec 713">
              <a:extLst>
                <a:ext uri="{FF2B5EF4-FFF2-40B4-BE49-F238E27FC236}">
                  <a16:creationId xmlns:a16="http://schemas.microsoft.com/office/drawing/2014/main" id="{4B2B829A-DE37-4D3C-B1AC-EF8FC3A6F2EB}"/>
                </a:ext>
              </a:extLst>
            </p:cNvPr>
            <p:cNvSpPr/>
            <p:nvPr/>
          </p:nvSpPr>
          <p:spPr>
            <a:xfrm>
              <a:off x="3616515" y="5399595"/>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5" name="Volný tvar: obrazec 714">
              <a:extLst>
                <a:ext uri="{FF2B5EF4-FFF2-40B4-BE49-F238E27FC236}">
                  <a16:creationId xmlns:a16="http://schemas.microsoft.com/office/drawing/2014/main" id="{C572721E-6B3A-4C5C-AD82-1561443FA4E2}"/>
                </a:ext>
              </a:extLst>
            </p:cNvPr>
            <p:cNvSpPr/>
            <p:nvPr/>
          </p:nvSpPr>
          <p:spPr>
            <a:xfrm>
              <a:off x="3945890"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6" name="Volný tvar: obrazec 715">
              <a:extLst>
                <a:ext uri="{FF2B5EF4-FFF2-40B4-BE49-F238E27FC236}">
                  <a16:creationId xmlns:a16="http://schemas.microsoft.com/office/drawing/2014/main" id="{7E526516-DAD9-4B69-9802-401984A8C3BD}"/>
                </a:ext>
              </a:extLst>
            </p:cNvPr>
            <p:cNvSpPr/>
            <p:nvPr/>
          </p:nvSpPr>
          <p:spPr>
            <a:xfrm>
              <a:off x="427501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7" name="Volný tvar: obrazec 716">
              <a:extLst>
                <a:ext uri="{FF2B5EF4-FFF2-40B4-BE49-F238E27FC236}">
                  <a16:creationId xmlns:a16="http://schemas.microsoft.com/office/drawing/2014/main" id="{D9C2DA8E-F7D8-4DD1-BB33-D728D931BE38}"/>
                </a:ext>
              </a:extLst>
            </p:cNvPr>
            <p:cNvSpPr/>
            <p:nvPr/>
          </p:nvSpPr>
          <p:spPr>
            <a:xfrm>
              <a:off x="4604321"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8" name="Volný tvar: obrazec 717">
              <a:extLst>
                <a:ext uri="{FF2B5EF4-FFF2-40B4-BE49-F238E27FC236}">
                  <a16:creationId xmlns:a16="http://schemas.microsoft.com/office/drawing/2014/main" id="{184673DB-5518-4F4F-9CC9-E6F9E3079090}"/>
                </a:ext>
              </a:extLst>
            </p:cNvPr>
            <p:cNvSpPr/>
            <p:nvPr/>
          </p:nvSpPr>
          <p:spPr>
            <a:xfrm>
              <a:off x="4933505"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9" name="Volný tvar: obrazec 718">
              <a:extLst>
                <a:ext uri="{FF2B5EF4-FFF2-40B4-BE49-F238E27FC236}">
                  <a16:creationId xmlns:a16="http://schemas.microsoft.com/office/drawing/2014/main" id="{668528B0-A270-4DA6-A610-18210291FF9A}"/>
                </a:ext>
              </a:extLst>
            </p:cNvPr>
            <p:cNvSpPr/>
            <p:nvPr/>
          </p:nvSpPr>
          <p:spPr>
            <a:xfrm>
              <a:off x="5262753"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0" name="Volný tvar: obrazec 719">
              <a:extLst>
                <a:ext uri="{FF2B5EF4-FFF2-40B4-BE49-F238E27FC236}">
                  <a16:creationId xmlns:a16="http://schemas.microsoft.com/office/drawing/2014/main" id="{835B0110-9DC4-4719-AC69-4502661DB791}"/>
                </a:ext>
              </a:extLst>
            </p:cNvPr>
            <p:cNvSpPr/>
            <p:nvPr/>
          </p:nvSpPr>
          <p:spPr>
            <a:xfrm>
              <a:off x="5592000" y="5162169"/>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1" name="Volný tvar: obrazec 720">
              <a:extLst>
                <a:ext uri="{FF2B5EF4-FFF2-40B4-BE49-F238E27FC236}">
                  <a16:creationId xmlns:a16="http://schemas.microsoft.com/office/drawing/2014/main" id="{D22D223B-2944-4067-8C5F-917C72330FD1}"/>
                </a:ext>
              </a:extLst>
            </p:cNvPr>
            <p:cNvSpPr/>
            <p:nvPr/>
          </p:nvSpPr>
          <p:spPr>
            <a:xfrm>
              <a:off x="5921184"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2" name="Volný tvar: obrazec 721">
              <a:extLst>
                <a:ext uri="{FF2B5EF4-FFF2-40B4-BE49-F238E27FC236}">
                  <a16:creationId xmlns:a16="http://schemas.microsoft.com/office/drawing/2014/main" id="{5B4867E4-1CA9-43C5-8096-5755844DC271}"/>
                </a:ext>
              </a:extLst>
            </p:cNvPr>
            <p:cNvSpPr/>
            <p:nvPr/>
          </p:nvSpPr>
          <p:spPr>
            <a:xfrm>
              <a:off x="6250559" y="5162169"/>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3" name="Volný tvar: obrazec 722">
              <a:extLst>
                <a:ext uri="{FF2B5EF4-FFF2-40B4-BE49-F238E27FC236}">
                  <a16:creationId xmlns:a16="http://schemas.microsoft.com/office/drawing/2014/main" id="{20F30EB0-5D9C-4375-90A8-FA031B77051B}"/>
                </a:ext>
              </a:extLst>
            </p:cNvPr>
            <p:cNvSpPr/>
            <p:nvPr/>
          </p:nvSpPr>
          <p:spPr>
            <a:xfrm>
              <a:off x="6579679" y="5162169"/>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24" name="Volný tvar: obrazec 723">
              <a:extLst>
                <a:ext uri="{FF2B5EF4-FFF2-40B4-BE49-F238E27FC236}">
                  <a16:creationId xmlns:a16="http://schemas.microsoft.com/office/drawing/2014/main" id="{1B8C9571-0AC9-4FFE-AB39-EE03BFD634E4}"/>
                </a:ext>
              </a:extLst>
            </p:cNvPr>
            <p:cNvSpPr/>
            <p:nvPr/>
          </p:nvSpPr>
          <p:spPr>
            <a:xfrm>
              <a:off x="6909117"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5" name="Volný tvar: obrazec 724">
              <a:extLst>
                <a:ext uri="{FF2B5EF4-FFF2-40B4-BE49-F238E27FC236}">
                  <a16:creationId xmlns:a16="http://schemas.microsoft.com/office/drawing/2014/main" id="{08E42744-031C-4128-8F04-30DC33A1CC38}"/>
                </a:ext>
              </a:extLst>
            </p:cNvPr>
            <p:cNvSpPr/>
            <p:nvPr/>
          </p:nvSpPr>
          <p:spPr>
            <a:xfrm>
              <a:off x="7238301"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6" name="Volný tvar: obrazec 725">
              <a:extLst>
                <a:ext uri="{FF2B5EF4-FFF2-40B4-BE49-F238E27FC236}">
                  <a16:creationId xmlns:a16="http://schemas.microsoft.com/office/drawing/2014/main" id="{F02F7AE9-1703-4841-A190-3F9D13E05BE0}"/>
                </a:ext>
              </a:extLst>
            </p:cNvPr>
            <p:cNvSpPr/>
            <p:nvPr/>
          </p:nvSpPr>
          <p:spPr>
            <a:xfrm>
              <a:off x="7567548"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7" name="Volný tvar: obrazec 726">
              <a:extLst>
                <a:ext uri="{FF2B5EF4-FFF2-40B4-BE49-F238E27FC236}">
                  <a16:creationId xmlns:a16="http://schemas.microsoft.com/office/drawing/2014/main" id="{9A9A9312-DDF4-4AA5-93D0-F427E6725A05}"/>
                </a:ext>
              </a:extLst>
            </p:cNvPr>
            <p:cNvSpPr/>
            <p:nvPr/>
          </p:nvSpPr>
          <p:spPr>
            <a:xfrm>
              <a:off x="7896732"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8" name="Volný tvar: obrazec 727">
              <a:extLst>
                <a:ext uri="{FF2B5EF4-FFF2-40B4-BE49-F238E27FC236}">
                  <a16:creationId xmlns:a16="http://schemas.microsoft.com/office/drawing/2014/main" id="{448B4F2E-7139-411C-84E9-B80114AEF1E2}"/>
                </a:ext>
              </a:extLst>
            </p:cNvPr>
            <p:cNvSpPr/>
            <p:nvPr/>
          </p:nvSpPr>
          <p:spPr>
            <a:xfrm>
              <a:off x="8226107" y="5162169"/>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9" name="Volný tvar: obrazec 728">
              <a:extLst>
                <a:ext uri="{FF2B5EF4-FFF2-40B4-BE49-F238E27FC236}">
                  <a16:creationId xmlns:a16="http://schemas.microsoft.com/office/drawing/2014/main" id="{10FE440D-B7CF-44CD-B1FE-9408ED84011E}"/>
                </a:ext>
              </a:extLst>
            </p:cNvPr>
            <p:cNvSpPr/>
            <p:nvPr/>
          </p:nvSpPr>
          <p:spPr>
            <a:xfrm>
              <a:off x="8555228" y="5162169"/>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8"/>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30" name="Volný tvar: obrazec 729">
              <a:extLst>
                <a:ext uri="{FF2B5EF4-FFF2-40B4-BE49-F238E27FC236}">
                  <a16:creationId xmlns:a16="http://schemas.microsoft.com/office/drawing/2014/main" id="{30F876A1-AC51-46D6-802A-5BBCBC89024F}"/>
                </a:ext>
              </a:extLst>
            </p:cNvPr>
            <p:cNvSpPr/>
            <p:nvPr/>
          </p:nvSpPr>
          <p:spPr>
            <a:xfrm>
              <a:off x="8884666"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1" name="Volný tvar: obrazec 730">
              <a:extLst>
                <a:ext uri="{FF2B5EF4-FFF2-40B4-BE49-F238E27FC236}">
                  <a16:creationId xmlns:a16="http://schemas.microsoft.com/office/drawing/2014/main" id="{842B4FE4-6031-47EC-A317-DA37A363025D}"/>
                </a:ext>
              </a:extLst>
            </p:cNvPr>
            <p:cNvSpPr/>
            <p:nvPr/>
          </p:nvSpPr>
          <p:spPr>
            <a:xfrm>
              <a:off x="9213722"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2" name="Volný tvar: obrazec 731">
              <a:extLst>
                <a:ext uri="{FF2B5EF4-FFF2-40B4-BE49-F238E27FC236}">
                  <a16:creationId xmlns:a16="http://schemas.microsoft.com/office/drawing/2014/main" id="{783BF0D3-EB72-482F-8887-C4FC89D13D73}"/>
                </a:ext>
              </a:extLst>
            </p:cNvPr>
            <p:cNvSpPr/>
            <p:nvPr/>
          </p:nvSpPr>
          <p:spPr>
            <a:xfrm>
              <a:off x="5262753"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3" name="Volný tvar: obrazec 732">
              <a:extLst>
                <a:ext uri="{FF2B5EF4-FFF2-40B4-BE49-F238E27FC236}">
                  <a16:creationId xmlns:a16="http://schemas.microsoft.com/office/drawing/2014/main" id="{385FD367-F77D-4BBA-AE05-1887C5831EB0}"/>
                </a:ext>
              </a:extLst>
            </p:cNvPr>
            <p:cNvSpPr/>
            <p:nvPr/>
          </p:nvSpPr>
          <p:spPr>
            <a:xfrm>
              <a:off x="5592000" y="5399595"/>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4" name="Volný tvar: obrazec 733">
              <a:extLst>
                <a:ext uri="{FF2B5EF4-FFF2-40B4-BE49-F238E27FC236}">
                  <a16:creationId xmlns:a16="http://schemas.microsoft.com/office/drawing/2014/main" id="{2D749660-0045-46BE-B843-AD83ACEDECB4}"/>
                </a:ext>
              </a:extLst>
            </p:cNvPr>
            <p:cNvSpPr/>
            <p:nvPr/>
          </p:nvSpPr>
          <p:spPr>
            <a:xfrm>
              <a:off x="5921184"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5" name="Volný tvar: obrazec 734">
              <a:extLst>
                <a:ext uri="{FF2B5EF4-FFF2-40B4-BE49-F238E27FC236}">
                  <a16:creationId xmlns:a16="http://schemas.microsoft.com/office/drawing/2014/main" id="{18AEB862-3037-4180-A5F9-791C77C69B23}"/>
                </a:ext>
              </a:extLst>
            </p:cNvPr>
            <p:cNvSpPr/>
            <p:nvPr/>
          </p:nvSpPr>
          <p:spPr>
            <a:xfrm>
              <a:off x="6250559" y="5399595"/>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6" name="Volný tvar: obrazec 735">
              <a:extLst>
                <a:ext uri="{FF2B5EF4-FFF2-40B4-BE49-F238E27FC236}">
                  <a16:creationId xmlns:a16="http://schemas.microsoft.com/office/drawing/2014/main" id="{59FFEDED-55F0-41CE-A933-D548C7D62CC1}"/>
                </a:ext>
              </a:extLst>
            </p:cNvPr>
            <p:cNvSpPr/>
            <p:nvPr/>
          </p:nvSpPr>
          <p:spPr>
            <a:xfrm>
              <a:off x="6579679" y="5399595"/>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37" name="Volný tvar: obrazec 736">
              <a:extLst>
                <a:ext uri="{FF2B5EF4-FFF2-40B4-BE49-F238E27FC236}">
                  <a16:creationId xmlns:a16="http://schemas.microsoft.com/office/drawing/2014/main" id="{489F5638-9F11-4CEB-B883-DDAE3A1829B6}"/>
                </a:ext>
              </a:extLst>
            </p:cNvPr>
            <p:cNvSpPr/>
            <p:nvPr/>
          </p:nvSpPr>
          <p:spPr>
            <a:xfrm>
              <a:off x="6909117"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8" name="Volný tvar: obrazec 737">
              <a:extLst>
                <a:ext uri="{FF2B5EF4-FFF2-40B4-BE49-F238E27FC236}">
                  <a16:creationId xmlns:a16="http://schemas.microsoft.com/office/drawing/2014/main" id="{A7E1B57C-DD0C-4162-88E0-6D2BB0692AE4}"/>
                </a:ext>
              </a:extLst>
            </p:cNvPr>
            <p:cNvSpPr/>
            <p:nvPr/>
          </p:nvSpPr>
          <p:spPr>
            <a:xfrm>
              <a:off x="7238301"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9" name="Volný tvar: obrazec 738">
              <a:extLst>
                <a:ext uri="{FF2B5EF4-FFF2-40B4-BE49-F238E27FC236}">
                  <a16:creationId xmlns:a16="http://schemas.microsoft.com/office/drawing/2014/main" id="{C26E8CAA-8711-4E5C-915E-4F499B901286}"/>
                </a:ext>
              </a:extLst>
            </p:cNvPr>
            <p:cNvSpPr/>
            <p:nvPr/>
          </p:nvSpPr>
          <p:spPr>
            <a:xfrm>
              <a:off x="7567548"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0" name="Volný tvar: obrazec 739">
              <a:extLst>
                <a:ext uri="{FF2B5EF4-FFF2-40B4-BE49-F238E27FC236}">
                  <a16:creationId xmlns:a16="http://schemas.microsoft.com/office/drawing/2014/main" id="{E89D2BAA-847A-449D-9BBB-7B4E056BDABA}"/>
                </a:ext>
              </a:extLst>
            </p:cNvPr>
            <p:cNvSpPr/>
            <p:nvPr/>
          </p:nvSpPr>
          <p:spPr>
            <a:xfrm>
              <a:off x="7896732"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1" name="Volný tvar: obrazec 740">
              <a:extLst>
                <a:ext uri="{FF2B5EF4-FFF2-40B4-BE49-F238E27FC236}">
                  <a16:creationId xmlns:a16="http://schemas.microsoft.com/office/drawing/2014/main" id="{21B7FA18-F3EA-47D7-9443-CB88F8780B63}"/>
                </a:ext>
              </a:extLst>
            </p:cNvPr>
            <p:cNvSpPr/>
            <p:nvPr/>
          </p:nvSpPr>
          <p:spPr>
            <a:xfrm>
              <a:off x="8226107" y="5399595"/>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2" name="Volný tvar: obrazec 741">
              <a:extLst>
                <a:ext uri="{FF2B5EF4-FFF2-40B4-BE49-F238E27FC236}">
                  <a16:creationId xmlns:a16="http://schemas.microsoft.com/office/drawing/2014/main" id="{B0C32944-9F9C-4CD4-8122-772C47D0CC4A}"/>
                </a:ext>
              </a:extLst>
            </p:cNvPr>
            <p:cNvSpPr/>
            <p:nvPr/>
          </p:nvSpPr>
          <p:spPr>
            <a:xfrm>
              <a:off x="8555228" y="5399595"/>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3" name="Volný tvar: obrazec 742">
              <a:extLst>
                <a:ext uri="{FF2B5EF4-FFF2-40B4-BE49-F238E27FC236}">
                  <a16:creationId xmlns:a16="http://schemas.microsoft.com/office/drawing/2014/main" id="{78F03CEE-6F5B-493C-B825-2BF9D141801D}"/>
                </a:ext>
              </a:extLst>
            </p:cNvPr>
            <p:cNvSpPr/>
            <p:nvPr/>
          </p:nvSpPr>
          <p:spPr>
            <a:xfrm>
              <a:off x="8884666"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4" name="Volný tvar: obrazec 743">
              <a:extLst>
                <a:ext uri="{FF2B5EF4-FFF2-40B4-BE49-F238E27FC236}">
                  <a16:creationId xmlns:a16="http://schemas.microsoft.com/office/drawing/2014/main" id="{D8C94F31-9D18-4EFC-ABAC-B1A22836FA99}"/>
                </a:ext>
              </a:extLst>
            </p:cNvPr>
            <p:cNvSpPr/>
            <p:nvPr/>
          </p:nvSpPr>
          <p:spPr>
            <a:xfrm>
              <a:off x="9213722"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5" name="Volný tvar: obrazec 744">
              <a:extLst>
                <a:ext uri="{FF2B5EF4-FFF2-40B4-BE49-F238E27FC236}">
                  <a16:creationId xmlns:a16="http://schemas.microsoft.com/office/drawing/2014/main" id="{93CC44EC-2DCB-479F-B670-2923BB6DB02B}"/>
                </a:ext>
              </a:extLst>
            </p:cNvPr>
            <p:cNvSpPr/>
            <p:nvPr/>
          </p:nvSpPr>
          <p:spPr>
            <a:xfrm>
              <a:off x="9542906" y="5162169"/>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6" name="Volný tvar: obrazec 745">
              <a:extLst>
                <a:ext uri="{FF2B5EF4-FFF2-40B4-BE49-F238E27FC236}">
                  <a16:creationId xmlns:a16="http://schemas.microsoft.com/office/drawing/2014/main" id="{DC184294-3AF2-46BD-B10F-0B1594A67B11}"/>
                </a:ext>
              </a:extLst>
            </p:cNvPr>
            <p:cNvSpPr/>
            <p:nvPr/>
          </p:nvSpPr>
          <p:spPr>
            <a:xfrm>
              <a:off x="9872154"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7" name="Volný tvar: obrazec 746">
              <a:extLst>
                <a:ext uri="{FF2B5EF4-FFF2-40B4-BE49-F238E27FC236}">
                  <a16:creationId xmlns:a16="http://schemas.microsoft.com/office/drawing/2014/main" id="{90AA6A65-3825-453E-B0D2-0FCA2D3C72D1}"/>
                </a:ext>
              </a:extLst>
            </p:cNvPr>
            <p:cNvSpPr/>
            <p:nvPr/>
          </p:nvSpPr>
          <p:spPr>
            <a:xfrm>
              <a:off x="10201402"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8" name="Volný tvar: obrazec 747">
              <a:extLst>
                <a:ext uri="{FF2B5EF4-FFF2-40B4-BE49-F238E27FC236}">
                  <a16:creationId xmlns:a16="http://schemas.microsoft.com/office/drawing/2014/main" id="{8A877573-C4C5-4420-A7F2-38CB5575F02A}"/>
                </a:ext>
              </a:extLst>
            </p:cNvPr>
            <p:cNvSpPr/>
            <p:nvPr/>
          </p:nvSpPr>
          <p:spPr>
            <a:xfrm>
              <a:off x="10530649" y="5162169"/>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9" name="Volný tvar: obrazec 748">
              <a:extLst>
                <a:ext uri="{FF2B5EF4-FFF2-40B4-BE49-F238E27FC236}">
                  <a16:creationId xmlns:a16="http://schemas.microsoft.com/office/drawing/2014/main" id="{7CD15D57-4F1A-465A-8BC5-46EA16FD16DD}"/>
                </a:ext>
              </a:extLst>
            </p:cNvPr>
            <p:cNvSpPr/>
            <p:nvPr/>
          </p:nvSpPr>
          <p:spPr>
            <a:xfrm>
              <a:off x="10860023"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0" name="Volný tvar: obrazec 749">
              <a:extLst>
                <a:ext uri="{FF2B5EF4-FFF2-40B4-BE49-F238E27FC236}">
                  <a16:creationId xmlns:a16="http://schemas.microsoft.com/office/drawing/2014/main" id="{3EE0F4E4-3B1D-4888-BD21-0F4C098629EA}"/>
                </a:ext>
              </a:extLst>
            </p:cNvPr>
            <p:cNvSpPr/>
            <p:nvPr/>
          </p:nvSpPr>
          <p:spPr>
            <a:xfrm>
              <a:off x="11189144"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1" name="Volný tvar: obrazec 750">
              <a:extLst>
                <a:ext uri="{FF2B5EF4-FFF2-40B4-BE49-F238E27FC236}">
                  <a16:creationId xmlns:a16="http://schemas.microsoft.com/office/drawing/2014/main" id="{78FA91A3-B32B-417F-8C3D-9BE72648B72A}"/>
                </a:ext>
              </a:extLst>
            </p:cNvPr>
            <p:cNvSpPr/>
            <p:nvPr/>
          </p:nvSpPr>
          <p:spPr>
            <a:xfrm>
              <a:off x="11518455"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2" name="Volný tvar: obrazec 751">
              <a:extLst>
                <a:ext uri="{FF2B5EF4-FFF2-40B4-BE49-F238E27FC236}">
                  <a16:creationId xmlns:a16="http://schemas.microsoft.com/office/drawing/2014/main" id="{94012954-AA1C-4B2E-8258-88A2B0C5AA08}"/>
                </a:ext>
              </a:extLst>
            </p:cNvPr>
            <p:cNvSpPr/>
            <p:nvPr/>
          </p:nvSpPr>
          <p:spPr>
            <a:xfrm>
              <a:off x="9542906" y="5399595"/>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3" name="Volný tvar: obrazec 752">
              <a:extLst>
                <a:ext uri="{FF2B5EF4-FFF2-40B4-BE49-F238E27FC236}">
                  <a16:creationId xmlns:a16="http://schemas.microsoft.com/office/drawing/2014/main" id="{17A1F1D6-88D3-439A-8632-87709EA1F63E}"/>
                </a:ext>
              </a:extLst>
            </p:cNvPr>
            <p:cNvSpPr/>
            <p:nvPr/>
          </p:nvSpPr>
          <p:spPr>
            <a:xfrm>
              <a:off x="9872154"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4" name="Volný tvar: obrazec 753">
              <a:extLst>
                <a:ext uri="{FF2B5EF4-FFF2-40B4-BE49-F238E27FC236}">
                  <a16:creationId xmlns:a16="http://schemas.microsoft.com/office/drawing/2014/main" id="{339F0063-EB45-493A-9AF4-0C0139961515}"/>
                </a:ext>
              </a:extLst>
            </p:cNvPr>
            <p:cNvSpPr/>
            <p:nvPr/>
          </p:nvSpPr>
          <p:spPr>
            <a:xfrm>
              <a:off x="10201402"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5" name="Volný tvar: obrazec 754">
              <a:extLst>
                <a:ext uri="{FF2B5EF4-FFF2-40B4-BE49-F238E27FC236}">
                  <a16:creationId xmlns:a16="http://schemas.microsoft.com/office/drawing/2014/main" id="{7F4FB171-785F-4834-9C75-95A9C282211D}"/>
                </a:ext>
              </a:extLst>
            </p:cNvPr>
            <p:cNvSpPr/>
            <p:nvPr/>
          </p:nvSpPr>
          <p:spPr>
            <a:xfrm>
              <a:off x="10530649" y="5399595"/>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6" name="Volný tvar: obrazec 755">
              <a:extLst>
                <a:ext uri="{FF2B5EF4-FFF2-40B4-BE49-F238E27FC236}">
                  <a16:creationId xmlns:a16="http://schemas.microsoft.com/office/drawing/2014/main" id="{713434C0-166E-46F7-9933-196CB2AB26DE}"/>
                </a:ext>
              </a:extLst>
            </p:cNvPr>
            <p:cNvSpPr/>
            <p:nvPr/>
          </p:nvSpPr>
          <p:spPr>
            <a:xfrm>
              <a:off x="10860023"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7" name="Volný tvar: obrazec 756">
              <a:extLst>
                <a:ext uri="{FF2B5EF4-FFF2-40B4-BE49-F238E27FC236}">
                  <a16:creationId xmlns:a16="http://schemas.microsoft.com/office/drawing/2014/main" id="{A7B50815-C486-4918-8432-565AC5B8E294}"/>
                </a:ext>
              </a:extLst>
            </p:cNvPr>
            <p:cNvSpPr/>
            <p:nvPr/>
          </p:nvSpPr>
          <p:spPr>
            <a:xfrm>
              <a:off x="11189144"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8" name="Volný tvar: obrazec 757">
              <a:extLst>
                <a:ext uri="{FF2B5EF4-FFF2-40B4-BE49-F238E27FC236}">
                  <a16:creationId xmlns:a16="http://schemas.microsoft.com/office/drawing/2014/main" id="{D8F0EF25-2252-4661-BC06-386046368750}"/>
                </a:ext>
              </a:extLst>
            </p:cNvPr>
            <p:cNvSpPr/>
            <p:nvPr/>
          </p:nvSpPr>
          <p:spPr>
            <a:xfrm>
              <a:off x="11518455"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0" name="Volný tvar: obrazec 759">
              <a:extLst>
                <a:ext uri="{FF2B5EF4-FFF2-40B4-BE49-F238E27FC236}">
                  <a16:creationId xmlns:a16="http://schemas.microsoft.com/office/drawing/2014/main" id="{1E1E677C-A91D-4E42-9B2B-843B05279745}"/>
                </a:ext>
              </a:extLst>
            </p:cNvPr>
            <p:cNvSpPr/>
            <p:nvPr/>
          </p:nvSpPr>
          <p:spPr>
            <a:xfrm>
              <a:off x="982535"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1" name="Volný tvar: obrazec 760">
              <a:extLst>
                <a:ext uri="{FF2B5EF4-FFF2-40B4-BE49-F238E27FC236}">
                  <a16:creationId xmlns:a16="http://schemas.microsoft.com/office/drawing/2014/main" id="{7689C343-1A40-4F2C-94DD-532E4B3D5637}"/>
                </a:ext>
              </a:extLst>
            </p:cNvPr>
            <p:cNvSpPr/>
            <p:nvPr/>
          </p:nvSpPr>
          <p:spPr>
            <a:xfrm>
              <a:off x="1311783"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2" name="Volný tvar: obrazec 761">
              <a:extLst>
                <a:ext uri="{FF2B5EF4-FFF2-40B4-BE49-F238E27FC236}">
                  <a16:creationId xmlns:a16="http://schemas.microsoft.com/office/drawing/2014/main" id="{EA4D25A0-22A0-449A-B1C1-6DA718C1C014}"/>
                </a:ext>
              </a:extLst>
            </p:cNvPr>
            <p:cNvSpPr/>
            <p:nvPr/>
          </p:nvSpPr>
          <p:spPr>
            <a:xfrm>
              <a:off x="1641030"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3" name="Volný tvar: obrazec 762">
              <a:extLst>
                <a:ext uri="{FF2B5EF4-FFF2-40B4-BE49-F238E27FC236}">
                  <a16:creationId xmlns:a16="http://schemas.microsoft.com/office/drawing/2014/main" id="{DD2C8B8A-B7D3-4243-BFED-FE57E18485AA}"/>
                </a:ext>
              </a:extLst>
            </p:cNvPr>
            <p:cNvSpPr/>
            <p:nvPr/>
          </p:nvSpPr>
          <p:spPr>
            <a:xfrm>
              <a:off x="1970341"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4" name="Volný tvar: obrazec 763">
              <a:extLst>
                <a:ext uri="{FF2B5EF4-FFF2-40B4-BE49-F238E27FC236}">
                  <a16:creationId xmlns:a16="http://schemas.microsoft.com/office/drawing/2014/main" id="{EA124B76-4538-42C9-8104-3A7D134354A8}"/>
                </a:ext>
              </a:extLst>
            </p:cNvPr>
            <p:cNvSpPr/>
            <p:nvPr/>
          </p:nvSpPr>
          <p:spPr>
            <a:xfrm>
              <a:off x="2299398" y="4684204"/>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65" name="Volný tvar: obrazec 764">
              <a:extLst>
                <a:ext uri="{FF2B5EF4-FFF2-40B4-BE49-F238E27FC236}">
                  <a16:creationId xmlns:a16="http://schemas.microsoft.com/office/drawing/2014/main" id="{AF16366A-0937-4DE2-A9A5-3598EBBF4775}"/>
                </a:ext>
              </a:extLst>
            </p:cNvPr>
            <p:cNvSpPr/>
            <p:nvPr/>
          </p:nvSpPr>
          <p:spPr>
            <a:xfrm>
              <a:off x="2628836"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6" name="Volný tvar: obrazec 765">
              <a:extLst>
                <a:ext uri="{FF2B5EF4-FFF2-40B4-BE49-F238E27FC236}">
                  <a16:creationId xmlns:a16="http://schemas.microsoft.com/office/drawing/2014/main" id="{19D90AAD-9ED3-436C-9EDA-31A8FEF4F89F}"/>
                </a:ext>
              </a:extLst>
            </p:cNvPr>
            <p:cNvSpPr/>
            <p:nvPr/>
          </p:nvSpPr>
          <p:spPr>
            <a:xfrm>
              <a:off x="295802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7" name="Volný tvar: obrazec 766">
              <a:extLst>
                <a:ext uri="{FF2B5EF4-FFF2-40B4-BE49-F238E27FC236}">
                  <a16:creationId xmlns:a16="http://schemas.microsoft.com/office/drawing/2014/main" id="{45288865-410E-4865-B85D-A493464CE65B}"/>
                </a:ext>
              </a:extLst>
            </p:cNvPr>
            <p:cNvSpPr/>
            <p:nvPr/>
          </p:nvSpPr>
          <p:spPr>
            <a:xfrm>
              <a:off x="3287395"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8" name="Volný tvar: obrazec 767">
              <a:extLst>
                <a:ext uri="{FF2B5EF4-FFF2-40B4-BE49-F238E27FC236}">
                  <a16:creationId xmlns:a16="http://schemas.microsoft.com/office/drawing/2014/main" id="{1D1FB6AE-0CF4-44D6-9FAC-2F1CFE14EE0C}"/>
                </a:ext>
              </a:extLst>
            </p:cNvPr>
            <p:cNvSpPr/>
            <p:nvPr/>
          </p:nvSpPr>
          <p:spPr>
            <a:xfrm>
              <a:off x="3616515" y="4684204"/>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9" name="Volný tvar: obrazec 768">
              <a:extLst>
                <a:ext uri="{FF2B5EF4-FFF2-40B4-BE49-F238E27FC236}">
                  <a16:creationId xmlns:a16="http://schemas.microsoft.com/office/drawing/2014/main" id="{59A7D183-7AB2-47D4-AC0C-1C66B0CE4ECD}"/>
                </a:ext>
              </a:extLst>
            </p:cNvPr>
            <p:cNvSpPr/>
            <p:nvPr/>
          </p:nvSpPr>
          <p:spPr>
            <a:xfrm>
              <a:off x="3945890"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0" name="Volný tvar: obrazec 769">
              <a:extLst>
                <a:ext uri="{FF2B5EF4-FFF2-40B4-BE49-F238E27FC236}">
                  <a16:creationId xmlns:a16="http://schemas.microsoft.com/office/drawing/2014/main" id="{B8F46A51-4744-4FC4-8F05-77A73AB44680}"/>
                </a:ext>
              </a:extLst>
            </p:cNvPr>
            <p:cNvSpPr/>
            <p:nvPr/>
          </p:nvSpPr>
          <p:spPr>
            <a:xfrm>
              <a:off x="427501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1" name="Volný tvar: obrazec 770">
              <a:extLst>
                <a:ext uri="{FF2B5EF4-FFF2-40B4-BE49-F238E27FC236}">
                  <a16:creationId xmlns:a16="http://schemas.microsoft.com/office/drawing/2014/main" id="{4363D63F-4425-481B-B60B-76950D601D6F}"/>
                </a:ext>
              </a:extLst>
            </p:cNvPr>
            <p:cNvSpPr/>
            <p:nvPr/>
          </p:nvSpPr>
          <p:spPr>
            <a:xfrm>
              <a:off x="4604321"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2" name="Volný tvar: obrazec 771">
              <a:extLst>
                <a:ext uri="{FF2B5EF4-FFF2-40B4-BE49-F238E27FC236}">
                  <a16:creationId xmlns:a16="http://schemas.microsoft.com/office/drawing/2014/main" id="{B811199E-42C7-4699-9ECF-2C64EE0C9685}"/>
                </a:ext>
              </a:extLst>
            </p:cNvPr>
            <p:cNvSpPr/>
            <p:nvPr/>
          </p:nvSpPr>
          <p:spPr>
            <a:xfrm>
              <a:off x="4933505"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3" name="Volný tvar: obrazec 772">
              <a:extLst>
                <a:ext uri="{FF2B5EF4-FFF2-40B4-BE49-F238E27FC236}">
                  <a16:creationId xmlns:a16="http://schemas.microsoft.com/office/drawing/2014/main" id="{FBEE4D53-1E32-4B23-9E13-478296A098FE}"/>
                </a:ext>
              </a:extLst>
            </p:cNvPr>
            <p:cNvSpPr/>
            <p:nvPr/>
          </p:nvSpPr>
          <p:spPr>
            <a:xfrm>
              <a:off x="982535"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4" name="Volný tvar: obrazec 773">
              <a:extLst>
                <a:ext uri="{FF2B5EF4-FFF2-40B4-BE49-F238E27FC236}">
                  <a16:creationId xmlns:a16="http://schemas.microsoft.com/office/drawing/2014/main" id="{6B5BB3E0-7CAD-4DCC-A0DC-A81CE9F2DF0B}"/>
                </a:ext>
              </a:extLst>
            </p:cNvPr>
            <p:cNvSpPr/>
            <p:nvPr/>
          </p:nvSpPr>
          <p:spPr>
            <a:xfrm>
              <a:off x="1311783"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5" name="Volný tvar: obrazec 774">
              <a:extLst>
                <a:ext uri="{FF2B5EF4-FFF2-40B4-BE49-F238E27FC236}">
                  <a16:creationId xmlns:a16="http://schemas.microsoft.com/office/drawing/2014/main" id="{086996A9-60FA-43CC-80DB-223B75ECDD0B}"/>
                </a:ext>
              </a:extLst>
            </p:cNvPr>
            <p:cNvSpPr/>
            <p:nvPr/>
          </p:nvSpPr>
          <p:spPr>
            <a:xfrm>
              <a:off x="1641030"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6" name="Volný tvar: obrazec 775">
              <a:extLst>
                <a:ext uri="{FF2B5EF4-FFF2-40B4-BE49-F238E27FC236}">
                  <a16:creationId xmlns:a16="http://schemas.microsoft.com/office/drawing/2014/main" id="{201BF205-DE15-456C-87BD-CBBD72AA7A5F}"/>
                </a:ext>
              </a:extLst>
            </p:cNvPr>
            <p:cNvSpPr/>
            <p:nvPr/>
          </p:nvSpPr>
          <p:spPr>
            <a:xfrm>
              <a:off x="1970341"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7" name="Volný tvar: obrazec 776">
              <a:extLst>
                <a:ext uri="{FF2B5EF4-FFF2-40B4-BE49-F238E27FC236}">
                  <a16:creationId xmlns:a16="http://schemas.microsoft.com/office/drawing/2014/main" id="{CFF412E1-AA1D-4E93-90C0-9F12CB971AC1}"/>
                </a:ext>
              </a:extLst>
            </p:cNvPr>
            <p:cNvSpPr/>
            <p:nvPr/>
          </p:nvSpPr>
          <p:spPr>
            <a:xfrm>
              <a:off x="2299398" y="4921694"/>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78" name="Volný tvar: obrazec 777">
              <a:extLst>
                <a:ext uri="{FF2B5EF4-FFF2-40B4-BE49-F238E27FC236}">
                  <a16:creationId xmlns:a16="http://schemas.microsoft.com/office/drawing/2014/main" id="{E97CB45C-63FE-44CD-BA3F-DA823C80F8D0}"/>
                </a:ext>
              </a:extLst>
            </p:cNvPr>
            <p:cNvSpPr/>
            <p:nvPr/>
          </p:nvSpPr>
          <p:spPr>
            <a:xfrm>
              <a:off x="2628836"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9" name="Volný tvar: obrazec 778">
              <a:extLst>
                <a:ext uri="{FF2B5EF4-FFF2-40B4-BE49-F238E27FC236}">
                  <a16:creationId xmlns:a16="http://schemas.microsoft.com/office/drawing/2014/main" id="{926C21BC-5839-4D2B-A33A-C98C04C2A148}"/>
                </a:ext>
              </a:extLst>
            </p:cNvPr>
            <p:cNvSpPr/>
            <p:nvPr/>
          </p:nvSpPr>
          <p:spPr>
            <a:xfrm>
              <a:off x="295802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0" name="Volný tvar: obrazec 779">
              <a:extLst>
                <a:ext uri="{FF2B5EF4-FFF2-40B4-BE49-F238E27FC236}">
                  <a16:creationId xmlns:a16="http://schemas.microsoft.com/office/drawing/2014/main" id="{AF2EA842-E02B-4100-A1C4-6B107B05B23E}"/>
                </a:ext>
              </a:extLst>
            </p:cNvPr>
            <p:cNvSpPr/>
            <p:nvPr/>
          </p:nvSpPr>
          <p:spPr>
            <a:xfrm>
              <a:off x="3287395"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1" name="Volný tvar: obrazec 780">
              <a:extLst>
                <a:ext uri="{FF2B5EF4-FFF2-40B4-BE49-F238E27FC236}">
                  <a16:creationId xmlns:a16="http://schemas.microsoft.com/office/drawing/2014/main" id="{78D97EA3-4458-4CAC-A15C-461C0189F267}"/>
                </a:ext>
              </a:extLst>
            </p:cNvPr>
            <p:cNvSpPr/>
            <p:nvPr/>
          </p:nvSpPr>
          <p:spPr>
            <a:xfrm>
              <a:off x="3616515" y="4921694"/>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2" name="Volný tvar: obrazec 781">
              <a:extLst>
                <a:ext uri="{FF2B5EF4-FFF2-40B4-BE49-F238E27FC236}">
                  <a16:creationId xmlns:a16="http://schemas.microsoft.com/office/drawing/2014/main" id="{0AD99215-B73D-4CCD-BF49-AD4BD0030B04}"/>
                </a:ext>
              </a:extLst>
            </p:cNvPr>
            <p:cNvSpPr/>
            <p:nvPr/>
          </p:nvSpPr>
          <p:spPr>
            <a:xfrm>
              <a:off x="3945890"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3" name="Volný tvar: obrazec 782">
              <a:extLst>
                <a:ext uri="{FF2B5EF4-FFF2-40B4-BE49-F238E27FC236}">
                  <a16:creationId xmlns:a16="http://schemas.microsoft.com/office/drawing/2014/main" id="{6111D660-F84E-4D6D-B564-3EE0D48CB266}"/>
                </a:ext>
              </a:extLst>
            </p:cNvPr>
            <p:cNvSpPr/>
            <p:nvPr/>
          </p:nvSpPr>
          <p:spPr>
            <a:xfrm>
              <a:off x="427501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4" name="Volný tvar: obrazec 783">
              <a:extLst>
                <a:ext uri="{FF2B5EF4-FFF2-40B4-BE49-F238E27FC236}">
                  <a16:creationId xmlns:a16="http://schemas.microsoft.com/office/drawing/2014/main" id="{97FE78CA-43B7-4429-AE75-DDDB079A4C74}"/>
                </a:ext>
              </a:extLst>
            </p:cNvPr>
            <p:cNvSpPr/>
            <p:nvPr/>
          </p:nvSpPr>
          <p:spPr>
            <a:xfrm>
              <a:off x="4604321"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5" name="Volný tvar: obrazec 784">
              <a:extLst>
                <a:ext uri="{FF2B5EF4-FFF2-40B4-BE49-F238E27FC236}">
                  <a16:creationId xmlns:a16="http://schemas.microsoft.com/office/drawing/2014/main" id="{33D7573E-49EB-4715-8931-59A9EDC9928E}"/>
                </a:ext>
              </a:extLst>
            </p:cNvPr>
            <p:cNvSpPr/>
            <p:nvPr/>
          </p:nvSpPr>
          <p:spPr>
            <a:xfrm>
              <a:off x="4933505"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6" name="Volný tvar: obrazec 785">
              <a:extLst>
                <a:ext uri="{FF2B5EF4-FFF2-40B4-BE49-F238E27FC236}">
                  <a16:creationId xmlns:a16="http://schemas.microsoft.com/office/drawing/2014/main" id="{CDB8E00B-FD4C-4D31-BBA8-EA4F98A750C5}"/>
                </a:ext>
              </a:extLst>
            </p:cNvPr>
            <p:cNvSpPr/>
            <p:nvPr/>
          </p:nvSpPr>
          <p:spPr>
            <a:xfrm>
              <a:off x="5262753"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7" name="Volný tvar: obrazec 786">
              <a:extLst>
                <a:ext uri="{FF2B5EF4-FFF2-40B4-BE49-F238E27FC236}">
                  <a16:creationId xmlns:a16="http://schemas.microsoft.com/office/drawing/2014/main" id="{36ACD3AD-7D4A-41D9-9D34-76A5154F8A13}"/>
                </a:ext>
              </a:extLst>
            </p:cNvPr>
            <p:cNvSpPr/>
            <p:nvPr/>
          </p:nvSpPr>
          <p:spPr>
            <a:xfrm>
              <a:off x="5592000" y="4684204"/>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8" name="Volný tvar: obrazec 787">
              <a:extLst>
                <a:ext uri="{FF2B5EF4-FFF2-40B4-BE49-F238E27FC236}">
                  <a16:creationId xmlns:a16="http://schemas.microsoft.com/office/drawing/2014/main" id="{BA904D5F-E3EB-48A5-BA8C-DA319A5D8F22}"/>
                </a:ext>
              </a:extLst>
            </p:cNvPr>
            <p:cNvSpPr/>
            <p:nvPr/>
          </p:nvSpPr>
          <p:spPr>
            <a:xfrm>
              <a:off x="5921184"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9" name="Volný tvar: obrazec 788">
              <a:extLst>
                <a:ext uri="{FF2B5EF4-FFF2-40B4-BE49-F238E27FC236}">
                  <a16:creationId xmlns:a16="http://schemas.microsoft.com/office/drawing/2014/main" id="{52F894A5-0043-4359-AB77-3E35874AE0A3}"/>
                </a:ext>
              </a:extLst>
            </p:cNvPr>
            <p:cNvSpPr/>
            <p:nvPr/>
          </p:nvSpPr>
          <p:spPr>
            <a:xfrm>
              <a:off x="6250559" y="4684204"/>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0" name="Volný tvar: obrazec 789">
              <a:extLst>
                <a:ext uri="{FF2B5EF4-FFF2-40B4-BE49-F238E27FC236}">
                  <a16:creationId xmlns:a16="http://schemas.microsoft.com/office/drawing/2014/main" id="{AB23ED14-EC0B-4D4B-A863-955C9B6F96DF}"/>
                </a:ext>
              </a:extLst>
            </p:cNvPr>
            <p:cNvSpPr/>
            <p:nvPr/>
          </p:nvSpPr>
          <p:spPr>
            <a:xfrm>
              <a:off x="6579679" y="4684204"/>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91" name="Volný tvar: obrazec 790">
              <a:extLst>
                <a:ext uri="{FF2B5EF4-FFF2-40B4-BE49-F238E27FC236}">
                  <a16:creationId xmlns:a16="http://schemas.microsoft.com/office/drawing/2014/main" id="{46D2A868-611D-40F5-A26A-0652383BCA1F}"/>
                </a:ext>
              </a:extLst>
            </p:cNvPr>
            <p:cNvSpPr/>
            <p:nvPr/>
          </p:nvSpPr>
          <p:spPr>
            <a:xfrm>
              <a:off x="6909117"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2" name="Volný tvar: obrazec 791">
              <a:extLst>
                <a:ext uri="{FF2B5EF4-FFF2-40B4-BE49-F238E27FC236}">
                  <a16:creationId xmlns:a16="http://schemas.microsoft.com/office/drawing/2014/main" id="{178B8407-52F1-427C-91E6-B05DA753AA1C}"/>
                </a:ext>
              </a:extLst>
            </p:cNvPr>
            <p:cNvSpPr/>
            <p:nvPr/>
          </p:nvSpPr>
          <p:spPr>
            <a:xfrm>
              <a:off x="7238301"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3" name="Volný tvar: obrazec 792">
              <a:extLst>
                <a:ext uri="{FF2B5EF4-FFF2-40B4-BE49-F238E27FC236}">
                  <a16:creationId xmlns:a16="http://schemas.microsoft.com/office/drawing/2014/main" id="{A7CA5946-4268-45A2-ADDC-C2B279D10EF4}"/>
                </a:ext>
              </a:extLst>
            </p:cNvPr>
            <p:cNvSpPr/>
            <p:nvPr/>
          </p:nvSpPr>
          <p:spPr>
            <a:xfrm>
              <a:off x="7567548"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4" name="Volný tvar: obrazec 793">
              <a:extLst>
                <a:ext uri="{FF2B5EF4-FFF2-40B4-BE49-F238E27FC236}">
                  <a16:creationId xmlns:a16="http://schemas.microsoft.com/office/drawing/2014/main" id="{2CDA1451-0415-449E-9831-7158C0DC14AB}"/>
                </a:ext>
              </a:extLst>
            </p:cNvPr>
            <p:cNvSpPr/>
            <p:nvPr/>
          </p:nvSpPr>
          <p:spPr>
            <a:xfrm>
              <a:off x="7896732"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5" name="Volný tvar: obrazec 794">
              <a:extLst>
                <a:ext uri="{FF2B5EF4-FFF2-40B4-BE49-F238E27FC236}">
                  <a16:creationId xmlns:a16="http://schemas.microsoft.com/office/drawing/2014/main" id="{4CB08149-29C6-4C2F-A124-E777CA09F106}"/>
                </a:ext>
              </a:extLst>
            </p:cNvPr>
            <p:cNvSpPr/>
            <p:nvPr/>
          </p:nvSpPr>
          <p:spPr>
            <a:xfrm>
              <a:off x="8226107" y="4684204"/>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6" name="Volný tvar: obrazec 795">
              <a:extLst>
                <a:ext uri="{FF2B5EF4-FFF2-40B4-BE49-F238E27FC236}">
                  <a16:creationId xmlns:a16="http://schemas.microsoft.com/office/drawing/2014/main" id="{5B60F254-BF89-4629-B494-DFC38166FF44}"/>
                </a:ext>
              </a:extLst>
            </p:cNvPr>
            <p:cNvSpPr/>
            <p:nvPr/>
          </p:nvSpPr>
          <p:spPr>
            <a:xfrm>
              <a:off x="8555228" y="4684204"/>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97" name="Volný tvar: obrazec 796">
              <a:extLst>
                <a:ext uri="{FF2B5EF4-FFF2-40B4-BE49-F238E27FC236}">
                  <a16:creationId xmlns:a16="http://schemas.microsoft.com/office/drawing/2014/main" id="{E67E80F6-E749-491C-81C7-73247037A0A3}"/>
                </a:ext>
              </a:extLst>
            </p:cNvPr>
            <p:cNvSpPr/>
            <p:nvPr/>
          </p:nvSpPr>
          <p:spPr>
            <a:xfrm>
              <a:off x="8884666"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8" name="Volný tvar: obrazec 797">
              <a:extLst>
                <a:ext uri="{FF2B5EF4-FFF2-40B4-BE49-F238E27FC236}">
                  <a16:creationId xmlns:a16="http://schemas.microsoft.com/office/drawing/2014/main" id="{CB290827-8F02-4AD1-B516-C6770CB991E4}"/>
                </a:ext>
              </a:extLst>
            </p:cNvPr>
            <p:cNvSpPr/>
            <p:nvPr/>
          </p:nvSpPr>
          <p:spPr>
            <a:xfrm>
              <a:off x="9213722"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9" name="Volný tvar: obrazec 798">
              <a:extLst>
                <a:ext uri="{FF2B5EF4-FFF2-40B4-BE49-F238E27FC236}">
                  <a16:creationId xmlns:a16="http://schemas.microsoft.com/office/drawing/2014/main" id="{4D14791F-5C50-4A8A-B858-274894883C0D}"/>
                </a:ext>
              </a:extLst>
            </p:cNvPr>
            <p:cNvSpPr/>
            <p:nvPr/>
          </p:nvSpPr>
          <p:spPr>
            <a:xfrm>
              <a:off x="5262753"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0" name="Volný tvar: obrazec 799">
              <a:extLst>
                <a:ext uri="{FF2B5EF4-FFF2-40B4-BE49-F238E27FC236}">
                  <a16:creationId xmlns:a16="http://schemas.microsoft.com/office/drawing/2014/main" id="{6D28B90E-6490-49D3-8623-82F8E410584C}"/>
                </a:ext>
              </a:extLst>
            </p:cNvPr>
            <p:cNvSpPr/>
            <p:nvPr/>
          </p:nvSpPr>
          <p:spPr>
            <a:xfrm>
              <a:off x="5592000" y="4921694"/>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1" name="Volný tvar: obrazec 800">
              <a:extLst>
                <a:ext uri="{FF2B5EF4-FFF2-40B4-BE49-F238E27FC236}">
                  <a16:creationId xmlns:a16="http://schemas.microsoft.com/office/drawing/2014/main" id="{FD235FA2-BB68-4D83-AA93-928E8B8C5BB1}"/>
                </a:ext>
              </a:extLst>
            </p:cNvPr>
            <p:cNvSpPr/>
            <p:nvPr/>
          </p:nvSpPr>
          <p:spPr>
            <a:xfrm>
              <a:off x="5921184"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2" name="Volný tvar: obrazec 801">
              <a:extLst>
                <a:ext uri="{FF2B5EF4-FFF2-40B4-BE49-F238E27FC236}">
                  <a16:creationId xmlns:a16="http://schemas.microsoft.com/office/drawing/2014/main" id="{18E620DF-894F-4175-8179-60597D0BF170}"/>
                </a:ext>
              </a:extLst>
            </p:cNvPr>
            <p:cNvSpPr/>
            <p:nvPr/>
          </p:nvSpPr>
          <p:spPr>
            <a:xfrm>
              <a:off x="6250559" y="4921694"/>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3" name="Volný tvar: obrazec 802">
              <a:extLst>
                <a:ext uri="{FF2B5EF4-FFF2-40B4-BE49-F238E27FC236}">
                  <a16:creationId xmlns:a16="http://schemas.microsoft.com/office/drawing/2014/main" id="{76A87137-FF2E-420E-A60F-3A7D245FB2E2}"/>
                </a:ext>
              </a:extLst>
            </p:cNvPr>
            <p:cNvSpPr/>
            <p:nvPr/>
          </p:nvSpPr>
          <p:spPr>
            <a:xfrm>
              <a:off x="6579679" y="4921694"/>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04" name="Volný tvar: obrazec 803">
              <a:extLst>
                <a:ext uri="{FF2B5EF4-FFF2-40B4-BE49-F238E27FC236}">
                  <a16:creationId xmlns:a16="http://schemas.microsoft.com/office/drawing/2014/main" id="{F6FA52F0-5616-4411-ACE5-3F72CFFAE22A}"/>
                </a:ext>
              </a:extLst>
            </p:cNvPr>
            <p:cNvSpPr/>
            <p:nvPr/>
          </p:nvSpPr>
          <p:spPr>
            <a:xfrm>
              <a:off x="6909117"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5" name="Volný tvar: obrazec 804">
              <a:extLst>
                <a:ext uri="{FF2B5EF4-FFF2-40B4-BE49-F238E27FC236}">
                  <a16:creationId xmlns:a16="http://schemas.microsoft.com/office/drawing/2014/main" id="{C8F5926B-75EB-4D9A-927D-2039BEAB691E}"/>
                </a:ext>
              </a:extLst>
            </p:cNvPr>
            <p:cNvSpPr/>
            <p:nvPr/>
          </p:nvSpPr>
          <p:spPr>
            <a:xfrm>
              <a:off x="7238301"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6" name="Volný tvar: obrazec 805">
              <a:extLst>
                <a:ext uri="{FF2B5EF4-FFF2-40B4-BE49-F238E27FC236}">
                  <a16:creationId xmlns:a16="http://schemas.microsoft.com/office/drawing/2014/main" id="{5D26A9A7-B92E-4FC9-988D-3A139D2ABFD8}"/>
                </a:ext>
              </a:extLst>
            </p:cNvPr>
            <p:cNvSpPr/>
            <p:nvPr/>
          </p:nvSpPr>
          <p:spPr>
            <a:xfrm>
              <a:off x="7567548"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7" name="Volný tvar: obrazec 806">
              <a:extLst>
                <a:ext uri="{FF2B5EF4-FFF2-40B4-BE49-F238E27FC236}">
                  <a16:creationId xmlns:a16="http://schemas.microsoft.com/office/drawing/2014/main" id="{E93E2C3D-DF65-4D65-AC44-EDB1217DA93F}"/>
                </a:ext>
              </a:extLst>
            </p:cNvPr>
            <p:cNvSpPr/>
            <p:nvPr/>
          </p:nvSpPr>
          <p:spPr>
            <a:xfrm>
              <a:off x="7896732"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8" name="Volný tvar: obrazec 807">
              <a:extLst>
                <a:ext uri="{FF2B5EF4-FFF2-40B4-BE49-F238E27FC236}">
                  <a16:creationId xmlns:a16="http://schemas.microsoft.com/office/drawing/2014/main" id="{EB8A3D00-40BC-485C-98BD-225F1AD2B252}"/>
                </a:ext>
              </a:extLst>
            </p:cNvPr>
            <p:cNvSpPr/>
            <p:nvPr/>
          </p:nvSpPr>
          <p:spPr>
            <a:xfrm>
              <a:off x="8226107" y="4921694"/>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9" name="Volný tvar: obrazec 808">
              <a:extLst>
                <a:ext uri="{FF2B5EF4-FFF2-40B4-BE49-F238E27FC236}">
                  <a16:creationId xmlns:a16="http://schemas.microsoft.com/office/drawing/2014/main" id="{4485F22E-FDEE-406B-881F-1B6DF2F6F103}"/>
                </a:ext>
              </a:extLst>
            </p:cNvPr>
            <p:cNvSpPr/>
            <p:nvPr/>
          </p:nvSpPr>
          <p:spPr>
            <a:xfrm>
              <a:off x="8555228" y="4921694"/>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0" name="Volný tvar: obrazec 809">
              <a:extLst>
                <a:ext uri="{FF2B5EF4-FFF2-40B4-BE49-F238E27FC236}">
                  <a16:creationId xmlns:a16="http://schemas.microsoft.com/office/drawing/2014/main" id="{3B7592D2-0BE1-401F-9DC3-7AAC8B49A0C8}"/>
                </a:ext>
              </a:extLst>
            </p:cNvPr>
            <p:cNvSpPr/>
            <p:nvPr/>
          </p:nvSpPr>
          <p:spPr>
            <a:xfrm>
              <a:off x="8884666"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1" name="Volný tvar: obrazec 810">
              <a:extLst>
                <a:ext uri="{FF2B5EF4-FFF2-40B4-BE49-F238E27FC236}">
                  <a16:creationId xmlns:a16="http://schemas.microsoft.com/office/drawing/2014/main" id="{A9F989C8-D3E5-4CB2-9C7B-2CD14EEDAE78}"/>
                </a:ext>
              </a:extLst>
            </p:cNvPr>
            <p:cNvSpPr/>
            <p:nvPr/>
          </p:nvSpPr>
          <p:spPr>
            <a:xfrm>
              <a:off x="9213722"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2" name="Volný tvar: obrazec 811">
              <a:extLst>
                <a:ext uri="{FF2B5EF4-FFF2-40B4-BE49-F238E27FC236}">
                  <a16:creationId xmlns:a16="http://schemas.microsoft.com/office/drawing/2014/main" id="{C348D4A7-E209-4277-8B15-F17105C25D63}"/>
                </a:ext>
              </a:extLst>
            </p:cNvPr>
            <p:cNvSpPr/>
            <p:nvPr/>
          </p:nvSpPr>
          <p:spPr>
            <a:xfrm>
              <a:off x="9542906" y="4684204"/>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3" name="Volný tvar: obrazec 812">
              <a:extLst>
                <a:ext uri="{FF2B5EF4-FFF2-40B4-BE49-F238E27FC236}">
                  <a16:creationId xmlns:a16="http://schemas.microsoft.com/office/drawing/2014/main" id="{E6CE8171-5E93-4824-AEF3-B5319DBA0BFD}"/>
                </a:ext>
              </a:extLst>
            </p:cNvPr>
            <p:cNvSpPr/>
            <p:nvPr/>
          </p:nvSpPr>
          <p:spPr>
            <a:xfrm>
              <a:off x="9872154"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4" name="Volný tvar: obrazec 813">
              <a:extLst>
                <a:ext uri="{FF2B5EF4-FFF2-40B4-BE49-F238E27FC236}">
                  <a16:creationId xmlns:a16="http://schemas.microsoft.com/office/drawing/2014/main" id="{ACBAF731-E77D-4F28-BC68-5EB1D55C99B1}"/>
                </a:ext>
              </a:extLst>
            </p:cNvPr>
            <p:cNvSpPr/>
            <p:nvPr/>
          </p:nvSpPr>
          <p:spPr>
            <a:xfrm>
              <a:off x="10201402"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5" name="Volný tvar: obrazec 814">
              <a:extLst>
                <a:ext uri="{FF2B5EF4-FFF2-40B4-BE49-F238E27FC236}">
                  <a16:creationId xmlns:a16="http://schemas.microsoft.com/office/drawing/2014/main" id="{6870DC0A-EEA8-40E5-9F40-38F4CE7CE7BD}"/>
                </a:ext>
              </a:extLst>
            </p:cNvPr>
            <p:cNvSpPr/>
            <p:nvPr/>
          </p:nvSpPr>
          <p:spPr>
            <a:xfrm>
              <a:off x="10530649" y="4684204"/>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6" name="Volný tvar: obrazec 815">
              <a:extLst>
                <a:ext uri="{FF2B5EF4-FFF2-40B4-BE49-F238E27FC236}">
                  <a16:creationId xmlns:a16="http://schemas.microsoft.com/office/drawing/2014/main" id="{ABFC9DD2-1E25-46F0-B8E0-5B757A0ACBC6}"/>
                </a:ext>
              </a:extLst>
            </p:cNvPr>
            <p:cNvSpPr/>
            <p:nvPr/>
          </p:nvSpPr>
          <p:spPr>
            <a:xfrm>
              <a:off x="10860023"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7" name="Volný tvar: obrazec 816">
              <a:extLst>
                <a:ext uri="{FF2B5EF4-FFF2-40B4-BE49-F238E27FC236}">
                  <a16:creationId xmlns:a16="http://schemas.microsoft.com/office/drawing/2014/main" id="{72E7EDD5-5DA6-4E8A-9DE2-9BFA2E2622F5}"/>
                </a:ext>
              </a:extLst>
            </p:cNvPr>
            <p:cNvSpPr/>
            <p:nvPr/>
          </p:nvSpPr>
          <p:spPr>
            <a:xfrm>
              <a:off x="11189144"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8" name="Volný tvar: obrazec 817">
              <a:extLst>
                <a:ext uri="{FF2B5EF4-FFF2-40B4-BE49-F238E27FC236}">
                  <a16:creationId xmlns:a16="http://schemas.microsoft.com/office/drawing/2014/main" id="{2A0F6340-40A6-4401-8E95-C4CAF7475968}"/>
                </a:ext>
              </a:extLst>
            </p:cNvPr>
            <p:cNvSpPr/>
            <p:nvPr/>
          </p:nvSpPr>
          <p:spPr>
            <a:xfrm>
              <a:off x="11518455"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9" name="Volný tvar: obrazec 818">
              <a:extLst>
                <a:ext uri="{FF2B5EF4-FFF2-40B4-BE49-F238E27FC236}">
                  <a16:creationId xmlns:a16="http://schemas.microsoft.com/office/drawing/2014/main" id="{05A7AA70-38CB-4E71-8BF4-285979FFEC98}"/>
                </a:ext>
              </a:extLst>
            </p:cNvPr>
            <p:cNvSpPr/>
            <p:nvPr/>
          </p:nvSpPr>
          <p:spPr>
            <a:xfrm>
              <a:off x="9542906" y="4921694"/>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0" name="Volný tvar: obrazec 819">
              <a:extLst>
                <a:ext uri="{FF2B5EF4-FFF2-40B4-BE49-F238E27FC236}">
                  <a16:creationId xmlns:a16="http://schemas.microsoft.com/office/drawing/2014/main" id="{1F3EDB1B-C6CC-4446-8D81-8EED681099CA}"/>
                </a:ext>
              </a:extLst>
            </p:cNvPr>
            <p:cNvSpPr/>
            <p:nvPr/>
          </p:nvSpPr>
          <p:spPr>
            <a:xfrm>
              <a:off x="9872154"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1" name="Volný tvar: obrazec 820">
              <a:extLst>
                <a:ext uri="{FF2B5EF4-FFF2-40B4-BE49-F238E27FC236}">
                  <a16:creationId xmlns:a16="http://schemas.microsoft.com/office/drawing/2014/main" id="{01A5C7C7-D69F-4993-8ED9-7809E99F6A50}"/>
                </a:ext>
              </a:extLst>
            </p:cNvPr>
            <p:cNvSpPr/>
            <p:nvPr/>
          </p:nvSpPr>
          <p:spPr>
            <a:xfrm>
              <a:off x="10201402"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2" name="Volný tvar: obrazec 821">
              <a:extLst>
                <a:ext uri="{FF2B5EF4-FFF2-40B4-BE49-F238E27FC236}">
                  <a16:creationId xmlns:a16="http://schemas.microsoft.com/office/drawing/2014/main" id="{53CCE5B7-BBC8-41A4-8622-06DF3F85E0E2}"/>
                </a:ext>
              </a:extLst>
            </p:cNvPr>
            <p:cNvSpPr/>
            <p:nvPr/>
          </p:nvSpPr>
          <p:spPr>
            <a:xfrm>
              <a:off x="10530649" y="4921694"/>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3" name="Volný tvar: obrazec 822">
              <a:extLst>
                <a:ext uri="{FF2B5EF4-FFF2-40B4-BE49-F238E27FC236}">
                  <a16:creationId xmlns:a16="http://schemas.microsoft.com/office/drawing/2014/main" id="{F95B1716-5D16-46B3-8E27-3F847F68C2B1}"/>
                </a:ext>
              </a:extLst>
            </p:cNvPr>
            <p:cNvSpPr/>
            <p:nvPr/>
          </p:nvSpPr>
          <p:spPr>
            <a:xfrm>
              <a:off x="10860023"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4" name="Volný tvar: obrazec 823">
              <a:extLst>
                <a:ext uri="{FF2B5EF4-FFF2-40B4-BE49-F238E27FC236}">
                  <a16:creationId xmlns:a16="http://schemas.microsoft.com/office/drawing/2014/main" id="{2057FB99-9907-4F5C-AA86-BDC12CE59225}"/>
                </a:ext>
              </a:extLst>
            </p:cNvPr>
            <p:cNvSpPr/>
            <p:nvPr/>
          </p:nvSpPr>
          <p:spPr>
            <a:xfrm>
              <a:off x="11189144"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5" name="Volný tvar: obrazec 824">
              <a:extLst>
                <a:ext uri="{FF2B5EF4-FFF2-40B4-BE49-F238E27FC236}">
                  <a16:creationId xmlns:a16="http://schemas.microsoft.com/office/drawing/2014/main" id="{4CF28C88-7206-4ABA-A4B2-D7174C9F045A}"/>
                </a:ext>
              </a:extLst>
            </p:cNvPr>
            <p:cNvSpPr/>
            <p:nvPr/>
          </p:nvSpPr>
          <p:spPr>
            <a:xfrm>
              <a:off x="11518455"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7" name="Volný tvar: obrazec 826">
              <a:extLst>
                <a:ext uri="{FF2B5EF4-FFF2-40B4-BE49-F238E27FC236}">
                  <a16:creationId xmlns:a16="http://schemas.microsoft.com/office/drawing/2014/main" id="{4229EAEE-80D1-4025-B489-4B2F7EE87A1C}"/>
                </a:ext>
              </a:extLst>
            </p:cNvPr>
            <p:cNvSpPr/>
            <p:nvPr/>
          </p:nvSpPr>
          <p:spPr>
            <a:xfrm>
              <a:off x="982535"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8" name="Volný tvar: obrazec 827">
              <a:extLst>
                <a:ext uri="{FF2B5EF4-FFF2-40B4-BE49-F238E27FC236}">
                  <a16:creationId xmlns:a16="http://schemas.microsoft.com/office/drawing/2014/main" id="{0B859CC6-244A-4450-BD0D-5431C76AAA2A}"/>
                </a:ext>
              </a:extLst>
            </p:cNvPr>
            <p:cNvSpPr/>
            <p:nvPr/>
          </p:nvSpPr>
          <p:spPr>
            <a:xfrm>
              <a:off x="1311783"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9" name="Volný tvar: obrazec 828">
              <a:extLst>
                <a:ext uri="{FF2B5EF4-FFF2-40B4-BE49-F238E27FC236}">
                  <a16:creationId xmlns:a16="http://schemas.microsoft.com/office/drawing/2014/main" id="{1281B6FA-8DEC-46AB-AE17-D606E7E71DFA}"/>
                </a:ext>
              </a:extLst>
            </p:cNvPr>
            <p:cNvSpPr/>
            <p:nvPr/>
          </p:nvSpPr>
          <p:spPr>
            <a:xfrm>
              <a:off x="1641030"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0" name="Volný tvar: obrazec 829">
              <a:extLst>
                <a:ext uri="{FF2B5EF4-FFF2-40B4-BE49-F238E27FC236}">
                  <a16:creationId xmlns:a16="http://schemas.microsoft.com/office/drawing/2014/main" id="{79C78223-8B66-4DDF-AB95-320A1DDDF9BA}"/>
                </a:ext>
              </a:extLst>
            </p:cNvPr>
            <p:cNvSpPr/>
            <p:nvPr/>
          </p:nvSpPr>
          <p:spPr>
            <a:xfrm>
              <a:off x="1970341"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1" name="Volný tvar: obrazec 830">
              <a:extLst>
                <a:ext uri="{FF2B5EF4-FFF2-40B4-BE49-F238E27FC236}">
                  <a16:creationId xmlns:a16="http://schemas.microsoft.com/office/drawing/2014/main" id="{E4E4B2BD-20BC-4677-A298-634FFBEDCE23}"/>
                </a:ext>
              </a:extLst>
            </p:cNvPr>
            <p:cNvSpPr/>
            <p:nvPr/>
          </p:nvSpPr>
          <p:spPr>
            <a:xfrm>
              <a:off x="2299398" y="4206303"/>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32" name="Volný tvar: obrazec 831">
              <a:extLst>
                <a:ext uri="{FF2B5EF4-FFF2-40B4-BE49-F238E27FC236}">
                  <a16:creationId xmlns:a16="http://schemas.microsoft.com/office/drawing/2014/main" id="{20951D4E-61A4-414F-AA36-119B5C432674}"/>
                </a:ext>
              </a:extLst>
            </p:cNvPr>
            <p:cNvSpPr/>
            <p:nvPr/>
          </p:nvSpPr>
          <p:spPr>
            <a:xfrm>
              <a:off x="2628836"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3" name="Volný tvar: obrazec 832">
              <a:extLst>
                <a:ext uri="{FF2B5EF4-FFF2-40B4-BE49-F238E27FC236}">
                  <a16:creationId xmlns:a16="http://schemas.microsoft.com/office/drawing/2014/main" id="{DD801DD0-1D58-429A-B7BA-EEC7D7E35C68}"/>
                </a:ext>
              </a:extLst>
            </p:cNvPr>
            <p:cNvSpPr/>
            <p:nvPr/>
          </p:nvSpPr>
          <p:spPr>
            <a:xfrm>
              <a:off x="295802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4" name="Volný tvar: obrazec 833">
              <a:extLst>
                <a:ext uri="{FF2B5EF4-FFF2-40B4-BE49-F238E27FC236}">
                  <a16:creationId xmlns:a16="http://schemas.microsoft.com/office/drawing/2014/main" id="{33B8D043-12FE-42ED-A315-4CF12A419D69}"/>
                </a:ext>
              </a:extLst>
            </p:cNvPr>
            <p:cNvSpPr/>
            <p:nvPr/>
          </p:nvSpPr>
          <p:spPr>
            <a:xfrm>
              <a:off x="3287395"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5" name="Volný tvar: obrazec 834">
              <a:extLst>
                <a:ext uri="{FF2B5EF4-FFF2-40B4-BE49-F238E27FC236}">
                  <a16:creationId xmlns:a16="http://schemas.microsoft.com/office/drawing/2014/main" id="{5C7CEC5E-E18F-45BA-9BC7-ABF0E075017C}"/>
                </a:ext>
              </a:extLst>
            </p:cNvPr>
            <p:cNvSpPr/>
            <p:nvPr/>
          </p:nvSpPr>
          <p:spPr>
            <a:xfrm>
              <a:off x="3616515" y="4206303"/>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6" name="Volný tvar: obrazec 835">
              <a:extLst>
                <a:ext uri="{FF2B5EF4-FFF2-40B4-BE49-F238E27FC236}">
                  <a16:creationId xmlns:a16="http://schemas.microsoft.com/office/drawing/2014/main" id="{0F7CF43F-4FA4-4793-A2F7-76C62F65165E}"/>
                </a:ext>
              </a:extLst>
            </p:cNvPr>
            <p:cNvSpPr/>
            <p:nvPr/>
          </p:nvSpPr>
          <p:spPr>
            <a:xfrm>
              <a:off x="3945890"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7" name="Volný tvar: obrazec 836">
              <a:extLst>
                <a:ext uri="{FF2B5EF4-FFF2-40B4-BE49-F238E27FC236}">
                  <a16:creationId xmlns:a16="http://schemas.microsoft.com/office/drawing/2014/main" id="{B4380FD4-D0E5-4DB1-BCC0-A2216FDAE72F}"/>
                </a:ext>
              </a:extLst>
            </p:cNvPr>
            <p:cNvSpPr/>
            <p:nvPr/>
          </p:nvSpPr>
          <p:spPr>
            <a:xfrm>
              <a:off x="427501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8" name="Volný tvar: obrazec 837">
              <a:extLst>
                <a:ext uri="{FF2B5EF4-FFF2-40B4-BE49-F238E27FC236}">
                  <a16:creationId xmlns:a16="http://schemas.microsoft.com/office/drawing/2014/main" id="{098410DC-C0F5-45D3-9926-D90D3991F1B7}"/>
                </a:ext>
              </a:extLst>
            </p:cNvPr>
            <p:cNvSpPr/>
            <p:nvPr/>
          </p:nvSpPr>
          <p:spPr>
            <a:xfrm>
              <a:off x="4604321"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9" name="Volný tvar: obrazec 838">
              <a:extLst>
                <a:ext uri="{FF2B5EF4-FFF2-40B4-BE49-F238E27FC236}">
                  <a16:creationId xmlns:a16="http://schemas.microsoft.com/office/drawing/2014/main" id="{25B1B9F1-E78A-494D-997D-6E8FF8E7B550}"/>
                </a:ext>
              </a:extLst>
            </p:cNvPr>
            <p:cNvSpPr/>
            <p:nvPr/>
          </p:nvSpPr>
          <p:spPr>
            <a:xfrm>
              <a:off x="4933505"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0" name="Volný tvar: obrazec 839">
              <a:extLst>
                <a:ext uri="{FF2B5EF4-FFF2-40B4-BE49-F238E27FC236}">
                  <a16:creationId xmlns:a16="http://schemas.microsoft.com/office/drawing/2014/main" id="{BB1A8DEE-A279-4757-8B9F-2BF4E7E0016E}"/>
                </a:ext>
              </a:extLst>
            </p:cNvPr>
            <p:cNvSpPr/>
            <p:nvPr/>
          </p:nvSpPr>
          <p:spPr>
            <a:xfrm>
              <a:off x="982535"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1" name="Volný tvar: obrazec 840">
              <a:extLst>
                <a:ext uri="{FF2B5EF4-FFF2-40B4-BE49-F238E27FC236}">
                  <a16:creationId xmlns:a16="http://schemas.microsoft.com/office/drawing/2014/main" id="{E8EE98BF-FD4C-45DD-9C78-C493D65EF1CA}"/>
                </a:ext>
              </a:extLst>
            </p:cNvPr>
            <p:cNvSpPr/>
            <p:nvPr/>
          </p:nvSpPr>
          <p:spPr>
            <a:xfrm>
              <a:off x="1311783"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68"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2" name="Volný tvar: obrazec 841">
              <a:extLst>
                <a:ext uri="{FF2B5EF4-FFF2-40B4-BE49-F238E27FC236}">
                  <a16:creationId xmlns:a16="http://schemas.microsoft.com/office/drawing/2014/main" id="{2673CD93-F5B9-43D2-B81C-DDFC2D458632}"/>
                </a:ext>
              </a:extLst>
            </p:cNvPr>
            <p:cNvSpPr/>
            <p:nvPr/>
          </p:nvSpPr>
          <p:spPr>
            <a:xfrm>
              <a:off x="1641030"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209"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3" name="Volný tvar: obrazec 842">
              <a:extLst>
                <a:ext uri="{FF2B5EF4-FFF2-40B4-BE49-F238E27FC236}">
                  <a16:creationId xmlns:a16="http://schemas.microsoft.com/office/drawing/2014/main" id="{B2FCACD5-1D0A-481D-BF45-C109E2005BF9}"/>
                </a:ext>
              </a:extLst>
            </p:cNvPr>
            <p:cNvSpPr/>
            <p:nvPr/>
          </p:nvSpPr>
          <p:spPr>
            <a:xfrm>
              <a:off x="1970341"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4"/>
                  </a:lnTo>
                  <a:cubicBezTo>
                    <a:pt x="27623" y="23051"/>
                    <a:pt x="122618" y="101917"/>
                    <a:pt x="147066" y="127699"/>
                  </a:cubicBezTo>
                  <a:lnTo>
                    <a:pt x="151638" y="127699"/>
                  </a:lnTo>
                  <a:cubicBezTo>
                    <a:pt x="176149" y="101917"/>
                    <a:pt x="271082" y="23051"/>
                    <a:pt x="298767"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4" name="Volný tvar: obrazec 843">
              <a:extLst>
                <a:ext uri="{FF2B5EF4-FFF2-40B4-BE49-F238E27FC236}">
                  <a16:creationId xmlns:a16="http://schemas.microsoft.com/office/drawing/2014/main" id="{ECACDEF2-AF72-4B31-B0C8-1DBE8E361079}"/>
                </a:ext>
              </a:extLst>
            </p:cNvPr>
            <p:cNvSpPr/>
            <p:nvPr/>
          </p:nvSpPr>
          <p:spPr>
            <a:xfrm>
              <a:off x="2299398" y="4443793"/>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4"/>
                  </a:lnTo>
                  <a:cubicBezTo>
                    <a:pt x="27623" y="23051"/>
                    <a:pt x="122555" y="101917"/>
                    <a:pt x="147066" y="127699"/>
                  </a:cubicBezTo>
                  <a:lnTo>
                    <a:pt x="151638" y="127699"/>
                  </a:lnTo>
                  <a:cubicBezTo>
                    <a:pt x="176086" y="101917"/>
                    <a:pt x="271082" y="23051"/>
                    <a:pt x="298704"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45" name="Volný tvar: obrazec 844">
              <a:extLst>
                <a:ext uri="{FF2B5EF4-FFF2-40B4-BE49-F238E27FC236}">
                  <a16:creationId xmlns:a16="http://schemas.microsoft.com/office/drawing/2014/main" id="{65031258-20C9-4471-B568-5C438D810015}"/>
                </a:ext>
              </a:extLst>
            </p:cNvPr>
            <p:cNvSpPr/>
            <p:nvPr/>
          </p:nvSpPr>
          <p:spPr>
            <a:xfrm>
              <a:off x="2628836"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6" name="Volný tvar: obrazec 845">
              <a:extLst>
                <a:ext uri="{FF2B5EF4-FFF2-40B4-BE49-F238E27FC236}">
                  <a16:creationId xmlns:a16="http://schemas.microsoft.com/office/drawing/2014/main" id="{427D7C80-6446-40DB-B2D8-88DC72D0E2D2}"/>
                </a:ext>
              </a:extLst>
            </p:cNvPr>
            <p:cNvSpPr/>
            <p:nvPr/>
          </p:nvSpPr>
          <p:spPr>
            <a:xfrm>
              <a:off x="295802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7" name="Volný tvar: obrazec 846">
              <a:extLst>
                <a:ext uri="{FF2B5EF4-FFF2-40B4-BE49-F238E27FC236}">
                  <a16:creationId xmlns:a16="http://schemas.microsoft.com/office/drawing/2014/main" id="{12B1DF67-9660-409A-A199-3685DB47EF08}"/>
                </a:ext>
              </a:extLst>
            </p:cNvPr>
            <p:cNvSpPr/>
            <p:nvPr/>
          </p:nvSpPr>
          <p:spPr>
            <a:xfrm>
              <a:off x="3287395"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8" name="Volný tvar: obrazec 847">
              <a:extLst>
                <a:ext uri="{FF2B5EF4-FFF2-40B4-BE49-F238E27FC236}">
                  <a16:creationId xmlns:a16="http://schemas.microsoft.com/office/drawing/2014/main" id="{2FECDFFF-B81A-46F6-B48C-F168C3C2D9F1}"/>
                </a:ext>
              </a:extLst>
            </p:cNvPr>
            <p:cNvSpPr/>
            <p:nvPr/>
          </p:nvSpPr>
          <p:spPr>
            <a:xfrm>
              <a:off x="3616515" y="4443793"/>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1"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9" name="Volný tvar: obrazec 848">
              <a:extLst>
                <a:ext uri="{FF2B5EF4-FFF2-40B4-BE49-F238E27FC236}">
                  <a16:creationId xmlns:a16="http://schemas.microsoft.com/office/drawing/2014/main" id="{CA0C10DE-4441-46A1-B731-36F466A04B90}"/>
                </a:ext>
              </a:extLst>
            </p:cNvPr>
            <p:cNvSpPr/>
            <p:nvPr/>
          </p:nvSpPr>
          <p:spPr>
            <a:xfrm>
              <a:off x="3945890"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0" name="Volný tvar: obrazec 849">
              <a:extLst>
                <a:ext uri="{FF2B5EF4-FFF2-40B4-BE49-F238E27FC236}">
                  <a16:creationId xmlns:a16="http://schemas.microsoft.com/office/drawing/2014/main" id="{BBCD333C-A5B1-4B4D-875B-1AD6F850D8A3}"/>
                </a:ext>
              </a:extLst>
            </p:cNvPr>
            <p:cNvSpPr/>
            <p:nvPr/>
          </p:nvSpPr>
          <p:spPr>
            <a:xfrm>
              <a:off x="427501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1" name="Volný tvar: obrazec 850">
              <a:extLst>
                <a:ext uri="{FF2B5EF4-FFF2-40B4-BE49-F238E27FC236}">
                  <a16:creationId xmlns:a16="http://schemas.microsoft.com/office/drawing/2014/main" id="{64EC0AC3-A311-46EE-AA47-C63ADAFEE0A9}"/>
                </a:ext>
              </a:extLst>
            </p:cNvPr>
            <p:cNvSpPr/>
            <p:nvPr/>
          </p:nvSpPr>
          <p:spPr>
            <a:xfrm>
              <a:off x="4604321"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52" name="Volný tvar: obrazec 851">
              <a:extLst>
                <a:ext uri="{FF2B5EF4-FFF2-40B4-BE49-F238E27FC236}">
                  <a16:creationId xmlns:a16="http://schemas.microsoft.com/office/drawing/2014/main" id="{2D1F49EF-9E67-4607-BB38-248FE67EDB4F}"/>
                </a:ext>
              </a:extLst>
            </p:cNvPr>
            <p:cNvSpPr/>
            <p:nvPr/>
          </p:nvSpPr>
          <p:spPr>
            <a:xfrm>
              <a:off x="4933505"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4"/>
                  </a:lnTo>
                  <a:cubicBezTo>
                    <a:pt x="27623" y="23051"/>
                    <a:pt x="122555" y="101917"/>
                    <a:pt x="147066" y="127699"/>
                  </a:cubicBezTo>
                  <a:lnTo>
                    <a:pt x="151702" y="127699"/>
                  </a:lnTo>
                  <a:cubicBezTo>
                    <a:pt x="176149" y="101917"/>
                    <a:pt x="271145"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3" name="Volný tvar: obrazec 852">
              <a:extLst>
                <a:ext uri="{FF2B5EF4-FFF2-40B4-BE49-F238E27FC236}">
                  <a16:creationId xmlns:a16="http://schemas.microsoft.com/office/drawing/2014/main" id="{97F7D016-40D2-4A5F-BFCC-637515D518E6}"/>
                </a:ext>
              </a:extLst>
            </p:cNvPr>
            <p:cNvSpPr/>
            <p:nvPr/>
          </p:nvSpPr>
          <p:spPr>
            <a:xfrm>
              <a:off x="5262753"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4" name="Volný tvar: obrazec 853">
              <a:extLst>
                <a:ext uri="{FF2B5EF4-FFF2-40B4-BE49-F238E27FC236}">
                  <a16:creationId xmlns:a16="http://schemas.microsoft.com/office/drawing/2014/main" id="{2B41CA66-249C-4A17-B36A-BDE7677009D5}"/>
                </a:ext>
              </a:extLst>
            </p:cNvPr>
            <p:cNvSpPr/>
            <p:nvPr/>
          </p:nvSpPr>
          <p:spPr>
            <a:xfrm>
              <a:off x="5592000" y="4206303"/>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5" name="Volný tvar: obrazec 854">
              <a:extLst>
                <a:ext uri="{FF2B5EF4-FFF2-40B4-BE49-F238E27FC236}">
                  <a16:creationId xmlns:a16="http://schemas.microsoft.com/office/drawing/2014/main" id="{C864F0B7-7844-423F-8A61-52DDFF888FF6}"/>
                </a:ext>
              </a:extLst>
            </p:cNvPr>
            <p:cNvSpPr/>
            <p:nvPr/>
          </p:nvSpPr>
          <p:spPr>
            <a:xfrm>
              <a:off x="5921184"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6" name="Volný tvar: obrazec 855">
              <a:extLst>
                <a:ext uri="{FF2B5EF4-FFF2-40B4-BE49-F238E27FC236}">
                  <a16:creationId xmlns:a16="http://schemas.microsoft.com/office/drawing/2014/main" id="{18DAB643-13A6-4FA5-842A-0D9FFC2E213E}"/>
                </a:ext>
              </a:extLst>
            </p:cNvPr>
            <p:cNvSpPr/>
            <p:nvPr/>
          </p:nvSpPr>
          <p:spPr>
            <a:xfrm>
              <a:off x="6250559" y="4206303"/>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7" name="Volný tvar: obrazec 856">
              <a:extLst>
                <a:ext uri="{FF2B5EF4-FFF2-40B4-BE49-F238E27FC236}">
                  <a16:creationId xmlns:a16="http://schemas.microsoft.com/office/drawing/2014/main" id="{728E0AF1-F998-4201-8377-EADD17AB3FDC}"/>
                </a:ext>
              </a:extLst>
            </p:cNvPr>
            <p:cNvSpPr/>
            <p:nvPr/>
          </p:nvSpPr>
          <p:spPr>
            <a:xfrm>
              <a:off x="6579679" y="4206303"/>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58" name="Volný tvar: obrazec 857">
              <a:extLst>
                <a:ext uri="{FF2B5EF4-FFF2-40B4-BE49-F238E27FC236}">
                  <a16:creationId xmlns:a16="http://schemas.microsoft.com/office/drawing/2014/main" id="{E88EB9C8-A200-4651-BC19-9DC768077ED2}"/>
                </a:ext>
              </a:extLst>
            </p:cNvPr>
            <p:cNvSpPr/>
            <p:nvPr/>
          </p:nvSpPr>
          <p:spPr>
            <a:xfrm>
              <a:off x="6909117"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9" name="Volný tvar: obrazec 858">
              <a:extLst>
                <a:ext uri="{FF2B5EF4-FFF2-40B4-BE49-F238E27FC236}">
                  <a16:creationId xmlns:a16="http://schemas.microsoft.com/office/drawing/2014/main" id="{0265339D-5703-4264-AEAC-5744FB63262C}"/>
                </a:ext>
              </a:extLst>
            </p:cNvPr>
            <p:cNvSpPr/>
            <p:nvPr/>
          </p:nvSpPr>
          <p:spPr>
            <a:xfrm>
              <a:off x="7238301"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0" name="Volný tvar: obrazec 859">
              <a:extLst>
                <a:ext uri="{FF2B5EF4-FFF2-40B4-BE49-F238E27FC236}">
                  <a16:creationId xmlns:a16="http://schemas.microsoft.com/office/drawing/2014/main" id="{ADC88B80-1D68-4B9B-8BD3-37168C1D943F}"/>
                </a:ext>
              </a:extLst>
            </p:cNvPr>
            <p:cNvSpPr/>
            <p:nvPr/>
          </p:nvSpPr>
          <p:spPr>
            <a:xfrm>
              <a:off x="7567548"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1" name="Volný tvar: obrazec 860">
              <a:extLst>
                <a:ext uri="{FF2B5EF4-FFF2-40B4-BE49-F238E27FC236}">
                  <a16:creationId xmlns:a16="http://schemas.microsoft.com/office/drawing/2014/main" id="{8E7CD407-38E4-43B0-942C-F4924363E6F7}"/>
                </a:ext>
              </a:extLst>
            </p:cNvPr>
            <p:cNvSpPr/>
            <p:nvPr/>
          </p:nvSpPr>
          <p:spPr>
            <a:xfrm>
              <a:off x="7896732"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2" name="Volný tvar: obrazec 861">
              <a:extLst>
                <a:ext uri="{FF2B5EF4-FFF2-40B4-BE49-F238E27FC236}">
                  <a16:creationId xmlns:a16="http://schemas.microsoft.com/office/drawing/2014/main" id="{E0841290-D19F-4ED7-BA88-98E68E99CB17}"/>
                </a:ext>
              </a:extLst>
            </p:cNvPr>
            <p:cNvSpPr/>
            <p:nvPr/>
          </p:nvSpPr>
          <p:spPr>
            <a:xfrm>
              <a:off x="8226107" y="4206303"/>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3" name="Volný tvar: obrazec 862">
              <a:extLst>
                <a:ext uri="{FF2B5EF4-FFF2-40B4-BE49-F238E27FC236}">
                  <a16:creationId xmlns:a16="http://schemas.microsoft.com/office/drawing/2014/main" id="{4BE07EF3-66BA-4FE4-94D5-86C496842377}"/>
                </a:ext>
              </a:extLst>
            </p:cNvPr>
            <p:cNvSpPr/>
            <p:nvPr/>
          </p:nvSpPr>
          <p:spPr>
            <a:xfrm>
              <a:off x="8555228" y="4206303"/>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64" name="Volný tvar: obrazec 863">
              <a:extLst>
                <a:ext uri="{FF2B5EF4-FFF2-40B4-BE49-F238E27FC236}">
                  <a16:creationId xmlns:a16="http://schemas.microsoft.com/office/drawing/2014/main" id="{B2AC21BD-2DFD-4B02-A37B-38304D52F864}"/>
                </a:ext>
              </a:extLst>
            </p:cNvPr>
            <p:cNvSpPr/>
            <p:nvPr/>
          </p:nvSpPr>
          <p:spPr>
            <a:xfrm>
              <a:off x="8884666"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5" name="Volný tvar: obrazec 864">
              <a:extLst>
                <a:ext uri="{FF2B5EF4-FFF2-40B4-BE49-F238E27FC236}">
                  <a16:creationId xmlns:a16="http://schemas.microsoft.com/office/drawing/2014/main" id="{C6D4E199-34A8-4027-883B-0B8F463D657D}"/>
                </a:ext>
              </a:extLst>
            </p:cNvPr>
            <p:cNvSpPr/>
            <p:nvPr/>
          </p:nvSpPr>
          <p:spPr>
            <a:xfrm>
              <a:off x="9213722"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6" name="Volný tvar: obrazec 865">
              <a:extLst>
                <a:ext uri="{FF2B5EF4-FFF2-40B4-BE49-F238E27FC236}">
                  <a16:creationId xmlns:a16="http://schemas.microsoft.com/office/drawing/2014/main" id="{E28BCB17-0DDA-47EB-AD56-EEE1A3C7D5C7}"/>
                </a:ext>
              </a:extLst>
            </p:cNvPr>
            <p:cNvSpPr/>
            <p:nvPr/>
          </p:nvSpPr>
          <p:spPr>
            <a:xfrm>
              <a:off x="5262753"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7" name="Volný tvar: obrazec 866">
              <a:extLst>
                <a:ext uri="{FF2B5EF4-FFF2-40B4-BE49-F238E27FC236}">
                  <a16:creationId xmlns:a16="http://schemas.microsoft.com/office/drawing/2014/main" id="{58F43CD8-273C-43CB-9DD4-2E0FE9F6AE86}"/>
                </a:ext>
              </a:extLst>
            </p:cNvPr>
            <p:cNvSpPr/>
            <p:nvPr/>
          </p:nvSpPr>
          <p:spPr>
            <a:xfrm>
              <a:off x="5592000" y="4443793"/>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8" name="Volný tvar: obrazec 867">
              <a:extLst>
                <a:ext uri="{FF2B5EF4-FFF2-40B4-BE49-F238E27FC236}">
                  <a16:creationId xmlns:a16="http://schemas.microsoft.com/office/drawing/2014/main" id="{E9A77C4F-D933-4DE5-9C91-B1788BEFCFE7}"/>
                </a:ext>
              </a:extLst>
            </p:cNvPr>
            <p:cNvSpPr/>
            <p:nvPr/>
          </p:nvSpPr>
          <p:spPr>
            <a:xfrm>
              <a:off x="5921184"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145" y="23051"/>
                    <a:pt x="298768"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9" name="Volný tvar: obrazec 868">
              <a:extLst>
                <a:ext uri="{FF2B5EF4-FFF2-40B4-BE49-F238E27FC236}">
                  <a16:creationId xmlns:a16="http://schemas.microsoft.com/office/drawing/2014/main" id="{CBA0B44C-65A8-44CD-88F5-5DE90D579A29}"/>
                </a:ext>
              </a:extLst>
            </p:cNvPr>
            <p:cNvSpPr/>
            <p:nvPr/>
          </p:nvSpPr>
          <p:spPr>
            <a:xfrm>
              <a:off x="6250559" y="4443793"/>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4"/>
                  </a:lnTo>
                  <a:cubicBezTo>
                    <a:pt x="27622" y="23051"/>
                    <a:pt x="122618" y="101917"/>
                    <a:pt x="147066" y="127699"/>
                  </a:cubicBezTo>
                  <a:lnTo>
                    <a:pt x="151638" y="127699"/>
                  </a:lnTo>
                  <a:cubicBezTo>
                    <a:pt x="176149" y="101917"/>
                    <a:pt x="271082"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0" name="Volný tvar: obrazec 869">
              <a:extLst>
                <a:ext uri="{FF2B5EF4-FFF2-40B4-BE49-F238E27FC236}">
                  <a16:creationId xmlns:a16="http://schemas.microsoft.com/office/drawing/2014/main" id="{A8BFB883-47F5-481F-A2B0-FEE1329FEB07}"/>
                </a:ext>
              </a:extLst>
            </p:cNvPr>
            <p:cNvSpPr/>
            <p:nvPr/>
          </p:nvSpPr>
          <p:spPr>
            <a:xfrm>
              <a:off x="6579679" y="4443793"/>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4"/>
                  </a:lnTo>
                  <a:cubicBezTo>
                    <a:pt x="27622" y="23051"/>
                    <a:pt x="122555" y="101917"/>
                    <a:pt x="147065" y="127699"/>
                  </a:cubicBezTo>
                  <a:lnTo>
                    <a:pt x="151638" y="127699"/>
                  </a:lnTo>
                  <a:cubicBezTo>
                    <a:pt x="176085" y="101917"/>
                    <a:pt x="271081" y="23051"/>
                    <a:pt x="298703"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71" name="Volný tvar: obrazec 870">
              <a:extLst>
                <a:ext uri="{FF2B5EF4-FFF2-40B4-BE49-F238E27FC236}">
                  <a16:creationId xmlns:a16="http://schemas.microsoft.com/office/drawing/2014/main" id="{2685898F-E0A4-40C5-BD9D-EEF90BBFAEA3}"/>
                </a:ext>
              </a:extLst>
            </p:cNvPr>
            <p:cNvSpPr/>
            <p:nvPr/>
          </p:nvSpPr>
          <p:spPr>
            <a:xfrm>
              <a:off x="6909117"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4"/>
                  </a:lnTo>
                  <a:cubicBezTo>
                    <a:pt x="27622" y="23051"/>
                    <a:pt x="122618" y="101917"/>
                    <a:pt x="147065" y="127699"/>
                  </a:cubicBezTo>
                  <a:lnTo>
                    <a:pt x="151638" y="127699"/>
                  </a:lnTo>
                  <a:cubicBezTo>
                    <a:pt x="176085"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2" name="Volný tvar: obrazec 871">
              <a:extLst>
                <a:ext uri="{FF2B5EF4-FFF2-40B4-BE49-F238E27FC236}">
                  <a16:creationId xmlns:a16="http://schemas.microsoft.com/office/drawing/2014/main" id="{E8918F3E-5CCE-4F46-A181-D8CC64C5A5DB}"/>
                </a:ext>
              </a:extLst>
            </p:cNvPr>
            <p:cNvSpPr/>
            <p:nvPr/>
          </p:nvSpPr>
          <p:spPr>
            <a:xfrm>
              <a:off x="7238301"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085"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3" name="Volný tvar: obrazec 872">
              <a:extLst>
                <a:ext uri="{FF2B5EF4-FFF2-40B4-BE49-F238E27FC236}">
                  <a16:creationId xmlns:a16="http://schemas.microsoft.com/office/drawing/2014/main" id="{A222A5DF-7C93-4F5F-B627-799EA7216C18}"/>
                </a:ext>
              </a:extLst>
            </p:cNvPr>
            <p:cNvSpPr/>
            <p:nvPr/>
          </p:nvSpPr>
          <p:spPr>
            <a:xfrm>
              <a:off x="7567548"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4" name="Volný tvar: obrazec 873">
              <a:extLst>
                <a:ext uri="{FF2B5EF4-FFF2-40B4-BE49-F238E27FC236}">
                  <a16:creationId xmlns:a16="http://schemas.microsoft.com/office/drawing/2014/main" id="{C01464F3-26FA-41D2-959A-F6354CEB31EF}"/>
                </a:ext>
              </a:extLst>
            </p:cNvPr>
            <p:cNvSpPr/>
            <p:nvPr/>
          </p:nvSpPr>
          <p:spPr>
            <a:xfrm>
              <a:off x="7896732"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5" name="Volný tvar: obrazec 874">
              <a:extLst>
                <a:ext uri="{FF2B5EF4-FFF2-40B4-BE49-F238E27FC236}">
                  <a16:creationId xmlns:a16="http://schemas.microsoft.com/office/drawing/2014/main" id="{B613089E-31B0-4203-9413-7667D6953E6C}"/>
                </a:ext>
              </a:extLst>
            </p:cNvPr>
            <p:cNvSpPr/>
            <p:nvPr/>
          </p:nvSpPr>
          <p:spPr>
            <a:xfrm>
              <a:off x="8226107" y="4443793"/>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6" name="Volný tvar: obrazec 875">
              <a:extLst>
                <a:ext uri="{FF2B5EF4-FFF2-40B4-BE49-F238E27FC236}">
                  <a16:creationId xmlns:a16="http://schemas.microsoft.com/office/drawing/2014/main" id="{554BB7EA-66B7-40E5-8BC9-AC30E71623A6}"/>
                </a:ext>
              </a:extLst>
            </p:cNvPr>
            <p:cNvSpPr/>
            <p:nvPr/>
          </p:nvSpPr>
          <p:spPr>
            <a:xfrm>
              <a:off x="8555228" y="4443793"/>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5 w 298767"/>
                <a:gd name="connsiteY4" fmla="*/ 127699 h 127698"/>
                <a:gd name="connsiteX5" fmla="*/ 151702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4"/>
                  </a:lnTo>
                  <a:cubicBezTo>
                    <a:pt x="27559" y="23051"/>
                    <a:pt x="122555" y="101917"/>
                    <a:pt x="147065" y="127699"/>
                  </a:cubicBezTo>
                  <a:lnTo>
                    <a:pt x="151702" y="127699"/>
                  </a:lnTo>
                  <a:cubicBezTo>
                    <a:pt x="176213" y="101917"/>
                    <a:pt x="271145"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77" name="Volný tvar: obrazec 876">
              <a:extLst>
                <a:ext uri="{FF2B5EF4-FFF2-40B4-BE49-F238E27FC236}">
                  <a16:creationId xmlns:a16="http://schemas.microsoft.com/office/drawing/2014/main" id="{C7CD7D18-F7DC-4A59-9EE2-7FD6D0725588}"/>
                </a:ext>
              </a:extLst>
            </p:cNvPr>
            <p:cNvSpPr/>
            <p:nvPr/>
          </p:nvSpPr>
          <p:spPr>
            <a:xfrm>
              <a:off x="8884666"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8" name="Volný tvar: obrazec 877">
              <a:extLst>
                <a:ext uri="{FF2B5EF4-FFF2-40B4-BE49-F238E27FC236}">
                  <a16:creationId xmlns:a16="http://schemas.microsoft.com/office/drawing/2014/main" id="{2B3E5942-28F3-4A73-920D-079B5270B0ED}"/>
                </a:ext>
              </a:extLst>
            </p:cNvPr>
            <p:cNvSpPr/>
            <p:nvPr/>
          </p:nvSpPr>
          <p:spPr>
            <a:xfrm>
              <a:off x="9213722"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4"/>
                  </a:lnTo>
                  <a:cubicBezTo>
                    <a:pt x="27622" y="23051"/>
                    <a:pt x="122555" y="101917"/>
                    <a:pt x="147066" y="127699"/>
                  </a:cubicBezTo>
                  <a:lnTo>
                    <a:pt x="151638" y="127699"/>
                  </a:lnTo>
                  <a:cubicBezTo>
                    <a:pt x="176085"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9" name="Volný tvar: obrazec 878">
              <a:extLst>
                <a:ext uri="{FF2B5EF4-FFF2-40B4-BE49-F238E27FC236}">
                  <a16:creationId xmlns:a16="http://schemas.microsoft.com/office/drawing/2014/main" id="{1C389944-F3C6-44A8-9CF7-9F8A4A99514E}"/>
                </a:ext>
              </a:extLst>
            </p:cNvPr>
            <p:cNvSpPr/>
            <p:nvPr/>
          </p:nvSpPr>
          <p:spPr>
            <a:xfrm>
              <a:off x="9542906" y="4206303"/>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0" name="Volný tvar: obrazec 879">
              <a:extLst>
                <a:ext uri="{FF2B5EF4-FFF2-40B4-BE49-F238E27FC236}">
                  <a16:creationId xmlns:a16="http://schemas.microsoft.com/office/drawing/2014/main" id="{CE166515-22AF-4717-A4CF-89E56988A39A}"/>
                </a:ext>
              </a:extLst>
            </p:cNvPr>
            <p:cNvSpPr/>
            <p:nvPr/>
          </p:nvSpPr>
          <p:spPr>
            <a:xfrm>
              <a:off x="9872154"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1" name="Volný tvar: obrazec 880">
              <a:extLst>
                <a:ext uri="{FF2B5EF4-FFF2-40B4-BE49-F238E27FC236}">
                  <a16:creationId xmlns:a16="http://schemas.microsoft.com/office/drawing/2014/main" id="{5B777938-9AC9-46F4-A1CF-44848448F828}"/>
                </a:ext>
              </a:extLst>
            </p:cNvPr>
            <p:cNvSpPr/>
            <p:nvPr/>
          </p:nvSpPr>
          <p:spPr>
            <a:xfrm>
              <a:off x="10201402"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2" name="Volný tvar: obrazec 881">
              <a:extLst>
                <a:ext uri="{FF2B5EF4-FFF2-40B4-BE49-F238E27FC236}">
                  <a16:creationId xmlns:a16="http://schemas.microsoft.com/office/drawing/2014/main" id="{3B58DB82-D1BB-439F-9E30-3C2A6E6E0584}"/>
                </a:ext>
              </a:extLst>
            </p:cNvPr>
            <p:cNvSpPr/>
            <p:nvPr/>
          </p:nvSpPr>
          <p:spPr>
            <a:xfrm>
              <a:off x="10530649" y="4206303"/>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3" name="Volný tvar: obrazec 882">
              <a:extLst>
                <a:ext uri="{FF2B5EF4-FFF2-40B4-BE49-F238E27FC236}">
                  <a16:creationId xmlns:a16="http://schemas.microsoft.com/office/drawing/2014/main" id="{B3C068DB-A3C2-4CEA-B85F-2F76245E454E}"/>
                </a:ext>
              </a:extLst>
            </p:cNvPr>
            <p:cNvSpPr/>
            <p:nvPr/>
          </p:nvSpPr>
          <p:spPr>
            <a:xfrm>
              <a:off x="10860023"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4" name="Volný tvar: obrazec 883">
              <a:extLst>
                <a:ext uri="{FF2B5EF4-FFF2-40B4-BE49-F238E27FC236}">
                  <a16:creationId xmlns:a16="http://schemas.microsoft.com/office/drawing/2014/main" id="{12486EE5-EE54-4B9A-B8B7-035DD9448D99}"/>
                </a:ext>
              </a:extLst>
            </p:cNvPr>
            <p:cNvSpPr/>
            <p:nvPr/>
          </p:nvSpPr>
          <p:spPr>
            <a:xfrm>
              <a:off x="11189144"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5" name="Volný tvar: obrazec 884">
              <a:extLst>
                <a:ext uri="{FF2B5EF4-FFF2-40B4-BE49-F238E27FC236}">
                  <a16:creationId xmlns:a16="http://schemas.microsoft.com/office/drawing/2014/main" id="{E43CCA8A-5EE2-462C-9C11-A56018C688DD}"/>
                </a:ext>
              </a:extLst>
            </p:cNvPr>
            <p:cNvSpPr/>
            <p:nvPr/>
          </p:nvSpPr>
          <p:spPr>
            <a:xfrm>
              <a:off x="11518455"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6" name="Volný tvar: obrazec 885">
              <a:extLst>
                <a:ext uri="{FF2B5EF4-FFF2-40B4-BE49-F238E27FC236}">
                  <a16:creationId xmlns:a16="http://schemas.microsoft.com/office/drawing/2014/main" id="{F52B4F69-D671-42C6-817C-774913BF2977}"/>
                </a:ext>
              </a:extLst>
            </p:cNvPr>
            <p:cNvSpPr/>
            <p:nvPr/>
          </p:nvSpPr>
          <p:spPr>
            <a:xfrm>
              <a:off x="9542906" y="4443793"/>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7" name="Volný tvar: obrazec 886">
              <a:extLst>
                <a:ext uri="{FF2B5EF4-FFF2-40B4-BE49-F238E27FC236}">
                  <a16:creationId xmlns:a16="http://schemas.microsoft.com/office/drawing/2014/main" id="{0575D52F-10FE-4704-AA48-11B51C9838CB}"/>
                </a:ext>
              </a:extLst>
            </p:cNvPr>
            <p:cNvSpPr/>
            <p:nvPr/>
          </p:nvSpPr>
          <p:spPr>
            <a:xfrm>
              <a:off x="9872154"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8" name="Volný tvar: obrazec 887">
              <a:extLst>
                <a:ext uri="{FF2B5EF4-FFF2-40B4-BE49-F238E27FC236}">
                  <a16:creationId xmlns:a16="http://schemas.microsoft.com/office/drawing/2014/main" id="{5F14B1EA-E599-4F9F-A836-5473F586C5DB}"/>
                </a:ext>
              </a:extLst>
            </p:cNvPr>
            <p:cNvSpPr/>
            <p:nvPr/>
          </p:nvSpPr>
          <p:spPr>
            <a:xfrm>
              <a:off x="10201402"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1"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9" name="Volný tvar: obrazec 888">
              <a:extLst>
                <a:ext uri="{FF2B5EF4-FFF2-40B4-BE49-F238E27FC236}">
                  <a16:creationId xmlns:a16="http://schemas.microsoft.com/office/drawing/2014/main" id="{846859ED-7104-4115-A997-5EF72D4CF97A}"/>
                </a:ext>
              </a:extLst>
            </p:cNvPr>
            <p:cNvSpPr/>
            <p:nvPr/>
          </p:nvSpPr>
          <p:spPr>
            <a:xfrm>
              <a:off x="10530649" y="4443793"/>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0" name="Volný tvar: obrazec 889">
              <a:extLst>
                <a:ext uri="{FF2B5EF4-FFF2-40B4-BE49-F238E27FC236}">
                  <a16:creationId xmlns:a16="http://schemas.microsoft.com/office/drawing/2014/main" id="{FD608FCF-8E29-41FB-95B3-013AE3335793}"/>
                </a:ext>
              </a:extLst>
            </p:cNvPr>
            <p:cNvSpPr/>
            <p:nvPr/>
          </p:nvSpPr>
          <p:spPr>
            <a:xfrm>
              <a:off x="10860023"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4"/>
                  </a:lnTo>
                  <a:cubicBezTo>
                    <a:pt x="27622" y="23051"/>
                    <a:pt x="122619" y="101917"/>
                    <a:pt x="147066" y="127699"/>
                  </a:cubicBezTo>
                  <a:lnTo>
                    <a:pt x="151638" y="127699"/>
                  </a:lnTo>
                  <a:cubicBezTo>
                    <a:pt x="176149" y="101917"/>
                    <a:pt x="271082"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1" name="Volný tvar: obrazec 890">
              <a:extLst>
                <a:ext uri="{FF2B5EF4-FFF2-40B4-BE49-F238E27FC236}">
                  <a16:creationId xmlns:a16="http://schemas.microsoft.com/office/drawing/2014/main" id="{2E973BB2-0B5D-493B-A0B2-7C2F52D215E1}"/>
                </a:ext>
              </a:extLst>
            </p:cNvPr>
            <p:cNvSpPr/>
            <p:nvPr/>
          </p:nvSpPr>
          <p:spPr>
            <a:xfrm>
              <a:off x="11189144"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4"/>
                  </a:lnTo>
                  <a:cubicBezTo>
                    <a:pt x="27623" y="23051"/>
                    <a:pt x="122555" y="101917"/>
                    <a:pt x="147066" y="127699"/>
                  </a:cubicBezTo>
                  <a:lnTo>
                    <a:pt x="151638" y="127699"/>
                  </a:lnTo>
                  <a:cubicBezTo>
                    <a:pt x="176150"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92" name="Volný tvar: obrazec 891">
              <a:extLst>
                <a:ext uri="{FF2B5EF4-FFF2-40B4-BE49-F238E27FC236}">
                  <a16:creationId xmlns:a16="http://schemas.microsoft.com/office/drawing/2014/main" id="{24C14924-54C1-4B7B-A549-571289F74D01}"/>
                </a:ext>
              </a:extLst>
            </p:cNvPr>
            <p:cNvSpPr/>
            <p:nvPr/>
          </p:nvSpPr>
          <p:spPr>
            <a:xfrm>
              <a:off x="11518455"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4"/>
                  </a:lnTo>
                  <a:cubicBezTo>
                    <a:pt x="27622" y="23051"/>
                    <a:pt x="122555" y="101917"/>
                    <a:pt x="147065" y="127699"/>
                  </a:cubicBezTo>
                  <a:lnTo>
                    <a:pt x="151638" y="127699"/>
                  </a:lnTo>
                  <a:cubicBezTo>
                    <a:pt x="176149" y="101917"/>
                    <a:pt x="271081" y="23051"/>
                    <a:pt x="298703"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4" name="Volný tvar: obrazec 893">
              <a:extLst>
                <a:ext uri="{FF2B5EF4-FFF2-40B4-BE49-F238E27FC236}">
                  <a16:creationId xmlns:a16="http://schemas.microsoft.com/office/drawing/2014/main" id="{BB95CD79-8371-4ED8-B186-4830E1A494C7}"/>
                </a:ext>
              </a:extLst>
            </p:cNvPr>
            <p:cNvSpPr/>
            <p:nvPr/>
          </p:nvSpPr>
          <p:spPr>
            <a:xfrm>
              <a:off x="982535"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5" name="Volný tvar: obrazec 894">
              <a:extLst>
                <a:ext uri="{FF2B5EF4-FFF2-40B4-BE49-F238E27FC236}">
                  <a16:creationId xmlns:a16="http://schemas.microsoft.com/office/drawing/2014/main" id="{921C911D-386E-4F70-A575-F05CEB237028}"/>
                </a:ext>
              </a:extLst>
            </p:cNvPr>
            <p:cNvSpPr/>
            <p:nvPr/>
          </p:nvSpPr>
          <p:spPr>
            <a:xfrm>
              <a:off x="1311783"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6" name="Volný tvar: obrazec 895">
              <a:extLst>
                <a:ext uri="{FF2B5EF4-FFF2-40B4-BE49-F238E27FC236}">
                  <a16:creationId xmlns:a16="http://schemas.microsoft.com/office/drawing/2014/main" id="{767D18B9-4CE6-4A2D-ACB5-C42014A2D975}"/>
                </a:ext>
              </a:extLst>
            </p:cNvPr>
            <p:cNvSpPr/>
            <p:nvPr/>
          </p:nvSpPr>
          <p:spPr>
            <a:xfrm>
              <a:off x="1641030"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7" name="Volný tvar: obrazec 896">
              <a:extLst>
                <a:ext uri="{FF2B5EF4-FFF2-40B4-BE49-F238E27FC236}">
                  <a16:creationId xmlns:a16="http://schemas.microsoft.com/office/drawing/2014/main" id="{D441C185-F773-4DB2-862F-2D5334FEF8B7}"/>
                </a:ext>
              </a:extLst>
            </p:cNvPr>
            <p:cNvSpPr/>
            <p:nvPr/>
          </p:nvSpPr>
          <p:spPr>
            <a:xfrm>
              <a:off x="1970341"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90"/>
                  </a:cubicBezTo>
                  <a:cubicBezTo>
                    <a:pt x="122047" y="62548"/>
                    <a:pt x="36703" y="11811"/>
                    <a:pt x="9398" y="0"/>
                  </a:cubicBezTo>
                  <a:lnTo>
                    <a:pt x="0" y="1651"/>
                  </a:lnTo>
                  <a:cubicBezTo>
                    <a:pt x="27623" y="22987"/>
                    <a:pt x="122618" y="101854"/>
                    <a:pt x="147066" y="127635"/>
                  </a:cubicBezTo>
                  <a:lnTo>
                    <a:pt x="151638" y="127635"/>
                  </a:lnTo>
                  <a:cubicBezTo>
                    <a:pt x="176149" y="101918"/>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8" name="Volný tvar: obrazec 897">
              <a:extLst>
                <a:ext uri="{FF2B5EF4-FFF2-40B4-BE49-F238E27FC236}">
                  <a16:creationId xmlns:a16="http://schemas.microsoft.com/office/drawing/2014/main" id="{749927C2-D7C5-40B0-9410-14EC20B677BF}"/>
                </a:ext>
              </a:extLst>
            </p:cNvPr>
            <p:cNvSpPr/>
            <p:nvPr/>
          </p:nvSpPr>
          <p:spPr>
            <a:xfrm>
              <a:off x="2299398" y="3728402"/>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90"/>
                  </a:cubicBezTo>
                  <a:cubicBezTo>
                    <a:pt x="122111" y="62548"/>
                    <a:pt x="36830" y="11811"/>
                    <a:pt x="9398" y="0"/>
                  </a:cubicBezTo>
                  <a:lnTo>
                    <a:pt x="0" y="1651"/>
                  </a:lnTo>
                  <a:cubicBezTo>
                    <a:pt x="27623" y="22987"/>
                    <a:pt x="122555" y="101854"/>
                    <a:pt x="147066" y="127635"/>
                  </a:cubicBezTo>
                  <a:lnTo>
                    <a:pt x="151638" y="127635"/>
                  </a:lnTo>
                  <a:cubicBezTo>
                    <a:pt x="176086" y="101918"/>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99" name="Volný tvar: obrazec 898">
              <a:extLst>
                <a:ext uri="{FF2B5EF4-FFF2-40B4-BE49-F238E27FC236}">
                  <a16:creationId xmlns:a16="http://schemas.microsoft.com/office/drawing/2014/main" id="{97240A69-3F8C-419C-B3AB-7393F85806CC}"/>
                </a:ext>
              </a:extLst>
            </p:cNvPr>
            <p:cNvSpPr/>
            <p:nvPr/>
          </p:nvSpPr>
          <p:spPr>
            <a:xfrm>
              <a:off x="2628836"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8"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0" name="Volný tvar: obrazec 899">
              <a:extLst>
                <a:ext uri="{FF2B5EF4-FFF2-40B4-BE49-F238E27FC236}">
                  <a16:creationId xmlns:a16="http://schemas.microsoft.com/office/drawing/2014/main" id="{3356A6D1-F2D3-45BF-89B2-F067C4C061E6}"/>
                </a:ext>
              </a:extLst>
            </p:cNvPr>
            <p:cNvSpPr/>
            <p:nvPr/>
          </p:nvSpPr>
          <p:spPr>
            <a:xfrm>
              <a:off x="295802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1" name="Volný tvar: obrazec 900">
              <a:extLst>
                <a:ext uri="{FF2B5EF4-FFF2-40B4-BE49-F238E27FC236}">
                  <a16:creationId xmlns:a16="http://schemas.microsoft.com/office/drawing/2014/main" id="{F2BED9F1-AB2A-4609-8847-B33F5C792ED5}"/>
                </a:ext>
              </a:extLst>
            </p:cNvPr>
            <p:cNvSpPr/>
            <p:nvPr/>
          </p:nvSpPr>
          <p:spPr>
            <a:xfrm>
              <a:off x="3287395"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2" name="Volný tvar: obrazec 901">
              <a:extLst>
                <a:ext uri="{FF2B5EF4-FFF2-40B4-BE49-F238E27FC236}">
                  <a16:creationId xmlns:a16="http://schemas.microsoft.com/office/drawing/2014/main" id="{32E0DCBD-5EED-43B2-AD87-B8D0EE570B86}"/>
                </a:ext>
              </a:extLst>
            </p:cNvPr>
            <p:cNvSpPr/>
            <p:nvPr/>
          </p:nvSpPr>
          <p:spPr>
            <a:xfrm>
              <a:off x="3616515" y="3728402"/>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3" name="Volný tvar: obrazec 902">
              <a:extLst>
                <a:ext uri="{FF2B5EF4-FFF2-40B4-BE49-F238E27FC236}">
                  <a16:creationId xmlns:a16="http://schemas.microsoft.com/office/drawing/2014/main" id="{00C72D09-3DC4-4200-BC5E-F8606145A660}"/>
                </a:ext>
              </a:extLst>
            </p:cNvPr>
            <p:cNvSpPr/>
            <p:nvPr/>
          </p:nvSpPr>
          <p:spPr>
            <a:xfrm>
              <a:off x="3945890"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4" name="Volný tvar: obrazec 903">
              <a:extLst>
                <a:ext uri="{FF2B5EF4-FFF2-40B4-BE49-F238E27FC236}">
                  <a16:creationId xmlns:a16="http://schemas.microsoft.com/office/drawing/2014/main" id="{222C044E-BC62-4398-B693-566C8BD08DDD}"/>
                </a:ext>
              </a:extLst>
            </p:cNvPr>
            <p:cNvSpPr/>
            <p:nvPr/>
          </p:nvSpPr>
          <p:spPr>
            <a:xfrm>
              <a:off x="427501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5" name="Volný tvar: obrazec 904">
              <a:extLst>
                <a:ext uri="{FF2B5EF4-FFF2-40B4-BE49-F238E27FC236}">
                  <a16:creationId xmlns:a16="http://schemas.microsoft.com/office/drawing/2014/main" id="{93876378-6444-468C-855E-42BD42DD42AD}"/>
                </a:ext>
              </a:extLst>
            </p:cNvPr>
            <p:cNvSpPr/>
            <p:nvPr/>
          </p:nvSpPr>
          <p:spPr>
            <a:xfrm>
              <a:off x="4604321"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90"/>
                  </a:cubicBezTo>
                  <a:cubicBezTo>
                    <a:pt x="122110" y="62548"/>
                    <a:pt x="36830"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6" name="Volný tvar: obrazec 905">
              <a:extLst>
                <a:ext uri="{FF2B5EF4-FFF2-40B4-BE49-F238E27FC236}">
                  <a16:creationId xmlns:a16="http://schemas.microsoft.com/office/drawing/2014/main" id="{532582A7-2F6A-4EE2-8B09-37FA67660E9E}"/>
                </a:ext>
              </a:extLst>
            </p:cNvPr>
            <p:cNvSpPr/>
            <p:nvPr/>
          </p:nvSpPr>
          <p:spPr>
            <a:xfrm>
              <a:off x="4933505"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66" y="11811"/>
                    <a:pt x="9398" y="0"/>
                  </a:cubicBezTo>
                  <a:lnTo>
                    <a:pt x="0" y="1651"/>
                  </a:lnTo>
                  <a:cubicBezTo>
                    <a:pt x="27623" y="22987"/>
                    <a:pt x="122555" y="101854"/>
                    <a:pt x="147066" y="127635"/>
                  </a:cubicBezTo>
                  <a:lnTo>
                    <a:pt x="151702" y="127635"/>
                  </a:lnTo>
                  <a:cubicBezTo>
                    <a:pt x="176149" y="101918"/>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7" name="Volný tvar: obrazec 906">
              <a:extLst>
                <a:ext uri="{FF2B5EF4-FFF2-40B4-BE49-F238E27FC236}">
                  <a16:creationId xmlns:a16="http://schemas.microsoft.com/office/drawing/2014/main" id="{1ED11176-374F-49F7-80E2-078A4ABFD56F}"/>
                </a:ext>
              </a:extLst>
            </p:cNvPr>
            <p:cNvSpPr/>
            <p:nvPr/>
          </p:nvSpPr>
          <p:spPr>
            <a:xfrm>
              <a:off x="982535"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8" name="Volný tvar: obrazec 907">
              <a:extLst>
                <a:ext uri="{FF2B5EF4-FFF2-40B4-BE49-F238E27FC236}">
                  <a16:creationId xmlns:a16="http://schemas.microsoft.com/office/drawing/2014/main" id="{54F92461-4E0F-4E16-8EE1-7D40302BB208}"/>
                </a:ext>
              </a:extLst>
            </p:cNvPr>
            <p:cNvSpPr/>
            <p:nvPr/>
          </p:nvSpPr>
          <p:spPr>
            <a:xfrm>
              <a:off x="1311783"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547"/>
                    <a:pt x="149416"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9" name="Volný tvar: obrazec 908">
              <a:extLst>
                <a:ext uri="{FF2B5EF4-FFF2-40B4-BE49-F238E27FC236}">
                  <a16:creationId xmlns:a16="http://schemas.microsoft.com/office/drawing/2014/main" id="{4D63E809-69BA-4EB2-A3B7-5080A9B16F43}"/>
                </a:ext>
              </a:extLst>
            </p:cNvPr>
            <p:cNvSpPr/>
            <p:nvPr/>
          </p:nvSpPr>
          <p:spPr>
            <a:xfrm>
              <a:off x="1641030"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0" name="Volný tvar: obrazec 909">
              <a:extLst>
                <a:ext uri="{FF2B5EF4-FFF2-40B4-BE49-F238E27FC236}">
                  <a16:creationId xmlns:a16="http://schemas.microsoft.com/office/drawing/2014/main" id="{6E0E0A10-CA4D-4AE5-9E1E-ADF6DC4F25EF}"/>
                </a:ext>
              </a:extLst>
            </p:cNvPr>
            <p:cNvSpPr/>
            <p:nvPr/>
          </p:nvSpPr>
          <p:spPr>
            <a:xfrm>
              <a:off x="1970341"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547"/>
                    <a:pt x="149352" y="76390"/>
                  </a:cubicBezTo>
                  <a:cubicBezTo>
                    <a:pt x="122047" y="62547"/>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1" name="Volný tvar: obrazec 910">
              <a:extLst>
                <a:ext uri="{FF2B5EF4-FFF2-40B4-BE49-F238E27FC236}">
                  <a16:creationId xmlns:a16="http://schemas.microsoft.com/office/drawing/2014/main" id="{2D4248AE-F6E5-4145-808B-8AFA5EC48E22}"/>
                </a:ext>
              </a:extLst>
            </p:cNvPr>
            <p:cNvSpPr/>
            <p:nvPr/>
          </p:nvSpPr>
          <p:spPr>
            <a:xfrm>
              <a:off x="2299398" y="3965892"/>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547"/>
                    <a:pt x="149416" y="76390"/>
                  </a:cubicBezTo>
                  <a:cubicBezTo>
                    <a:pt x="122111" y="62547"/>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12" name="Volný tvar: obrazec 911">
              <a:extLst>
                <a:ext uri="{FF2B5EF4-FFF2-40B4-BE49-F238E27FC236}">
                  <a16:creationId xmlns:a16="http://schemas.microsoft.com/office/drawing/2014/main" id="{900064C6-7592-4D8D-9BE0-23B2D6CC630F}"/>
                </a:ext>
              </a:extLst>
            </p:cNvPr>
            <p:cNvSpPr/>
            <p:nvPr/>
          </p:nvSpPr>
          <p:spPr>
            <a:xfrm>
              <a:off x="2628836"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416" y="76390"/>
                  </a:cubicBezTo>
                  <a:cubicBezTo>
                    <a:pt x="122111" y="62547"/>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3" name="Volný tvar: obrazec 912">
              <a:extLst>
                <a:ext uri="{FF2B5EF4-FFF2-40B4-BE49-F238E27FC236}">
                  <a16:creationId xmlns:a16="http://schemas.microsoft.com/office/drawing/2014/main" id="{82003C15-9E1F-43D1-A461-E595E420B629}"/>
                </a:ext>
              </a:extLst>
            </p:cNvPr>
            <p:cNvSpPr/>
            <p:nvPr/>
          </p:nvSpPr>
          <p:spPr>
            <a:xfrm>
              <a:off x="295802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4" name="Volný tvar: obrazec 913">
              <a:extLst>
                <a:ext uri="{FF2B5EF4-FFF2-40B4-BE49-F238E27FC236}">
                  <a16:creationId xmlns:a16="http://schemas.microsoft.com/office/drawing/2014/main" id="{34EA4181-8A2D-4A7C-993A-69662DCDB570}"/>
                </a:ext>
              </a:extLst>
            </p:cNvPr>
            <p:cNvSpPr/>
            <p:nvPr/>
          </p:nvSpPr>
          <p:spPr>
            <a:xfrm>
              <a:off x="3287395"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5" name="Volný tvar: obrazec 914">
              <a:extLst>
                <a:ext uri="{FF2B5EF4-FFF2-40B4-BE49-F238E27FC236}">
                  <a16:creationId xmlns:a16="http://schemas.microsoft.com/office/drawing/2014/main" id="{477FCFD4-467C-4749-B589-4EE7FF40C04A}"/>
                </a:ext>
              </a:extLst>
            </p:cNvPr>
            <p:cNvSpPr/>
            <p:nvPr/>
          </p:nvSpPr>
          <p:spPr>
            <a:xfrm>
              <a:off x="3616515" y="3965892"/>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6" name="Volný tvar: obrazec 915">
              <a:extLst>
                <a:ext uri="{FF2B5EF4-FFF2-40B4-BE49-F238E27FC236}">
                  <a16:creationId xmlns:a16="http://schemas.microsoft.com/office/drawing/2014/main" id="{7A8035C3-9B06-4E70-A292-DC7999A2C491}"/>
                </a:ext>
              </a:extLst>
            </p:cNvPr>
            <p:cNvSpPr/>
            <p:nvPr/>
          </p:nvSpPr>
          <p:spPr>
            <a:xfrm>
              <a:off x="3945890"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7" name="Volný tvar: obrazec 916">
              <a:extLst>
                <a:ext uri="{FF2B5EF4-FFF2-40B4-BE49-F238E27FC236}">
                  <a16:creationId xmlns:a16="http://schemas.microsoft.com/office/drawing/2014/main" id="{AAF632AA-46A6-46C3-8F76-FBA1C3B47779}"/>
                </a:ext>
              </a:extLst>
            </p:cNvPr>
            <p:cNvSpPr/>
            <p:nvPr/>
          </p:nvSpPr>
          <p:spPr>
            <a:xfrm>
              <a:off x="427501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8" name="Volný tvar: obrazec 917">
              <a:extLst>
                <a:ext uri="{FF2B5EF4-FFF2-40B4-BE49-F238E27FC236}">
                  <a16:creationId xmlns:a16="http://schemas.microsoft.com/office/drawing/2014/main" id="{7E9D6B29-8C56-4360-A2C0-C3F4439682B3}"/>
                </a:ext>
              </a:extLst>
            </p:cNvPr>
            <p:cNvSpPr/>
            <p:nvPr/>
          </p:nvSpPr>
          <p:spPr>
            <a:xfrm>
              <a:off x="4604321"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415" y="76390"/>
                  </a:cubicBezTo>
                  <a:cubicBezTo>
                    <a:pt x="122110" y="62547"/>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9" name="Volný tvar: obrazec 918">
              <a:extLst>
                <a:ext uri="{FF2B5EF4-FFF2-40B4-BE49-F238E27FC236}">
                  <a16:creationId xmlns:a16="http://schemas.microsoft.com/office/drawing/2014/main" id="{B021989D-ED38-40D2-9D60-6ECD4E27EEA3}"/>
                </a:ext>
              </a:extLst>
            </p:cNvPr>
            <p:cNvSpPr/>
            <p:nvPr/>
          </p:nvSpPr>
          <p:spPr>
            <a:xfrm>
              <a:off x="4933505"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0" name="Volný tvar: obrazec 919">
              <a:extLst>
                <a:ext uri="{FF2B5EF4-FFF2-40B4-BE49-F238E27FC236}">
                  <a16:creationId xmlns:a16="http://schemas.microsoft.com/office/drawing/2014/main" id="{238EC1A2-3708-4DAA-9E97-C8841E8DC79C}"/>
                </a:ext>
              </a:extLst>
            </p:cNvPr>
            <p:cNvSpPr/>
            <p:nvPr/>
          </p:nvSpPr>
          <p:spPr>
            <a:xfrm>
              <a:off x="5262753"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1" name="Volný tvar: obrazec 920">
              <a:extLst>
                <a:ext uri="{FF2B5EF4-FFF2-40B4-BE49-F238E27FC236}">
                  <a16:creationId xmlns:a16="http://schemas.microsoft.com/office/drawing/2014/main" id="{C0376360-D6A8-495B-AF7E-CF1BB73557A9}"/>
                </a:ext>
              </a:extLst>
            </p:cNvPr>
            <p:cNvSpPr/>
            <p:nvPr/>
          </p:nvSpPr>
          <p:spPr>
            <a:xfrm>
              <a:off x="5592000" y="3728402"/>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2" name="Volný tvar: obrazec 921">
              <a:extLst>
                <a:ext uri="{FF2B5EF4-FFF2-40B4-BE49-F238E27FC236}">
                  <a16:creationId xmlns:a16="http://schemas.microsoft.com/office/drawing/2014/main" id="{DC793F3C-602F-46D9-B4E7-AC9B657C18D7}"/>
                </a:ext>
              </a:extLst>
            </p:cNvPr>
            <p:cNvSpPr/>
            <p:nvPr/>
          </p:nvSpPr>
          <p:spPr>
            <a:xfrm>
              <a:off x="5921184"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3" name="Volný tvar: obrazec 922">
              <a:extLst>
                <a:ext uri="{FF2B5EF4-FFF2-40B4-BE49-F238E27FC236}">
                  <a16:creationId xmlns:a16="http://schemas.microsoft.com/office/drawing/2014/main" id="{0ACCCD6A-158C-44A5-9699-C5D9041C5264}"/>
                </a:ext>
              </a:extLst>
            </p:cNvPr>
            <p:cNvSpPr/>
            <p:nvPr/>
          </p:nvSpPr>
          <p:spPr>
            <a:xfrm>
              <a:off x="6250559" y="3728402"/>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90"/>
                  </a:cubicBezTo>
                  <a:cubicBezTo>
                    <a:pt x="122110" y="62548"/>
                    <a:pt x="36830" y="11811"/>
                    <a:pt x="9398" y="0"/>
                  </a:cubicBezTo>
                  <a:lnTo>
                    <a:pt x="0" y="1651"/>
                  </a:lnTo>
                  <a:cubicBezTo>
                    <a:pt x="27622" y="22987"/>
                    <a:pt x="122618" y="101854"/>
                    <a:pt x="147066" y="127635"/>
                  </a:cubicBezTo>
                  <a:lnTo>
                    <a:pt x="151638" y="127635"/>
                  </a:lnTo>
                  <a:cubicBezTo>
                    <a:pt x="176149" y="101918"/>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4" name="Volný tvar: obrazec 923">
              <a:extLst>
                <a:ext uri="{FF2B5EF4-FFF2-40B4-BE49-F238E27FC236}">
                  <a16:creationId xmlns:a16="http://schemas.microsoft.com/office/drawing/2014/main" id="{64FC1187-9AA1-46BA-957E-CDBAEC0DF1B3}"/>
                </a:ext>
              </a:extLst>
            </p:cNvPr>
            <p:cNvSpPr/>
            <p:nvPr/>
          </p:nvSpPr>
          <p:spPr>
            <a:xfrm>
              <a:off x="6579679" y="3728402"/>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90"/>
                  </a:cubicBezTo>
                  <a:cubicBezTo>
                    <a:pt x="122110" y="62548"/>
                    <a:pt x="36766" y="11811"/>
                    <a:pt x="9398" y="0"/>
                  </a:cubicBezTo>
                  <a:lnTo>
                    <a:pt x="0" y="1651"/>
                  </a:lnTo>
                  <a:cubicBezTo>
                    <a:pt x="27622" y="22987"/>
                    <a:pt x="122555" y="101854"/>
                    <a:pt x="147065" y="127635"/>
                  </a:cubicBezTo>
                  <a:lnTo>
                    <a:pt x="151638" y="127635"/>
                  </a:lnTo>
                  <a:cubicBezTo>
                    <a:pt x="176085" y="101918"/>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25" name="Volný tvar: obrazec 924">
              <a:extLst>
                <a:ext uri="{FF2B5EF4-FFF2-40B4-BE49-F238E27FC236}">
                  <a16:creationId xmlns:a16="http://schemas.microsoft.com/office/drawing/2014/main" id="{E9035C97-601D-411B-A5B4-36B16CD03FAD}"/>
                </a:ext>
              </a:extLst>
            </p:cNvPr>
            <p:cNvSpPr/>
            <p:nvPr/>
          </p:nvSpPr>
          <p:spPr>
            <a:xfrm>
              <a:off x="6909117" y="3728402"/>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90"/>
                  </a:cubicBezTo>
                  <a:cubicBezTo>
                    <a:pt x="122047" y="62548"/>
                    <a:pt x="36702" y="11811"/>
                    <a:pt x="9398" y="0"/>
                  </a:cubicBezTo>
                  <a:lnTo>
                    <a:pt x="0" y="1651"/>
                  </a:lnTo>
                  <a:cubicBezTo>
                    <a:pt x="27622" y="22987"/>
                    <a:pt x="122618" y="101854"/>
                    <a:pt x="147065" y="127635"/>
                  </a:cubicBezTo>
                  <a:lnTo>
                    <a:pt x="151638" y="127635"/>
                  </a:lnTo>
                  <a:cubicBezTo>
                    <a:pt x="176085"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6" name="Volný tvar: obrazec 925">
              <a:extLst>
                <a:ext uri="{FF2B5EF4-FFF2-40B4-BE49-F238E27FC236}">
                  <a16:creationId xmlns:a16="http://schemas.microsoft.com/office/drawing/2014/main" id="{DE158DC2-D18A-44C5-BF83-5BADB5FFBC1F}"/>
                </a:ext>
              </a:extLst>
            </p:cNvPr>
            <p:cNvSpPr/>
            <p:nvPr/>
          </p:nvSpPr>
          <p:spPr>
            <a:xfrm>
              <a:off x="7238301"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085"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7" name="Volný tvar: obrazec 926">
              <a:extLst>
                <a:ext uri="{FF2B5EF4-FFF2-40B4-BE49-F238E27FC236}">
                  <a16:creationId xmlns:a16="http://schemas.microsoft.com/office/drawing/2014/main" id="{C60D0F64-21D0-4120-9E34-3723199BA27B}"/>
                </a:ext>
              </a:extLst>
            </p:cNvPr>
            <p:cNvSpPr/>
            <p:nvPr/>
          </p:nvSpPr>
          <p:spPr>
            <a:xfrm>
              <a:off x="7567548"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8" name="Volný tvar: obrazec 927">
              <a:extLst>
                <a:ext uri="{FF2B5EF4-FFF2-40B4-BE49-F238E27FC236}">
                  <a16:creationId xmlns:a16="http://schemas.microsoft.com/office/drawing/2014/main" id="{626DB97B-89C4-44D1-94FF-7D0348CE381C}"/>
                </a:ext>
              </a:extLst>
            </p:cNvPr>
            <p:cNvSpPr/>
            <p:nvPr/>
          </p:nvSpPr>
          <p:spPr>
            <a:xfrm>
              <a:off x="7896732"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9" name="Volný tvar: obrazec 928">
              <a:extLst>
                <a:ext uri="{FF2B5EF4-FFF2-40B4-BE49-F238E27FC236}">
                  <a16:creationId xmlns:a16="http://schemas.microsoft.com/office/drawing/2014/main" id="{F58532FF-C874-4D94-BD60-B3EA387EB96C}"/>
                </a:ext>
              </a:extLst>
            </p:cNvPr>
            <p:cNvSpPr/>
            <p:nvPr/>
          </p:nvSpPr>
          <p:spPr>
            <a:xfrm>
              <a:off x="8226107" y="3728402"/>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0" name="Volný tvar: obrazec 929">
              <a:extLst>
                <a:ext uri="{FF2B5EF4-FFF2-40B4-BE49-F238E27FC236}">
                  <a16:creationId xmlns:a16="http://schemas.microsoft.com/office/drawing/2014/main" id="{56C359F0-0B65-4621-BDF4-1ADDC2CA2642}"/>
                </a:ext>
              </a:extLst>
            </p:cNvPr>
            <p:cNvSpPr/>
            <p:nvPr/>
          </p:nvSpPr>
          <p:spPr>
            <a:xfrm>
              <a:off x="8555228" y="3728402"/>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90"/>
                  </a:cubicBezTo>
                  <a:cubicBezTo>
                    <a:pt x="122047" y="62548"/>
                    <a:pt x="36703" y="11811"/>
                    <a:pt x="9398" y="0"/>
                  </a:cubicBezTo>
                  <a:lnTo>
                    <a:pt x="0" y="1651"/>
                  </a:lnTo>
                  <a:cubicBezTo>
                    <a:pt x="27559" y="22987"/>
                    <a:pt x="122555" y="101854"/>
                    <a:pt x="147065" y="127635"/>
                  </a:cubicBezTo>
                  <a:lnTo>
                    <a:pt x="151702" y="127635"/>
                  </a:lnTo>
                  <a:cubicBezTo>
                    <a:pt x="176213" y="101918"/>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31" name="Volný tvar: obrazec 930">
              <a:extLst>
                <a:ext uri="{FF2B5EF4-FFF2-40B4-BE49-F238E27FC236}">
                  <a16:creationId xmlns:a16="http://schemas.microsoft.com/office/drawing/2014/main" id="{61C61C00-77F9-4003-AC09-B5629CB70175}"/>
                </a:ext>
              </a:extLst>
            </p:cNvPr>
            <p:cNvSpPr/>
            <p:nvPr/>
          </p:nvSpPr>
          <p:spPr>
            <a:xfrm>
              <a:off x="8884666"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2" name="Volný tvar: obrazec 931">
              <a:extLst>
                <a:ext uri="{FF2B5EF4-FFF2-40B4-BE49-F238E27FC236}">
                  <a16:creationId xmlns:a16="http://schemas.microsoft.com/office/drawing/2014/main" id="{82B71B78-94FE-41E7-B992-3A7983B8EA2C}"/>
                </a:ext>
              </a:extLst>
            </p:cNvPr>
            <p:cNvSpPr/>
            <p:nvPr/>
          </p:nvSpPr>
          <p:spPr>
            <a:xfrm>
              <a:off x="5262753"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3" name="Volný tvar: obrazec 932">
              <a:extLst>
                <a:ext uri="{FF2B5EF4-FFF2-40B4-BE49-F238E27FC236}">
                  <a16:creationId xmlns:a16="http://schemas.microsoft.com/office/drawing/2014/main" id="{10AE8F0B-453C-4D30-8C86-D5261C7BA307}"/>
                </a:ext>
              </a:extLst>
            </p:cNvPr>
            <p:cNvSpPr/>
            <p:nvPr/>
          </p:nvSpPr>
          <p:spPr>
            <a:xfrm>
              <a:off x="5592000" y="3965892"/>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547"/>
                    <a:pt x="149415"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4" name="Volný tvar: obrazec 933">
              <a:extLst>
                <a:ext uri="{FF2B5EF4-FFF2-40B4-BE49-F238E27FC236}">
                  <a16:creationId xmlns:a16="http://schemas.microsoft.com/office/drawing/2014/main" id="{B013E239-5445-4C8E-9760-7EC0259CF03C}"/>
                </a:ext>
              </a:extLst>
            </p:cNvPr>
            <p:cNvSpPr/>
            <p:nvPr/>
          </p:nvSpPr>
          <p:spPr>
            <a:xfrm>
              <a:off x="5921184"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5" name="Volný tvar: obrazec 934">
              <a:extLst>
                <a:ext uri="{FF2B5EF4-FFF2-40B4-BE49-F238E27FC236}">
                  <a16:creationId xmlns:a16="http://schemas.microsoft.com/office/drawing/2014/main" id="{44BD5619-4E4F-4C96-AB6A-288FDD2FD804}"/>
                </a:ext>
              </a:extLst>
            </p:cNvPr>
            <p:cNvSpPr/>
            <p:nvPr/>
          </p:nvSpPr>
          <p:spPr>
            <a:xfrm>
              <a:off x="6250559" y="3965892"/>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547"/>
                    <a:pt x="149415" y="76390"/>
                  </a:cubicBezTo>
                  <a:cubicBezTo>
                    <a:pt x="122110" y="62547"/>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6" name="Volný tvar: obrazec 935">
              <a:extLst>
                <a:ext uri="{FF2B5EF4-FFF2-40B4-BE49-F238E27FC236}">
                  <a16:creationId xmlns:a16="http://schemas.microsoft.com/office/drawing/2014/main" id="{7CE3C05A-CC1C-41E0-B376-9075B3876A56}"/>
                </a:ext>
              </a:extLst>
            </p:cNvPr>
            <p:cNvSpPr/>
            <p:nvPr/>
          </p:nvSpPr>
          <p:spPr>
            <a:xfrm>
              <a:off x="6579679" y="3965892"/>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547"/>
                    <a:pt x="149415" y="76390"/>
                  </a:cubicBezTo>
                  <a:cubicBezTo>
                    <a:pt x="122110" y="62547"/>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37" name="Volný tvar: obrazec 936">
              <a:extLst>
                <a:ext uri="{FF2B5EF4-FFF2-40B4-BE49-F238E27FC236}">
                  <a16:creationId xmlns:a16="http://schemas.microsoft.com/office/drawing/2014/main" id="{FBEE5501-6BF2-4089-B492-6353B660142B}"/>
                </a:ext>
              </a:extLst>
            </p:cNvPr>
            <p:cNvSpPr/>
            <p:nvPr/>
          </p:nvSpPr>
          <p:spPr>
            <a:xfrm>
              <a:off x="6909117"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1" y="76390"/>
                  </a:cubicBezTo>
                  <a:cubicBezTo>
                    <a:pt x="122047" y="62547"/>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8" name="Volný tvar: obrazec 937">
              <a:extLst>
                <a:ext uri="{FF2B5EF4-FFF2-40B4-BE49-F238E27FC236}">
                  <a16:creationId xmlns:a16="http://schemas.microsoft.com/office/drawing/2014/main" id="{1F0EB9D4-FA96-4412-B459-9D9428934225}"/>
                </a:ext>
              </a:extLst>
            </p:cNvPr>
            <p:cNvSpPr/>
            <p:nvPr/>
          </p:nvSpPr>
          <p:spPr>
            <a:xfrm>
              <a:off x="7238301"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9" name="Volný tvar: obrazec 938">
              <a:extLst>
                <a:ext uri="{FF2B5EF4-FFF2-40B4-BE49-F238E27FC236}">
                  <a16:creationId xmlns:a16="http://schemas.microsoft.com/office/drawing/2014/main" id="{5DB3D8FC-4280-4E4E-A1A6-A63A11F0031A}"/>
                </a:ext>
              </a:extLst>
            </p:cNvPr>
            <p:cNvSpPr/>
            <p:nvPr/>
          </p:nvSpPr>
          <p:spPr>
            <a:xfrm>
              <a:off x="7567548"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0" name="Volný tvar: obrazec 939">
              <a:extLst>
                <a:ext uri="{FF2B5EF4-FFF2-40B4-BE49-F238E27FC236}">
                  <a16:creationId xmlns:a16="http://schemas.microsoft.com/office/drawing/2014/main" id="{DB355D07-C3B0-4A7E-9A3D-C3B47AAD7AC4}"/>
                </a:ext>
              </a:extLst>
            </p:cNvPr>
            <p:cNvSpPr/>
            <p:nvPr/>
          </p:nvSpPr>
          <p:spPr>
            <a:xfrm>
              <a:off x="7896732"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1" name="Volný tvar: obrazec 940">
              <a:extLst>
                <a:ext uri="{FF2B5EF4-FFF2-40B4-BE49-F238E27FC236}">
                  <a16:creationId xmlns:a16="http://schemas.microsoft.com/office/drawing/2014/main" id="{8B7FD48B-A376-4670-87B1-BAD4970C4FE9}"/>
                </a:ext>
              </a:extLst>
            </p:cNvPr>
            <p:cNvSpPr/>
            <p:nvPr/>
          </p:nvSpPr>
          <p:spPr>
            <a:xfrm>
              <a:off x="8226107" y="3965892"/>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2" name="Volný tvar: obrazec 941">
              <a:extLst>
                <a:ext uri="{FF2B5EF4-FFF2-40B4-BE49-F238E27FC236}">
                  <a16:creationId xmlns:a16="http://schemas.microsoft.com/office/drawing/2014/main" id="{6BCA35EA-2CA3-43DC-908C-4DF1D2D9B69F}"/>
                </a:ext>
              </a:extLst>
            </p:cNvPr>
            <p:cNvSpPr/>
            <p:nvPr/>
          </p:nvSpPr>
          <p:spPr>
            <a:xfrm>
              <a:off x="8555228" y="3965892"/>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547"/>
                    <a:pt x="149352" y="76390"/>
                  </a:cubicBezTo>
                  <a:cubicBezTo>
                    <a:pt x="122047" y="62547"/>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3" name="Volný tvar: obrazec 942">
              <a:extLst>
                <a:ext uri="{FF2B5EF4-FFF2-40B4-BE49-F238E27FC236}">
                  <a16:creationId xmlns:a16="http://schemas.microsoft.com/office/drawing/2014/main" id="{AD178903-1EC5-4400-8BF6-0F3C6C4CC7CF}"/>
                </a:ext>
              </a:extLst>
            </p:cNvPr>
            <p:cNvSpPr/>
            <p:nvPr/>
          </p:nvSpPr>
          <p:spPr>
            <a:xfrm>
              <a:off x="8884666"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2" y="76390"/>
                  </a:cubicBezTo>
                  <a:cubicBezTo>
                    <a:pt x="122047" y="62547"/>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4" name="Volný tvar: obrazec 943">
              <a:extLst>
                <a:ext uri="{FF2B5EF4-FFF2-40B4-BE49-F238E27FC236}">
                  <a16:creationId xmlns:a16="http://schemas.microsoft.com/office/drawing/2014/main" id="{5BA61F42-3BE9-4865-8ADA-932545CB3D53}"/>
                </a:ext>
              </a:extLst>
            </p:cNvPr>
            <p:cNvSpPr/>
            <p:nvPr/>
          </p:nvSpPr>
          <p:spPr>
            <a:xfrm>
              <a:off x="9213722"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5" name="Volný tvar: obrazec 944">
              <a:extLst>
                <a:ext uri="{FF2B5EF4-FFF2-40B4-BE49-F238E27FC236}">
                  <a16:creationId xmlns:a16="http://schemas.microsoft.com/office/drawing/2014/main" id="{8FE23B8F-3901-4BAD-94C7-3E39C730AB9F}"/>
                </a:ext>
              </a:extLst>
            </p:cNvPr>
            <p:cNvSpPr/>
            <p:nvPr/>
          </p:nvSpPr>
          <p:spPr>
            <a:xfrm>
              <a:off x="9542906"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6" name="Volný tvar: obrazec 945">
              <a:extLst>
                <a:ext uri="{FF2B5EF4-FFF2-40B4-BE49-F238E27FC236}">
                  <a16:creationId xmlns:a16="http://schemas.microsoft.com/office/drawing/2014/main" id="{353614FE-7416-4621-966E-5B68C7E68206}"/>
                </a:ext>
              </a:extLst>
            </p:cNvPr>
            <p:cNvSpPr/>
            <p:nvPr/>
          </p:nvSpPr>
          <p:spPr>
            <a:xfrm>
              <a:off x="10201402"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7" name="Volný tvar: obrazec 946">
              <a:extLst>
                <a:ext uri="{FF2B5EF4-FFF2-40B4-BE49-F238E27FC236}">
                  <a16:creationId xmlns:a16="http://schemas.microsoft.com/office/drawing/2014/main" id="{E2A251CA-5FCD-4630-A8A6-654F63858ABC}"/>
                </a:ext>
              </a:extLst>
            </p:cNvPr>
            <p:cNvSpPr/>
            <p:nvPr/>
          </p:nvSpPr>
          <p:spPr>
            <a:xfrm>
              <a:off x="10530649" y="3728402"/>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90"/>
                  </a:cubicBezTo>
                  <a:cubicBezTo>
                    <a:pt x="122047"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8" name="Volný tvar: obrazec 947">
              <a:extLst>
                <a:ext uri="{FF2B5EF4-FFF2-40B4-BE49-F238E27FC236}">
                  <a16:creationId xmlns:a16="http://schemas.microsoft.com/office/drawing/2014/main" id="{BF8EFB3C-8D5E-4AAD-84B5-C48041EDFB17}"/>
                </a:ext>
              </a:extLst>
            </p:cNvPr>
            <p:cNvSpPr/>
            <p:nvPr/>
          </p:nvSpPr>
          <p:spPr>
            <a:xfrm>
              <a:off x="10860023"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90"/>
                  </a:cubicBezTo>
                  <a:cubicBezTo>
                    <a:pt x="122047" y="62548"/>
                    <a:pt x="36767" y="11811"/>
                    <a:pt x="9398" y="0"/>
                  </a:cubicBezTo>
                  <a:lnTo>
                    <a:pt x="0" y="1651"/>
                  </a:lnTo>
                  <a:cubicBezTo>
                    <a:pt x="27622" y="22987"/>
                    <a:pt x="122619" y="101854"/>
                    <a:pt x="147066" y="127635"/>
                  </a:cubicBezTo>
                  <a:lnTo>
                    <a:pt x="151638" y="127635"/>
                  </a:lnTo>
                  <a:cubicBezTo>
                    <a:pt x="176149" y="101918"/>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9" name="Volný tvar: obrazec 948">
              <a:extLst>
                <a:ext uri="{FF2B5EF4-FFF2-40B4-BE49-F238E27FC236}">
                  <a16:creationId xmlns:a16="http://schemas.microsoft.com/office/drawing/2014/main" id="{FACF1F7D-4132-4C9E-86D4-0CD1ACACAA54}"/>
                </a:ext>
              </a:extLst>
            </p:cNvPr>
            <p:cNvSpPr/>
            <p:nvPr/>
          </p:nvSpPr>
          <p:spPr>
            <a:xfrm>
              <a:off x="11189144"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03" y="11811"/>
                    <a:pt x="9399" y="0"/>
                  </a:cubicBezTo>
                  <a:lnTo>
                    <a:pt x="0" y="1651"/>
                  </a:lnTo>
                  <a:cubicBezTo>
                    <a:pt x="27623" y="22987"/>
                    <a:pt x="122555" y="101854"/>
                    <a:pt x="147066" y="127635"/>
                  </a:cubicBezTo>
                  <a:lnTo>
                    <a:pt x="151638" y="127635"/>
                  </a:lnTo>
                  <a:cubicBezTo>
                    <a:pt x="176150"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0" name="Volný tvar: obrazec 949">
              <a:extLst>
                <a:ext uri="{FF2B5EF4-FFF2-40B4-BE49-F238E27FC236}">
                  <a16:creationId xmlns:a16="http://schemas.microsoft.com/office/drawing/2014/main" id="{76581882-D01A-4795-A57E-DB64E2217897}"/>
                </a:ext>
              </a:extLst>
            </p:cNvPr>
            <p:cNvSpPr/>
            <p:nvPr/>
          </p:nvSpPr>
          <p:spPr>
            <a:xfrm>
              <a:off x="11518455"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90"/>
                  </a:cubicBezTo>
                  <a:cubicBezTo>
                    <a:pt x="122110" y="62548"/>
                    <a:pt x="36830" y="11811"/>
                    <a:pt x="9398" y="0"/>
                  </a:cubicBezTo>
                  <a:lnTo>
                    <a:pt x="0" y="1651"/>
                  </a:lnTo>
                  <a:cubicBezTo>
                    <a:pt x="27622" y="22987"/>
                    <a:pt x="122555" y="101854"/>
                    <a:pt x="147065" y="127635"/>
                  </a:cubicBezTo>
                  <a:lnTo>
                    <a:pt x="151638" y="127635"/>
                  </a:lnTo>
                  <a:cubicBezTo>
                    <a:pt x="176149" y="101918"/>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1" name="Volný tvar: obrazec 950">
              <a:extLst>
                <a:ext uri="{FF2B5EF4-FFF2-40B4-BE49-F238E27FC236}">
                  <a16:creationId xmlns:a16="http://schemas.microsoft.com/office/drawing/2014/main" id="{7DEF5D85-7D29-4F77-B951-DA6A1B9E3A2C}"/>
                </a:ext>
              </a:extLst>
            </p:cNvPr>
            <p:cNvSpPr/>
            <p:nvPr/>
          </p:nvSpPr>
          <p:spPr>
            <a:xfrm>
              <a:off x="9872154"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1" y="76390"/>
                  </a:cubicBezTo>
                  <a:cubicBezTo>
                    <a:pt x="122047" y="62547"/>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2" name="Volný tvar: obrazec 951">
              <a:extLst>
                <a:ext uri="{FF2B5EF4-FFF2-40B4-BE49-F238E27FC236}">
                  <a16:creationId xmlns:a16="http://schemas.microsoft.com/office/drawing/2014/main" id="{E1D018B9-EE79-4AEA-ACE2-C33214837B61}"/>
                </a:ext>
              </a:extLst>
            </p:cNvPr>
            <p:cNvSpPr/>
            <p:nvPr/>
          </p:nvSpPr>
          <p:spPr>
            <a:xfrm>
              <a:off x="10201402"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3" name="Volný tvar: obrazec 952">
              <a:extLst>
                <a:ext uri="{FF2B5EF4-FFF2-40B4-BE49-F238E27FC236}">
                  <a16:creationId xmlns:a16="http://schemas.microsoft.com/office/drawing/2014/main" id="{B4BDAAEC-B5BE-42D2-A4E0-3D167CCC25A1}"/>
                </a:ext>
              </a:extLst>
            </p:cNvPr>
            <p:cNvSpPr/>
            <p:nvPr/>
          </p:nvSpPr>
          <p:spPr>
            <a:xfrm>
              <a:off x="10530649" y="3965892"/>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547"/>
                    <a:pt x="149352" y="76390"/>
                  </a:cubicBezTo>
                  <a:cubicBezTo>
                    <a:pt x="122047"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4" name="Volný tvar: obrazec 953">
              <a:extLst>
                <a:ext uri="{FF2B5EF4-FFF2-40B4-BE49-F238E27FC236}">
                  <a16:creationId xmlns:a16="http://schemas.microsoft.com/office/drawing/2014/main" id="{6EE26F09-09D0-42AE-97AC-ECD4D62732DB}"/>
                </a:ext>
              </a:extLst>
            </p:cNvPr>
            <p:cNvSpPr/>
            <p:nvPr/>
          </p:nvSpPr>
          <p:spPr>
            <a:xfrm>
              <a:off x="10860023"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547"/>
                    <a:pt x="149352" y="76390"/>
                  </a:cubicBezTo>
                  <a:cubicBezTo>
                    <a:pt x="122047" y="62547"/>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5" name="Volný tvar: obrazec 954">
              <a:extLst>
                <a:ext uri="{FF2B5EF4-FFF2-40B4-BE49-F238E27FC236}">
                  <a16:creationId xmlns:a16="http://schemas.microsoft.com/office/drawing/2014/main" id="{3D64F597-3EF7-4D86-8A23-CDAA3456FA4C}"/>
                </a:ext>
              </a:extLst>
            </p:cNvPr>
            <p:cNvSpPr/>
            <p:nvPr/>
          </p:nvSpPr>
          <p:spPr>
            <a:xfrm>
              <a:off x="11189144"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6" name="Volný tvar: obrazec 955">
              <a:extLst>
                <a:ext uri="{FF2B5EF4-FFF2-40B4-BE49-F238E27FC236}">
                  <a16:creationId xmlns:a16="http://schemas.microsoft.com/office/drawing/2014/main" id="{1C0713B7-2631-4B95-948B-A075FB3B63B3}"/>
                </a:ext>
              </a:extLst>
            </p:cNvPr>
            <p:cNvSpPr/>
            <p:nvPr/>
          </p:nvSpPr>
          <p:spPr>
            <a:xfrm>
              <a:off x="11518455"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547"/>
                    <a:pt x="149415" y="76390"/>
                  </a:cubicBezTo>
                  <a:cubicBezTo>
                    <a:pt x="122110" y="62547"/>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8" name="Volný tvar: obrazec 957">
              <a:extLst>
                <a:ext uri="{FF2B5EF4-FFF2-40B4-BE49-F238E27FC236}">
                  <a16:creationId xmlns:a16="http://schemas.microsoft.com/office/drawing/2014/main" id="{50082E4B-FC18-4DFD-8EDB-C5AD64065F95}"/>
                </a:ext>
              </a:extLst>
            </p:cNvPr>
            <p:cNvSpPr/>
            <p:nvPr/>
          </p:nvSpPr>
          <p:spPr>
            <a:xfrm>
              <a:off x="982535"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9" name="Volný tvar: obrazec 958">
              <a:extLst>
                <a:ext uri="{FF2B5EF4-FFF2-40B4-BE49-F238E27FC236}">
                  <a16:creationId xmlns:a16="http://schemas.microsoft.com/office/drawing/2014/main" id="{563213CF-C656-4758-88BB-04601EE57083}"/>
                </a:ext>
              </a:extLst>
            </p:cNvPr>
            <p:cNvSpPr/>
            <p:nvPr/>
          </p:nvSpPr>
          <p:spPr>
            <a:xfrm>
              <a:off x="1311783"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0" name="Volný tvar: obrazec 959">
              <a:extLst>
                <a:ext uri="{FF2B5EF4-FFF2-40B4-BE49-F238E27FC236}">
                  <a16:creationId xmlns:a16="http://schemas.microsoft.com/office/drawing/2014/main" id="{BB17874E-831A-403C-A514-01662FEF0739}"/>
                </a:ext>
              </a:extLst>
            </p:cNvPr>
            <p:cNvSpPr/>
            <p:nvPr/>
          </p:nvSpPr>
          <p:spPr>
            <a:xfrm>
              <a:off x="1641030"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1" name="Volný tvar: obrazec 960">
              <a:extLst>
                <a:ext uri="{FF2B5EF4-FFF2-40B4-BE49-F238E27FC236}">
                  <a16:creationId xmlns:a16="http://schemas.microsoft.com/office/drawing/2014/main" id="{F9922A57-81BD-4365-B48A-41050144EAA4}"/>
                </a:ext>
              </a:extLst>
            </p:cNvPr>
            <p:cNvSpPr/>
            <p:nvPr/>
          </p:nvSpPr>
          <p:spPr>
            <a:xfrm>
              <a:off x="1970341"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2" name="Volný tvar: obrazec 961">
              <a:extLst>
                <a:ext uri="{FF2B5EF4-FFF2-40B4-BE49-F238E27FC236}">
                  <a16:creationId xmlns:a16="http://schemas.microsoft.com/office/drawing/2014/main" id="{C20F80AC-2C1E-489D-A95D-18ED72DD47B9}"/>
                </a:ext>
              </a:extLst>
            </p:cNvPr>
            <p:cNvSpPr/>
            <p:nvPr/>
          </p:nvSpPr>
          <p:spPr>
            <a:xfrm>
              <a:off x="2299398" y="3250437"/>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63" name="Volný tvar: obrazec 962">
              <a:extLst>
                <a:ext uri="{FF2B5EF4-FFF2-40B4-BE49-F238E27FC236}">
                  <a16:creationId xmlns:a16="http://schemas.microsoft.com/office/drawing/2014/main" id="{4DF94C8D-B43C-461D-9552-97253778255A}"/>
                </a:ext>
              </a:extLst>
            </p:cNvPr>
            <p:cNvSpPr/>
            <p:nvPr/>
          </p:nvSpPr>
          <p:spPr>
            <a:xfrm>
              <a:off x="2628836"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4" name="Volný tvar: obrazec 963">
              <a:extLst>
                <a:ext uri="{FF2B5EF4-FFF2-40B4-BE49-F238E27FC236}">
                  <a16:creationId xmlns:a16="http://schemas.microsoft.com/office/drawing/2014/main" id="{D19F0AAA-BFB4-4513-88BD-DB22B820D2D7}"/>
                </a:ext>
              </a:extLst>
            </p:cNvPr>
            <p:cNvSpPr/>
            <p:nvPr/>
          </p:nvSpPr>
          <p:spPr>
            <a:xfrm>
              <a:off x="295802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5" name="Volný tvar: obrazec 964">
              <a:extLst>
                <a:ext uri="{FF2B5EF4-FFF2-40B4-BE49-F238E27FC236}">
                  <a16:creationId xmlns:a16="http://schemas.microsoft.com/office/drawing/2014/main" id="{0622C677-FAC4-4945-9FF7-7356849A6F79}"/>
                </a:ext>
              </a:extLst>
            </p:cNvPr>
            <p:cNvSpPr/>
            <p:nvPr/>
          </p:nvSpPr>
          <p:spPr>
            <a:xfrm>
              <a:off x="3287395"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6" name="Volný tvar: obrazec 965">
              <a:extLst>
                <a:ext uri="{FF2B5EF4-FFF2-40B4-BE49-F238E27FC236}">
                  <a16:creationId xmlns:a16="http://schemas.microsoft.com/office/drawing/2014/main" id="{FEA32DF5-E8D3-45E3-BB98-655559C7AD02}"/>
                </a:ext>
              </a:extLst>
            </p:cNvPr>
            <p:cNvSpPr/>
            <p:nvPr/>
          </p:nvSpPr>
          <p:spPr>
            <a:xfrm>
              <a:off x="3616515" y="3250437"/>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7" name="Volný tvar: obrazec 966">
              <a:extLst>
                <a:ext uri="{FF2B5EF4-FFF2-40B4-BE49-F238E27FC236}">
                  <a16:creationId xmlns:a16="http://schemas.microsoft.com/office/drawing/2014/main" id="{F1643203-7C4F-4487-899C-5D0E801B03F2}"/>
                </a:ext>
              </a:extLst>
            </p:cNvPr>
            <p:cNvSpPr/>
            <p:nvPr/>
          </p:nvSpPr>
          <p:spPr>
            <a:xfrm>
              <a:off x="3945890"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8" name="Volný tvar: obrazec 967">
              <a:extLst>
                <a:ext uri="{FF2B5EF4-FFF2-40B4-BE49-F238E27FC236}">
                  <a16:creationId xmlns:a16="http://schemas.microsoft.com/office/drawing/2014/main" id="{E6415A7E-18D0-40E3-AF21-B3ECD3498090}"/>
                </a:ext>
              </a:extLst>
            </p:cNvPr>
            <p:cNvSpPr/>
            <p:nvPr/>
          </p:nvSpPr>
          <p:spPr>
            <a:xfrm>
              <a:off x="427501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9" name="Volný tvar: obrazec 968">
              <a:extLst>
                <a:ext uri="{FF2B5EF4-FFF2-40B4-BE49-F238E27FC236}">
                  <a16:creationId xmlns:a16="http://schemas.microsoft.com/office/drawing/2014/main" id="{6A013316-F83E-474C-B048-D140A8FB588F}"/>
                </a:ext>
              </a:extLst>
            </p:cNvPr>
            <p:cNvSpPr/>
            <p:nvPr/>
          </p:nvSpPr>
          <p:spPr>
            <a:xfrm>
              <a:off x="4604321"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0" name="Volný tvar: obrazec 969">
              <a:extLst>
                <a:ext uri="{FF2B5EF4-FFF2-40B4-BE49-F238E27FC236}">
                  <a16:creationId xmlns:a16="http://schemas.microsoft.com/office/drawing/2014/main" id="{DC9A3473-59F6-434E-8D30-50633DB8BD28}"/>
                </a:ext>
              </a:extLst>
            </p:cNvPr>
            <p:cNvSpPr/>
            <p:nvPr/>
          </p:nvSpPr>
          <p:spPr>
            <a:xfrm>
              <a:off x="4933505"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1" name="Volný tvar: obrazec 970">
              <a:extLst>
                <a:ext uri="{FF2B5EF4-FFF2-40B4-BE49-F238E27FC236}">
                  <a16:creationId xmlns:a16="http://schemas.microsoft.com/office/drawing/2014/main" id="{8C9C367C-D4BD-4924-8C43-F81F9D20E307}"/>
                </a:ext>
              </a:extLst>
            </p:cNvPr>
            <p:cNvSpPr/>
            <p:nvPr/>
          </p:nvSpPr>
          <p:spPr>
            <a:xfrm>
              <a:off x="982535"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2" name="Volný tvar: obrazec 971">
              <a:extLst>
                <a:ext uri="{FF2B5EF4-FFF2-40B4-BE49-F238E27FC236}">
                  <a16:creationId xmlns:a16="http://schemas.microsoft.com/office/drawing/2014/main" id="{7EAB7D48-ED9A-4D9E-80AE-3A27C7FDD935}"/>
                </a:ext>
              </a:extLst>
            </p:cNvPr>
            <p:cNvSpPr/>
            <p:nvPr/>
          </p:nvSpPr>
          <p:spPr>
            <a:xfrm>
              <a:off x="1311783" y="3487927"/>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3" name="Volný tvar: obrazec 972">
              <a:extLst>
                <a:ext uri="{FF2B5EF4-FFF2-40B4-BE49-F238E27FC236}">
                  <a16:creationId xmlns:a16="http://schemas.microsoft.com/office/drawing/2014/main" id="{4012C160-DC8A-4C71-970D-2BCC6897A1C6}"/>
                </a:ext>
              </a:extLst>
            </p:cNvPr>
            <p:cNvSpPr/>
            <p:nvPr/>
          </p:nvSpPr>
          <p:spPr>
            <a:xfrm>
              <a:off x="1641030"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4" name="Volný tvar: obrazec 973">
              <a:extLst>
                <a:ext uri="{FF2B5EF4-FFF2-40B4-BE49-F238E27FC236}">
                  <a16:creationId xmlns:a16="http://schemas.microsoft.com/office/drawing/2014/main" id="{CCC05A50-11F2-484D-A893-F37D55F11935}"/>
                </a:ext>
              </a:extLst>
            </p:cNvPr>
            <p:cNvSpPr/>
            <p:nvPr/>
          </p:nvSpPr>
          <p:spPr>
            <a:xfrm>
              <a:off x="1970341"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5" name="Volný tvar: obrazec 974">
              <a:extLst>
                <a:ext uri="{FF2B5EF4-FFF2-40B4-BE49-F238E27FC236}">
                  <a16:creationId xmlns:a16="http://schemas.microsoft.com/office/drawing/2014/main" id="{DF054974-FBE0-4E53-ABAC-3447EABEB8F0}"/>
                </a:ext>
              </a:extLst>
            </p:cNvPr>
            <p:cNvSpPr/>
            <p:nvPr/>
          </p:nvSpPr>
          <p:spPr>
            <a:xfrm>
              <a:off x="2299398" y="3487927"/>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76" name="Volný tvar: obrazec 975">
              <a:extLst>
                <a:ext uri="{FF2B5EF4-FFF2-40B4-BE49-F238E27FC236}">
                  <a16:creationId xmlns:a16="http://schemas.microsoft.com/office/drawing/2014/main" id="{D64F0DB3-E3D7-4360-918B-CEBF0E999A3B}"/>
                </a:ext>
              </a:extLst>
            </p:cNvPr>
            <p:cNvSpPr/>
            <p:nvPr/>
          </p:nvSpPr>
          <p:spPr>
            <a:xfrm>
              <a:off x="2628836"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7" name="Volný tvar: obrazec 976">
              <a:extLst>
                <a:ext uri="{FF2B5EF4-FFF2-40B4-BE49-F238E27FC236}">
                  <a16:creationId xmlns:a16="http://schemas.microsoft.com/office/drawing/2014/main" id="{281E468C-2B67-4AB5-9670-5FF4394E4758}"/>
                </a:ext>
              </a:extLst>
            </p:cNvPr>
            <p:cNvSpPr/>
            <p:nvPr/>
          </p:nvSpPr>
          <p:spPr>
            <a:xfrm>
              <a:off x="295802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8" name="Volný tvar: obrazec 977">
              <a:extLst>
                <a:ext uri="{FF2B5EF4-FFF2-40B4-BE49-F238E27FC236}">
                  <a16:creationId xmlns:a16="http://schemas.microsoft.com/office/drawing/2014/main" id="{D4E2CA65-8E96-4F6D-9908-2AE804C988E2}"/>
                </a:ext>
              </a:extLst>
            </p:cNvPr>
            <p:cNvSpPr/>
            <p:nvPr/>
          </p:nvSpPr>
          <p:spPr>
            <a:xfrm>
              <a:off x="3287395"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9" name="Volný tvar: obrazec 978">
              <a:extLst>
                <a:ext uri="{FF2B5EF4-FFF2-40B4-BE49-F238E27FC236}">
                  <a16:creationId xmlns:a16="http://schemas.microsoft.com/office/drawing/2014/main" id="{4537EA4E-DDE3-4C18-A7CD-52D49CE7C5AE}"/>
                </a:ext>
              </a:extLst>
            </p:cNvPr>
            <p:cNvSpPr/>
            <p:nvPr/>
          </p:nvSpPr>
          <p:spPr>
            <a:xfrm>
              <a:off x="3616515" y="3487927"/>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0" name="Volný tvar: obrazec 979">
              <a:extLst>
                <a:ext uri="{FF2B5EF4-FFF2-40B4-BE49-F238E27FC236}">
                  <a16:creationId xmlns:a16="http://schemas.microsoft.com/office/drawing/2014/main" id="{EB7173DD-6B45-4D5F-9B0F-7E49D9B90658}"/>
                </a:ext>
              </a:extLst>
            </p:cNvPr>
            <p:cNvSpPr/>
            <p:nvPr/>
          </p:nvSpPr>
          <p:spPr>
            <a:xfrm>
              <a:off x="3945890"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1" name="Volný tvar: obrazec 980">
              <a:extLst>
                <a:ext uri="{FF2B5EF4-FFF2-40B4-BE49-F238E27FC236}">
                  <a16:creationId xmlns:a16="http://schemas.microsoft.com/office/drawing/2014/main" id="{7BB73857-DFFE-4575-83E2-3C5ED89F6EB6}"/>
                </a:ext>
              </a:extLst>
            </p:cNvPr>
            <p:cNvSpPr/>
            <p:nvPr/>
          </p:nvSpPr>
          <p:spPr>
            <a:xfrm>
              <a:off x="427501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2" name="Volný tvar: obrazec 981">
              <a:extLst>
                <a:ext uri="{FF2B5EF4-FFF2-40B4-BE49-F238E27FC236}">
                  <a16:creationId xmlns:a16="http://schemas.microsoft.com/office/drawing/2014/main" id="{3DF34C29-BA37-4FE7-BD78-AD67E45CC30A}"/>
                </a:ext>
              </a:extLst>
            </p:cNvPr>
            <p:cNvSpPr/>
            <p:nvPr/>
          </p:nvSpPr>
          <p:spPr>
            <a:xfrm>
              <a:off x="4604321"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3" name="Volný tvar: obrazec 982">
              <a:extLst>
                <a:ext uri="{FF2B5EF4-FFF2-40B4-BE49-F238E27FC236}">
                  <a16:creationId xmlns:a16="http://schemas.microsoft.com/office/drawing/2014/main" id="{332937EC-7EF6-45D7-9148-DAB8FB255683}"/>
                </a:ext>
              </a:extLst>
            </p:cNvPr>
            <p:cNvSpPr/>
            <p:nvPr/>
          </p:nvSpPr>
          <p:spPr>
            <a:xfrm>
              <a:off x="4933505"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4" name="Volný tvar: obrazec 983">
              <a:extLst>
                <a:ext uri="{FF2B5EF4-FFF2-40B4-BE49-F238E27FC236}">
                  <a16:creationId xmlns:a16="http://schemas.microsoft.com/office/drawing/2014/main" id="{7DD09B2A-0E6E-4A68-8BF4-AB68D01CDA51}"/>
                </a:ext>
              </a:extLst>
            </p:cNvPr>
            <p:cNvSpPr/>
            <p:nvPr/>
          </p:nvSpPr>
          <p:spPr>
            <a:xfrm>
              <a:off x="526275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5" name="Volný tvar: obrazec 984">
              <a:extLst>
                <a:ext uri="{FF2B5EF4-FFF2-40B4-BE49-F238E27FC236}">
                  <a16:creationId xmlns:a16="http://schemas.microsoft.com/office/drawing/2014/main" id="{3BE4517E-893A-48DC-B33A-759D2416E618}"/>
                </a:ext>
              </a:extLst>
            </p:cNvPr>
            <p:cNvSpPr/>
            <p:nvPr/>
          </p:nvSpPr>
          <p:spPr>
            <a:xfrm>
              <a:off x="5592000" y="3250437"/>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6" name="Volný tvar: obrazec 985">
              <a:extLst>
                <a:ext uri="{FF2B5EF4-FFF2-40B4-BE49-F238E27FC236}">
                  <a16:creationId xmlns:a16="http://schemas.microsoft.com/office/drawing/2014/main" id="{AEF6DE4F-5470-4F5B-A5B7-57D5908A5B4A}"/>
                </a:ext>
              </a:extLst>
            </p:cNvPr>
            <p:cNvSpPr/>
            <p:nvPr/>
          </p:nvSpPr>
          <p:spPr>
            <a:xfrm>
              <a:off x="5921184"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7" name="Volný tvar: obrazec 986">
              <a:extLst>
                <a:ext uri="{FF2B5EF4-FFF2-40B4-BE49-F238E27FC236}">
                  <a16:creationId xmlns:a16="http://schemas.microsoft.com/office/drawing/2014/main" id="{53F60923-3C12-485D-BCB9-E3A39ED761D9}"/>
                </a:ext>
              </a:extLst>
            </p:cNvPr>
            <p:cNvSpPr/>
            <p:nvPr/>
          </p:nvSpPr>
          <p:spPr>
            <a:xfrm>
              <a:off x="6250559" y="3250437"/>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8" name="Volný tvar: obrazec 987">
              <a:extLst>
                <a:ext uri="{FF2B5EF4-FFF2-40B4-BE49-F238E27FC236}">
                  <a16:creationId xmlns:a16="http://schemas.microsoft.com/office/drawing/2014/main" id="{D756B390-C44E-4E01-A497-41973BDCB990}"/>
                </a:ext>
              </a:extLst>
            </p:cNvPr>
            <p:cNvSpPr/>
            <p:nvPr/>
          </p:nvSpPr>
          <p:spPr>
            <a:xfrm>
              <a:off x="6579679" y="3250437"/>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89" name="Volný tvar: obrazec 988">
              <a:extLst>
                <a:ext uri="{FF2B5EF4-FFF2-40B4-BE49-F238E27FC236}">
                  <a16:creationId xmlns:a16="http://schemas.microsoft.com/office/drawing/2014/main" id="{15C76A95-97B2-4EFA-ABEE-2AAFDFD2C1F6}"/>
                </a:ext>
              </a:extLst>
            </p:cNvPr>
            <p:cNvSpPr/>
            <p:nvPr/>
          </p:nvSpPr>
          <p:spPr>
            <a:xfrm>
              <a:off x="6909117"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0" name="Volný tvar: obrazec 989">
              <a:extLst>
                <a:ext uri="{FF2B5EF4-FFF2-40B4-BE49-F238E27FC236}">
                  <a16:creationId xmlns:a16="http://schemas.microsoft.com/office/drawing/2014/main" id="{E2F85A12-26F9-4AC8-8088-43DBA9997697}"/>
                </a:ext>
              </a:extLst>
            </p:cNvPr>
            <p:cNvSpPr/>
            <p:nvPr/>
          </p:nvSpPr>
          <p:spPr>
            <a:xfrm>
              <a:off x="7238301"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1" name="Volný tvar: obrazec 990">
              <a:extLst>
                <a:ext uri="{FF2B5EF4-FFF2-40B4-BE49-F238E27FC236}">
                  <a16:creationId xmlns:a16="http://schemas.microsoft.com/office/drawing/2014/main" id="{3ECA622A-4F15-4DDE-9A33-72A5D1403A8A}"/>
                </a:ext>
              </a:extLst>
            </p:cNvPr>
            <p:cNvSpPr/>
            <p:nvPr/>
          </p:nvSpPr>
          <p:spPr>
            <a:xfrm>
              <a:off x="7567548"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2" name="Volný tvar: obrazec 991">
              <a:extLst>
                <a:ext uri="{FF2B5EF4-FFF2-40B4-BE49-F238E27FC236}">
                  <a16:creationId xmlns:a16="http://schemas.microsoft.com/office/drawing/2014/main" id="{6DDA0943-2F1F-484B-91EC-9B070DA84569}"/>
                </a:ext>
              </a:extLst>
            </p:cNvPr>
            <p:cNvSpPr/>
            <p:nvPr/>
          </p:nvSpPr>
          <p:spPr>
            <a:xfrm>
              <a:off x="7896732"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3" name="Volný tvar: obrazec 992">
              <a:extLst>
                <a:ext uri="{FF2B5EF4-FFF2-40B4-BE49-F238E27FC236}">
                  <a16:creationId xmlns:a16="http://schemas.microsoft.com/office/drawing/2014/main" id="{AFC48AF6-7601-4B2E-913B-8B4945617EA8}"/>
                </a:ext>
              </a:extLst>
            </p:cNvPr>
            <p:cNvSpPr/>
            <p:nvPr/>
          </p:nvSpPr>
          <p:spPr>
            <a:xfrm>
              <a:off x="8226107" y="325043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4" name="Volný tvar: obrazec 993">
              <a:extLst>
                <a:ext uri="{FF2B5EF4-FFF2-40B4-BE49-F238E27FC236}">
                  <a16:creationId xmlns:a16="http://schemas.microsoft.com/office/drawing/2014/main" id="{497600CB-1EB9-4056-B1FB-2D16D4DE1E89}"/>
                </a:ext>
              </a:extLst>
            </p:cNvPr>
            <p:cNvSpPr/>
            <p:nvPr/>
          </p:nvSpPr>
          <p:spPr>
            <a:xfrm>
              <a:off x="8884666"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5" name="Volný tvar: obrazec 994">
              <a:extLst>
                <a:ext uri="{FF2B5EF4-FFF2-40B4-BE49-F238E27FC236}">
                  <a16:creationId xmlns:a16="http://schemas.microsoft.com/office/drawing/2014/main" id="{49F03AAA-168C-43C4-8718-5F08C395B932}"/>
                </a:ext>
              </a:extLst>
            </p:cNvPr>
            <p:cNvSpPr/>
            <p:nvPr/>
          </p:nvSpPr>
          <p:spPr>
            <a:xfrm>
              <a:off x="9213722"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6" name="Volný tvar: obrazec 995">
              <a:extLst>
                <a:ext uri="{FF2B5EF4-FFF2-40B4-BE49-F238E27FC236}">
                  <a16:creationId xmlns:a16="http://schemas.microsoft.com/office/drawing/2014/main" id="{3A3261AD-8DFF-4E43-954F-385413BD193A}"/>
                </a:ext>
              </a:extLst>
            </p:cNvPr>
            <p:cNvSpPr/>
            <p:nvPr/>
          </p:nvSpPr>
          <p:spPr>
            <a:xfrm>
              <a:off x="5262753"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7" name="Volný tvar: obrazec 996">
              <a:extLst>
                <a:ext uri="{FF2B5EF4-FFF2-40B4-BE49-F238E27FC236}">
                  <a16:creationId xmlns:a16="http://schemas.microsoft.com/office/drawing/2014/main" id="{68F5200E-5BF1-4067-8420-F713E7F5F489}"/>
                </a:ext>
              </a:extLst>
            </p:cNvPr>
            <p:cNvSpPr/>
            <p:nvPr/>
          </p:nvSpPr>
          <p:spPr>
            <a:xfrm>
              <a:off x="5592000" y="3487927"/>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8" name="Volný tvar: obrazec 997">
              <a:extLst>
                <a:ext uri="{FF2B5EF4-FFF2-40B4-BE49-F238E27FC236}">
                  <a16:creationId xmlns:a16="http://schemas.microsoft.com/office/drawing/2014/main" id="{6735119C-8359-4DDD-887D-2BE79B74AD44}"/>
                </a:ext>
              </a:extLst>
            </p:cNvPr>
            <p:cNvSpPr/>
            <p:nvPr/>
          </p:nvSpPr>
          <p:spPr>
            <a:xfrm>
              <a:off x="5921184"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9" name="Volný tvar: obrazec 998">
              <a:extLst>
                <a:ext uri="{FF2B5EF4-FFF2-40B4-BE49-F238E27FC236}">
                  <a16:creationId xmlns:a16="http://schemas.microsoft.com/office/drawing/2014/main" id="{D5D33FF8-F0C4-4E3C-AF9F-29A1BA3DB871}"/>
                </a:ext>
              </a:extLst>
            </p:cNvPr>
            <p:cNvSpPr/>
            <p:nvPr/>
          </p:nvSpPr>
          <p:spPr>
            <a:xfrm>
              <a:off x="6250559" y="3487927"/>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0" name="Volný tvar: obrazec 999">
              <a:extLst>
                <a:ext uri="{FF2B5EF4-FFF2-40B4-BE49-F238E27FC236}">
                  <a16:creationId xmlns:a16="http://schemas.microsoft.com/office/drawing/2014/main" id="{49CAA62F-1CB1-479F-A3FD-A3A796FCECD0}"/>
                </a:ext>
              </a:extLst>
            </p:cNvPr>
            <p:cNvSpPr/>
            <p:nvPr/>
          </p:nvSpPr>
          <p:spPr>
            <a:xfrm>
              <a:off x="6579679" y="3487927"/>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01" name="Volný tvar: obrazec 1000">
              <a:extLst>
                <a:ext uri="{FF2B5EF4-FFF2-40B4-BE49-F238E27FC236}">
                  <a16:creationId xmlns:a16="http://schemas.microsoft.com/office/drawing/2014/main" id="{1ACE0425-7F65-400F-A0AE-228484856183}"/>
                </a:ext>
              </a:extLst>
            </p:cNvPr>
            <p:cNvSpPr/>
            <p:nvPr/>
          </p:nvSpPr>
          <p:spPr>
            <a:xfrm>
              <a:off x="6909117"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2" name="Volný tvar: obrazec 1001">
              <a:extLst>
                <a:ext uri="{FF2B5EF4-FFF2-40B4-BE49-F238E27FC236}">
                  <a16:creationId xmlns:a16="http://schemas.microsoft.com/office/drawing/2014/main" id="{8D8F06C8-1BEB-4021-B5A3-350231863074}"/>
                </a:ext>
              </a:extLst>
            </p:cNvPr>
            <p:cNvSpPr/>
            <p:nvPr/>
          </p:nvSpPr>
          <p:spPr>
            <a:xfrm>
              <a:off x="7238301"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3" name="Volný tvar: obrazec 1002">
              <a:extLst>
                <a:ext uri="{FF2B5EF4-FFF2-40B4-BE49-F238E27FC236}">
                  <a16:creationId xmlns:a16="http://schemas.microsoft.com/office/drawing/2014/main" id="{339B889B-0053-45E8-B65B-C4F79749FEAF}"/>
                </a:ext>
              </a:extLst>
            </p:cNvPr>
            <p:cNvSpPr/>
            <p:nvPr/>
          </p:nvSpPr>
          <p:spPr>
            <a:xfrm>
              <a:off x="7567548"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4" name="Volný tvar: obrazec 1003">
              <a:extLst>
                <a:ext uri="{FF2B5EF4-FFF2-40B4-BE49-F238E27FC236}">
                  <a16:creationId xmlns:a16="http://schemas.microsoft.com/office/drawing/2014/main" id="{82982E52-EC61-40D1-B462-E25E6F2A8FD9}"/>
                </a:ext>
              </a:extLst>
            </p:cNvPr>
            <p:cNvSpPr/>
            <p:nvPr/>
          </p:nvSpPr>
          <p:spPr>
            <a:xfrm>
              <a:off x="7896732"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5" name="Volný tvar: obrazec 1004">
              <a:extLst>
                <a:ext uri="{FF2B5EF4-FFF2-40B4-BE49-F238E27FC236}">
                  <a16:creationId xmlns:a16="http://schemas.microsoft.com/office/drawing/2014/main" id="{4331B50C-AC00-4CF4-8FBE-EA003087042B}"/>
                </a:ext>
              </a:extLst>
            </p:cNvPr>
            <p:cNvSpPr/>
            <p:nvPr/>
          </p:nvSpPr>
          <p:spPr>
            <a:xfrm>
              <a:off x="8226107" y="3487927"/>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6" name="Volný tvar: obrazec 1005">
              <a:extLst>
                <a:ext uri="{FF2B5EF4-FFF2-40B4-BE49-F238E27FC236}">
                  <a16:creationId xmlns:a16="http://schemas.microsoft.com/office/drawing/2014/main" id="{21DBB3ED-1879-4CB1-9D80-FE2C3909999C}"/>
                </a:ext>
              </a:extLst>
            </p:cNvPr>
            <p:cNvSpPr/>
            <p:nvPr/>
          </p:nvSpPr>
          <p:spPr>
            <a:xfrm>
              <a:off x="8555228"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07" name="Volný tvar: obrazec 1006">
              <a:extLst>
                <a:ext uri="{FF2B5EF4-FFF2-40B4-BE49-F238E27FC236}">
                  <a16:creationId xmlns:a16="http://schemas.microsoft.com/office/drawing/2014/main" id="{4C97655B-EE28-42A1-9C40-E15F3EBE0D99}"/>
                </a:ext>
              </a:extLst>
            </p:cNvPr>
            <p:cNvSpPr/>
            <p:nvPr/>
          </p:nvSpPr>
          <p:spPr>
            <a:xfrm>
              <a:off x="9213722"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8" name="Volný tvar: obrazec 1007">
              <a:extLst>
                <a:ext uri="{FF2B5EF4-FFF2-40B4-BE49-F238E27FC236}">
                  <a16:creationId xmlns:a16="http://schemas.microsoft.com/office/drawing/2014/main" id="{0F720126-18C7-48A6-ACF5-BCED07433E7A}"/>
                </a:ext>
              </a:extLst>
            </p:cNvPr>
            <p:cNvSpPr/>
            <p:nvPr/>
          </p:nvSpPr>
          <p:spPr>
            <a:xfrm>
              <a:off x="9542906" y="3250437"/>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9" name="Volný tvar: obrazec 1008">
              <a:extLst>
                <a:ext uri="{FF2B5EF4-FFF2-40B4-BE49-F238E27FC236}">
                  <a16:creationId xmlns:a16="http://schemas.microsoft.com/office/drawing/2014/main" id="{D6DA349F-BA19-463B-B506-27801CB0C33D}"/>
                </a:ext>
              </a:extLst>
            </p:cNvPr>
            <p:cNvSpPr/>
            <p:nvPr/>
          </p:nvSpPr>
          <p:spPr>
            <a:xfrm>
              <a:off x="9872154"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0" name="Volný tvar: obrazec 1009">
              <a:extLst>
                <a:ext uri="{FF2B5EF4-FFF2-40B4-BE49-F238E27FC236}">
                  <a16:creationId xmlns:a16="http://schemas.microsoft.com/office/drawing/2014/main" id="{6EC79A20-EFB3-4BE5-99C7-0316095538EA}"/>
                </a:ext>
              </a:extLst>
            </p:cNvPr>
            <p:cNvSpPr/>
            <p:nvPr/>
          </p:nvSpPr>
          <p:spPr>
            <a:xfrm>
              <a:off x="10201402"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1" name="Volný tvar: obrazec 1010">
              <a:extLst>
                <a:ext uri="{FF2B5EF4-FFF2-40B4-BE49-F238E27FC236}">
                  <a16:creationId xmlns:a16="http://schemas.microsoft.com/office/drawing/2014/main" id="{CD4821C7-75A7-4B71-A884-1C3F6D4426A7}"/>
                </a:ext>
              </a:extLst>
            </p:cNvPr>
            <p:cNvSpPr/>
            <p:nvPr/>
          </p:nvSpPr>
          <p:spPr>
            <a:xfrm>
              <a:off x="10860023"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2" name="Volný tvar: obrazec 1011">
              <a:extLst>
                <a:ext uri="{FF2B5EF4-FFF2-40B4-BE49-F238E27FC236}">
                  <a16:creationId xmlns:a16="http://schemas.microsoft.com/office/drawing/2014/main" id="{98741AB1-2C77-4329-A89C-B5D222D80CA7}"/>
                </a:ext>
              </a:extLst>
            </p:cNvPr>
            <p:cNvSpPr/>
            <p:nvPr/>
          </p:nvSpPr>
          <p:spPr>
            <a:xfrm>
              <a:off x="11189144"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3" name="Volný tvar: obrazec 1012">
              <a:extLst>
                <a:ext uri="{FF2B5EF4-FFF2-40B4-BE49-F238E27FC236}">
                  <a16:creationId xmlns:a16="http://schemas.microsoft.com/office/drawing/2014/main" id="{316F9E45-3658-4E48-B044-3B0332DE34F1}"/>
                </a:ext>
              </a:extLst>
            </p:cNvPr>
            <p:cNvSpPr/>
            <p:nvPr/>
          </p:nvSpPr>
          <p:spPr>
            <a:xfrm>
              <a:off x="11518455"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4" name="Volný tvar: obrazec 1013">
              <a:extLst>
                <a:ext uri="{FF2B5EF4-FFF2-40B4-BE49-F238E27FC236}">
                  <a16:creationId xmlns:a16="http://schemas.microsoft.com/office/drawing/2014/main" id="{AD992EDB-190D-4B2F-81C6-1C6B9C964108}"/>
                </a:ext>
              </a:extLst>
            </p:cNvPr>
            <p:cNvSpPr/>
            <p:nvPr/>
          </p:nvSpPr>
          <p:spPr>
            <a:xfrm>
              <a:off x="9542906" y="3487927"/>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5" name="Volný tvar: obrazec 1014">
              <a:extLst>
                <a:ext uri="{FF2B5EF4-FFF2-40B4-BE49-F238E27FC236}">
                  <a16:creationId xmlns:a16="http://schemas.microsoft.com/office/drawing/2014/main" id="{033913F1-E529-4BED-B3AE-0B59A28F5A61}"/>
                </a:ext>
              </a:extLst>
            </p:cNvPr>
            <p:cNvSpPr/>
            <p:nvPr/>
          </p:nvSpPr>
          <p:spPr>
            <a:xfrm>
              <a:off x="9872154"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6" name="Volný tvar: obrazec 1015">
              <a:extLst>
                <a:ext uri="{FF2B5EF4-FFF2-40B4-BE49-F238E27FC236}">
                  <a16:creationId xmlns:a16="http://schemas.microsoft.com/office/drawing/2014/main" id="{DC8B7C58-CBAC-45E2-8531-CA3F2D082EAA}"/>
                </a:ext>
              </a:extLst>
            </p:cNvPr>
            <p:cNvSpPr/>
            <p:nvPr/>
          </p:nvSpPr>
          <p:spPr>
            <a:xfrm>
              <a:off x="10530649" y="3487927"/>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7" name="Volný tvar: obrazec 1016">
              <a:extLst>
                <a:ext uri="{FF2B5EF4-FFF2-40B4-BE49-F238E27FC236}">
                  <a16:creationId xmlns:a16="http://schemas.microsoft.com/office/drawing/2014/main" id="{990A419C-B08B-48A4-83BA-7A07044BA2E6}"/>
                </a:ext>
              </a:extLst>
            </p:cNvPr>
            <p:cNvSpPr/>
            <p:nvPr/>
          </p:nvSpPr>
          <p:spPr>
            <a:xfrm>
              <a:off x="10860023"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8" name="Volný tvar: obrazec 1017">
              <a:extLst>
                <a:ext uri="{FF2B5EF4-FFF2-40B4-BE49-F238E27FC236}">
                  <a16:creationId xmlns:a16="http://schemas.microsoft.com/office/drawing/2014/main" id="{61A06848-4937-4CF1-AB9B-242114F2EAC5}"/>
                </a:ext>
              </a:extLst>
            </p:cNvPr>
            <p:cNvSpPr/>
            <p:nvPr/>
          </p:nvSpPr>
          <p:spPr>
            <a:xfrm>
              <a:off x="11189144"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9" name="Volný tvar: obrazec 1018">
              <a:extLst>
                <a:ext uri="{FF2B5EF4-FFF2-40B4-BE49-F238E27FC236}">
                  <a16:creationId xmlns:a16="http://schemas.microsoft.com/office/drawing/2014/main" id="{408FAF26-8013-4285-8DF4-FC98F59990E2}"/>
                </a:ext>
              </a:extLst>
            </p:cNvPr>
            <p:cNvSpPr/>
            <p:nvPr/>
          </p:nvSpPr>
          <p:spPr>
            <a:xfrm>
              <a:off x="11518455"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1" name="Volný tvar: obrazec 1020">
              <a:extLst>
                <a:ext uri="{FF2B5EF4-FFF2-40B4-BE49-F238E27FC236}">
                  <a16:creationId xmlns:a16="http://schemas.microsoft.com/office/drawing/2014/main" id="{543D0169-5D0B-4A75-A911-8F4F06D8D358}"/>
                </a:ext>
              </a:extLst>
            </p:cNvPr>
            <p:cNvSpPr/>
            <p:nvPr/>
          </p:nvSpPr>
          <p:spPr>
            <a:xfrm>
              <a:off x="982535"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2" name="Volný tvar: obrazec 1021">
              <a:extLst>
                <a:ext uri="{FF2B5EF4-FFF2-40B4-BE49-F238E27FC236}">
                  <a16:creationId xmlns:a16="http://schemas.microsoft.com/office/drawing/2014/main" id="{643F8CF8-36F9-4E1F-B9B0-AD50CD1C68B2}"/>
                </a:ext>
              </a:extLst>
            </p:cNvPr>
            <p:cNvSpPr/>
            <p:nvPr/>
          </p:nvSpPr>
          <p:spPr>
            <a:xfrm>
              <a:off x="1311783"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3" name="Volný tvar: obrazec 1022">
              <a:extLst>
                <a:ext uri="{FF2B5EF4-FFF2-40B4-BE49-F238E27FC236}">
                  <a16:creationId xmlns:a16="http://schemas.microsoft.com/office/drawing/2014/main" id="{52A7F7F6-4EB6-40CE-8B40-A8E2D245E7BB}"/>
                </a:ext>
              </a:extLst>
            </p:cNvPr>
            <p:cNvSpPr/>
            <p:nvPr/>
          </p:nvSpPr>
          <p:spPr>
            <a:xfrm>
              <a:off x="1641030"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4" name="Volný tvar: obrazec 1023">
              <a:extLst>
                <a:ext uri="{FF2B5EF4-FFF2-40B4-BE49-F238E27FC236}">
                  <a16:creationId xmlns:a16="http://schemas.microsoft.com/office/drawing/2014/main" id="{D3CEDEA9-132C-4BF1-8EAD-B3FBF2C48F48}"/>
                </a:ext>
              </a:extLst>
            </p:cNvPr>
            <p:cNvSpPr/>
            <p:nvPr/>
          </p:nvSpPr>
          <p:spPr>
            <a:xfrm>
              <a:off x="1970341"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1"/>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5" name="Volný tvar: obrazec 1024">
              <a:extLst>
                <a:ext uri="{FF2B5EF4-FFF2-40B4-BE49-F238E27FC236}">
                  <a16:creationId xmlns:a16="http://schemas.microsoft.com/office/drawing/2014/main" id="{E7E84255-AAC6-4497-9F7D-C5BD5512571C}"/>
                </a:ext>
              </a:extLst>
            </p:cNvPr>
            <p:cNvSpPr/>
            <p:nvPr/>
          </p:nvSpPr>
          <p:spPr>
            <a:xfrm>
              <a:off x="2299398" y="3010027"/>
              <a:ext cx="298704" cy="127635"/>
            </a:xfrm>
            <a:custGeom>
              <a:avLst/>
              <a:gdLst>
                <a:gd name="connsiteX0" fmla="*/ 289433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1"/>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26" name="Volný tvar: obrazec 1025">
              <a:extLst>
                <a:ext uri="{FF2B5EF4-FFF2-40B4-BE49-F238E27FC236}">
                  <a16:creationId xmlns:a16="http://schemas.microsoft.com/office/drawing/2014/main" id="{EE70A41A-5C05-41A1-B49A-C3FBB13B3C2E}"/>
                </a:ext>
              </a:extLst>
            </p:cNvPr>
            <p:cNvSpPr/>
            <p:nvPr/>
          </p:nvSpPr>
          <p:spPr>
            <a:xfrm>
              <a:off x="2628836"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1"/>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7" name="Volný tvar: obrazec 1026">
              <a:extLst>
                <a:ext uri="{FF2B5EF4-FFF2-40B4-BE49-F238E27FC236}">
                  <a16:creationId xmlns:a16="http://schemas.microsoft.com/office/drawing/2014/main" id="{8536FBAB-86CD-4678-BD97-7E5A2292D215}"/>
                </a:ext>
              </a:extLst>
            </p:cNvPr>
            <p:cNvSpPr/>
            <p:nvPr/>
          </p:nvSpPr>
          <p:spPr>
            <a:xfrm>
              <a:off x="295802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8" name="Volný tvar: obrazec 1027">
              <a:extLst>
                <a:ext uri="{FF2B5EF4-FFF2-40B4-BE49-F238E27FC236}">
                  <a16:creationId xmlns:a16="http://schemas.microsoft.com/office/drawing/2014/main" id="{2BD88115-DD55-44CA-B005-E723D43633BE}"/>
                </a:ext>
              </a:extLst>
            </p:cNvPr>
            <p:cNvSpPr/>
            <p:nvPr/>
          </p:nvSpPr>
          <p:spPr>
            <a:xfrm>
              <a:off x="3287395"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9" name="Volný tvar: obrazec 1028">
              <a:extLst>
                <a:ext uri="{FF2B5EF4-FFF2-40B4-BE49-F238E27FC236}">
                  <a16:creationId xmlns:a16="http://schemas.microsoft.com/office/drawing/2014/main" id="{BFF94A9E-BCDD-455E-A648-D973FC0BA189}"/>
                </a:ext>
              </a:extLst>
            </p:cNvPr>
            <p:cNvSpPr/>
            <p:nvPr/>
          </p:nvSpPr>
          <p:spPr>
            <a:xfrm>
              <a:off x="3616515" y="3010027"/>
              <a:ext cx="298703" cy="127635"/>
            </a:xfrm>
            <a:custGeom>
              <a:avLst/>
              <a:gdLst>
                <a:gd name="connsiteX0" fmla="*/ 289369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0" name="Volný tvar: obrazec 1029">
              <a:extLst>
                <a:ext uri="{FF2B5EF4-FFF2-40B4-BE49-F238E27FC236}">
                  <a16:creationId xmlns:a16="http://schemas.microsoft.com/office/drawing/2014/main" id="{26606008-136D-451F-9D01-435715F3D60F}"/>
                </a:ext>
              </a:extLst>
            </p:cNvPr>
            <p:cNvSpPr/>
            <p:nvPr/>
          </p:nvSpPr>
          <p:spPr>
            <a:xfrm>
              <a:off x="3945890"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1" name="Volný tvar: obrazec 1030">
              <a:extLst>
                <a:ext uri="{FF2B5EF4-FFF2-40B4-BE49-F238E27FC236}">
                  <a16:creationId xmlns:a16="http://schemas.microsoft.com/office/drawing/2014/main" id="{9D5C1922-4873-408D-8B6F-9CB65EA6D3C3}"/>
                </a:ext>
              </a:extLst>
            </p:cNvPr>
            <p:cNvSpPr/>
            <p:nvPr/>
          </p:nvSpPr>
          <p:spPr>
            <a:xfrm>
              <a:off x="427501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2" name="Volný tvar: obrazec 1031">
              <a:extLst>
                <a:ext uri="{FF2B5EF4-FFF2-40B4-BE49-F238E27FC236}">
                  <a16:creationId xmlns:a16="http://schemas.microsoft.com/office/drawing/2014/main" id="{B20AF876-394A-43EA-A77F-C2DEE4F54FBE}"/>
                </a:ext>
              </a:extLst>
            </p:cNvPr>
            <p:cNvSpPr/>
            <p:nvPr/>
          </p:nvSpPr>
          <p:spPr>
            <a:xfrm>
              <a:off x="4604321"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1"/>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3" name="Volný tvar: obrazec 1032">
              <a:extLst>
                <a:ext uri="{FF2B5EF4-FFF2-40B4-BE49-F238E27FC236}">
                  <a16:creationId xmlns:a16="http://schemas.microsoft.com/office/drawing/2014/main" id="{FDDCF57D-ACC2-42D9-A83A-644B8E8936A2}"/>
                </a:ext>
              </a:extLst>
            </p:cNvPr>
            <p:cNvSpPr/>
            <p:nvPr/>
          </p:nvSpPr>
          <p:spPr>
            <a:xfrm>
              <a:off x="4933505"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4" name="Volný tvar: obrazec 1033">
              <a:extLst>
                <a:ext uri="{FF2B5EF4-FFF2-40B4-BE49-F238E27FC236}">
                  <a16:creationId xmlns:a16="http://schemas.microsoft.com/office/drawing/2014/main" id="{7756046F-8EF6-4412-9689-AF9E8AE02B9E}"/>
                </a:ext>
              </a:extLst>
            </p:cNvPr>
            <p:cNvSpPr/>
            <p:nvPr/>
          </p:nvSpPr>
          <p:spPr>
            <a:xfrm>
              <a:off x="5262753"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5" name="Volný tvar: obrazec 1034">
              <a:extLst>
                <a:ext uri="{FF2B5EF4-FFF2-40B4-BE49-F238E27FC236}">
                  <a16:creationId xmlns:a16="http://schemas.microsoft.com/office/drawing/2014/main" id="{2EBE86CC-3E77-46AA-8FC4-469A1C0A69BF}"/>
                </a:ext>
              </a:extLst>
            </p:cNvPr>
            <p:cNvSpPr/>
            <p:nvPr/>
          </p:nvSpPr>
          <p:spPr>
            <a:xfrm>
              <a:off x="5592000" y="3010027"/>
              <a:ext cx="298703" cy="127635"/>
            </a:xfrm>
            <a:custGeom>
              <a:avLst/>
              <a:gdLst>
                <a:gd name="connsiteX0" fmla="*/ 289370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6" name="Volný tvar: obrazec 1035">
              <a:extLst>
                <a:ext uri="{FF2B5EF4-FFF2-40B4-BE49-F238E27FC236}">
                  <a16:creationId xmlns:a16="http://schemas.microsoft.com/office/drawing/2014/main" id="{B63A51AC-5D9A-4DF3-8529-8E4932E4A7C1}"/>
                </a:ext>
              </a:extLst>
            </p:cNvPr>
            <p:cNvSpPr/>
            <p:nvPr/>
          </p:nvSpPr>
          <p:spPr>
            <a:xfrm>
              <a:off x="5921184"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7" name="Volný tvar: obrazec 1036">
              <a:extLst>
                <a:ext uri="{FF2B5EF4-FFF2-40B4-BE49-F238E27FC236}">
                  <a16:creationId xmlns:a16="http://schemas.microsoft.com/office/drawing/2014/main" id="{36BC6894-27FF-414C-9C3E-AD9671D9EE27}"/>
                </a:ext>
              </a:extLst>
            </p:cNvPr>
            <p:cNvSpPr/>
            <p:nvPr/>
          </p:nvSpPr>
          <p:spPr>
            <a:xfrm>
              <a:off x="6250559" y="3010027"/>
              <a:ext cx="298767" cy="127635"/>
            </a:xfrm>
            <a:custGeom>
              <a:avLst/>
              <a:gdLst>
                <a:gd name="connsiteX0" fmla="*/ 289370 w 298767"/>
                <a:gd name="connsiteY0" fmla="*/ 0 h 127635"/>
                <a:gd name="connsiteX1" fmla="*/ 149415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1"/>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8" name="Volný tvar: obrazec 1037">
              <a:extLst>
                <a:ext uri="{FF2B5EF4-FFF2-40B4-BE49-F238E27FC236}">
                  <a16:creationId xmlns:a16="http://schemas.microsoft.com/office/drawing/2014/main" id="{62856E03-1B7D-4000-865D-C15F07E131DA}"/>
                </a:ext>
              </a:extLst>
            </p:cNvPr>
            <p:cNvSpPr/>
            <p:nvPr/>
          </p:nvSpPr>
          <p:spPr>
            <a:xfrm>
              <a:off x="6579679" y="3010027"/>
              <a:ext cx="298703" cy="127635"/>
            </a:xfrm>
            <a:custGeom>
              <a:avLst/>
              <a:gdLst>
                <a:gd name="connsiteX0" fmla="*/ 289433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1"/>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39" name="Volný tvar: obrazec 1038">
              <a:extLst>
                <a:ext uri="{FF2B5EF4-FFF2-40B4-BE49-F238E27FC236}">
                  <a16:creationId xmlns:a16="http://schemas.microsoft.com/office/drawing/2014/main" id="{2EBF6728-A17D-4C5F-B975-19C49E6FA0D6}"/>
                </a:ext>
              </a:extLst>
            </p:cNvPr>
            <p:cNvSpPr/>
            <p:nvPr/>
          </p:nvSpPr>
          <p:spPr>
            <a:xfrm>
              <a:off x="6909117"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1"/>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0" name="Volný tvar: obrazec 1039">
              <a:extLst>
                <a:ext uri="{FF2B5EF4-FFF2-40B4-BE49-F238E27FC236}">
                  <a16:creationId xmlns:a16="http://schemas.microsoft.com/office/drawing/2014/main" id="{D44619C9-7056-40C5-AAD7-8CB65D0EE563}"/>
                </a:ext>
              </a:extLst>
            </p:cNvPr>
            <p:cNvSpPr/>
            <p:nvPr/>
          </p:nvSpPr>
          <p:spPr>
            <a:xfrm>
              <a:off x="7238301"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1" name="Volný tvar: obrazec 1040">
              <a:extLst>
                <a:ext uri="{FF2B5EF4-FFF2-40B4-BE49-F238E27FC236}">
                  <a16:creationId xmlns:a16="http://schemas.microsoft.com/office/drawing/2014/main" id="{DF24E0DE-43CA-4C4E-90E2-835C10F22669}"/>
                </a:ext>
              </a:extLst>
            </p:cNvPr>
            <p:cNvSpPr/>
            <p:nvPr/>
          </p:nvSpPr>
          <p:spPr>
            <a:xfrm>
              <a:off x="7567548"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2" name="Volný tvar: obrazec 1041">
              <a:extLst>
                <a:ext uri="{FF2B5EF4-FFF2-40B4-BE49-F238E27FC236}">
                  <a16:creationId xmlns:a16="http://schemas.microsoft.com/office/drawing/2014/main" id="{7A5ABA84-ADF2-4A2C-88F4-23BE519ACACE}"/>
                </a:ext>
              </a:extLst>
            </p:cNvPr>
            <p:cNvSpPr/>
            <p:nvPr/>
          </p:nvSpPr>
          <p:spPr>
            <a:xfrm>
              <a:off x="7896732"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3" name="Volný tvar: obrazec 1042">
              <a:extLst>
                <a:ext uri="{FF2B5EF4-FFF2-40B4-BE49-F238E27FC236}">
                  <a16:creationId xmlns:a16="http://schemas.microsoft.com/office/drawing/2014/main" id="{996FE98B-040A-41CA-8BFA-03F7F8F61FC8}"/>
                </a:ext>
              </a:extLst>
            </p:cNvPr>
            <p:cNvSpPr/>
            <p:nvPr/>
          </p:nvSpPr>
          <p:spPr>
            <a:xfrm>
              <a:off x="8555228"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4" name="Volný tvar: obrazec 1043">
              <a:extLst>
                <a:ext uri="{FF2B5EF4-FFF2-40B4-BE49-F238E27FC236}">
                  <a16:creationId xmlns:a16="http://schemas.microsoft.com/office/drawing/2014/main" id="{8630BEBE-6845-4162-8771-2B376ADF1B6C}"/>
                </a:ext>
              </a:extLst>
            </p:cNvPr>
            <p:cNvSpPr/>
            <p:nvPr/>
          </p:nvSpPr>
          <p:spPr>
            <a:xfrm>
              <a:off x="8884666"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1"/>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5" name="Volný tvar: obrazec 1044">
              <a:extLst>
                <a:ext uri="{FF2B5EF4-FFF2-40B4-BE49-F238E27FC236}">
                  <a16:creationId xmlns:a16="http://schemas.microsoft.com/office/drawing/2014/main" id="{44898495-881A-4DF2-999B-3DDC502E65DC}"/>
                </a:ext>
              </a:extLst>
            </p:cNvPr>
            <p:cNvSpPr/>
            <p:nvPr/>
          </p:nvSpPr>
          <p:spPr>
            <a:xfrm>
              <a:off x="9213722"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1"/>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6" name="Volný tvar: obrazec 1045">
              <a:extLst>
                <a:ext uri="{FF2B5EF4-FFF2-40B4-BE49-F238E27FC236}">
                  <a16:creationId xmlns:a16="http://schemas.microsoft.com/office/drawing/2014/main" id="{D71A16B1-2DEB-41CA-975C-F6FF8E59D9EA}"/>
                </a:ext>
              </a:extLst>
            </p:cNvPr>
            <p:cNvSpPr/>
            <p:nvPr/>
          </p:nvSpPr>
          <p:spPr>
            <a:xfrm>
              <a:off x="9542906" y="3010027"/>
              <a:ext cx="298704" cy="127635"/>
            </a:xfrm>
            <a:custGeom>
              <a:avLst/>
              <a:gdLst>
                <a:gd name="connsiteX0" fmla="*/ 149416 w 298704"/>
                <a:gd name="connsiteY0" fmla="*/ 76391 h 127635"/>
                <a:gd name="connsiteX1" fmla="*/ 9399 w 298704"/>
                <a:gd name="connsiteY1" fmla="*/ 0 h 127635"/>
                <a:gd name="connsiteX2" fmla="*/ 0 w 298704"/>
                <a:gd name="connsiteY2" fmla="*/ 1651 h 127635"/>
                <a:gd name="connsiteX3" fmla="*/ 147066 w 298704"/>
                <a:gd name="connsiteY3" fmla="*/ 127635 h 127635"/>
                <a:gd name="connsiteX4" fmla="*/ 151638 w 298704"/>
                <a:gd name="connsiteY4" fmla="*/ 127635 h 127635"/>
                <a:gd name="connsiteX5" fmla="*/ 298704 w 298704"/>
                <a:gd name="connsiteY5" fmla="*/ 1651 h 127635"/>
                <a:gd name="connsiteX6" fmla="*/ 289306 w 298704"/>
                <a:gd name="connsiteY6"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704" h="127635">
                  <a:moveTo>
                    <a:pt x="149416" y="76391"/>
                  </a:move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06" y="0"/>
                  </a:lnTo>
                </a:path>
              </a:pathLst>
            </a:custGeom>
            <a:solidFill>
              <a:srgbClr val="FFFFFF"/>
            </a:solidFill>
            <a:ln w="6350" cap="flat">
              <a:noFill/>
              <a:prstDash val="solid"/>
              <a:miter/>
            </a:ln>
          </p:spPr>
          <p:txBody>
            <a:bodyPr rtlCol="0" anchor="ctr"/>
            <a:lstStyle/>
            <a:p>
              <a:endParaRPr lang="cs-CZ"/>
            </a:p>
          </p:txBody>
        </p:sp>
        <p:sp>
          <p:nvSpPr>
            <p:cNvPr id="1047" name="Volný tvar: obrazec 1046">
              <a:extLst>
                <a:ext uri="{FF2B5EF4-FFF2-40B4-BE49-F238E27FC236}">
                  <a16:creationId xmlns:a16="http://schemas.microsoft.com/office/drawing/2014/main" id="{047C2051-2A7E-499E-93AF-5FD21996308C}"/>
                </a:ext>
              </a:extLst>
            </p:cNvPr>
            <p:cNvSpPr/>
            <p:nvPr/>
          </p:nvSpPr>
          <p:spPr>
            <a:xfrm>
              <a:off x="9872154"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1"/>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8" name="Volný tvar: obrazec 1047">
              <a:extLst>
                <a:ext uri="{FF2B5EF4-FFF2-40B4-BE49-F238E27FC236}">
                  <a16:creationId xmlns:a16="http://schemas.microsoft.com/office/drawing/2014/main" id="{F9707833-432D-482B-B61F-EEF4DE6C1109}"/>
                </a:ext>
              </a:extLst>
            </p:cNvPr>
            <p:cNvSpPr/>
            <p:nvPr/>
          </p:nvSpPr>
          <p:spPr>
            <a:xfrm>
              <a:off x="10201402"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9" name="Volný tvar: obrazec 1048">
              <a:extLst>
                <a:ext uri="{FF2B5EF4-FFF2-40B4-BE49-F238E27FC236}">
                  <a16:creationId xmlns:a16="http://schemas.microsoft.com/office/drawing/2014/main" id="{F99705D7-172D-4559-8DF2-1A96443BB893}"/>
                </a:ext>
              </a:extLst>
            </p:cNvPr>
            <p:cNvSpPr/>
            <p:nvPr/>
          </p:nvSpPr>
          <p:spPr>
            <a:xfrm>
              <a:off x="10530649"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50" name="Volný tvar: obrazec 1049">
              <a:extLst>
                <a:ext uri="{FF2B5EF4-FFF2-40B4-BE49-F238E27FC236}">
                  <a16:creationId xmlns:a16="http://schemas.microsoft.com/office/drawing/2014/main" id="{B2F25F47-D6DD-4F0C-8D72-B1848708B284}"/>
                </a:ext>
              </a:extLst>
            </p:cNvPr>
            <p:cNvSpPr/>
            <p:nvPr/>
          </p:nvSpPr>
          <p:spPr>
            <a:xfrm>
              <a:off x="11189144"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1" name="Volný tvar: obrazec 1050">
              <a:extLst>
                <a:ext uri="{FF2B5EF4-FFF2-40B4-BE49-F238E27FC236}">
                  <a16:creationId xmlns:a16="http://schemas.microsoft.com/office/drawing/2014/main" id="{1F0ABE7D-2F2B-4B3D-A82B-DC06A94C2F9D}"/>
                </a:ext>
              </a:extLst>
            </p:cNvPr>
            <p:cNvSpPr/>
            <p:nvPr/>
          </p:nvSpPr>
          <p:spPr>
            <a:xfrm>
              <a:off x="11518455"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1"/>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9" name="Volný tvar: obrazec 1042">
              <a:extLst>
                <a:ext uri="{FF2B5EF4-FFF2-40B4-BE49-F238E27FC236}">
                  <a16:creationId xmlns:a16="http://schemas.microsoft.com/office/drawing/2014/main" id="{BE27015E-C368-4C3C-B247-5570E8743CD6}"/>
                </a:ext>
              </a:extLst>
            </p:cNvPr>
            <p:cNvSpPr/>
            <p:nvPr userDrawn="1"/>
          </p:nvSpPr>
          <p:spPr>
            <a:xfrm>
              <a:off x="8226075"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0" name="Volný tvar: obrazec 993">
              <a:extLst>
                <a:ext uri="{FF2B5EF4-FFF2-40B4-BE49-F238E27FC236}">
                  <a16:creationId xmlns:a16="http://schemas.microsoft.com/office/drawing/2014/main" id="{D470E747-2B99-4159-9EF2-1650EF452671}"/>
                </a:ext>
              </a:extLst>
            </p:cNvPr>
            <p:cNvSpPr/>
            <p:nvPr userDrawn="1"/>
          </p:nvSpPr>
          <p:spPr>
            <a:xfrm>
              <a:off x="855516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1" name="Volný tvar: obrazec 1005">
              <a:extLst>
                <a:ext uri="{FF2B5EF4-FFF2-40B4-BE49-F238E27FC236}">
                  <a16:creationId xmlns:a16="http://schemas.microsoft.com/office/drawing/2014/main" id="{AB10526C-E717-4A98-A52A-507B20030ED1}"/>
                </a:ext>
              </a:extLst>
            </p:cNvPr>
            <p:cNvSpPr/>
            <p:nvPr userDrawn="1"/>
          </p:nvSpPr>
          <p:spPr>
            <a:xfrm>
              <a:off x="8884633"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2" name="Volný tvar: obrazec 1048">
              <a:extLst>
                <a:ext uri="{FF2B5EF4-FFF2-40B4-BE49-F238E27FC236}">
                  <a16:creationId xmlns:a16="http://schemas.microsoft.com/office/drawing/2014/main" id="{1431B714-D115-45EA-B515-6D26E094BB51}"/>
                </a:ext>
              </a:extLst>
            </p:cNvPr>
            <p:cNvSpPr/>
            <p:nvPr userDrawn="1"/>
          </p:nvSpPr>
          <p:spPr>
            <a:xfrm>
              <a:off x="10860054"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3" name="Volný tvar: obrazec 1009">
              <a:extLst>
                <a:ext uri="{FF2B5EF4-FFF2-40B4-BE49-F238E27FC236}">
                  <a16:creationId xmlns:a16="http://schemas.microsoft.com/office/drawing/2014/main" id="{1EE8D7FE-0F89-4DE8-8533-44C00B3E2CFA}"/>
                </a:ext>
              </a:extLst>
            </p:cNvPr>
            <p:cNvSpPr/>
            <p:nvPr userDrawn="1"/>
          </p:nvSpPr>
          <p:spPr>
            <a:xfrm>
              <a:off x="10530586"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4" name="Volný tvar: obrazec 1014">
              <a:extLst>
                <a:ext uri="{FF2B5EF4-FFF2-40B4-BE49-F238E27FC236}">
                  <a16:creationId xmlns:a16="http://schemas.microsoft.com/office/drawing/2014/main" id="{9BDBD3B0-7810-4FDA-93E2-1414C16C95F3}"/>
                </a:ext>
              </a:extLst>
            </p:cNvPr>
            <p:cNvSpPr/>
            <p:nvPr userDrawn="1"/>
          </p:nvSpPr>
          <p:spPr>
            <a:xfrm>
              <a:off x="10201433"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5" name="Volný tvar: obrazec 930">
              <a:extLst>
                <a:ext uri="{FF2B5EF4-FFF2-40B4-BE49-F238E27FC236}">
                  <a16:creationId xmlns:a16="http://schemas.microsoft.com/office/drawing/2014/main" id="{6698AC9F-354B-48D2-AD9A-877A9EE13CA0}"/>
                </a:ext>
              </a:extLst>
            </p:cNvPr>
            <p:cNvSpPr/>
            <p:nvPr userDrawn="1"/>
          </p:nvSpPr>
          <p:spPr>
            <a:xfrm>
              <a:off x="9213722"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6" name="Volný tvar: obrazec 944">
              <a:extLst>
                <a:ext uri="{FF2B5EF4-FFF2-40B4-BE49-F238E27FC236}">
                  <a16:creationId xmlns:a16="http://schemas.microsoft.com/office/drawing/2014/main" id="{2283AE03-4255-495E-995F-0914571757B1}"/>
                </a:ext>
              </a:extLst>
            </p:cNvPr>
            <p:cNvSpPr/>
            <p:nvPr userDrawn="1"/>
          </p:nvSpPr>
          <p:spPr>
            <a:xfrm>
              <a:off x="9872154"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27" name="Volný tvar: obrazec 943">
              <a:extLst>
                <a:ext uri="{FF2B5EF4-FFF2-40B4-BE49-F238E27FC236}">
                  <a16:creationId xmlns:a16="http://schemas.microsoft.com/office/drawing/2014/main" id="{7B8B0ADF-5C2C-40D5-92EC-2F37A4894532}"/>
                </a:ext>
              </a:extLst>
            </p:cNvPr>
            <p:cNvSpPr/>
            <p:nvPr userDrawn="1"/>
          </p:nvSpPr>
          <p:spPr>
            <a:xfrm>
              <a:off x="954278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grpSp>
    </p:spTree>
    <p:extLst>
      <p:ext uri="{BB962C8B-B14F-4D97-AF65-F5344CB8AC3E}">
        <p14:creationId xmlns:p14="http://schemas.microsoft.com/office/powerpoint/2010/main" val="1260769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5753B2-7120-4931-B4BD-A1BB1BC684B8}"/>
              </a:ext>
            </a:extLst>
          </p:cNvPr>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1993180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58631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311F37-3D6D-40D0-9708-9A9E398A69E0}"/>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A5C95A07-1B5A-4B2F-B096-FC6B33FD0A28}"/>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Tree>
    <p:extLst>
      <p:ext uri="{BB962C8B-B14F-4D97-AF65-F5344CB8AC3E}">
        <p14:creationId xmlns:p14="http://schemas.microsoft.com/office/powerpoint/2010/main" val="4024195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3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a:t>Předělový slajd</a:t>
            </a:r>
            <a:br>
              <a:rPr lang="cs-CZ"/>
            </a:br>
            <a:r>
              <a:rPr lang="cs-CZ"/>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1922030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4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a:t>Předělový slajd</a:t>
            </a:r>
            <a:br>
              <a:rPr lang="cs-CZ"/>
            </a:br>
            <a:r>
              <a:rPr lang="cs-CZ"/>
              <a:t>na dva řádky</a:t>
            </a:r>
          </a:p>
        </p:txBody>
      </p:sp>
    </p:spTree>
    <p:extLst>
      <p:ext uri="{BB962C8B-B14F-4D97-AF65-F5344CB8AC3E}">
        <p14:creationId xmlns:p14="http://schemas.microsoft.com/office/powerpoint/2010/main" val="3772773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0" name="Volný tvar: obrazec 328">
            <a:extLst>
              <a:ext uri="{FF2B5EF4-FFF2-40B4-BE49-F238E27FC236}">
                <a16:creationId xmlns:a16="http://schemas.microsoft.com/office/drawing/2014/main" id="{72B1FD33-F3DE-4948-9B57-EB877B8B4832}"/>
              </a:ext>
            </a:extLst>
          </p:cNvPr>
          <p:cNvSpPr/>
          <p:nvPr/>
        </p:nvSpPr>
        <p:spPr>
          <a:xfrm>
            <a:off x="0" y="0"/>
            <a:ext cx="12192000" cy="5728158"/>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blipFill>
            <a:blip r:embed="rId2"/>
            <a:srcRect/>
            <a:stretch>
              <a:fillRect b="-19724"/>
            </a:stretch>
          </a:blip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3207449"/>
            <a:ext cx="10837862" cy="626325"/>
          </a:xfrm>
        </p:spPr>
        <p:txBody>
          <a:bodyPr anchor="b"/>
          <a:lstStyle>
            <a:lvl1pPr algn="l">
              <a:defRPr sz="4400" b="1">
                <a:solidFill>
                  <a:schemeClr val="bg1"/>
                </a:solidFill>
                <a:latin typeface="+mj-lt"/>
              </a:defRPr>
            </a:lvl1pPr>
          </a:lstStyle>
          <a:p>
            <a:r>
              <a:rPr lang="cs-CZ"/>
              <a:t>Kliknutím lze upravit styl.</a:t>
            </a:r>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5076480"/>
            <a:ext cx="9515475" cy="227755"/>
          </a:xfrm>
        </p:spPr>
        <p:txBody>
          <a:bodyPr wrap="square" anchor="b">
            <a:spAutoFit/>
          </a:bodyPr>
          <a:lstStyle>
            <a:lvl1pPr marL="0" indent="0" algn="l">
              <a:spcBef>
                <a:spcPts val="0"/>
              </a:spcBef>
              <a:spcAft>
                <a:spcPts val="300"/>
              </a:spcAft>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grpSp>
        <p:nvGrpSpPr>
          <p:cNvPr id="1105" name="Skupina 4">
            <a:extLst>
              <a:ext uri="{FF2B5EF4-FFF2-40B4-BE49-F238E27FC236}">
                <a16:creationId xmlns:a16="http://schemas.microsoft.com/office/drawing/2014/main" id="{676DB37A-07FD-4BDD-9CE5-19979EC97586}"/>
              </a:ext>
            </a:extLst>
          </p:cNvPr>
          <p:cNvGrpSpPr/>
          <p:nvPr/>
        </p:nvGrpSpPr>
        <p:grpSpPr>
          <a:xfrm>
            <a:off x="982662" y="734207"/>
            <a:ext cx="2537577" cy="664797"/>
            <a:chOff x="9328150" y="384175"/>
            <a:chExt cx="2484438" cy="650876"/>
          </a:xfrm>
          <a:solidFill>
            <a:schemeClr val="bg1"/>
          </a:solidFill>
        </p:grpSpPr>
        <p:sp>
          <p:nvSpPr>
            <p:cNvPr id="1106" name="Freeform 503">
              <a:extLst>
                <a:ext uri="{FF2B5EF4-FFF2-40B4-BE49-F238E27FC236}">
                  <a16:creationId xmlns:a16="http://schemas.microsoft.com/office/drawing/2014/main" id="{84BCB5A2-F3E3-4794-B166-CBE6D6CE7B88}"/>
                </a:ext>
              </a:extLst>
            </p:cNvPr>
            <p:cNvSpPr>
              <a:spLocks noEditPoints="1"/>
            </p:cNvSpPr>
            <p:nvPr/>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7" name="Freeform 504">
              <a:extLst>
                <a:ext uri="{FF2B5EF4-FFF2-40B4-BE49-F238E27FC236}">
                  <a16:creationId xmlns:a16="http://schemas.microsoft.com/office/drawing/2014/main" id="{6872D96A-1BC3-45F8-8DFD-8DECFEB8283E}"/>
                </a:ext>
              </a:extLst>
            </p:cNvPr>
            <p:cNvSpPr>
              <a:spLocks noEditPoints="1"/>
            </p:cNvSpPr>
            <p:nvPr/>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8" name="Freeform 505">
              <a:extLst>
                <a:ext uri="{FF2B5EF4-FFF2-40B4-BE49-F238E27FC236}">
                  <a16:creationId xmlns:a16="http://schemas.microsoft.com/office/drawing/2014/main" id="{B7309DA7-1032-457B-A002-51D17C19A2EE}"/>
                </a:ext>
              </a:extLst>
            </p:cNvPr>
            <p:cNvSpPr>
              <a:spLocks/>
            </p:cNvSpPr>
            <p:nvPr/>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9" name="Freeform 506">
              <a:extLst>
                <a:ext uri="{FF2B5EF4-FFF2-40B4-BE49-F238E27FC236}">
                  <a16:creationId xmlns:a16="http://schemas.microsoft.com/office/drawing/2014/main" id="{CDF7984D-21EA-44CA-8F2D-0372F24940E1}"/>
                </a:ext>
              </a:extLst>
            </p:cNvPr>
            <p:cNvSpPr>
              <a:spLocks/>
            </p:cNvSpPr>
            <p:nvPr/>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0" name="Freeform 507">
              <a:extLst>
                <a:ext uri="{FF2B5EF4-FFF2-40B4-BE49-F238E27FC236}">
                  <a16:creationId xmlns:a16="http://schemas.microsoft.com/office/drawing/2014/main" id="{EF639ADF-5531-4DDA-B771-CD3842F559E7}"/>
                </a:ext>
              </a:extLst>
            </p:cNvPr>
            <p:cNvSpPr>
              <a:spLocks noEditPoints="1"/>
            </p:cNvSpPr>
            <p:nvPr/>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1" name="Freeform 508">
              <a:extLst>
                <a:ext uri="{FF2B5EF4-FFF2-40B4-BE49-F238E27FC236}">
                  <a16:creationId xmlns:a16="http://schemas.microsoft.com/office/drawing/2014/main" id="{B853AB55-92A6-4CAC-9CEF-ACCB7C0D22CF}"/>
                </a:ext>
              </a:extLst>
            </p:cNvPr>
            <p:cNvSpPr>
              <a:spLocks noEditPoints="1"/>
            </p:cNvSpPr>
            <p:nvPr/>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2" name="Freeform 509">
              <a:extLst>
                <a:ext uri="{FF2B5EF4-FFF2-40B4-BE49-F238E27FC236}">
                  <a16:creationId xmlns:a16="http://schemas.microsoft.com/office/drawing/2014/main" id="{0E1ADE1B-958F-4476-9504-C55CEFD80D37}"/>
                </a:ext>
              </a:extLst>
            </p:cNvPr>
            <p:cNvSpPr>
              <a:spLocks/>
            </p:cNvSpPr>
            <p:nvPr/>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3" name="Freeform 510">
              <a:extLst>
                <a:ext uri="{FF2B5EF4-FFF2-40B4-BE49-F238E27FC236}">
                  <a16:creationId xmlns:a16="http://schemas.microsoft.com/office/drawing/2014/main" id="{FDDEAF33-2459-4E78-BC24-75234A6E5EBD}"/>
                </a:ext>
              </a:extLst>
            </p:cNvPr>
            <p:cNvSpPr>
              <a:spLocks noEditPoints="1"/>
            </p:cNvSpPr>
            <p:nvPr/>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4" name="Freeform 511">
              <a:extLst>
                <a:ext uri="{FF2B5EF4-FFF2-40B4-BE49-F238E27FC236}">
                  <a16:creationId xmlns:a16="http://schemas.microsoft.com/office/drawing/2014/main" id="{B837EB87-5196-4F10-9DAB-C20444961A90}"/>
                </a:ext>
              </a:extLst>
            </p:cNvPr>
            <p:cNvSpPr>
              <a:spLocks/>
            </p:cNvSpPr>
            <p:nvPr/>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5" name="Freeform 512">
              <a:extLst>
                <a:ext uri="{FF2B5EF4-FFF2-40B4-BE49-F238E27FC236}">
                  <a16:creationId xmlns:a16="http://schemas.microsoft.com/office/drawing/2014/main" id="{8E2B6F0B-1DD4-40FF-84A9-3123A5761DF3}"/>
                </a:ext>
              </a:extLst>
            </p:cNvPr>
            <p:cNvSpPr>
              <a:spLocks/>
            </p:cNvSpPr>
            <p:nvPr/>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6" name="Freeform 513">
              <a:extLst>
                <a:ext uri="{FF2B5EF4-FFF2-40B4-BE49-F238E27FC236}">
                  <a16:creationId xmlns:a16="http://schemas.microsoft.com/office/drawing/2014/main" id="{A7466D9D-34DB-4A97-BF50-87408EB008FA}"/>
                </a:ext>
              </a:extLst>
            </p:cNvPr>
            <p:cNvSpPr>
              <a:spLocks noEditPoints="1"/>
            </p:cNvSpPr>
            <p:nvPr/>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7" name="Freeform 514">
              <a:extLst>
                <a:ext uri="{FF2B5EF4-FFF2-40B4-BE49-F238E27FC236}">
                  <a16:creationId xmlns:a16="http://schemas.microsoft.com/office/drawing/2014/main" id="{C5C92709-CC87-472D-BC3F-051A2ACA29AB}"/>
                </a:ext>
              </a:extLst>
            </p:cNvPr>
            <p:cNvSpPr>
              <a:spLocks noEditPoints="1"/>
            </p:cNvSpPr>
            <p:nvPr/>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8" name="Freeform 515">
              <a:extLst>
                <a:ext uri="{FF2B5EF4-FFF2-40B4-BE49-F238E27FC236}">
                  <a16:creationId xmlns:a16="http://schemas.microsoft.com/office/drawing/2014/main" id="{65FE25C3-4996-49A4-A2ED-AB5AD446F0AF}"/>
                </a:ext>
              </a:extLst>
            </p:cNvPr>
            <p:cNvSpPr>
              <a:spLocks/>
            </p:cNvSpPr>
            <p:nvPr/>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9" name="Freeform 516">
              <a:extLst>
                <a:ext uri="{FF2B5EF4-FFF2-40B4-BE49-F238E27FC236}">
                  <a16:creationId xmlns:a16="http://schemas.microsoft.com/office/drawing/2014/main" id="{40A1C4FD-E865-441C-BD5C-A02621D19753}"/>
                </a:ext>
              </a:extLst>
            </p:cNvPr>
            <p:cNvSpPr>
              <a:spLocks/>
            </p:cNvSpPr>
            <p:nvPr/>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0" name="Freeform 517">
              <a:extLst>
                <a:ext uri="{FF2B5EF4-FFF2-40B4-BE49-F238E27FC236}">
                  <a16:creationId xmlns:a16="http://schemas.microsoft.com/office/drawing/2014/main" id="{BBB99343-E00A-4631-AAD4-62F2C7445D2C}"/>
                </a:ext>
              </a:extLst>
            </p:cNvPr>
            <p:cNvSpPr>
              <a:spLocks noEditPoints="1"/>
            </p:cNvSpPr>
            <p:nvPr/>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1" name="Freeform 518">
              <a:extLst>
                <a:ext uri="{FF2B5EF4-FFF2-40B4-BE49-F238E27FC236}">
                  <a16:creationId xmlns:a16="http://schemas.microsoft.com/office/drawing/2014/main" id="{56312A48-10B3-4F75-8CF3-41E985EAF551}"/>
                </a:ext>
              </a:extLst>
            </p:cNvPr>
            <p:cNvSpPr>
              <a:spLocks noEditPoints="1"/>
            </p:cNvSpPr>
            <p:nvPr/>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2" name="Freeform 519">
              <a:extLst>
                <a:ext uri="{FF2B5EF4-FFF2-40B4-BE49-F238E27FC236}">
                  <a16:creationId xmlns:a16="http://schemas.microsoft.com/office/drawing/2014/main" id="{A8FDB43F-1A47-45B4-889B-3653591C1D9D}"/>
                </a:ext>
              </a:extLst>
            </p:cNvPr>
            <p:cNvSpPr>
              <a:spLocks/>
            </p:cNvSpPr>
            <p:nvPr/>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3" name="Freeform 520">
              <a:extLst>
                <a:ext uri="{FF2B5EF4-FFF2-40B4-BE49-F238E27FC236}">
                  <a16:creationId xmlns:a16="http://schemas.microsoft.com/office/drawing/2014/main" id="{A10FDFF9-AE9C-4851-8FC0-02F48C7093EA}"/>
                </a:ext>
              </a:extLst>
            </p:cNvPr>
            <p:cNvSpPr>
              <a:spLocks/>
            </p:cNvSpPr>
            <p:nvPr/>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4" name="Freeform 521">
              <a:extLst>
                <a:ext uri="{FF2B5EF4-FFF2-40B4-BE49-F238E27FC236}">
                  <a16:creationId xmlns:a16="http://schemas.microsoft.com/office/drawing/2014/main" id="{FE652219-8303-4DB6-8B17-E1C194A43EE2}"/>
                </a:ext>
              </a:extLst>
            </p:cNvPr>
            <p:cNvSpPr>
              <a:spLocks noEditPoints="1"/>
            </p:cNvSpPr>
            <p:nvPr/>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5" name="Freeform 522">
              <a:extLst>
                <a:ext uri="{FF2B5EF4-FFF2-40B4-BE49-F238E27FC236}">
                  <a16:creationId xmlns:a16="http://schemas.microsoft.com/office/drawing/2014/main" id="{4E6A04B4-D00E-4727-ACAE-91B050E695ED}"/>
                </a:ext>
              </a:extLst>
            </p:cNvPr>
            <p:cNvSpPr>
              <a:spLocks/>
            </p:cNvSpPr>
            <p:nvPr/>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6" name="Freeform 523">
              <a:extLst>
                <a:ext uri="{FF2B5EF4-FFF2-40B4-BE49-F238E27FC236}">
                  <a16:creationId xmlns:a16="http://schemas.microsoft.com/office/drawing/2014/main" id="{2F439928-EE5F-4F69-A981-6E28512B4CFE}"/>
                </a:ext>
              </a:extLst>
            </p:cNvPr>
            <p:cNvSpPr>
              <a:spLocks/>
            </p:cNvSpPr>
            <p:nvPr/>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7" name="Freeform 524">
              <a:extLst>
                <a:ext uri="{FF2B5EF4-FFF2-40B4-BE49-F238E27FC236}">
                  <a16:creationId xmlns:a16="http://schemas.microsoft.com/office/drawing/2014/main" id="{F91D912E-3103-4973-9408-2E6FE4007CA6}"/>
                </a:ext>
              </a:extLst>
            </p:cNvPr>
            <p:cNvSpPr>
              <a:spLocks/>
            </p:cNvSpPr>
            <p:nvPr/>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8" name="Rectangle 525">
              <a:extLst>
                <a:ext uri="{FF2B5EF4-FFF2-40B4-BE49-F238E27FC236}">
                  <a16:creationId xmlns:a16="http://schemas.microsoft.com/office/drawing/2014/main" id="{F8CA8718-3C53-4A1B-944F-03787DB1037F}"/>
                </a:ext>
              </a:extLst>
            </p:cNvPr>
            <p:cNvSpPr>
              <a:spLocks noChangeArrowheads="1"/>
            </p:cNvSpPr>
            <p:nvPr/>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9" name="Freeform 526">
              <a:extLst>
                <a:ext uri="{FF2B5EF4-FFF2-40B4-BE49-F238E27FC236}">
                  <a16:creationId xmlns:a16="http://schemas.microsoft.com/office/drawing/2014/main" id="{4A02F169-DA5A-416F-BF11-DD342E080296}"/>
                </a:ext>
              </a:extLst>
            </p:cNvPr>
            <p:cNvSpPr>
              <a:spLocks/>
            </p:cNvSpPr>
            <p:nvPr/>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0" name="Freeform 527">
              <a:extLst>
                <a:ext uri="{FF2B5EF4-FFF2-40B4-BE49-F238E27FC236}">
                  <a16:creationId xmlns:a16="http://schemas.microsoft.com/office/drawing/2014/main" id="{10BB4014-33CE-4F5C-9BCD-7A63BFC7E3FA}"/>
                </a:ext>
              </a:extLst>
            </p:cNvPr>
            <p:cNvSpPr>
              <a:spLocks/>
            </p:cNvSpPr>
            <p:nvPr/>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grpSp>
        <p:nvGrpSpPr>
          <p:cNvPr id="31" name="Group 135">
            <a:extLst>
              <a:ext uri="{FF2B5EF4-FFF2-40B4-BE49-F238E27FC236}">
                <a16:creationId xmlns:a16="http://schemas.microsoft.com/office/drawing/2014/main" id="{5B1D60CF-BE5F-41CC-9617-C8BE356C5F6B}"/>
              </a:ext>
            </a:extLst>
          </p:cNvPr>
          <p:cNvGrpSpPr/>
          <p:nvPr userDrawn="1"/>
        </p:nvGrpSpPr>
        <p:grpSpPr>
          <a:xfrm>
            <a:off x="982663" y="6118225"/>
            <a:ext cx="10833100" cy="365126"/>
            <a:chOff x="982663" y="6086476"/>
            <a:chExt cx="10833100" cy="365126"/>
          </a:xfrm>
        </p:grpSpPr>
        <p:sp>
          <p:nvSpPr>
            <p:cNvPr id="32" name="Freeform 5">
              <a:extLst>
                <a:ext uri="{FF2B5EF4-FFF2-40B4-BE49-F238E27FC236}">
                  <a16:creationId xmlns:a16="http://schemas.microsoft.com/office/drawing/2014/main" id="{178B4F5E-3260-441A-936A-B789FF24E5B7}"/>
                </a:ext>
              </a:extLst>
            </p:cNvPr>
            <p:cNvSpPr>
              <a:spLocks/>
            </p:cNvSpPr>
            <p:nvPr/>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3" name="Freeform 6">
              <a:extLst>
                <a:ext uri="{FF2B5EF4-FFF2-40B4-BE49-F238E27FC236}">
                  <a16:creationId xmlns:a16="http://schemas.microsoft.com/office/drawing/2014/main" id="{DF4A6A9E-7C6D-405C-ABD0-6269B5702D78}"/>
                </a:ext>
              </a:extLst>
            </p:cNvPr>
            <p:cNvSpPr>
              <a:spLocks/>
            </p:cNvSpPr>
            <p:nvPr/>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4" name="Freeform 7">
              <a:extLst>
                <a:ext uri="{FF2B5EF4-FFF2-40B4-BE49-F238E27FC236}">
                  <a16:creationId xmlns:a16="http://schemas.microsoft.com/office/drawing/2014/main" id="{D3D8A54C-1263-4CC0-8A27-8E039B090291}"/>
                </a:ext>
              </a:extLst>
            </p:cNvPr>
            <p:cNvSpPr>
              <a:spLocks/>
            </p:cNvSpPr>
            <p:nvPr/>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5" name="Freeform 8">
              <a:extLst>
                <a:ext uri="{FF2B5EF4-FFF2-40B4-BE49-F238E27FC236}">
                  <a16:creationId xmlns:a16="http://schemas.microsoft.com/office/drawing/2014/main" id="{F5287A4A-5862-4C3D-8C35-CD6707EBE2DD}"/>
                </a:ext>
              </a:extLst>
            </p:cNvPr>
            <p:cNvSpPr>
              <a:spLocks/>
            </p:cNvSpPr>
            <p:nvPr/>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6" name="Freeform 9">
              <a:extLst>
                <a:ext uri="{FF2B5EF4-FFF2-40B4-BE49-F238E27FC236}">
                  <a16:creationId xmlns:a16="http://schemas.microsoft.com/office/drawing/2014/main" id="{BE873F3D-E5F7-47B6-95D7-4057F1C151EA}"/>
                </a:ext>
              </a:extLst>
            </p:cNvPr>
            <p:cNvSpPr>
              <a:spLocks/>
            </p:cNvSpPr>
            <p:nvPr/>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7" name="Freeform 10">
              <a:extLst>
                <a:ext uri="{FF2B5EF4-FFF2-40B4-BE49-F238E27FC236}">
                  <a16:creationId xmlns:a16="http://schemas.microsoft.com/office/drawing/2014/main" id="{70C91B34-BA07-40A0-B665-A00E6CBA1A5A}"/>
                </a:ext>
              </a:extLst>
            </p:cNvPr>
            <p:cNvSpPr>
              <a:spLocks/>
            </p:cNvSpPr>
            <p:nvPr/>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8" name="Freeform 11">
              <a:extLst>
                <a:ext uri="{FF2B5EF4-FFF2-40B4-BE49-F238E27FC236}">
                  <a16:creationId xmlns:a16="http://schemas.microsoft.com/office/drawing/2014/main" id="{2B2D45FB-693B-4769-A3F1-5CBA2D51957F}"/>
                </a:ext>
              </a:extLst>
            </p:cNvPr>
            <p:cNvSpPr>
              <a:spLocks/>
            </p:cNvSpPr>
            <p:nvPr/>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9" name="Freeform 12">
              <a:extLst>
                <a:ext uri="{FF2B5EF4-FFF2-40B4-BE49-F238E27FC236}">
                  <a16:creationId xmlns:a16="http://schemas.microsoft.com/office/drawing/2014/main" id="{EB2D2FC5-FFA0-40AB-B9FC-323C605644FB}"/>
                </a:ext>
              </a:extLst>
            </p:cNvPr>
            <p:cNvSpPr>
              <a:spLocks/>
            </p:cNvSpPr>
            <p:nvPr/>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0" name="Freeform 13">
              <a:extLst>
                <a:ext uri="{FF2B5EF4-FFF2-40B4-BE49-F238E27FC236}">
                  <a16:creationId xmlns:a16="http://schemas.microsoft.com/office/drawing/2014/main" id="{24CFFC7F-AECC-4FAE-99B4-3488E068C85B}"/>
                </a:ext>
              </a:extLst>
            </p:cNvPr>
            <p:cNvSpPr>
              <a:spLocks/>
            </p:cNvSpPr>
            <p:nvPr/>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1" name="Freeform 14">
              <a:extLst>
                <a:ext uri="{FF2B5EF4-FFF2-40B4-BE49-F238E27FC236}">
                  <a16:creationId xmlns:a16="http://schemas.microsoft.com/office/drawing/2014/main" id="{E2B05368-7FDC-4D32-A6C7-A403F9B9F61C}"/>
                </a:ext>
              </a:extLst>
            </p:cNvPr>
            <p:cNvSpPr>
              <a:spLocks/>
            </p:cNvSpPr>
            <p:nvPr/>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2" name="Freeform 15">
              <a:extLst>
                <a:ext uri="{FF2B5EF4-FFF2-40B4-BE49-F238E27FC236}">
                  <a16:creationId xmlns:a16="http://schemas.microsoft.com/office/drawing/2014/main" id="{C479117A-F83E-4656-82C8-696D697537E3}"/>
                </a:ext>
              </a:extLst>
            </p:cNvPr>
            <p:cNvSpPr>
              <a:spLocks/>
            </p:cNvSpPr>
            <p:nvPr/>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3" name="Freeform 16">
              <a:extLst>
                <a:ext uri="{FF2B5EF4-FFF2-40B4-BE49-F238E27FC236}">
                  <a16:creationId xmlns:a16="http://schemas.microsoft.com/office/drawing/2014/main" id="{E728D2B3-B83B-4EC4-8575-D633D64EBD69}"/>
                </a:ext>
              </a:extLst>
            </p:cNvPr>
            <p:cNvSpPr>
              <a:spLocks/>
            </p:cNvSpPr>
            <p:nvPr/>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4" name="Freeform 17">
              <a:extLst>
                <a:ext uri="{FF2B5EF4-FFF2-40B4-BE49-F238E27FC236}">
                  <a16:creationId xmlns:a16="http://schemas.microsoft.com/office/drawing/2014/main" id="{81BE5821-1547-49F6-96D0-3209B4BD8BDB}"/>
                </a:ext>
              </a:extLst>
            </p:cNvPr>
            <p:cNvSpPr>
              <a:spLocks/>
            </p:cNvSpPr>
            <p:nvPr/>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5" name="Freeform 18">
              <a:extLst>
                <a:ext uri="{FF2B5EF4-FFF2-40B4-BE49-F238E27FC236}">
                  <a16:creationId xmlns:a16="http://schemas.microsoft.com/office/drawing/2014/main" id="{AE11FD74-4BC6-4334-B08F-8806D82A27B4}"/>
                </a:ext>
              </a:extLst>
            </p:cNvPr>
            <p:cNvSpPr>
              <a:spLocks/>
            </p:cNvSpPr>
            <p:nvPr/>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6" name="Freeform 19">
              <a:extLst>
                <a:ext uri="{FF2B5EF4-FFF2-40B4-BE49-F238E27FC236}">
                  <a16:creationId xmlns:a16="http://schemas.microsoft.com/office/drawing/2014/main" id="{C5067002-EF9C-40B3-87DB-93F5967B57EA}"/>
                </a:ext>
              </a:extLst>
            </p:cNvPr>
            <p:cNvSpPr>
              <a:spLocks/>
            </p:cNvSpPr>
            <p:nvPr/>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7" name="Freeform 20">
              <a:extLst>
                <a:ext uri="{FF2B5EF4-FFF2-40B4-BE49-F238E27FC236}">
                  <a16:creationId xmlns:a16="http://schemas.microsoft.com/office/drawing/2014/main" id="{3176B1E5-8E69-49C5-898A-E897B8D804E1}"/>
                </a:ext>
              </a:extLst>
            </p:cNvPr>
            <p:cNvSpPr>
              <a:spLocks/>
            </p:cNvSpPr>
            <p:nvPr/>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8" name="Freeform 21">
              <a:extLst>
                <a:ext uri="{FF2B5EF4-FFF2-40B4-BE49-F238E27FC236}">
                  <a16:creationId xmlns:a16="http://schemas.microsoft.com/office/drawing/2014/main" id="{8F30B98E-0683-4E06-A9C0-D7BC2F28B271}"/>
                </a:ext>
              </a:extLst>
            </p:cNvPr>
            <p:cNvSpPr>
              <a:spLocks/>
            </p:cNvSpPr>
            <p:nvPr/>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9" name="Freeform 22">
              <a:extLst>
                <a:ext uri="{FF2B5EF4-FFF2-40B4-BE49-F238E27FC236}">
                  <a16:creationId xmlns:a16="http://schemas.microsoft.com/office/drawing/2014/main" id="{14A597A2-F113-4345-AB9E-A93622BC2708}"/>
                </a:ext>
              </a:extLst>
            </p:cNvPr>
            <p:cNvSpPr>
              <a:spLocks/>
            </p:cNvSpPr>
            <p:nvPr/>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0" name="Freeform 23">
              <a:extLst>
                <a:ext uri="{FF2B5EF4-FFF2-40B4-BE49-F238E27FC236}">
                  <a16:creationId xmlns:a16="http://schemas.microsoft.com/office/drawing/2014/main" id="{F6DBFB60-C697-49CE-A936-2B1960A03791}"/>
                </a:ext>
              </a:extLst>
            </p:cNvPr>
            <p:cNvSpPr>
              <a:spLocks/>
            </p:cNvSpPr>
            <p:nvPr/>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 name="Freeform 24">
              <a:extLst>
                <a:ext uri="{FF2B5EF4-FFF2-40B4-BE49-F238E27FC236}">
                  <a16:creationId xmlns:a16="http://schemas.microsoft.com/office/drawing/2014/main" id="{57A4C699-2173-46B2-B9BA-F35827722DCF}"/>
                </a:ext>
              </a:extLst>
            </p:cNvPr>
            <p:cNvSpPr>
              <a:spLocks/>
            </p:cNvSpPr>
            <p:nvPr/>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 name="Freeform 25">
              <a:extLst>
                <a:ext uri="{FF2B5EF4-FFF2-40B4-BE49-F238E27FC236}">
                  <a16:creationId xmlns:a16="http://schemas.microsoft.com/office/drawing/2014/main" id="{A7B68409-63F7-4239-9096-6E52550A4890}"/>
                </a:ext>
              </a:extLst>
            </p:cNvPr>
            <p:cNvSpPr>
              <a:spLocks/>
            </p:cNvSpPr>
            <p:nvPr/>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 name="Freeform 26">
              <a:extLst>
                <a:ext uri="{FF2B5EF4-FFF2-40B4-BE49-F238E27FC236}">
                  <a16:creationId xmlns:a16="http://schemas.microsoft.com/office/drawing/2014/main" id="{2CEEC9F4-7EEA-4502-B4A8-09AE33EE3ABD}"/>
                </a:ext>
              </a:extLst>
            </p:cNvPr>
            <p:cNvSpPr>
              <a:spLocks/>
            </p:cNvSpPr>
            <p:nvPr/>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 name="Freeform 27">
              <a:extLst>
                <a:ext uri="{FF2B5EF4-FFF2-40B4-BE49-F238E27FC236}">
                  <a16:creationId xmlns:a16="http://schemas.microsoft.com/office/drawing/2014/main" id="{48B6C6FC-F976-4D37-B4DE-7A94961FD226}"/>
                </a:ext>
              </a:extLst>
            </p:cNvPr>
            <p:cNvSpPr>
              <a:spLocks/>
            </p:cNvSpPr>
            <p:nvPr/>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 name="Freeform 28">
              <a:extLst>
                <a:ext uri="{FF2B5EF4-FFF2-40B4-BE49-F238E27FC236}">
                  <a16:creationId xmlns:a16="http://schemas.microsoft.com/office/drawing/2014/main" id="{BF931A60-D1AF-46A5-A69F-CD9F344C8B28}"/>
                </a:ext>
              </a:extLst>
            </p:cNvPr>
            <p:cNvSpPr>
              <a:spLocks/>
            </p:cNvSpPr>
            <p:nvPr/>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 name="Freeform 29">
              <a:extLst>
                <a:ext uri="{FF2B5EF4-FFF2-40B4-BE49-F238E27FC236}">
                  <a16:creationId xmlns:a16="http://schemas.microsoft.com/office/drawing/2014/main" id="{B923EAC8-3A2B-429F-91A9-E93A33AEE245}"/>
                </a:ext>
              </a:extLst>
            </p:cNvPr>
            <p:cNvSpPr>
              <a:spLocks/>
            </p:cNvSpPr>
            <p:nvPr/>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 name="Freeform 30">
              <a:extLst>
                <a:ext uri="{FF2B5EF4-FFF2-40B4-BE49-F238E27FC236}">
                  <a16:creationId xmlns:a16="http://schemas.microsoft.com/office/drawing/2014/main" id="{1FE501D8-3BF2-4BEE-ABE3-939EAE6D3410}"/>
                </a:ext>
              </a:extLst>
            </p:cNvPr>
            <p:cNvSpPr>
              <a:spLocks/>
            </p:cNvSpPr>
            <p:nvPr/>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8" name="Freeform 31">
              <a:extLst>
                <a:ext uri="{FF2B5EF4-FFF2-40B4-BE49-F238E27FC236}">
                  <a16:creationId xmlns:a16="http://schemas.microsoft.com/office/drawing/2014/main" id="{1BD83547-DB19-4B64-8A03-F39254494ED9}"/>
                </a:ext>
              </a:extLst>
            </p:cNvPr>
            <p:cNvSpPr>
              <a:spLocks/>
            </p:cNvSpPr>
            <p:nvPr/>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9" name="Freeform 32">
              <a:extLst>
                <a:ext uri="{FF2B5EF4-FFF2-40B4-BE49-F238E27FC236}">
                  <a16:creationId xmlns:a16="http://schemas.microsoft.com/office/drawing/2014/main" id="{26AA5340-3626-4144-BBCF-809C698C05E4}"/>
                </a:ext>
              </a:extLst>
            </p:cNvPr>
            <p:cNvSpPr>
              <a:spLocks/>
            </p:cNvSpPr>
            <p:nvPr/>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0" name="Freeform 33">
              <a:extLst>
                <a:ext uri="{FF2B5EF4-FFF2-40B4-BE49-F238E27FC236}">
                  <a16:creationId xmlns:a16="http://schemas.microsoft.com/office/drawing/2014/main" id="{99869AF2-7194-4490-8DA6-3832F5CE44C0}"/>
                </a:ext>
              </a:extLst>
            </p:cNvPr>
            <p:cNvSpPr>
              <a:spLocks/>
            </p:cNvSpPr>
            <p:nvPr/>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1" name="Freeform 34">
              <a:extLst>
                <a:ext uri="{FF2B5EF4-FFF2-40B4-BE49-F238E27FC236}">
                  <a16:creationId xmlns:a16="http://schemas.microsoft.com/office/drawing/2014/main" id="{030B4A01-93FC-4E51-B481-04E9B9C2A635}"/>
                </a:ext>
              </a:extLst>
            </p:cNvPr>
            <p:cNvSpPr>
              <a:spLocks/>
            </p:cNvSpPr>
            <p:nvPr/>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2" name="Freeform 35">
              <a:extLst>
                <a:ext uri="{FF2B5EF4-FFF2-40B4-BE49-F238E27FC236}">
                  <a16:creationId xmlns:a16="http://schemas.microsoft.com/office/drawing/2014/main" id="{DFD55C0C-7A13-4965-848A-0CE9F45BB722}"/>
                </a:ext>
              </a:extLst>
            </p:cNvPr>
            <p:cNvSpPr>
              <a:spLocks/>
            </p:cNvSpPr>
            <p:nvPr/>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3" name="Freeform 36">
              <a:extLst>
                <a:ext uri="{FF2B5EF4-FFF2-40B4-BE49-F238E27FC236}">
                  <a16:creationId xmlns:a16="http://schemas.microsoft.com/office/drawing/2014/main" id="{6E82B866-338E-40A0-A796-6B254B5CF3ED}"/>
                </a:ext>
              </a:extLst>
            </p:cNvPr>
            <p:cNvSpPr>
              <a:spLocks/>
            </p:cNvSpPr>
            <p:nvPr/>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4" name="Freeform 37">
              <a:extLst>
                <a:ext uri="{FF2B5EF4-FFF2-40B4-BE49-F238E27FC236}">
                  <a16:creationId xmlns:a16="http://schemas.microsoft.com/office/drawing/2014/main" id="{41FA5042-7276-4A09-9195-1AB4B5729CC2}"/>
                </a:ext>
              </a:extLst>
            </p:cNvPr>
            <p:cNvSpPr>
              <a:spLocks/>
            </p:cNvSpPr>
            <p:nvPr/>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5" name="Freeform 38">
              <a:extLst>
                <a:ext uri="{FF2B5EF4-FFF2-40B4-BE49-F238E27FC236}">
                  <a16:creationId xmlns:a16="http://schemas.microsoft.com/office/drawing/2014/main" id="{33EC5951-371D-47F9-890B-00B54957CE21}"/>
                </a:ext>
              </a:extLst>
            </p:cNvPr>
            <p:cNvSpPr>
              <a:spLocks/>
            </p:cNvSpPr>
            <p:nvPr/>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6" name="Freeform 39">
              <a:extLst>
                <a:ext uri="{FF2B5EF4-FFF2-40B4-BE49-F238E27FC236}">
                  <a16:creationId xmlns:a16="http://schemas.microsoft.com/office/drawing/2014/main" id="{EB63A115-79F8-48FC-8D9F-52E7AD08025D}"/>
                </a:ext>
              </a:extLst>
            </p:cNvPr>
            <p:cNvSpPr>
              <a:spLocks/>
            </p:cNvSpPr>
            <p:nvPr/>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7" name="Freeform 40">
              <a:extLst>
                <a:ext uri="{FF2B5EF4-FFF2-40B4-BE49-F238E27FC236}">
                  <a16:creationId xmlns:a16="http://schemas.microsoft.com/office/drawing/2014/main" id="{972D5419-29B3-45EC-961D-26D2DF0E3EB8}"/>
                </a:ext>
              </a:extLst>
            </p:cNvPr>
            <p:cNvSpPr>
              <a:spLocks/>
            </p:cNvSpPr>
            <p:nvPr/>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8" name="Freeform 41">
              <a:extLst>
                <a:ext uri="{FF2B5EF4-FFF2-40B4-BE49-F238E27FC236}">
                  <a16:creationId xmlns:a16="http://schemas.microsoft.com/office/drawing/2014/main" id="{7BDB6C80-3452-4F9E-8CE5-4FE817405B95}"/>
                </a:ext>
              </a:extLst>
            </p:cNvPr>
            <p:cNvSpPr>
              <a:spLocks/>
            </p:cNvSpPr>
            <p:nvPr/>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9" name="Freeform 42">
              <a:extLst>
                <a:ext uri="{FF2B5EF4-FFF2-40B4-BE49-F238E27FC236}">
                  <a16:creationId xmlns:a16="http://schemas.microsoft.com/office/drawing/2014/main" id="{71CBD36F-5235-412A-8095-9C40D5C72695}"/>
                </a:ext>
              </a:extLst>
            </p:cNvPr>
            <p:cNvSpPr>
              <a:spLocks/>
            </p:cNvSpPr>
            <p:nvPr/>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0" name="Freeform 43">
              <a:extLst>
                <a:ext uri="{FF2B5EF4-FFF2-40B4-BE49-F238E27FC236}">
                  <a16:creationId xmlns:a16="http://schemas.microsoft.com/office/drawing/2014/main" id="{CDA34ACA-6A62-40A3-A178-3761319FC443}"/>
                </a:ext>
              </a:extLst>
            </p:cNvPr>
            <p:cNvSpPr>
              <a:spLocks/>
            </p:cNvSpPr>
            <p:nvPr/>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1" name="Freeform 44">
              <a:extLst>
                <a:ext uri="{FF2B5EF4-FFF2-40B4-BE49-F238E27FC236}">
                  <a16:creationId xmlns:a16="http://schemas.microsoft.com/office/drawing/2014/main" id="{84678B57-8CD5-45C3-82E2-E552067BDB7E}"/>
                </a:ext>
              </a:extLst>
            </p:cNvPr>
            <p:cNvSpPr>
              <a:spLocks/>
            </p:cNvSpPr>
            <p:nvPr/>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2" name="Freeform 45">
              <a:extLst>
                <a:ext uri="{FF2B5EF4-FFF2-40B4-BE49-F238E27FC236}">
                  <a16:creationId xmlns:a16="http://schemas.microsoft.com/office/drawing/2014/main" id="{2EFBC79F-3D0E-4045-B55B-83476C2733FF}"/>
                </a:ext>
              </a:extLst>
            </p:cNvPr>
            <p:cNvSpPr>
              <a:spLocks/>
            </p:cNvSpPr>
            <p:nvPr/>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3" name="Freeform 46">
              <a:extLst>
                <a:ext uri="{FF2B5EF4-FFF2-40B4-BE49-F238E27FC236}">
                  <a16:creationId xmlns:a16="http://schemas.microsoft.com/office/drawing/2014/main" id="{35016667-EB59-4436-B376-8A3E1BE67FBC}"/>
                </a:ext>
              </a:extLst>
            </p:cNvPr>
            <p:cNvSpPr>
              <a:spLocks/>
            </p:cNvSpPr>
            <p:nvPr/>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47">
              <a:extLst>
                <a:ext uri="{FF2B5EF4-FFF2-40B4-BE49-F238E27FC236}">
                  <a16:creationId xmlns:a16="http://schemas.microsoft.com/office/drawing/2014/main" id="{4F6AFD3F-7E5D-4640-8D1F-27EED94846BE}"/>
                </a:ext>
              </a:extLst>
            </p:cNvPr>
            <p:cNvSpPr>
              <a:spLocks/>
            </p:cNvSpPr>
            <p:nvPr/>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48">
              <a:extLst>
                <a:ext uri="{FF2B5EF4-FFF2-40B4-BE49-F238E27FC236}">
                  <a16:creationId xmlns:a16="http://schemas.microsoft.com/office/drawing/2014/main" id="{F2068BE0-7A7D-4625-9078-A909DCE1050E}"/>
                </a:ext>
              </a:extLst>
            </p:cNvPr>
            <p:cNvSpPr>
              <a:spLocks/>
            </p:cNvSpPr>
            <p:nvPr/>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49">
              <a:extLst>
                <a:ext uri="{FF2B5EF4-FFF2-40B4-BE49-F238E27FC236}">
                  <a16:creationId xmlns:a16="http://schemas.microsoft.com/office/drawing/2014/main" id="{A991E993-E0C1-4CFB-8140-A7EBFA69FD2A}"/>
                </a:ext>
              </a:extLst>
            </p:cNvPr>
            <p:cNvSpPr>
              <a:spLocks/>
            </p:cNvSpPr>
            <p:nvPr/>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50">
              <a:extLst>
                <a:ext uri="{FF2B5EF4-FFF2-40B4-BE49-F238E27FC236}">
                  <a16:creationId xmlns:a16="http://schemas.microsoft.com/office/drawing/2014/main" id="{BA542640-A53D-48B6-A8DA-C58FB27E4BB6}"/>
                </a:ext>
              </a:extLst>
            </p:cNvPr>
            <p:cNvSpPr>
              <a:spLocks/>
            </p:cNvSpPr>
            <p:nvPr/>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51">
              <a:extLst>
                <a:ext uri="{FF2B5EF4-FFF2-40B4-BE49-F238E27FC236}">
                  <a16:creationId xmlns:a16="http://schemas.microsoft.com/office/drawing/2014/main" id="{7921722C-17A0-4F53-8602-F2807F0235C9}"/>
                </a:ext>
              </a:extLst>
            </p:cNvPr>
            <p:cNvSpPr>
              <a:spLocks/>
            </p:cNvSpPr>
            <p:nvPr/>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52">
              <a:extLst>
                <a:ext uri="{FF2B5EF4-FFF2-40B4-BE49-F238E27FC236}">
                  <a16:creationId xmlns:a16="http://schemas.microsoft.com/office/drawing/2014/main" id="{76559714-3C1A-4D74-B638-940B27B2CFF5}"/>
                </a:ext>
              </a:extLst>
            </p:cNvPr>
            <p:cNvSpPr>
              <a:spLocks/>
            </p:cNvSpPr>
            <p:nvPr/>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53">
              <a:extLst>
                <a:ext uri="{FF2B5EF4-FFF2-40B4-BE49-F238E27FC236}">
                  <a16:creationId xmlns:a16="http://schemas.microsoft.com/office/drawing/2014/main" id="{88E752C0-5D9A-413A-B265-4F0A6D499D6C}"/>
                </a:ext>
              </a:extLst>
            </p:cNvPr>
            <p:cNvSpPr>
              <a:spLocks/>
            </p:cNvSpPr>
            <p:nvPr/>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54">
              <a:extLst>
                <a:ext uri="{FF2B5EF4-FFF2-40B4-BE49-F238E27FC236}">
                  <a16:creationId xmlns:a16="http://schemas.microsoft.com/office/drawing/2014/main" id="{968D1B2E-E30B-48DC-94F1-7FFA912D1840}"/>
                </a:ext>
              </a:extLst>
            </p:cNvPr>
            <p:cNvSpPr>
              <a:spLocks/>
            </p:cNvSpPr>
            <p:nvPr/>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55">
              <a:extLst>
                <a:ext uri="{FF2B5EF4-FFF2-40B4-BE49-F238E27FC236}">
                  <a16:creationId xmlns:a16="http://schemas.microsoft.com/office/drawing/2014/main" id="{6DA7A7C1-0B52-47F6-ACDF-D45E25957816}"/>
                </a:ext>
              </a:extLst>
            </p:cNvPr>
            <p:cNvSpPr>
              <a:spLocks/>
            </p:cNvSpPr>
            <p:nvPr/>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56">
              <a:extLst>
                <a:ext uri="{FF2B5EF4-FFF2-40B4-BE49-F238E27FC236}">
                  <a16:creationId xmlns:a16="http://schemas.microsoft.com/office/drawing/2014/main" id="{3DB48BCE-C5A9-4360-A2D5-98ADE772E140}"/>
                </a:ext>
              </a:extLst>
            </p:cNvPr>
            <p:cNvSpPr>
              <a:spLocks/>
            </p:cNvSpPr>
            <p:nvPr/>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4" name="Freeform 57">
              <a:extLst>
                <a:ext uri="{FF2B5EF4-FFF2-40B4-BE49-F238E27FC236}">
                  <a16:creationId xmlns:a16="http://schemas.microsoft.com/office/drawing/2014/main" id="{345362AC-C777-4DC2-80D2-957E3E4E29E8}"/>
                </a:ext>
              </a:extLst>
            </p:cNvPr>
            <p:cNvSpPr>
              <a:spLocks/>
            </p:cNvSpPr>
            <p:nvPr/>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5" name="Freeform 58">
              <a:extLst>
                <a:ext uri="{FF2B5EF4-FFF2-40B4-BE49-F238E27FC236}">
                  <a16:creationId xmlns:a16="http://schemas.microsoft.com/office/drawing/2014/main" id="{76DF1FED-9267-40DD-9B1A-F38BD5220B21}"/>
                </a:ext>
              </a:extLst>
            </p:cNvPr>
            <p:cNvSpPr>
              <a:spLocks/>
            </p:cNvSpPr>
            <p:nvPr/>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6" name="Freeform 59">
              <a:extLst>
                <a:ext uri="{FF2B5EF4-FFF2-40B4-BE49-F238E27FC236}">
                  <a16:creationId xmlns:a16="http://schemas.microsoft.com/office/drawing/2014/main" id="{7AAF1631-78DD-47DD-B6C6-C6700A4D42BE}"/>
                </a:ext>
              </a:extLst>
            </p:cNvPr>
            <p:cNvSpPr>
              <a:spLocks/>
            </p:cNvSpPr>
            <p:nvPr/>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7" name="Freeform 60">
              <a:extLst>
                <a:ext uri="{FF2B5EF4-FFF2-40B4-BE49-F238E27FC236}">
                  <a16:creationId xmlns:a16="http://schemas.microsoft.com/office/drawing/2014/main" id="{B7E2B6AF-016D-46DB-8EA9-0A8282273407}"/>
                </a:ext>
              </a:extLst>
            </p:cNvPr>
            <p:cNvSpPr>
              <a:spLocks/>
            </p:cNvSpPr>
            <p:nvPr/>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8" name="Freeform 61">
              <a:extLst>
                <a:ext uri="{FF2B5EF4-FFF2-40B4-BE49-F238E27FC236}">
                  <a16:creationId xmlns:a16="http://schemas.microsoft.com/office/drawing/2014/main" id="{7355B21B-5F25-40D7-BCEA-57C00EB82A0B}"/>
                </a:ext>
              </a:extLst>
            </p:cNvPr>
            <p:cNvSpPr>
              <a:spLocks/>
            </p:cNvSpPr>
            <p:nvPr/>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9" name="Freeform 62">
              <a:extLst>
                <a:ext uri="{FF2B5EF4-FFF2-40B4-BE49-F238E27FC236}">
                  <a16:creationId xmlns:a16="http://schemas.microsoft.com/office/drawing/2014/main" id="{029683F4-31CE-44BC-8FF9-8DBBBB189D90}"/>
                </a:ext>
              </a:extLst>
            </p:cNvPr>
            <p:cNvSpPr>
              <a:spLocks/>
            </p:cNvSpPr>
            <p:nvPr/>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0" name="Freeform 63">
              <a:extLst>
                <a:ext uri="{FF2B5EF4-FFF2-40B4-BE49-F238E27FC236}">
                  <a16:creationId xmlns:a16="http://schemas.microsoft.com/office/drawing/2014/main" id="{21DC7C26-534D-41B4-83E2-2DF698451363}"/>
                </a:ext>
              </a:extLst>
            </p:cNvPr>
            <p:cNvSpPr>
              <a:spLocks/>
            </p:cNvSpPr>
            <p:nvPr/>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1" name="Freeform 64">
              <a:extLst>
                <a:ext uri="{FF2B5EF4-FFF2-40B4-BE49-F238E27FC236}">
                  <a16:creationId xmlns:a16="http://schemas.microsoft.com/office/drawing/2014/main" id="{750F8E22-DE08-4203-98C6-E60BFEAB5C8D}"/>
                </a:ext>
              </a:extLst>
            </p:cNvPr>
            <p:cNvSpPr>
              <a:spLocks/>
            </p:cNvSpPr>
            <p:nvPr/>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2" name="Freeform 65">
              <a:extLst>
                <a:ext uri="{FF2B5EF4-FFF2-40B4-BE49-F238E27FC236}">
                  <a16:creationId xmlns:a16="http://schemas.microsoft.com/office/drawing/2014/main" id="{169E59C8-798C-49B1-AED4-B9D73683B16F}"/>
                </a:ext>
              </a:extLst>
            </p:cNvPr>
            <p:cNvSpPr>
              <a:spLocks/>
            </p:cNvSpPr>
            <p:nvPr/>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3" name="Freeform 66">
              <a:extLst>
                <a:ext uri="{FF2B5EF4-FFF2-40B4-BE49-F238E27FC236}">
                  <a16:creationId xmlns:a16="http://schemas.microsoft.com/office/drawing/2014/main" id="{F288393E-3C0B-43A0-8531-ED4BD8473539}"/>
                </a:ext>
              </a:extLst>
            </p:cNvPr>
            <p:cNvSpPr>
              <a:spLocks/>
            </p:cNvSpPr>
            <p:nvPr/>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4" name="Freeform 67">
              <a:extLst>
                <a:ext uri="{FF2B5EF4-FFF2-40B4-BE49-F238E27FC236}">
                  <a16:creationId xmlns:a16="http://schemas.microsoft.com/office/drawing/2014/main" id="{9C989BE3-5BC7-430E-99F3-C5289791D08D}"/>
                </a:ext>
              </a:extLst>
            </p:cNvPr>
            <p:cNvSpPr>
              <a:spLocks/>
            </p:cNvSpPr>
            <p:nvPr/>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5" name="Freeform 68">
              <a:extLst>
                <a:ext uri="{FF2B5EF4-FFF2-40B4-BE49-F238E27FC236}">
                  <a16:creationId xmlns:a16="http://schemas.microsoft.com/office/drawing/2014/main" id="{73ED5BA8-D9CE-4190-881A-D6B2F6F7BCE3}"/>
                </a:ext>
              </a:extLst>
            </p:cNvPr>
            <p:cNvSpPr>
              <a:spLocks/>
            </p:cNvSpPr>
            <p:nvPr/>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6" name="Freeform 69">
              <a:extLst>
                <a:ext uri="{FF2B5EF4-FFF2-40B4-BE49-F238E27FC236}">
                  <a16:creationId xmlns:a16="http://schemas.microsoft.com/office/drawing/2014/main" id="{A1E22437-2599-40BB-863F-57BEA35A84C4}"/>
                </a:ext>
              </a:extLst>
            </p:cNvPr>
            <p:cNvSpPr>
              <a:spLocks/>
            </p:cNvSpPr>
            <p:nvPr/>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70">
              <a:extLst>
                <a:ext uri="{FF2B5EF4-FFF2-40B4-BE49-F238E27FC236}">
                  <a16:creationId xmlns:a16="http://schemas.microsoft.com/office/drawing/2014/main" id="{2806DA77-C0F2-474C-9199-96E1AB85CB48}"/>
                </a:ext>
              </a:extLst>
            </p:cNvPr>
            <p:cNvSpPr>
              <a:spLocks/>
            </p:cNvSpPr>
            <p:nvPr/>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456569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Záhlaví části – B">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628201" y="4347826"/>
            <a:ext cx="9192322" cy="1235723"/>
          </a:xfrm>
          <a:noFill/>
        </p:spPr>
        <p:txBody>
          <a:bodyPr wrap="square" lIns="0" tIns="0" rIns="0" bIns="0" anchor="b">
            <a:spAutoFit/>
          </a:bodyPr>
          <a:lstStyle>
            <a:lvl1pPr>
              <a:defRPr sz="4400">
                <a:solidFill>
                  <a:schemeClr val="bg1"/>
                </a:solidFill>
              </a:defRPr>
            </a:lvl1pPr>
          </a:lstStyle>
          <a:p>
            <a:r>
              <a:rPr lang="cs-CZ"/>
              <a:t>Předělový slajd</a:t>
            </a:r>
            <a:br>
              <a:rPr lang="cs-CZ"/>
            </a:br>
            <a:r>
              <a:rPr lang="cs-CZ"/>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1051071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Záhlaví části – A">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628201" y="1213928"/>
            <a:ext cx="9192322" cy="1235723"/>
          </a:xfrm>
          <a:noFill/>
        </p:spPr>
        <p:txBody>
          <a:bodyPr wrap="square" lIns="0" tIns="0" rIns="0" bIns="0" anchor="t">
            <a:spAutoFit/>
          </a:bodyPr>
          <a:lstStyle>
            <a:lvl1pPr>
              <a:defRPr sz="4400">
                <a:solidFill>
                  <a:schemeClr val="bg1"/>
                </a:solidFill>
              </a:defRPr>
            </a:lvl1pPr>
          </a:lstStyle>
          <a:p>
            <a:r>
              <a:rPr lang="cs-CZ"/>
              <a:t>Předělový slajd</a:t>
            </a:r>
            <a:br>
              <a:rPr lang="cs-CZ"/>
            </a:br>
            <a:r>
              <a:rPr lang="cs-CZ"/>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1100300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311F37-3D6D-40D0-9708-9A9E398A69E0}"/>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A5C95A07-1B5A-4B2F-B096-FC6B33FD0A28}"/>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Tree>
    <p:extLst>
      <p:ext uri="{BB962C8B-B14F-4D97-AF65-F5344CB8AC3E}">
        <p14:creationId xmlns:p14="http://schemas.microsoft.com/office/powerpoint/2010/main" val="63222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5753B2-7120-4931-B4BD-A1BB1BC684B8}"/>
              </a:ext>
            </a:extLst>
          </p:cNvPr>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232305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27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E9132D6-0004-C34B-A570-7AECE0027133}"/>
              </a:ext>
            </a:extLst>
          </p:cNvPr>
          <p:cNvSpPr>
            <a:spLocks noGrp="1"/>
          </p:cNvSpPr>
          <p:nvPr>
            <p:ph type="pic" sz="quarter" idx="10"/>
          </p:nvPr>
        </p:nvSpPr>
        <p:spPr>
          <a:xfrm>
            <a:off x="0" y="0"/>
            <a:ext cx="12192000" cy="3429000"/>
          </a:xfrm>
          <a:solidFill>
            <a:schemeClr val="bg1">
              <a:lumMod val="95000"/>
            </a:schemeClr>
          </a:solidFill>
        </p:spPr>
        <p:txBody>
          <a:bodyPr/>
          <a:lstStyle/>
          <a:p>
            <a:r>
              <a:rPr lang="cs-CZ"/>
              <a:t>Kliknutím na ikonu přidáte obrázek.</a:t>
            </a:r>
            <a:endParaRPr lang="en-US"/>
          </a:p>
        </p:txBody>
      </p:sp>
    </p:spTree>
    <p:extLst>
      <p:ext uri="{BB962C8B-B14F-4D97-AF65-F5344CB8AC3E}">
        <p14:creationId xmlns:p14="http://schemas.microsoft.com/office/powerpoint/2010/main" val="124833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9" name="Nadpis 1">
            <a:extLst>
              <a:ext uri="{FF2B5EF4-FFF2-40B4-BE49-F238E27FC236}">
                <a16:creationId xmlns:a16="http://schemas.microsoft.com/office/drawing/2014/main" id="{0B787203-4C14-4E2B-B89B-B46A96C7A623}"/>
              </a:ext>
            </a:extLst>
          </p:cNvPr>
          <p:cNvSpPr>
            <a:spLocks noGrp="1"/>
          </p:cNvSpPr>
          <p:nvPr>
            <p:ph type="title"/>
          </p:nvPr>
        </p:nvSpPr>
        <p:spPr>
          <a:xfrm>
            <a:off x="982662" y="409616"/>
            <a:ext cx="10833097" cy="553998"/>
          </a:xfrm>
        </p:spPr>
        <p:txBody>
          <a:bodyPr/>
          <a:lstStyle>
            <a:lvl1pPr>
              <a:defRPr sz="4000"/>
            </a:lvl1pPr>
          </a:lstStyle>
          <a:p>
            <a:r>
              <a:rPr lang="cs-CZ"/>
              <a:t>Kliknutím lze upravit styl.</a:t>
            </a:r>
          </a:p>
        </p:txBody>
      </p:sp>
    </p:spTree>
    <p:extLst>
      <p:ext uri="{BB962C8B-B14F-4D97-AF65-F5344CB8AC3E}">
        <p14:creationId xmlns:p14="http://schemas.microsoft.com/office/powerpoint/2010/main" val="28968406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3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a:t>Předělový slajd</a:t>
            </a:r>
            <a:br>
              <a:rPr lang="cs-CZ"/>
            </a:br>
            <a:r>
              <a:rPr lang="cs-CZ"/>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4092392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2_Úvodní snímek">
    <p:spTree>
      <p:nvGrpSpPr>
        <p:cNvPr id="1" name=""/>
        <p:cNvGrpSpPr/>
        <p:nvPr/>
      </p:nvGrpSpPr>
      <p:grpSpPr>
        <a:xfrm>
          <a:off x="0" y="0"/>
          <a:ext cx="0" cy="0"/>
          <a:chOff x="0" y="0"/>
          <a:chExt cx="0" cy="0"/>
        </a:xfrm>
      </p:grpSpPr>
      <p:sp>
        <p:nvSpPr>
          <p:cNvPr id="100" name="Volný tvar: obrazec 328">
            <a:extLst>
              <a:ext uri="{FF2B5EF4-FFF2-40B4-BE49-F238E27FC236}">
                <a16:creationId xmlns:a16="http://schemas.microsoft.com/office/drawing/2014/main" id="{72B1FD33-F3DE-4948-9B57-EB877B8B4832}"/>
              </a:ext>
            </a:extLst>
          </p:cNvPr>
          <p:cNvSpPr/>
          <p:nvPr/>
        </p:nvSpPr>
        <p:spPr>
          <a:xfrm>
            <a:off x="0" y="0"/>
            <a:ext cx="12192000" cy="5728158"/>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lumMod val="84000"/>
                  <a:lumOff val="16000"/>
                </a:srgbClr>
              </a:gs>
            </a:gsLst>
            <a:lin ang="0" scaled="1"/>
            <a:tileRect/>
          </a:gradFill>
          <a:ln w="6350" cap="flat">
            <a:noFill/>
            <a:prstDash val="solid"/>
            <a:miter/>
          </a:ln>
        </p:spPr>
        <p:txBody>
          <a:bodyPr rtlCol="0" anchor="ctr"/>
          <a:lstStyle/>
          <a:p>
            <a:endParaRPr lang="cs-CZ" dirty="0"/>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4089115"/>
            <a:ext cx="6588351" cy="683264"/>
          </a:xfrm>
        </p:spPr>
        <p:txBody>
          <a:bodyPr anchor="b"/>
          <a:lstStyle>
            <a:lvl1pPr algn="l">
              <a:defRPr sz="4800" b="1">
                <a:solidFill>
                  <a:schemeClr val="bg1"/>
                </a:solidFill>
                <a:latin typeface="+mj-lt"/>
              </a:defRPr>
            </a:lvl1pPr>
          </a:lstStyle>
          <a:p>
            <a:r>
              <a:rPr lang="cs-CZ"/>
              <a:t>Kliknutím lze upravit styl.</a:t>
            </a:r>
            <a:endParaRPr lang="cs-CZ" dirty="0"/>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grpSp>
        <p:nvGrpSpPr>
          <p:cNvPr id="1105" name="Skupina 4">
            <a:extLst>
              <a:ext uri="{FF2B5EF4-FFF2-40B4-BE49-F238E27FC236}">
                <a16:creationId xmlns:a16="http://schemas.microsoft.com/office/drawing/2014/main" id="{676DB37A-07FD-4BDD-9CE5-19979EC97586}"/>
              </a:ext>
            </a:extLst>
          </p:cNvPr>
          <p:cNvGrpSpPr/>
          <p:nvPr/>
        </p:nvGrpSpPr>
        <p:grpSpPr>
          <a:xfrm>
            <a:off x="982662" y="734207"/>
            <a:ext cx="2537577" cy="664797"/>
            <a:chOff x="9328150" y="384175"/>
            <a:chExt cx="2484438" cy="650876"/>
          </a:xfrm>
          <a:solidFill>
            <a:schemeClr val="bg1"/>
          </a:solidFill>
        </p:grpSpPr>
        <p:sp>
          <p:nvSpPr>
            <p:cNvPr id="1106" name="Freeform 503">
              <a:extLst>
                <a:ext uri="{FF2B5EF4-FFF2-40B4-BE49-F238E27FC236}">
                  <a16:creationId xmlns:a16="http://schemas.microsoft.com/office/drawing/2014/main" id="{84BCB5A2-F3E3-4794-B166-CBE6D6CE7B88}"/>
                </a:ext>
              </a:extLst>
            </p:cNvPr>
            <p:cNvSpPr>
              <a:spLocks noEditPoints="1"/>
            </p:cNvSpPr>
            <p:nvPr/>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7" name="Freeform 504">
              <a:extLst>
                <a:ext uri="{FF2B5EF4-FFF2-40B4-BE49-F238E27FC236}">
                  <a16:creationId xmlns:a16="http://schemas.microsoft.com/office/drawing/2014/main" id="{6872D96A-1BC3-45F8-8DFD-8DECFEB8283E}"/>
                </a:ext>
              </a:extLst>
            </p:cNvPr>
            <p:cNvSpPr>
              <a:spLocks noEditPoints="1"/>
            </p:cNvSpPr>
            <p:nvPr/>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8" name="Freeform 505">
              <a:extLst>
                <a:ext uri="{FF2B5EF4-FFF2-40B4-BE49-F238E27FC236}">
                  <a16:creationId xmlns:a16="http://schemas.microsoft.com/office/drawing/2014/main" id="{B7309DA7-1032-457B-A002-51D17C19A2EE}"/>
                </a:ext>
              </a:extLst>
            </p:cNvPr>
            <p:cNvSpPr>
              <a:spLocks/>
            </p:cNvSpPr>
            <p:nvPr/>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9" name="Freeform 506">
              <a:extLst>
                <a:ext uri="{FF2B5EF4-FFF2-40B4-BE49-F238E27FC236}">
                  <a16:creationId xmlns:a16="http://schemas.microsoft.com/office/drawing/2014/main" id="{CDF7984D-21EA-44CA-8F2D-0372F24940E1}"/>
                </a:ext>
              </a:extLst>
            </p:cNvPr>
            <p:cNvSpPr>
              <a:spLocks/>
            </p:cNvSpPr>
            <p:nvPr/>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0" name="Freeform 507">
              <a:extLst>
                <a:ext uri="{FF2B5EF4-FFF2-40B4-BE49-F238E27FC236}">
                  <a16:creationId xmlns:a16="http://schemas.microsoft.com/office/drawing/2014/main" id="{EF639ADF-5531-4DDA-B771-CD3842F559E7}"/>
                </a:ext>
              </a:extLst>
            </p:cNvPr>
            <p:cNvSpPr>
              <a:spLocks noEditPoints="1"/>
            </p:cNvSpPr>
            <p:nvPr/>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1" name="Freeform 508">
              <a:extLst>
                <a:ext uri="{FF2B5EF4-FFF2-40B4-BE49-F238E27FC236}">
                  <a16:creationId xmlns:a16="http://schemas.microsoft.com/office/drawing/2014/main" id="{B853AB55-92A6-4CAC-9CEF-ACCB7C0D22CF}"/>
                </a:ext>
              </a:extLst>
            </p:cNvPr>
            <p:cNvSpPr>
              <a:spLocks noEditPoints="1"/>
            </p:cNvSpPr>
            <p:nvPr/>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2" name="Freeform 509">
              <a:extLst>
                <a:ext uri="{FF2B5EF4-FFF2-40B4-BE49-F238E27FC236}">
                  <a16:creationId xmlns:a16="http://schemas.microsoft.com/office/drawing/2014/main" id="{0E1ADE1B-958F-4476-9504-C55CEFD80D37}"/>
                </a:ext>
              </a:extLst>
            </p:cNvPr>
            <p:cNvSpPr>
              <a:spLocks/>
            </p:cNvSpPr>
            <p:nvPr/>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3" name="Freeform 510">
              <a:extLst>
                <a:ext uri="{FF2B5EF4-FFF2-40B4-BE49-F238E27FC236}">
                  <a16:creationId xmlns:a16="http://schemas.microsoft.com/office/drawing/2014/main" id="{FDDEAF33-2459-4E78-BC24-75234A6E5EBD}"/>
                </a:ext>
              </a:extLst>
            </p:cNvPr>
            <p:cNvSpPr>
              <a:spLocks noEditPoints="1"/>
            </p:cNvSpPr>
            <p:nvPr/>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4" name="Freeform 511">
              <a:extLst>
                <a:ext uri="{FF2B5EF4-FFF2-40B4-BE49-F238E27FC236}">
                  <a16:creationId xmlns:a16="http://schemas.microsoft.com/office/drawing/2014/main" id="{B837EB87-5196-4F10-9DAB-C20444961A90}"/>
                </a:ext>
              </a:extLst>
            </p:cNvPr>
            <p:cNvSpPr>
              <a:spLocks/>
            </p:cNvSpPr>
            <p:nvPr/>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5" name="Freeform 512">
              <a:extLst>
                <a:ext uri="{FF2B5EF4-FFF2-40B4-BE49-F238E27FC236}">
                  <a16:creationId xmlns:a16="http://schemas.microsoft.com/office/drawing/2014/main" id="{8E2B6F0B-1DD4-40FF-84A9-3123A5761DF3}"/>
                </a:ext>
              </a:extLst>
            </p:cNvPr>
            <p:cNvSpPr>
              <a:spLocks/>
            </p:cNvSpPr>
            <p:nvPr/>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6" name="Freeform 513">
              <a:extLst>
                <a:ext uri="{FF2B5EF4-FFF2-40B4-BE49-F238E27FC236}">
                  <a16:creationId xmlns:a16="http://schemas.microsoft.com/office/drawing/2014/main" id="{A7466D9D-34DB-4A97-BF50-87408EB008FA}"/>
                </a:ext>
              </a:extLst>
            </p:cNvPr>
            <p:cNvSpPr>
              <a:spLocks noEditPoints="1"/>
            </p:cNvSpPr>
            <p:nvPr/>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7" name="Freeform 514">
              <a:extLst>
                <a:ext uri="{FF2B5EF4-FFF2-40B4-BE49-F238E27FC236}">
                  <a16:creationId xmlns:a16="http://schemas.microsoft.com/office/drawing/2014/main" id="{C5C92709-CC87-472D-BC3F-051A2ACA29AB}"/>
                </a:ext>
              </a:extLst>
            </p:cNvPr>
            <p:cNvSpPr>
              <a:spLocks noEditPoints="1"/>
            </p:cNvSpPr>
            <p:nvPr/>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8" name="Freeform 515">
              <a:extLst>
                <a:ext uri="{FF2B5EF4-FFF2-40B4-BE49-F238E27FC236}">
                  <a16:creationId xmlns:a16="http://schemas.microsoft.com/office/drawing/2014/main" id="{65FE25C3-4996-49A4-A2ED-AB5AD446F0AF}"/>
                </a:ext>
              </a:extLst>
            </p:cNvPr>
            <p:cNvSpPr>
              <a:spLocks/>
            </p:cNvSpPr>
            <p:nvPr/>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9" name="Freeform 516">
              <a:extLst>
                <a:ext uri="{FF2B5EF4-FFF2-40B4-BE49-F238E27FC236}">
                  <a16:creationId xmlns:a16="http://schemas.microsoft.com/office/drawing/2014/main" id="{40A1C4FD-E865-441C-BD5C-A02621D19753}"/>
                </a:ext>
              </a:extLst>
            </p:cNvPr>
            <p:cNvSpPr>
              <a:spLocks/>
            </p:cNvSpPr>
            <p:nvPr/>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0" name="Freeform 517">
              <a:extLst>
                <a:ext uri="{FF2B5EF4-FFF2-40B4-BE49-F238E27FC236}">
                  <a16:creationId xmlns:a16="http://schemas.microsoft.com/office/drawing/2014/main" id="{BBB99343-E00A-4631-AAD4-62F2C7445D2C}"/>
                </a:ext>
              </a:extLst>
            </p:cNvPr>
            <p:cNvSpPr>
              <a:spLocks noEditPoints="1"/>
            </p:cNvSpPr>
            <p:nvPr/>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1" name="Freeform 518">
              <a:extLst>
                <a:ext uri="{FF2B5EF4-FFF2-40B4-BE49-F238E27FC236}">
                  <a16:creationId xmlns:a16="http://schemas.microsoft.com/office/drawing/2014/main" id="{56312A48-10B3-4F75-8CF3-41E985EAF551}"/>
                </a:ext>
              </a:extLst>
            </p:cNvPr>
            <p:cNvSpPr>
              <a:spLocks noEditPoints="1"/>
            </p:cNvSpPr>
            <p:nvPr/>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2" name="Freeform 519">
              <a:extLst>
                <a:ext uri="{FF2B5EF4-FFF2-40B4-BE49-F238E27FC236}">
                  <a16:creationId xmlns:a16="http://schemas.microsoft.com/office/drawing/2014/main" id="{A8FDB43F-1A47-45B4-889B-3653591C1D9D}"/>
                </a:ext>
              </a:extLst>
            </p:cNvPr>
            <p:cNvSpPr>
              <a:spLocks/>
            </p:cNvSpPr>
            <p:nvPr/>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3" name="Freeform 520">
              <a:extLst>
                <a:ext uri="{FF2B5EF4-FFF2-40B4-BE49-F238E27FC236}">
                  <a16:creationId xmlns:a16="http://schemas.microsoft.com/office/drawing/2014/main" id="{A10FDFF9-AE9C-4851-8FC0-02F48C7093EA}"/>
                </a:ext>
              </a:extLst>
            </p:cNvPr>
            <p:cNvSpPr>
              <a:spLocks/>
            </p:cNvSpPr>
            <p:nvPr/>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4" name="Freeform 521">
              <a:extLst>
                <a:ext uri="{FF2B5EF4-FFF2-40B4-BE49-F238E27FC236}">
                  <a16:creationId xmlns:a16="http://schemas.microsoft.com/office/drawing/2014/main" id="{FE652219-8303-4DB6-8B17-E1C194A43EE2}"/>
                </a:ext>
              </a:extLst>
            </p:cNvPr>
            <p:cNvSpPr>
              <a:spLocks noEditPoints="1"/>
            </p:cNvSpPr>
            <p:nvPr/>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5" name="Freeform 522">
              <a:extLst>
                <a:ext uri="{FF2B5EF4-FFF2-40B4-BE49-F238E27FC236}">
                  <a16:creationId xmlns:a16="http://schemas.microsoft.com/office/drawing/2014/main" id="{4E6A04B4-D00E-4727-ACAE-91B050E695ED}"/>
                </a:ext>
              </a:extLst>
            </p:cNvPr>
            <p:cNvSpPr>
              <a:spLocks/>
            </p:cNvSpPr>
            <p:nvPr/>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6" name="Freeform 523">
              <a:extLst>
                <a:ext uri="{FF2B5EF4-FFF2-40B4-BE49-F238E27FC236}">
                  <a16:creationId xmlns:a16="http://schemas.microsoft.com/office/drawing/2014/main" id="{2F439928-EE5F-4F69-A981-6E28512B4CFE}"/>
                </a:ext>
              </a:extLst>
            </p:cNvPr>
            <p:cNvSpPr>
              <a:spLocks/>
            </p:cNvSpPr>
            <p:nvPr/>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7" name="Freeform 524">
              <a:extLst>
                <a:ext uri="{FF2B5EF4-FFF2-40B4-BE49-F238E27FC236}">
                  <a16:creationId xmlns:a16="http://schemas.microsoft.com/office/drawing/2014/main" id="{F91D912E-3103-4973-9408-2E6FE4007CA6}"/>
                </a:ext>
              </a:extLst>
            </p:cNvPr>
            <p:cNvSpPr>
              <a:spLocks/>
            </p:cNvSpPr>
            <p:nvPr/>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8" name="Rectangle 525">
              <a:extLst>
                <a:ext uri="{FF2B5EF4-FFF2-40B4-BE49-F238E27FC236}">
                  <a16:creationId xmlns:a16="http://schemas.microsoft.com/office/drawing/2014/main" id="{F8CA8718-3C53-4A1B-944F-03787DB1037F}"/>
                </a:ext>
              </a:extLst>
            </p:cNvPr>
            <p:cNvSpPr>
              <a:spLocks noChangeArrowheads="1"/>
            </p:cNvSpPr>
            <p:nvPr/>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9" name="Freeform 526">
              <a:extLst>
                <a:ext uri="{FF2B5EF4-FFF2-40B4-BE49-F238E27FC236}">
                  <a16:creationId xmlns:a16="http://schemas.microsoft.com/office/drawing/2014/main" id="{4A02F169-DA5A-416F-BF11-DD342E080296}"/>
                </a:ext>
              </a:extLst>
            </p:cNvPr>
            <p:cNvSpPr>
              <a:spLocks/>
            </p:cNvSpPr>
            <p:nvPr/>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0" name="Freeform 527">
              <a:extLst>
                <a:ext uri="{FF2B5EF4-FFF2-40B4-BE49-F238E27FC236}">
                  <a16:creationId xmlns:a16="http://schemas.microsoft.com/office/drawing/2014/main" id="{10BB4014-33CE-4F5C-9BCD-7A63BFC7E3FA}"/>
                </a:ext>
              </a:extLst>
            </p:cNvPr>
            <p:cNvSpPr>
              <a:spLocks/>
            </p:cNvSpPr>
            <p:nvPr/>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grpSp>
        <p:nvGrpSpPr>
          <p:cNvPr id="4" name="Group 135">
            <a:extLst>
              <a:ext uri="{FF2B5EF4-FFF2-40B4-BE49-F238E27FC236}">
                <a16:creationId xmlns:a16="http://schemas.microsoft.com/office/drawing/2014/main" id="{A7A9AE90-C947-D865-642A-57BA06650857}"/>
              </a:ext>
            </a:extLst>
          </p:cNvPr>
          <p:cNvGrpSpPr/>
          <p:nvPr/>
        </p:nvGrpSpPr>
        <p:grpSpPr>
          <a:xfrm>
            <a:off x="982663" y="6118225"/>
            <a:ext cx="10833100" cy="365126"/>
            <a:chOff x="982663" y="6086476"/>
            <a:chExt cx="10833100" cy="365126"/>
          </a:xfrm>
        </p:grpSpPr>
        <p:sp>
          <p:nvSpPr>
            <p:cNvPr id="5" name="Freeform 5">
              <a:extLst>
                <a:ext uri="{FF2B5EF4-FFF2-40B4-BE49-F238E27FC236}">
                  <a16:creationId xmlns:a16="http://schemas.microsoft.com/office/drawing/2014/main" id="{DAC93D4B-DD2F-C15E-6741-1B99C4E8D036}"/>
                </a:ext>
              </a:extLst>
            </p:cNvPr>
            <p:cNvSpPr>
              <a:spLocks/>
            </p:cNvSpPr>
            <p:nvPr/>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 name="Freeform 6">
              <a:extLst>
                <a:ext uri="{FF2B5EF4-FFF2-40B4-BE49-F238E27FC236}">
                  <a16:creationId xmlns:a16="http://schemas.microsoft.com/office/drawing/2014/main" id="{9F124C59-71C3-ABF3-2F3B-C8F6C9D43D4F}"/>
                </a:ext>
              </a:extLst>
            </p:cNvPr>
            <p:cNvSpPr>
              <a:spLocks/>
            </p:cNvSpPr>
            <p:nvPr/>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 name="Freeform 7">
              <a:extLst>
                <a:ext uri="{FF2B5EF4-FFF2-40B4-BE49-F238E27FC236}">
                  <a16:creationId xmlns:a16="http://schemas.microsoft.com/office/drawing/2014/main" id="{FD1EAC29-9CAD-C8BB-DE47-71E557185D0B}"/>
                </a:ext>
              </a:extLst>
            </p:cNvPr>
            <p:cNvSpPr>
              <a:spLocks/>
            </p:cNvSpPr>
            <p:nvPr/>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 name="Freeform 8">
              <a:extLst>
                <a:ext uri="{FF2B5EF4-FFF2-40B4-BE49-F238E27FC236}">
                  <a16:creationId xmlns:a16="http://schemas.microsoft.com/office/drawing/2014/main" id="{84881A76-D2AA-E5C5-1365-52FE5818593D}"/>
                </a:ext>
              </a:extLst>
            </p:cNvPr>
            <p:cNvSpPr>
              <a:spLocks/>
            </p:cNvSpPr>
            <p:nvPr/>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 name="Freeform 9">
              <a:extLst>
                <a:ext uri="{FF2B5EF4-FFF2-40B4-BE49-F238E27FC236}">
                  <a16:creationId xmlns:a16="http://schemas.microsoft.com/office/drawing/2014/main" id="{9376BE57-B170-5789-63D8-D33A9A20CFB5}"/>
                </a:ext>
              </a:extLst>
            </p:cNvPr>
            <p:cNvSpPr>
              <a:spLocks/>
            </p:cNvSpPr>
            <p:nvPr/>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 name="Freeform 10">
              <a:extLst>
                <a:ext uri="{FF2B5EF4-FFF2-40B4-BE49-F238E27FC236}">
                  <a16:creationId xmlns:a16="http://schemas.microsoft.com/office/drawing/2014/main" id="{742AE110-05E8-2C40-8927-5E7A21C580AA}"/>
                </a:ext>
              </a:extLst>
            </p:cNvPr>
            <p:cNvSpPr>
              <a:spLocks/>
            </p:cNvSpPr>
            <p:nvPr/>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 name="Freeform 11">
              <a:extLst>
                <a:ext uri="{FF2B5EF4-FFF2-40B4-BE49-F238E27FC236}">
                  <a16:creationId xmlns:a16="http://schemas.microsoft.com/office/drawing/2014/main" id="{5BCCA4A5-B248-E518-469C-1C5C5957040F}"/>
                </a:ext>
              </a:extLst>
            </p:cNvPr>
            <p:cNvSpPr>
              <a:spLocks/>
            </p:cNvSpPr>
            <p:nvPr/>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 name="Freeform 12">
              <a:extLst>
                <a:ext uri="{FF2B5EF4-FFF2-40B4-BE49-F238E27FC236}">
                  <a16:creationId xmlns:a16="http://schemas.microsoft.com/office/drawing/2014/main" id="{23734C9E-D047-B83A-5D81-10BEDE2B0E3A}"/>
                </a:ext>
              </a:extLst>
            </p:cNvPr>
            <p:cNvSpPr>
              <a:spLocks/>
            </p:cNvSpPr>
            <p:nvPr/>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 name="Freeform 13">
              <a:extLst>
                <a:ext uri="{FF2B5EF4-FFF2-40B4-BE49-F238E27FC236}">
                  <a16:creationId xmlns:a16="http://schemas.microsoft.com/office/drawing/2014/main" id="{5C88F457-06E8-BEDB-1898-0B4FDD33723B}"/>
                </a:ext>
              </a:extLst>
            </p:cNvPr>
            <p:cNvSpPr>
              <a:spLocks/>
            </p:cNvSpPr>
            <p:nvPr/>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 name="Freeform 14">
              <a:extLst>
                <a:ext uri="{FF2B5EF4-FFF2-40B4-BE49-F238E27FC236}">
                  <a16:creationId xmlns:a16="http://schemas.microsoft.com/office/drawing/2014/main" id="{A7A8B24C-3468-1670-3972-CA0E6460A46F}"/>
                </a:ext>
              </a:extLst>
            </p:cNvPr>
            <p:cNvSpPr>
              <a:spLocks/>
            </p:cNvSpPr>
            <p:nvPr/>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 name="Freeform 15">
              <a:extLst>
                <a:ext uri="{FF2B5EF4-FFF2-40B4-BE49-F238E27FC236}">
                  <a16:creationId xmlns:a16="http://schemas.microsoft.com/office/drawing/2014/main" id="{3D87DC2D-CA3A-1F82-7616-9C629F934626}"/>
                </a:ext>
              </a:extLst>
            </p:cNvPr>
            <p:cNvSpPr>
              <a:spLocks/>
            </p:cNvSpPr>
            <p:nvPr/>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 name="Freeform 16">
              <a:extLst>
                <a:ext uri="{FF2B5EF4-FFF2-40B4-BE49-F238E27FC236}">
                  <a16:creationId xmlns:a16="http://schemas.microsoft.com/office/drawing/2014/main" id="{D26D432D-FB82-A772-B382-E0C0C0BE56C3}"/>
                </a:ext>
              </a:extLst>
            </p:cNvPr>
            <p:cNvSpPr>
              <a:spLocks/>
            </p:cNvSpPr>
            <p:nvPr/>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 name="Freeform 17">
              <a:extLst>
                <a:ext uri="{FF2B5EF4-FFF2-40B4-BE49-F238E27FC236}">
                  <a16:creationId xmlns:a16="http://schemas.microsoft.com/office/drawing/2014/main" id="{BC87C0FC-0FD7-E4D9-4367-349E59ECF8CF}"/>
                </a:ext>
              </a:extLst>
            </p:cNvPr>
            <p:cNvSpPr>
              <a:spLocks/>
            </p:cNvSpPr>
            <p:nvPr/>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 name="Freeform 18">
              <a:extLst>
                <a:ext uri="{FF2B5EF4-FFF2-40B4-BE49-F238E27FC236}">
                  <a16:creationId xmlns:a16="http://schemas.microsoft.com/office/drawing/2014/main" id="{7A71DC0C-A867-2CF1-2485-83B02F639739}"/>
                </a:ext>
              </a:extLst>
            </p:cNvPr>
            <p:cNvSpPr>
              <a:spLocks/>
            </p:cNvSpPr>
            <p:nvPr/>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 name="Freeform 19">
              <a:extLst>
                <a:ext uri="{FF2B5EF4-FFF2-40B4-BE49-F238E27FC236}">
                  <a16:creationId xmlns:a16="http://schemas.microsoft.com/office/drawing/2014/main" id="{69FDB403-68E3-7D18-04E6-59EC5BEC1519}"/>
                </a:ext>
              </a:extLst>
            </p:cNvPr>
            <p:cNvSpPr>
              <a:spLocks/>
            </p:cNvSpPr>
            <p:nvPr/>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 name="Freeform 20">
              <a:extLst>
                <a:ext uri="{FF2B5EF4-FFF2-40B4-BE49-F238E27FC236}">
                  <a16:creationId xmlns:a16="http://schemas.microsoft.com/office/drawing/2014/main" id="{12400655-E8CF-BFA8-EFE2-736BB704D45F}"/>
                </a:ext>
              </a:extLst>
            </p:cNvPr>
            <p:cNvSpPr>
              <a:spLocks/>
            </p:cNvSpPr>
            <p:nvPr/>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1" name="Freeform 21">
              <a:extLst>
                <a:ext uri="{FF2B5EF4-FFF2-40B4-BE49-F238E27FC236}">
                  <a16:creationId xmlns:a16="http://schemas.microsoft.com/office/drawing/2014/main" id="{1885BC93-39A9-8362-53FF-5A5127C5D527}"/>
                </a:ext>
              </a:extLst>
            </p:cNvPr>
            <p:cNvSpPr>
              <a:spLocks/>
            </p:cNvSpPr>
            <p:nvPr/>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2" name="Freeform 22">
              <a:extLst>
                <a:ext uri="{FF2B5EF4-FFF2-40B4-BE49-F238E27FC236}">
                  <a16:creationId xmlns:a16="http://schemas.microsoft.com/office/drawing/2014/main" id="{0A3C6B11-4EB6-E49A-B483-3E1C0770450E}"/>
                </a:ext>
              </a:extLst>
            </p:cNvPr>
            <p:cNvSpPr>
              <a:spLocks/>
            </p:cNvSpPr>
            <p:nvPr/>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3" name="Freeform 23">
              <a:extLst>
                <a:ext uri="{FF2B5EF4-FFF2-40B4-BE49-F238E27FC236}">
                  <a16:creationId xmlns:a16="http://schemas.microsoft.com/office/drawing/2014/main" id="{B460758A-E75F-E7C4-A401-7F4276F33DC8}"/>
                </a:ext>
              </a:extLst>
            </p:cNvPr>
            <p:cNvSpPr>
              <a:spLocks/>
            </p:cNvSpPr>
            <p:nvPr/>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4" name="Freeform 24">
              <a:extLst>
                <a:ext uri="{FF2B5EF4-FFF2-40B4-BE49-F238E27FC236}">
                  <a16:creationId xmlns:a16="http://schemas.microsoft.com/office/drawing/2014/main" id="{0481D72F-4CD5-4767-39AC-10A0E3507C0F}"/>
                </a:ext>
              </a:extLst>
            </p:cNvPr>
            <p:cNvSpPr>
              <a:spLocks/>
            </p:cNvSpPr>
            <p:nvPr/>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5" name="Freeform 25">
              <a:extLst>
                <a:ext uri="{FF2B5EF4-FFF2-40B4-BE49-F238E27FC236}">
                  <a16:creationId xmlns:a16="http://schemas.microsoft.com/office/drawing/2014/main" id="{5AAD3BD8-B788-274A-8203-4AB5E26CD984}"/>
                </a:ext>
              </a:extLst>
            </p:cNvPr>
            <p:cNvSpPr>
              <a:spLocks/>
            </p:cNvSpPr>
            <p:nvPr/>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6" name="Freeform 26">
              <a:extLst>
                <a:ext uri="{FF2B5EF4-FFF2-40B4-BE49-F238E27FC236}">
                  <a16:creationId xmlns:a16="http://schemas.microsoft.com/office/drawing/2014/main" id="{7ADD3097-CD85-2009-2DCA-6D6F587CBD5B}"/>
                </a:ext>
              </a:extLst>
            </p:cNvPr>
            <p:cNvSpPr>
              <a:spLocks/>
            </p:cNvSpPr>
            <p:nvPr/>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7" name="Freeform 27">
              <a:extLst>
                <a:ext uri="{FF2B5EF4-FFF2-40B4-BE49-F238E27FC236}">
                  <a16:creationId xmlns:a16="http://schemas.microsoft.com/office/drawing/2014/main" id="{3476AF87-B458-919F-D331-01A876BE3AA2}"/>
                </a:ext>
              </a:extLst>
            </p:cNvPr>
            <p:cNvSpPr>
              <a:spLocks/>
            </p:cNvSpPr>
            <p:nvPr/>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8" name="Freeform 28">
              <a:extLst>
                <a:ext uri="{FF2B5EF4-FFF2-40B4-BE49-F238E27FC236}">
                  <a16:creationId xmlns:a16="http://schemas.microsoft.com/office/drawing/2014/main" id="{ECDAC14E-46B0-B44E-A321-7EC9BCC51613}"/>
                </a:ext>
              </a:extLst>
            </p:cNvPr>
            <p:cNvSpPr>
              <a:spLocks/>
            </p:cNvSpPr>
            <p:nvPr/>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9" name="Freeform 29">
              <a:extLst>
                <a:ext uri="{FF2B5EF4-FFF2-40B4-BE49-F238E27FC236}">
                  <a16:creationId xmlns:a16="http://schemas.microsoft.com/office/drawing/2014/main" id="{E865EF44-6638-91DE-FC3A-D7BDFDD9D934}"/>
                </a:ext>
              </a:extLst>
            </p:cNvPr>
            <p:cNvSpPr>
              <a:spLocks/>
            </p:cNvSpPr>
            <p:nvPr/>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0" name="Freeform 30">
              <a:extLst>
                <a:ext uri="{FF2B5EF4-FFF2-40B4-BE49-F238E27FC236}">
                  <a16:creationId xmlns:a16="http://schemas.microsoft.com/office/drawing/2014/main" id="{4C78D1C6-8A7E-817B-0C88-C4B79D29AA80}"/>
                </a:ext>
              </a:extLst>
            </p:cNvPr>
            <p:cNvSpPr>
              <a:spLocks/>
            </p:cNvSpPr>
            <p:nvPr/>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1" name="Freeform 31">
              <a:extLst>
                <a:ext uri="{FF2B5EF4-FFF2-40B4-BE49-F238E27FC236}">
                  <a16:creationId xmlns:a16="http://schemas.microsoft.com/office/drawing/2014/main" id="{C68D6144-D694-3779-141A-20C6206B785D}"/>
                </a:ext>
              </a:extLst>
            </p:cNvPr>
            <p:cNvSpPr>
              <a:spLocks/>
            </p:cNvSpPr>
            <p:nvPr/>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2" name="Freeform 32">
              <a:extLst>
                <a:ext uri="{FF2B5EF4-FFF2-40B4-BE49-F238E27FC236}">
                  <a16:creationId xmlns:a16="http://schemas.microsoft.com/office/drawing/2014/main" id="{B9A8200D-D403-75B5-03C2-E99CCA1F4766}"/>
                </a:ext>
              </a:extLst>
            </p:cNvPr>
            <p:cNvSpPr>
              <a:spLocks/>
            </p:cNvSpPr>
            <p:nvPr/>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3" name="Freeform 33">
              <a:extLst>
                <a:ext uri="{FF2B5EF4-FFF2-40B4-BE49-F238E27FC236}">
                  <a16:creationId xmlns:a16="http://schemas.microsoft.com/office/drawing/2014/main" id="{32C9C533-3466-A143-81E3-80E5FBB0ED59}"/>
                </a:ext>
              </a:extLst>
            </p:cNvPr>
            <p:cNvSpPr>
              <a:spLocks/>
            </p:cNvSpPr>
            <p:nvPr/>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4" name="Freeform 34">
              <a:extLst>
                <a:ext uri="{FF2B5EF4-FFF2-40B4-BE49-F238E27FC236}">
                  <a16:creationId xmlns:a16="http://schemas.microsoft.com/office/drawing/2014/main" id="{4418CB0B-5A2D-591B-B9A4-A628A593D207}"/>
                </a:ext>
              </a:extLst>
            </p:cNvPr>
            <p:cNvSpPr>
              <a:spLocks/>
            </p:cNvSpPr>
            <p:nvPr/>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5" name="Freeform 35">
              <a:extLst>
                <a:ext uri="{FF2B5EF4-FFF2-40B4-BE49-F238E27FC236}">
                  <a16:creationId xmlns:a16="http://schemas.microsoft.com/office/drawing/2014/main" id="{ADA7E9C2-45F3-5571-C328-585573FA8D0D}"/>
                </a:ext>
              </a:extLst>
            </p:cNvPr>
            <p:cNvSpPr>
              <a:spLocks/>
            </p:cNvSpPr>
            <p:nvPr/>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6" name="Freeform 36">
              <a:extLst>
                <a:ext uri="{FF2B5EF4-FFF2-40B4-BE49-F238E27FC236}">
                  <a16:creationId xmlns:a16="http://schemas.microsoft.com/office/drawing/2014/main" id="{A6BD7223-D02E-26BB-7BA9-9B776D979C88}"/>
                </a:ext>
              </a:extLst>
            </p:cNvPr>
            <p:cNvSpPr>
              <a:spLocks/>
            </p:cNvSpPr>
            <p:nvPr/>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7" name="Freeform 37">
              <a:extLst>
                <a:ext uri="{FF2B5EF4-FFF2-40B4-BE49-F238E27FC236}">
                  <a16:creationId xmlns:a16="http://schemas.microsoft.com/office/drawing/2014/main" id="{7A2A4C51-F98F-E185-BDF0-3B1CB0BE8EBB}"/>
                </a:ext>
              </a:extLst>
            </p:cNvPr>
            <p:cNvSpPr>
              <a:spLocks/>
            </p:cNvSpPr>
            <p:nvPr/>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8" name="Freeform 38">
              <a:extLst>
                <a:ext uri="{FF2B5EF4-FFF2-40B4-BE49-F238E27FC236}">
                  <a16:creationId xmlns:a16="http://schemas.microsoft.com/office/drawing/2014/main" id="{64D1FEE8-8014-C1C0-BD0C-A8BEF1380699}"/>
                </a:ext>
              </a:extLst>
            </p:cNvPr>
            <p:cNvSpPr>
              <a:spLocks/>
            </p:cNvSpPr>
            <p:nvPr/>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9" name="Freeform 39">
              <a:extLst>
                <a:ext uri="{FF2B5EF4-FFF2-40B4-BE49-F238E27FC236}">
                  <a16:creationId xmlns:a16="http://schemas.microsoft.com/office/drawing/2014/main" id="{2F51F84C-7CAA-A861-6FF3-5A5316680345}"/>
                </a:ext>
              </a:extLst>
            </p:cNvPr>
            <p:cNvSpPr>
              <a:spLocks/>
            </p:cNvSpPr>
            <p:nvPr/>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0" name="Freeform 40">
              <a:extLst>
                <a:ext uri="{FF2B5EF4-FFF2-40B4-BE49-F238E27FC236}">
                  <a16:creationId xmlns:a16="http://schemas.microsoft.com/office/drawing/2014/main" id="{2BC70A8A-8B5B-048B-405F-99667110C804}"/>
                </a:ext>
              </a:extLst>
            </p:cNvPr>
            <p:cNvSpPr>
              <a:spLocks/>
            </p:cNvSpPr>
            <p:nvPr/>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1" name="Freeform 41">
              <a:extLst>
                <a:ext uri="{FF2B5EF4-FFF2-40B4-BE49-F238E27FC236}">
                  <a16:creationId xmlns:a16="http://schemas.microsoft.com/office/drawing/2014/main" id="{D7784BA5-6606-9ECE-D10A-BA48EFE9A858}"/>
                </a:ext>
              </a:extLst>
            </p:cNvPr>
            <p:cNvSpPr>
              <a:spLocks/>
            </p:cNvSpPr>
            <p:nvPr/>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2" name="Freeform 42">
              <a:extLst>
                <a:ext uri="{FF2B5EF4-FFF2-40B4-BE49-F238E27FC236}">
                  <a16:creationId xmlns:a16="http://schemas.microsoft.com/office/drawing/2014/main" id="{4DD20F24-90D3-72DA-0CC8-3AD5810FCDF1}"/>
                </a:ext>
              </a:extLst>
            </p:cNvPr>
            <p:cNvSpPr>
              <a:spLocks/>
            </p:cNvSpPr>
            <p:nvPr/>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3" name="Freeform 43">
              <a:extLst>
                <a:ext uri="{FF2B5EF4-FFF2-40B4-BE49-F238E27FC236}">
                  <a16:creationId xmlns:a16="http://schemas.microsoft.com/office/drawing/2014/main" id="{31314C1D-8BAA-EB09-DCAD-3A0ACC7085CE}"/>
                </a:ext>
              </a:extLst>
            </p:cNvPr>
            <p:cNvSpPr>
              <a:spLocks/>
            </p:cNvSpPr>
            <p:nvPr/>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4" name="Freeform 44">
              <a:extLst>
                <a:ext uri="{FF2B5EF4-FFF2-40B4-BE49-F238E27FC236}">
                  <a16:creationId xmlns:a16="http://schemas.microsoft.com/office/drawing/2014/main" id="{76E9574B-AE64-DFC3-FC03-FD503AE898D8}"/>
                </a:ext>
              </a:extLst>
            </p:cNvPr>
            <p:cNvSpPr>
              <a:spLocks/>
            </p:cNvSpPr>
            <p:nvPr/>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5" name="Freeform 45">
              <a:extLst>
                <a:ext uri="{FF2B5EF4-FFF2-40B4-BE49-F238E27FC236}">
                  <a16:creationId xmlns:a16="http://schemas.microsoft.com/office/drawing/2014/main" id="{0AD5B2E6-3235-607C-BB9F-20956049B064}"/>
                </a:ext>
              </a:extLst>
            </p:cNvPr>
            <p:cNvSpPr>
              <a:spLocks/>
            </p:cNvSpPr>
            <p:nvPr/>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6" name="Freeform 46">
              <a:extLst>
                <a:ext uri="{FF2B5EF4-FFF2-40B4-BE49-F238E27FC236}">
                  <a16:creationId xmlns:a16="http://schemas.microsoft.com/office/drawing/2014/main" id="{FE415539-329C-D973-D817-F2E731AB58C5}"/>
                </a:ext>
              </a:extLst>
            </p:cNvPr>
            <p:cNvSpPr>
              <a:spLocks/>
            </p:cNvSpPr>
            <p:nvPr/>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7" name="Freeform 47">
              <a:extLst>
                <a:ext uri="{FF2B5EF4-FFF2-40B4-BE49-F238E27FC236}">
                  <a16:creationId xmlns:a16="http://schemas.microsoft.com/office/drawing/2014/main" id="{C889DB7E-8AB3-0A0A-B3BC-D9E2EFC05DCB}"/>
                </a:ext>
              </a:extLst>
            </p:cNvPr>
            <p:cNvSpPr>
              <a:spLocks/>
            </p:cNvSpPr>
            <p:nvPr/>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8" name="Freeform 48">
              <a:extLst>
                <a:ext uri="{FF2B5EF4-FFF2-40B4-BE49-F238E27FC236}">
                  <a16:creationId xmlns:a16="http://schemas.microsoft.com/office/drawing/2014/main" id="{B1B139C2-C382-A745-AC78-C392A0B3C8ED}"/>
                </a:ext>
              </a:extLst>
            </p:cNvPr>
            <p:cNvSpPr>
              <a:spLocks/>
            </p:cNvSpPr>
            <p:nvPr/>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9" name="Freeform 49">
              <a:extLst>
                <a:ext uri="{FF2B5EF4-FFF2-40B4-BE49-F238E27FC236}">
                  <a16:creationId xmlns:a16="http://schemas.microsoft.com/office/drawing/2014/main" id="{AB3B3625-63D5-D709-595E-8D39296FEF4B}"/>
                </a:ext>
              </a:extLst>
            </p:cNvPr>
            <p:cNvSpPr>
              <a:spLocks/>
            </p:cNvSpPr>
            <p:nvPr/>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0" name="Freeform 50">
              <a:extLst>
                <a:ext uri="{FF2B5EF4-FFF2-40B4-BE49-F238E27FC236}">
                  <a16:creationId xmlns:a16="http://schemas.microsoft.com/office/drawing/2014/main" id="{21B6A678-19C0-FA1A-8DE2-EFD394AE46CB}"/>
                </a:ext>
              </a:extLst>
            </p:cNvPr>
            <p:cNvSpPr>
              <a:spLocks/>
            </p:cNvSpPr>
            <p:nvPr/>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 name="Freeform 51">
              <a:extLst>
                <a:ext uri="{FF2B5EF4-FFF2-40B4-BE49-F238E27FC236}">
                  <a16:creationId xmlns:a16="http://schemas.microsoft.com/office/drawing/2014/main" id="{A8A65D71-CCAF-7040-F399-177BE8520356}"/>
                </a:ext>
              </a:extLst>
            </p:cNvPr>
            <p:cNvSpPr>
              <a:spLocks/>
            </p:cNvSpPr>
            <p:nvPr/>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 name="Freeform 52">
              <a:extLst>
                <a:ext uri="{FF2B5EF4-FFF2-40B4-BE49-F238E27FC236}">
                  <a16:creationId xmlns:a16="http://schemas.microsoft.com/office/drawing/2014/main" id="{9CA72069-4555-C8BE-A745-445EE59ACE4B}"/>
                </a:ext>
              </a:extLst>
            </p:cNvPr>
            <p:cNvSpPr>
              <a:spLocks/>
            </p:cNvSpPr>
            <p:nvPr/>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 name="Freeform 53">
              <a:extLst>
                <a:ext uri="{FF2B5EF4-FFF2-40B4-BE49-F238E27FC236}">
                  <a16:creationId xmlns:a16="http://schemas.microsoft.com/office/drawing/2014/main" id="{B588F65A-4769-B8B1-2067-410B96A63636}"/>
                </a:ext>
              </a:extLst>
            </p:cNvPr>
            <p:cNvSpPr>
              <a:spLocks/>
            </p:cNvSpPr>
            <p:nvPr/>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 name="Freeform 54">
              <a:extLst>
                <a:ext uri="{FF2B5EF4-FFF2-40B4-BE49-F238E27FC236}">
                  <a16:creationId xmlns:a16="http://schemas.microsoft.com/office/drawing/2014/main" id="{97E597C0-E3EC-4B11-5FA4-161979BB4DD4}"/>
                </a:ext>
              </a:extLst>
            </p:cNvPr>
            <p:cNvSpPr>
              <a:spLocks/>
            </p:cNvSpPr>
            <p:nvPr/>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 name="Freeform 55">
              <a:extLst>
                <a:ext uri="{FF2B5EF4-FFF2-40B4-BE49-F238E27FC236}">
                  <a16:creationId xmlns:a16="http://schemas.microsoft.com/office/drawing/2014/main" id="{4EAD0DA4-D8A7-4138-7BEA-A569CB3EDEC7}"/>
                </a:ext>
              </a:extLst>
            </p:cNvPr>
            <p:cNvSpPr>
              <a:spLocks/>
            </p:cNvSpPr>
            <p:nvPr/>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 name="Freeform 56">
              <a:extLst>
                <a:ext uri="{FF2B5EF4-FFF2-40B4-BE49-F238E27FC236}">
                  <a16:creationId xmlns:a16="http://schemas.microsoft.com/office/drawing/2014/main" id="{FDAF053F-133A-4002-B473-CB8ECBB23BF0}"/>
                </a:ext>
              </a:extLst>
            </p:cNvPr>
            <p:cNvSpPr>
              <a:spLocks/>
            </p:cNvSpPr>
            <p:nvPr/>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 name="Freeform 57">
              <a:extLst>
                <a:ext uri="{FF2B5EF4-FFF2-40B4-BE49-F238E27FC236}">
                  <a16:creationId xmlns:a16="http://schemas.microsoft.com/office/drawing/2014/main" id="{FE085731-C6A6-42AB-62A5-06DFA5CFFC2E}"/>
                </a:ext>
              </a:extLst>
            </p:cNvPr>
            <p:cNvSpPr>
              <a:spLocks/>
            </p:cNvSpPr>
            <p:nvPr/>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8" name="Freeform 58">
              <a:extLst>
                <a:ext uri="{FF2B5EF4-FFF2-40B4-BE49-F238E27FC236}">
                  <a16:creationId xmlns:a16="http://schemas.microsoft.com/office/drawing/2014/main" id="{BACD0E7F-30CE-8CDE-2D67-09FD0320CAF7}"/>
                </a:ext>
              </a:extLst>
            </p:cNvPr>
            <p:cNvSpPr>
              <a:spLocks/>
            </p:cNvSpPr>
            <p:nvPr/>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9" name="Freeform 59">
              <a:extLst>
                <a:ext uri="{FF2B5EF4-FFF2-40B4-BE49-F238E27FC236}">
                  <a16:creationId xmlns:a16="http://schemas.microsoft.com/office/drawing/2014/main" id="{C864C4E0-6243-BE32-0F0B-91AE12A2120C}"/>
                </a:ext>
              </a:extLst>
            </p:cNvPr>
            <p:cNvSpPr>
              <a:spLocks/>
            </p:cNvSpPr>
            <p:nvPr/>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0" name="Freeform 60">
              <a:extLst>
                <a:ext uri="{FF2B5EF4-FFF2-40B4-BE49-F238E27FC236}">
                  <a16:creationId xmlns:a16="http://schemas.microsoft.com/office/drawing/2014/main" id="{06233BCD-5FA2-1B09-CE0F-B6857DE13722}"/>
                </a:ext>
              </a:extLst>
            </p:cNvPr>
            <p:cNvSpPr>
              <a:spLocks/>
            </p:cNvSpPr>
            <p:nvPr/>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1" name="Freeform 61">
              <a:extLst>
                <a:ext uri="{FF2B5EF4-FFF2-40B4-BE49-F238E27FC236}">
                  <a16:creationId xmlns:a16="http://schemas.microsoft.com/office/drawing/2014/main" id="{1AB37A0D-9238-F3EF-FC55-18E0179C69E5}"/>
                </a:ext>
              </a:extLst>
            </p:cNvPr>
            <p:cNvSpPr>
              <a:spLocks/>
            </p:cNvSpPr>
            <p:nvPr/>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2" name="Freeform 62">
              <a:extLst>
                <a:ext uri="{FF2B5EF4-FFF2-40B4-BE49-F238E27FC236}">
                  <a16:creationId xmlns:a16="http://schemas.microsoft.com/office/drawing/2014/main" id="{E645C75B-4B49-876E-9B8A-C628640C1C10}"/>
                </a:ext>
              </a:extLst>
            </p:cNvPr>
            <p:cNvSpPr>
              <a:spLocks/>
            </p:cNvSpPr>
            <p:nvPr/>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3" name="Freeform 63">
              <a:extLst>
                <a:ext uri="{FF2B5EF4-FFF2-40B4-BE49-F238E27FC236}">
                  <a16:creationId xmlns:a16="http://schemas.microsoft.com/office/drawing/2014/main" id="{FE48660B-C3F1-9532-7AF4-893BF0910FE9}"/>
                </a:ext>
              </a:extLst>
            </p:cNvPr>
            <p:cNvSpPr>
              <a:spLocks/>
            </p:cNvSpPr>
            <p:nvPr/>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4" name="Freeform 64">
              <a:extLst>
                <a:ext uri="{FF2B5EF4-FFF2-40B4-BE49-F238E27FC236}">
                  <a16:creationId xmlns:a16="http://schemas.microsoft.com/office/drawing/2014/main" id="{96F80942-4430-C310-8011-29F73D010477}"/>
                </a:ext>
              </a:extLst>
            </p:cNvPr>
            <p:cNvSpPr>
              <a:spLocks/>
            </p:cNvSpPr>
            <p:nvPr/>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5" name="Freeform 65">
              <a:extLst>
                <a:ext uri="{FF2B5EF4-FFF2-40B4-BE49-F238E27FC236}">
                  <a16:creationId xmlns:a16="http://schemas.microsoft.com/office/drawing/2014/main" id="{BFC48169-9C31-01E1-0029-0582C85C89F2}"/>
                </a:ext>
              </a:extLst>
            </p:cNvPr>
            <p:cNvSpPr>
              <a:spLocks/>
            </p:cNvSpPr>
            <p:nvPr/>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6" name="Freeform 66">
              <a:extLst>
                <a:ext uri="{FF2B5EF4-FFF2-40B4-BE49-F238E27FC236}">
                  <a16:creationId xmlns:a16="http://schemas.microsoft.com/office/drawing/2014/main" id="{C585C6E5-CB2D-BEB5-4F6F-5B9D96AB6FF0}"/>
                </a:ext>
              </a:extLst>
            </p:cNvPr>
            <p:cNvSpPr>
              <a:spLocks/>
            </p:cNvSpPr>
            <p:nvPr/>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7" name="Freeform 67">
              <a:extLst>
                <a:ext uri="{FF2B5EF4-FFF2-40B4-BE49-F238E27FC236}">
                  <a16:creationId xmlns:a16="http://schemas.microsoft.com/office/drawing/2014/main" id="{DDD9C772-9711-F3B2-874A-2164A03A7DFE}"/>
                </a:ext>
              </a:extLst>
            </p:cNvPr>
            <p:cNvSpPr>
              <a:spLocks/>
            </p:cNvSpPr>
            <p:nvPr/>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8" name="Freeform 68">
              <a:extLst>
                <a:ext uri="{FF2B5EF4-FFF2-40B4-BE49-F238E27FC236}">
                  <a16:creationId xmlns:a16="http://schemas.microsoft.com/office/drawing/2014/main" id="{C203819E-B8E7-7D7C-1119-5EF83EFE9D7F}"/>
                </a:ext>
              </a:extLst>
            </p:cNvPr>
            <p:cNvSpPr>
              <a:spLocks/>
            </p:cNvSpPr>
            <p:nvPr/>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9" name="Freeform 69">
              <a:extLst>
                <a:ext uri="{FF2B5EF4-FFF2-40B4-BE49-F238E27FC236}">
                  <a16:creationId xmlns:a16="http://schemas.microsoft.com/office/drawing/2014/main" id="{2A4E4487-A43B-00FD-B1B9-F1C619A6E8A9}"/>
                </a:ext>
              </a:extLst>
            </p:cNvPr>
            <p:cNvSpPr>
              <a:spLocks/>
            </p:cNvSpPr>
            <p:nvPr/>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0" name="Freeform 70">
              <a:extLst>
                <a:ext uri="{FF2B5EF4-FFF2-40B4-BE49-F238E27FC236}">
                  <a16:creationId xmlns:a16="http://schemas.microsoft.com/office/drawing/2014/main" id="{AA291681-5862-C7E9-AB3D-A25BD531CFB3}"/>
                </a:ext>
              </a:extLst>
            </p:cNvPr>
            <p:cNvSpPr>
              <a:spLocks/>
            </p:cNvSpPr>
            <p:nvPr/>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84665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3_Úvodní snímek">
    <p:spTree>
      <p:nvGrpSpPr>
        <p:cNvPr id="1" name=""/>
        <p:cNvGrpSpPr/>
        <p:nvPr/>
      </p:nvGrpSpPr>
      <p:grpSpPr>
        <a:xfrm>
          <a:off x="0" y="0"/>
          <a:ext cx="0" cy="0"/>
          <a:chOff x="0" y="0"/>
          <a:chExt cx="0" cy="0"/>
        </a:xfrm>
      </p:grpSpPr>
      <p:sp>
        <p:nvSpPr>
          <p:cNvPr id="7" name="Volný tvar: obrazec 6">
            <a:extLst>
              <a:ext uri="{FF2B5EF4-FFF2-40B4-BE49-F238E27FC236}">
                <a16:creationId xmlns:a16="http://schemas.microsoft.com/office/drawing/2014/main" id="{36D15971-AF1A-446A-AD90-8641E9CD3551}"/>
              </a:ext>
            </a:extLst>
          </p:cNvPr>
          <p:cNvSpPr/>
          <p:nvPr/>
        </p:nvSpPr>
        <p:spPr>
          <a:xfrm>
            <a:off x="0" y="1"/>
            <a:ext cx="12192000" cy="5732466"/>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b="1" dirty="0"/>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4089115"/>
            <a:ext cx="6588351" cy="683264"/>
          </a:xfrm>
        </p:spPr>
        <p:txBody>
          <a:bodyPr anchor="b"/>
          <a:lstStyle>
            <a:lvl1pPr algn="l">
              <a:defRPr sz="4800" b="1">
                <a:solidFill>
                  <a:schemeClr val="bg1"/>
                </a:solidFill>
                <a:latin typeface="+mj-lt"/>
              </a:defRPr>
            </a:lvl1pPr>
          </a:lstStyle>
          <a:p>
            <a:r>
              <a:rPr lang="cs-CZ"/>
              <a:t>Kliknutím lze upravit styl.</a:t>
            </a:r>
            <a:endParaRPr lang="cs-CZ" dirty="0"/>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grpSp>
        <p:nvGrpSpPr>
          <p:cNvPr id="5" name="Skupina 4">
            <a:extLst>
              <a:ext uri="{FF2B5EF4-FFF2-40B4-BE49-F238E27FC236}">
                <a16:creationId xmlns:a16="http://schemas.microsoft.com/office/drawing/2014/main" id="{86C6D96D-CB9C-44FE-8647-343DA0438AD7}"/>
              </a:ext>
            </a:extLst>
          </p:cNvPr>
          <p:cNvGrpSpPr/>
          <p:nvPr/>
        </p:nvGrpSpPr>
        <p:grpSpPr>
          <a:xfrm>
            <a:off x="982662" y="734207"/>
            <a:ext cx="2537577" cy="664797"/>
            <a:chOff x="9328150" y="384175"/>
            <a:chExt cx="2484438" cy="650876"/>
          </a:xfrm>
          <a:solidFill>
            <a:schemeClr val="bg1"/>
          </a:solidFill>
        </p:grpSpPr>
        <p:sp>
          <p:nvSpPr>
            <p:cNvPr id="536" name="Freeform 503">
              <a:extLst>
                <a:ext uri="{FF2B5EF4-FFF2-40B4-BE49-F238E27FC236}">
                  <a16:creationId xmlns:a16="http://schemas.microsoft.com/office/drawing/2014/main" id="{5B0D335C-6A11-49E3-BCAE-045C9A1EE3DB}"/>
                </a:ext>
              </a:extLst>
            </p:cNvPr>
            <p:cNvSpPr>
              <a:spLocks noEditPoints="1"/>
            </p:cNvSpPr>
            <p:nvPr/>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7" name="Freeform 504">
              <a:extLst>
                <a:ext uri="{FF2B5EF4-FFF2-40B4-BE49-F238E27FC236}">
                  <a16:creationId xmlns:a16="http://schemas.microsoft.com/office/drawing/2014/main" id="{078DC034-1935-45D7-895F-15A143AC0CD5}"/>
                </a:ext>
              </a:extLst>
            </p:cNvPr>
            <p:cNvSpPr>
              <a:spLocks noEditPoints="1"/>
            </p:cNvSpPr>
            <p:nvPr/>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8" name="Freeform 505">
              <a:extLst>
                <a:ext uri="{FF2B5EF4-FFF2-40B4-BE49-F238E27FC236}">
                  <a16:creationId xmlns:a16="http://schemas.microsoft.com/office/drawing/2014/main" id="{CC799654-B13D-4C07-825E-A1BF61EB44EE}"/>
                </a:ext>
              </a:extLst>
            </p:cNvPr>
            <p:cNvSpPr>
              <a:spLocks/>
            </p:cNvSpPr>
            <p:nvPr/>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9" name="Freeform 506">
              <a:extLst>
                <a:ext uri="{FF2B5EF4-FFF2-40B4-BE49-F238E27FC236}">
                  <a16:creationId xmlns:a16="http://schemas.microsoft.com/office/drawing/2014/main" id="{2DE60C47-37C4-4417-90EC-A6B38D2235D9}"/>
                </a:ext>
              </a:extLst>
            </p:cNvPr>
            <p:cNvSpPr>
              <a:spLocks/>
            </p:cNvSpPr>
            <p:nvPr/>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0" name="Freeform 507">
              <a:extLst>
                <a:ext uri="{FF2B5EF4-FFF2-40B4-BE49-F238E27FC236}">
                  <a16:creationId xmlns:a16="http://schemas.microsoft.com/office/drawing/2014/main" id="{131B9275-CECA-4AD2-B1D1-47D5601350D4}"/>
                </a:ext>
              </a:extLst>
            </p:cNvPr>
            <p:cNvSpPr>
              <a:spLocks noEditPoints="1"/>
            </p:cNvSpPr>
            <p:nvPr/>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1" name="Freeform 508">
              <a:extLst>
                <a:ext uri="{FF2B5EF4-FFF2-40B4-BE49-F238E27FC236}">
                  <a16:creationId xmlns:a16="http://schemas.microsoft.com/office/drawing/2014/main" id="{AEBD2BC2-18E9-4984-92E9-744A4A4F567B}"/>
                </a:ext>
              </a:extLst>
            </p:cNvPr>
            <p:cNvSpPr>
              <a:spLocks noEditPoints="1"/>
            </p:cNvSpPr>
            <p:nvPr/>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2" name="Freeform 509">
              <a:extLst>
                <a:ext uri="{FF2B5EF4-FFF2-40B4-BE49-F238E27FC236}">
                  <a16:creationId xmlns:a16="http://schemas.microsoft.com/office/drawing/2014/main" id="{94262B3B-A5BB-4180-AA7A-38727FBF1630}"/>
                </a:ext>
              </a:extLst>
            </p:cNvPr>
            <p:cNvSpPr>
              <a:spLocks/>
            </p:cNvSpPr>
            <p:nvPr/>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3" name="Freeform 510">
              <a:extLst>
                <a:ext uri="{FF2B5EF4-FFF2-40B4-BE49-F238E27FC236}">
                  <a16:creationId xmlns:a16="http://schemas.microsoft.com/office/drawing/2014/main" id="{9BA9595A-6603-4F07-955B-288298D921CA}"/>
                </a:ext>
              </a:extLst>
            </p:cNvPr>
            <p:cNvSpPr>
              <a:spLocks noEditPoints="1"/>
            </p:cNvSpPr>
            <p:nvPr/>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4" name="Freeform 511">
              <a:extLst>
                <a:ext uri="{FF2B5EF4-FFF2-40B4-BE49-F238E27FC236}">
                  <a16:creationId xmlns:a16="http://schemas.microsoft.com/office/drawing/2014/main" id="{B6AD64A1-689B-4FC8-9134-59C926642E8C}"/>
                </a:ext>
              </a:extLst>
            </p:cNvPr>
            <p:cNvSpPr>
              <a:spLocks/>
            </p:cNvSpPr>
            <p:nvPr/>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5" name="Freeform 512">
              <a:extLst>
                <a:ext uri="{FF2B5EF4-FFF2-40B4-BE49-F238E27FC236}">
                  <a16:creationId xmlns:a16="http://schemas.microsoft.com/office/drawing/2014/main" id="{730FB9EF-3A8A-4E45-9D92-92688861C6F3}"/>
                </a:ext>
              </a:extLst>
            </p:cNvPr>
            <p:cNvSpPr>
              <a:spLocks/>
            </p:cNvSpPr>
            <p:nvPr/>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6" name="Freeform 513">
              <a:extLst>
                <a:ext uri="{FF2B5EF4-FFF2-40B4-BE49-F238E27FC236}">
                  <a16:creationId xmlns:a16="http://schemas.microsoft.com/office/drawing/2014/main" id="{72BA6E09-9B71-425E-8640-75B1333FDD4C}"/>
                </a:ext>
              </a:extLst>
            </p:cNvPr>
            <p:cNvSpPr>
              <a:spLocks noEditPoints="1"/>
            </p:cNvSpPr>
            <p:nvPr/>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7" name="Freeform 514">
              <a:extLst>
                <a:ext uri="{FF2B5EF4-FFF2-40B4-BE49-F238E27FC236}">
                  <a16:creationId xmlns:a16="http://schemas.microsoft.com/office/drawing/2014/main" id="{DD8AEADF-BC38-433E-8DFE-EEB18C3E15FA}"/>
                </a:ext>
              </a:extLst>
            </p:cNvPr>
            <p:cNvSpPr>
              <a:spLocks noEditPoints="1"/>
            </p:cNvSpPr>
            <p:nvPr/>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8" name="Freeform 515">
              <a:extLst>
                <a:ext uri="{FF2B5EF4-FFF2-40B4-BE49-F238E27FC236}">
                  <a16:creationId xmlns:a16="http://schemas.microsoft.com/office/drawing/2014/main" id="{18369E98-D3E0-4342-B762-BD4BC8C7F6C7}"/>
                </a:ext>
              </a:extLst>
            </p:cNvPr>
            <p:cNvSpPr>
              <a:spLocks/>
            </p:cNvSpPr>
            <p:nvPr/>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9" name="Freeform 516">
              <a:extLst>
                <a:ext uri="{FF2B5EF4-FFF2-40B4-BE49-F238E27FC236}">
                  <a16:creationId xmlns:a16="http://schemas.microsoft.com/office/drawing/2014/main" id="{62B14052-E15D-4C85-B695-13B072B89321}"/>
                </a:ext>
              </a:extLst>
            </p:cNvPr>
            <p:cNvSpPr>
              <a:spLocks/>
            </p:cNvSpPr>
            <p:nvPr/>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0" name="Freeform 517">
              <a:extLst>
                <a:ext uri="{FF2B5EF4-FFF2-40B4-BE49-F238E27FC236}">
                  <a16:creationId xmlns:a16="http://schemas.microsoft.com/office/drawing/2014/main" id="{40D0D042-0AB7-4767-97D2-6696E1E1AC88}"/>
                </a:ext>
              </a:extLst>
            </p:cNvPr>
            <p:cNvSpPr>
              <a:spLocks noEditPoints="1"/>
            </p:cNvSpPr>
            <p:nvPr/>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1" name="Freeform 518">
              <a:extLst>
                <a:ext uri="{FF2B5EF4-FFF2-40B4-BE49-F238E27FC236}">
                  <a16:creationId xmlns:a16="http://schemas.microsoft.com/office/drawing/2014/main" id="{56BA0FC5-0FE2-4248-9851-85875BC4FC65}"/>
                </a:ext>
              </a:extLst>
            </p:cNvPr>
            <p:cNvSpPr>
              <a:spLocks noEditPoints="1"/>
            </p:cNvSpPr>
            <p:nvPr/>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2" name="Freeform 519">
              <a:extLst>
                <a:ext uri="{FF2B5EF4-FFF2-40B4-BE49-F238E27FC236}">
                  <a16:creationId xmlns:a16="http://schemas.microsoft.com/office/drawing/2014/main" id="{4037CE7B-A7E4-4F28-8703-96DB319AE4DB}"/>
                </a:ext>
              </a:extLst>
            </p:cNvPr>
            <p:cNvSpPr>
              <a:spLocks/>
            </p:cNvSpPr>
            <p:nvPr/>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3" name="Freeform 520">
              <a:extLst>
                <a:ext uri="{FF2B5EF4-FFF2-40B4-BE49-F238E27FC236}">
                  <a16:creationId xmlns:a16="http://schemas.microsoft.com/office/drawing/2014/main" id="{80B4E970-9190-42E5-B031-3A0A2970216E}"/>
                </a:ext>
              </a:extLst>
            </p:cNvPr>
            <p:cNvSpPr>
              <a:spLocks/>
            </p:cNvSpPr>
            <p:nvPr/>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4" name="Freeform 521">
              <a:extLst>
                <a:ext uri="{FF2B5EF4-FFF2-40B4-BE49-F238E27FC236}">
                  <a16:creationId xmlns:a16="http://schemas.microsoft.com/office/drawing/2014/main" id="{18807F8D-A0AB-4010-AF3F-2A97DA6980EA}"/>
                </a:ext>
              </a:extLst>
            </p:cNvPr>
            <p:cNvSpPr>
              <a:spLocks noEditPoints="1"/>
            </p:cNvSpPr>
            <p:nvPr/>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5" name="Freeform 522">
              <a:extLst>
                <a:ext uri="{FF2B5EF4-FFF2-40B4-BE49-F238E27FC236}">
                  <a16:creationId xmlns:a16="http://schemas.microsoft.com/office/drawing/2014/main" id="{09D7928A-0EBD-4527-A770-704A3E8EC55D}"/>
                </a:ext>
              </a:extLst>
            </p:cNvPr>
            <p:cNvSpPr>
              <a:spLocks/>
            </p:cNvSpPr>
            <p:nvPr/>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6" name="Freeform 523">
              <a:extLst>
                <a:ext uri="{FF2B5EF4-FFF2-40B4-BE49-F238E27FC236}">
                  <a16:creationId xmlns:a16="http://schemas.microsoft.com/office/drawing/2014/main" id="{42F562F8-17F6-4448-AD8C-1021B7DC0453}"/>
                </a:ext>
              </a:extLst>
            </p:cNvPr>
            <p:cNvSpPr>
              <a:spLocks/>
            </p:cNvSpPr>
            <p:nvPr/>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7" name="Freeform 524">
              <a:extLst>
                <a:ext uri="{FF2B5EF4-FFF2-40B4-BE49-F238E27FC236}">
                  <a16:creationId xmlns:a16="http://schemas.microsoft.com/office/drawing/2014/main" id="{78170CD2-997D-4E31-8A79-453C4E4EF2F9}"/>
                </a:ext>
              </a:extLst>
            </p:cNvPr>
            <p:cNvSpPr>
              <a:spLocks/>
            </p:cNvSpPr>
            <p:nvPr/>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8" name="Rectangle 525">
              <a:extLst>
                <a:ext uri="{FF2B5EF4-FFF2-40B4-BE49-F238E27FC236}">
                  <a16:creationId xmlns:a16="http://schemas.microsoft.com/office/drawing/2014/main" id="{7FEB0941-9984-47B0-9236-25ED84661A4D}"/>
                </a:ext>
              </a:extLst>
            </p:cNvPr>
            <p:cNvSpPr>
              <a:spLocks noChangeArrowheads="1"/>
            </p:cNvSpPr>
            <p:nvPr/>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9" name="Freeform 526">
              <a:extLst>
                <a:ext uri="{FF2B5EF4-FFF2-40B4-BE49-F238E27FC236}">
                  <a16:creationId xmlns:a16="http://schemas.microsoft.com/office/drawing/2014/main" id="{68E1E763-C041-4A6A-AF36-013F564E6475}"/>
                </a:ext>
              </a:extLst>
            </p:cNvPr>
            <p:cNvSpPr>
              <a:spLocks/>
            </p:cNvSpPr>
            <p:nvPr/>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0" name="Freeform 527">
              <a:extLst>
                <a:ext uri="{FF2B5EF4-FFF2-40B4-BE49-F238E27FC236}">
                  <a16:creationId xmlns:a16="http://schemas.microsoft.com/office/drawing/2014/main" id="{01496B53-BB2C-4862-B248-5E9EDE197CDA}"/>
                </a:ext>
              </a:extLst>
            </p:cNvPr>
            <p:cNvSpPr>
              <a:spLocks/>
            </p:cNvSpPr>
            <p:nvPr/>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
        <p:nvSpPr>
          <p:cNvPr id="135" name="Freeform: Shape 134">
            <a:extLst>
              <a:ext uri="{FF2B5EF4-FFF2-40B4-BE49-F238E27FC236}">
                <a16:creationId xmlns:a16="http://schemas.microsoft.com/office/drawing/2014/main" id="{816424CD-94EB-4367-8BD2-68B02DFCC770}"/>
              </a:ext>
            </a:extLst>
          </p:cNvPr>
          <p:cNvSpPr>
            <a:spLocks/>
          </p:cNvSpPr>
          <p:nvPr/>
        </p:nvSpPr>
        <p:spPr bwMode="auto">
          <a:xfrm>
            <a:off x="7833166" y="2866234"/>
            <a:ext cx="4358835" cy="2594882"/>
          </a:xfrm>
          <a:custGeom>
            <a:avLst/>
            <a:gdLst>
              <a:gd name="connsiteX0" fmla="*/ 193587 w 4358835"/>
              <a:gd name="connsiteY0" fmla="*/ 0 h 2594882"/>
              <a:gd name="connsiteX1" fmla="*/ 3032854 w 4358835"/>
              <a:gd name="connsiteY1" fmla="*/ 1556929 h 2594882"/>
              <a:gd name="connsiteX2" fmla="*/ 4043512 w 4358835"/>
              <a:gd name="connsiteY2" fmla="*/ 995887 h 2594882"/>
              <a:gd name="connsiteX3" fmla="*/ 4358835 w 4358835"/>
              <a:gd name="connsiteY3" fmla="*/ 816570 h 2594882"/>
              <a:gd name="connsiteX4" fmla="*/ 4358835 w 4358835"/>
              <a:gd name="connsiteY4" fmla="*/ 1449792 h 2594882"/>
              <a:gd name="connsiteX5" fmla="*/ 4331237 w 4358835"/>
              <a:gd name="connsiteY5" fmla="*/ 1473313 h 2594882"/>
              <a:gd name="connsiteX6" fmla="*/ 3097383 w 4358835"/>
              <a:gd name="connsiteY6" fmla="*/ 2594882 h 2594882"/>
              <a:gd name="connsiteX7" fmla="*/ 3000590 w 4358835"/>
              <a:gd name="connsiteY7" fmla="*/ 2594882 h 2594882"/>
              <a:gd name="connsiteX8" fmla="*/ 0 w 4358835"/>
              <a:gd name="connsiteY8" fmla="*/ 32436 h 2594882"/>
              <a:gd name="connsiteX9" fmla="*/ 193587 w 4358835"/>
              <a:gd name="connsiteY9" fmla="*/ 0 h 2594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8835" h="2594882">
                <a:moveTo>
                  <a:pt x="193587" y="0"/>
                </a:moveTo>
                <a:cubicBezTo>
                  <a:pt x="774346" y="227053"/>
                  <a:pt x="2484359" y="1265005"/>
                  <a:pt x="3032854" y="1556929"/>
                </a:cubicBezTo>
                <a:cubicBezTo>
                  <a:pt x="3250639" y="1447458"/>
                  <a:pt x="3627225" y="1233076"/>
                  <a:pt x="4043512" y="995887"/>
                </a:cubicBezTo>
                <a:lnTo>
                  <a:pt x="4358835" y="816570"/>
                </a:lnTo>
                <a:lnTo>
                  <a:pt x="4358835" y="1449792"/>
                </a:lnTo>
                <a:lnTo>
                  <a:pt x="4331237" y="1473313"/>
                </a:lnTo>
                <a:cubicBezTo>
                  <a:pt x="3798756" y="1929690"/>
                  <a:pt x="3309118" y="2367830"/>
                  <a:pt x="3097383" y="2594882"/>
                </a:cubicBezTo>
                <a:cubicBezTo>
                  <a:pt x="3097383" y="2594882"/>
                  <a:pt x="3097383" y="2594882"/>
                  <a:pt x="3000590" y="2594882"/>
                </a:cubicBezTo>
                <a:cubicBezTo>
                  <a:pt x="2516624" y="2075906"/>
                  <a:pt x="580759" y="454104"/>
                  <a:pt x="0" y="32436"/>
                </a:cubicBezTo>
                <a:cubicBezTo>
                  <a:pt x="0" y="32436"/>
                  <a:pt x="0" y="32436"/>
                  <a:pt x="193587" y="0"/>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cs-CZ"/>
          </a:p>
        </p:txBody>
      </p:sp>
      <p:grpSp>
        <p:nvGrpSpPr>
          <p:cNvPr id="136" name="Group 135">
            <a:extLst>
              <a:ext uri="{FF2B5EF4-FFF2-40B4-BE49-F238E27FC236}">
                <a16:creationId xmlns:a16="http://schemas.microsoft.com/office/drawing/2014/main" id="{5B1D60CF-BE5F-41CC-9617-C8BE356C5F6B}"/>
              </a:ext>
            </a:extLst>
          </p:cNvPr>
          <p:cNvGrpSpPr/>
          <p:nvPr/>
        </p:nvGrpSpPr>
        <p:grpSpPr>
          <a:xfrm>
            <a:off x="982663" y="6118225"/>
            <a:ext cx="10833100" cy="365126"/>
            <a:chOff x="982663" y="6086476"/>
            <a:chExt cx="10833100" cy="365126"/>
          </a:xfrm>
        </p:grpSpPr>
        <p:sp>
          <p:nvSpPr>
            <p:cNvPr id="137" name="Freeform 5">
              <a:extLst>
                <a:ext uri="{FF2B5EF4-FFF2-40B4-BE49-F238E27FC236}">
                  <a16:creationId xmlns:a16="http://schemas.microsoft.com/office/drawing/2014/main" id="{178B4F5E-3260-441A-936A-B789FF24E5B7}"/>
                </a:ext>
              </a:extLst>
            </p:cNvPr>
            <p:cNvSpPr>
              <a:spLocks/>
            </p:cNvSpPr>
            <p:nvPr/>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8" name="Freeform 6">
              <a:extLst>
                <a:ext uri="{FF2B5EF4-FFF2-40B4-BE49-F238E27FC236}">
                  <a16:creationId xmlns:a16="http://schemas.microsoft.com/office/drawing/2014/main" id="{DF4A6A9E-7C6D-405C-ABD0-6269B5702D78}"/>
                </a:ext>
              </a:extLst>
            </p:cNvPr>
            <p:cNvSpPr>
              <a:spLocks/>
            </p:cNvSpPr>
            <p:nvPr/>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9" name="Freeform 7">
              <a:extLst>
                <a:ext uri="{FF2B5EF4-FFF2-40B4-BE49-F238E27FC236}">
                  <a16:creationId xmlns:a16="http://schemas.microsoft.com/office/drawing/2014/main" id="{D3D8A54C-1263-4CC0-8A27-8E039B090291}"/>
                </a:ext>
              </a:extLst>
            </p:cNvPr>
            <p:cNvSpPr>
              <a:spLocks/>
            </p:cNvSpPr>
            <p:nvPr/>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0" name="Freeform 8">
              <a:extLst>
                <a:ext uri="{FF2B5EF4-FFF2-40B4-BE49-F238E27FC236}">
                  <a16:creationId xmlns:a16="http://schemas.microsoft.com/office/drawing/2014/main" id="{F5287A4A-5862-4C3D-8C35-CD6707EBE2DD}"/>
                </a:ext>
              </a:extLst>
            </p:cNvPr>
            <p:cNvSpPr>
              <a:spLocks/>
            </p:cNvSpPr>
            <p:nvPr/>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1" name="Freeform 9">
              <a:extLst>
                <a:ext uri="{FF2B5EF4-FFF2-40B4-BE49-F238E27FC236}">
                  <a16:creationId xmlns:a16="http://schemas.microsoft.com/office/drawing/2014/main" id="{BE873F3D-E5F7-47B6-95D7-4057F1C151EA}"/>
                </a:ext>
              </a:extLst>
            </p:cNvPr>
            <p:cNvSpPr>
              <a:spLocks/>
            </p:cNvSpPr>
            <p:nvPr/>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2" name="Freeform 10">
              <a:extLst>
                <a:ext uri="{FF2B5EF4-FFF2-40B4-BE49-F238E27FC236}">
                  <a16:creationId xmlns:a16="http://schemas.microsoft.com/office/drawing/2014/main" id="{70C91B34-BA07-40A0-B665-A00E6CBA1A5A}"/>
                </a:ext>
              </a:extLst>
            </p:cNvPr>
            <p:cNvSpPr>
              <a:spLocks/>
            </p:cNvSpPr>
            <p:nvPr/>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3" name="Freeform 11">
              <a:extLst>
                <a:ext uri="{FF2B5EF4-FFF2-40B4-BE49-F238E27FC236}">
                  <a16:creationId xmlns:a16="http://schemas.microsoft.com/office/drawing/2014/main" id="{2B2D45FB-693B-4769-A3F1-5CBA2D51957F}"/>
                </a:ext>
              </a:extLst>
            </p:cNvPr>
            <p:cNvSpPr>
              <a:spLocks/>
            </p:cNvSpPr>
            <p:nvPr/>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4" name="Freeform 12">
              <a:extLst>
                <a:ext uri="{FF2B5EF4-FFF2-40B4-BE49-F238E27FC236}">
                  <a16:creationId xmlns:a16="http://schemas.microsoft.com/office/drawing/2014/main" id="{EB2D2FC5-FFA0-40AB-B9FC-323C605644FB}"/>
                </a:ext>
              </a:extLst>
            </p:cNvPr>
            <p:cNvSpPr>
              <a:spLocks/>
            </p:cNvSpPr>
            <p:nvPr/>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5" name="Freeform 13">
              <a:extLst>
                <a:ext uri="{FF2B5EF4-FFF2-40B4-BE49-F238E27FC236}">
                  <a16:creationId xmlns:a16="http://schemas.microsoft.com/office/drawing/2014/main" id="{24CFFC7F-AECC-4FAE-99B4-3488E068C85B}"/>
                </a:ext>
              </a:extLst>
            </p:cNvPr>
            <p:cNvSpPr>
              <a:spLocks/>
            </p:cNvSpPr>
            <p:nvPr/>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6" name="Freeform 14">
              <a:extLst>
                <a:ext uri="{FF2B5EF4-FFF2-40B4-BE49-F238E27FC236}">
                  <a16:creationId xmlns:a16="http://schemas.microsoft.com/office/drawing/2014/main" id="{E2B05368-7FDC-4D32-A6C7-A403F9B9F61C}"/>
                </a:ext>
              </a:extLst>
            </p:cNvPr>
            <p:cNvSpPr>
              <a:spLocks/>
            </p:cNvSpPr>
            <p:nvPr/>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7" name="Freeform 15">
              <a:extLst>
                <a:ext uri="{FF2B5EF4-FFF2-40B4-BE49-F238E27FC236}">
                  <a16:creationId xmlns:a16="http://schemas.microsoft.com/office/drawing/2014/main" id="{C479117A-F83E-4656-82C8-696D697537E3}"/>
                </a:ext>
              </a:extLst>
            </p:cNvPr>
            <p:cNvSpPr>
              <a:spLocks/>
            </p:cNvSpPr>
            <p:nvPr/>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8" name="Freeform 16">
              <a:extLst>
                <a:ext uri="{FF2B5EF4-FFF2-40B4-BE49-F238E27FC236}">
                  <a16:creationId xmlns:a16="http://schemas.microsoft.com/office/drawing/2014/main" id="{E728D2B3-B83B-4EC4-8575-D633D64EBD69}"/>
                </a:ext>
              </a:extLst>
            </p:cNvPr>
            <p:cNvSpPr>
              <a:spLocks/>
            </p:cNvSpPr>
            <p:nvPr/>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9" name="Freeform 17">
              <a:extLst>
                <a:ext uri="{FF2B5EF4-FFF2-40B4-BE49-F238E27FC236}">
                  <a16:creationId xmlns:a16="http://schemas.microsoft.com/office/drawing/2014/main" id="{81BE5821-1547-49F6-96D0-3209B4BD8BDB}"/>
                </a:ext>
              </a:extLst>
            </p:cNvPr>
            <p:cNvSpPr>
              <a:spLocks/>
            </p:cNvSpPr>
            <p:nvPr/>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0" name="Freeform 18">
              <a:extLst>
                <a:ext uri="{FF2B5EF4-FFF2-40B4-BE49-F238E27FC236}">
                  <a16:creationId xmlns:a16="http://schemas.microsoft.com/office/drawing/2014/main" id="{AE11FD74-4BC6-4334-B08F-8806D82A27B4}"/>
                </a:ext>
              </a:extLst>
            </p:cNvPr>
            <p:cNvSpPr>
              <a:spLocks/>
            </p:cNvSpPr>
            <p:nvPr/>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1" name="Freeform 19">
              <a:extLst>
                <a:ext uri="{FF2B5EF4-FFF2-40B4-BE49-F238E27FC236}">
                  <a16:creationId xmlns:a16="http://schemas.microsoft.com/office/drawing/2014/main" id="{C5067002-EF9C-40B3-87DB-93F5967B57EA}"/>
                </a:ext>
              </a:extLst>
            </p:cNvPr>
            <p:cNvSpPr>
              <a:spLocks/>
            </p:cNvSpPr>
            <p:nvPr/>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2" name="Freeform 20">
              <a:extLst>
                <a:ext uri="{FF2B5EF4-FFF2-40B4-BE49-F238E27FC236}">
                  <a16:creationId xmlns:a16="http://schemas.microsoft.com/office/drawing/2014/main" id="{3176B1E5-8E69-49C5-898A-E897B8D804E1}"/>
                </a:ext>
              </a:extLst>
            </p:cNvPr>
            <p:cNvSpPr>
              <a:spLocks/>
            </p:cNvSpPr>
            <p:nvPr/>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3" name="Freeform 21">
              <a:extLst>
                <a:ext uri="{FF2B5EF4-FFF2-40B4-BE49-F238E27FC236}">
                  <a16:creationId xmlns:a16="http://schemas.microsoft.com/office/drawing/2014/main" id="{8F30B98E-0683-4E06-A9C0-D7BC2F28B271}"/>
                </a:ext>
              </a:extLst>
            </p:cNvPr>
            <p:cNvSpPr>
              <a:spLocks/>
            </p:cNvSpPr>
            <p:nvPr/>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4" name="Freeform 22">
              <a:extLst>
                <a:ext uri="{FF2B5EF4-FFF2-40B4-BE49-F238E27FC236}">
                  <a16:creationId xmlns:a16="http://schemas.microsoft.com/office/drawing/2014/main" id="{14A597A2-F113-4345-AB9E-A93622BC2708}"/>
                </a:ext>
              </a:extLst>
            </p:cNvPr>
            <p:cNvSpPr>
              <a:spLocks/>
            </p:cNvSpPr>
            <p:nvPr/>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5" name="Freeform 23">
              <a:extLst>
                <a:ext uri="{FF2B5EF4-FFF2-40B4-BE49-F238E27FC236}">
                  <a16:creationId xmlns:a16="http://schemas.microsoft.com/office/drawing/2014/main" id="{F6DBFB60-C697-49CE-A936-2B1960A03791}"/>
                </a:ext>
              </a:extLst>
            </p:cNvPr>
            <p:cNvSpPr>
              <a:spLocks/>
            </p:cNvSpPr>
            <p:nvPr/>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6" name="Freeform 24">
              <a:extLst>
                <a:ext uri="{FF2B5EF4-FFF2-40B4-BE49-F238E27FC236}">
                  <a16:creationId xmlns:a16="http://schemas.microsoft.com/office/drawing/2014/main" id="{57A4C699-2173-46B2-B9BA-F35827722DCF}"/>
                </a:ext>
              </a:extLst>
            </p:cNvPr>
            <p:cNvSpPr>
              <a:spLocks/>
            </p:cNvSpPr>
            <p:nvPr/>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7" name="Freeform 25">
              <a:extLst>
                <a:ext uri="{FF2B5EF4-FFF2-40B4-BE49-F238E27FC236}">
                  <a16:creationId xmlns:a16="http://schemas.microsoft.com/office/drawing/2014/main" id="{A7B68409-63F7-4239-9096-6E52550A4890}"/>
                </a:ext>
              </a:extLst>
            </p:cNvPr>
            <p:cNvSpPr>
              <a:spLocks/>
            </p:cNvSpPr>
            <p:nvPr/>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8" name="Freeform 26">
              <a:extLst>
                <a:ext uri="{FF2B5EF4-FFF2-40B4-BE49-F238E27FC236}">
                  <a16:creationId xmlns:a16="http://schemas.microsoft.com/office/drawing/2014/main" id="{2CEEC9F4-7EEA-4502-B4A8-09AE33EE3ABD}"/>
                </a:ext>
              </a:extLst>
            </p:cNvPr>
            <p:cNvSpPr>
              <a:spLocks/>
            </p:cNvSpPr>
            <p:nvPr/>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9" name="Freeform 27">
              <a:extLst>
                <a:ext uri="{FF2B5EF4-FFF2-40B4-BE49-F238E27FC236}">
                  <a16:creationId xmlns:a16="http://schemas.microsoft.com/office/drawing/2014/main" id="{48B6C6FC-F976-4D37-B4DE-7A94961FD226}"/>
                </a:ext>
              </a:extLst>
            </p:cNvPr>
            <p:cNvSpPr>
              <a:spLocks/>
            </p:cNvSpPr>
            <p:nvPr/>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0" name="Freeform 28">
              <a:extLst>
                <a:ext uri="{FF2B5EF4-FFF2-40B4-BE49-F238E27FC236}">
                  <a16:creationId xmlns:a16="http://schemas.microsoft.com/office/drawing/2014/main" id="{BF931A60-D1AF-46A5-A69F-CD9F344C8B28}"/>
                </a:ext>
              </a:extLst>
            </p:cNvPr>
            <p:cNvSpPr>
              <a:spLocks/>
            </p:cNvSpPr>
            <p:nvPr/>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1" name="Freeform 29">
              <a:extLst>
                <a:ext uri="{FF2B5EF4-FFF2-40B4-BE49-F238E27FC236}">
                  <a16:creationId xmlns:a16="http://schemas.microsoft.com/office/drawing/2014/main" id="{B923EAC8-3A2B-429F-91A9-E93A33AEE245}"/>
                </a:ext>
              </a:extLst>
            </p:cNvPr>
            <p:cNvSpPr>
              <a:spLocks/>
            </p:cNvSpPr>
            <p:nvPr/>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2" name="Freeform 30">
              <a:extLst>
                <a:ext uri="{FF2B5EF4-FFF2-40B4-BE49-F238E27FC236}">
                  <a16:creationId xmlns:a16="http://schemas.microsoft.com/office/drawing/2014/main" id="{1FE501D8-3BF2-4BEE-ABE3-939EAE6D3410}"/>
                </a:ext>
              </a:extLst>
            </p:cNvPr>
            <p:cNvSpPr>
              <a:spLocks/>
            </p:cNvSpPr>
            <p:nvPr/>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3" name="Freeform 31">
              <a:extLst>
                <a:ext uri="{FF2B5EF4-FFF2-40B4-BE49-F238E27FC236}">
                  <a16:creationId xmlns:a16="http://schemas.microsoft.com/office/drawing/2014/main" id="{1BD83547-DB19-4B64-8A03-F39254494ED9}"/>
                </a:ext>
              </a:extLst>
            </p:cNvPr>
            <p:cNvSpPr>
              <a:spLocks/>
            </p:cNvSpPr>
            <p:nvPr/>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4" name="Freeform 32">
              <a:extLst>
                <a:ext uri="{FF2B5EF4-FFF2-40B4-BE49-F238E27FC236}">
                  <a16:creationId xmlns:a16="http://schemas.microsoft.com/office/drawing/2014/main" id="{26AA5340-3626-4144-BBCF-809C698C05E4}"/>
                </a:ext>
              </a:extLst>
            </p:cNvPr>
            <p:cNvSpPr>
              <a:spLocks/>
            </p:cNvSpPr>
            <p:nvPr/>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5" name="Freeform 33">
              <a:extLst>
                <a:ext uri="{FF2B5EF4-FFF2-40B4-BE49-F238E27FC236}">
                  <a16:creationId xmlns:a16="http://schemas.microsoft.com/office/drawing/2014/main" id="{99869AF2-7194-4490-8DA6-3832F5CE44C0}"/>
                </a:ext>
              </a:extLst>
            </p:cNvPr>
            <p:cNvSpPr>
              <a:spLocks/>
            </p:cNvSpPr>
            <p:nvPr/>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6" name="Freeform 34">
              <a:extLst>
                <a:ext uri="{FF2B5EF4-FFF2-40B4-BE49-F238E27FC236}">
                  <a16:creationId xmlns:a16="http://schemas.microsoft.com/office/drawing/2014/main" id="{030B4A01-93FC-4E51-B481-04E9B9C2A635}"/>
                </a:ext>
              </a:extLst>
            </p:cNvPr>
            <p:cNvSpPr>
              <a:spLocks/>
            </p:cNvSpPr>
            <p:nvPr/>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7" name="Freeform 35">
              <a:extLst>
                <a:ext uri="{FF2B5EF4-FFF2-40B4-BE49-F238E27FC236}">
                  <a16:creationId xmlns:a16="http://schemas.microsoft.com/office/drawing/2014/main" id="{DFD55C0C-7A13-4965-848A-0CE9F45BB722}"/>
                </a:ext>
              </a:extLst>
            </p:cNvPr>
            <p:cNvSpPr>
              <a:spLocks/>
            </p:cNvSpPr>
            <p:nvPr/>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8" name="Freeform 36">
              <a:extLst>
                <a:ext uri="{FF2B5EF4-FFF2-40B4-BE49-F238E27FC236}">
                  <a16:creationId xmlns:a16="http://schemas.microsoft.com/office/drawing/2014/main" id="{6E82B866-338E-40A0-A796-6B254B5CF3ED}"/>
                </a:ext>
              </a:extLst>
            </p:cNvPr>
            <p:cNvSpPr>
              <a:spLocks/>
            </p:cNvSpPr>
            <p:nvPr/>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9" name="Freeform 37">
              <a:extLst>
                <a:ext uri="{FF2B5EF4-FFF2-40B4-BE49-F238E27FC236}">
                  <a16:creationId xmlns:a16="http://schemas.microsoft.com/office/drawing/2014/main" id="{41FA5042-7276-4A09-9195-1AB4B5729CC2}"/>
                </a:ext>
              </a:extLst>
            </p:cNvPr>
            <p:cNvSpPr>
              <a:spLocks/>
            </p:cNvSpPr>
            <p:nvPr/>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0" name="Freeform 38">
              <a:extLst>
                <a:ext uri="{FF2B5EF4-FFF2-40B4-BE49-F238E27FC236}">
                  <a16:creationId xmlns:a16="http://schemas.microsoft.com/office/drawing/2014/main" id="{33EC5951-371D-47F9-890B-00B54957CE21}"/>
                </a:ext>
              </a:extLst>
            </p:cNvPr>
            <p:cNvSpPr>
              <a:spLocks/>
            </p:cNvSpPr>
            <p:nvPr/>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1" name="Freeform 39">
              <a:extLst>
                <a:ext uri="{FF2B5EF4-FFF2-40B4-BE49-F238E27FC236}">
                  <a16:creationId xmlns:a16="http://schemas.microsoft.com/office/drawing/2014/main" id="{EB63A115-79F8-48FC-8D9F-52E7AD08025D}"/>
                </a:ext>
              </a:extLst>
            </p:cNvPr>
            <p:cNvSpPr>
              <a:spLocks/>
            </p:cNvSpPr>
            <p:nvPr/>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2" name="Freeform 40">
              <a:extLst>
                <a:ext uri="{FF2B5EF4-FFF2-40B4-BE49-F238E27FC236}">
                  <a16:creationId xmlns:a16="http://schemas.microsoft.com/office/drawing/2014/main" id="{972D5419-29B3-45EC-961D-26D2DF0E3EB8}"/>
                </a:ext>
              </a:extLst>
            </p:cNvPr>
            <p:cNvSpPr>
              <a:spLocks/>
            </p:cNvSpPr>
            <p:nvPr/>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3" name="Freeform 41">
              <a:extLst>
                <a:ext uri="{FF2B5EF4-FFF2-40B4-BE49-F238E27FC236}">
                  <a16:creationId xmlns:a16="http://schemas.microsoft.com/office/drawing/2014/main" id="{7BDB6C80-3452-4F9E-8CE5-4FE817405B95}"/>
                </a:ext>
              </a:extLst>
            </p:cNvPr>
            <p:cNvSpPr>
              <a:spLocks/>
            </p:cNvSpPr>
            <p:nvPr/>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4" name="Freeform 42">
              <a:extLst>
                <a:ext uri="{FF2B5EF4-FFF2-40B4-BE49-F238E27FC236}">
                  <a16:creationId xmlns:a16="http://schemas.microsoft.com/office/drawing/2014/main" id="{71CBD36F-5235-412A-8095-9C40D5C72695}"/>
                </a:ext>
              </a:extLst>
            </p:cNvPr>
            <p:cNvSpPr>
              <a:spLocks/>
            </p:cNvSpPr>
            <p:nvPr/>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5" name="Freeform 43">
              <a:extLst>
                <a:ext uri="{FF2B5EF4-FFF2-40B4-BE49-F238E27FC236}">
                  <a16:creationId xmlns:a16="http://schemas.microsoft.com/office/drawing/2014/main" id="{CDA34ACA-6A62-40A3-A178-3761319FC443}"/>
                </a:ext>
              </a:extLst>
            </p:cNvPr>
            <p:cNvSpPr>
              <a:spLocks/>
            </p:cNvSpPr>
            <p:nvPr/>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6" name="Freeform 44">
              <a:extLst>
                <a:ext uri="{FF2B5EF4-FFF2-40B4-BE49-F238E27FC236}">
                  <a16:creationId xmlns:a16="http://schemas.microsoft.com/office/drawing/2014/main" id="{84678B57-8CD5-45C3-82E2-E552067BDB7E}"/>
                </a:ext>
              </a:extLst>
            </p:cNvPr>
            <p:cNvSpPr>
              <a:spLocks/>
            </p:cNvSpPr>
            <p:nvPr/>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7" name="Freeform 45">
              <a:extLst>
                <a:ext uri="{FF2B5EF4-FFF2-40B4-BE49-F238E27FC236}">
                  <a16:creationId xmlns:a16="http://schemas.microsoft.com/office/drawing/2014/main" id="{2EFBC79F-3D0E-4045-B55B-83476C2733FF}"/>
                </a:ext>
              </a:extLst>
            </p:cNvPr>
            <p:cNvSpPr>
              <a:spLocks/>
            </p:cNvSpPr>
            <p:nvPr/>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8" name="Freeform 46">
              <a:extLst>
                <a:ext uri="{FF2B5EF4-FFF2-40B4-BE49-F238E27FC236}">
                  <a16:creationId xmlns:a16="http://schemas.microsoft.com/office/drawing/2014/main" id="{35016667-EB59-4436-B376-8A3E1BE67FBC}"/>
                </a:ext>
              </a:extLst>
            </p:cNvPr>
            <p:cNvSpPr>
              <a:spLocks/>
            </p:cNvSpPr>
            <p:nvPr/>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9" name="Freeform 47">
              <a:extLst>
                <a:ext uri="{FF2B5EF4-FFF2-40B4-BE49-F238E27FC236}">
                  <a16:creationId xmlns:a16="http://schemas.microsoft.com/office/drawing/2014/main" id="{4F6AFD3F-7E5D-4640-8D1F-27EED94846BE}"/>
                </a:ext>
              </a:extLst>
            </p:cNvPr>
            <p:cNvSpPr>
              <a:spLocks/>
            </p:cNvSpPr>
            <p:nvPr/>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0" name="Freeform 48">
              <a:extLst>
                <a:ext uri="{FF2B5EF4-FFF2-40B4-BE49-F238E27FC236}">
                  <a16:creationId xmlns:a16="http://schemas.microsoft.com/office/drawing/2014/main" id="{F2068BE0-7A7D-4625-9078-A909DCE1050E}"/>
                </a:ext>
              </a:extLst>
            </p:cNvPr>
            <p:cNvSpPr>
              <a:spLocks/>
            </p:cNvSpPr>
            <p:nvPr/>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1" name="Freeform 49">
              <a:extLst>
                <a:ext uri="{FF2B5EF4-FFF2-40B4-BE49-F238E27FC236}">
                  <a16:creationId xmlns:a16="http://schemas.microsoft.com/office/drawing/2014/main" id="{A991E993-E0C1-4CFB-8140-A7EBFA69FD2A}"/>
                </a:ext>
              </a:extLst>
            </p:cNvPr>
            <p:cNvSpPr>
              <a:spLocks/>
            </p:cNvSpPr>
            <p:nvPr/>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2" name="Freeform 50">
              <a:extLst>
                <a:ext uri="{FF2B5EF4-FFF2-40B4-BE49-F238E27FC236}">
                  <a16:creationId xmlns:a16="http://schemas.microsoft.com/office/drawing/2014/main" id="{BA542640-A53D-48B6-A8DA-C58FB27E4BB6}"/>
                </a:ext>
              </a:extLst>
            </p:cNvPr>
            <p:cNvSpPr>
              <a:spLocks/>
            </p:cNvSpPr>
            <p:nvPr/>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3" name="Freeform 51">
              <a:extLst>
                <a:ext uri="{FF2B5EF4-FFF2-40B4-BE49-F238E27FC236}">
                  <a16:creationId xmlns:a16="http://schemas.microsoft.com/office/drawing/2014/main" id="{7921722C-17A0-4F53-8602-F2807F0235C9}"/>
                </a:ext>
              </a:extLst>
            </p:cNvPr>
            <p:cNvSpPr>
              <a:spLocks/>
            </p:cNvSpPr>
            <p:nvPr/>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4" name="Freeform 52">
              <a:extLst>
                <a:ext uri="{FF2B5EF4-FFF2-40B4-BE49-F238E27FC236}">
                  <a16:creationId xmlns:a16="http://schemas.microsoft.com/office/drawing/2014/main" id="{76559714-3C1A-4D74-B638-940B27B2CFF5}"/>
                </a:ext>
              </a:extLst>
            </p:cNvPr>
            <p:cNvSpPr>
              <a:spLocks/>
            </p:cNvSpPr>
            <p:nvPr/>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5" name="Freeform 53">
              <a:extLst>
                <a:ext uri="{FF2B5EF4-FFF2-40B4-BE49-F238E27FC236}">
                  <a16:creationId xmlns:a16="http://schemas.microsoft.com/office/drawing/2014/main" id="{88E752C0-5D9A-413A-B265-4F0A6D499D6C}"/>
                </a:ext>
              </a:extLst>
            </p:cNvPr>
            <p:cNvSpPr>
              <a:spLocks/>
            </p:cNvSpPr>
            <p:nvPr/>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6" name="Freeform 54">
              <a:extLst>
                <a:ext uri="{FF2B5EF4-FFF2-40B4-BE49-F238E27FC236}">
                  <a16:creationId xmlns:a16="http://schemas.microsoft.com/office/drawing/2014/main" id="{968D1B2E-E30B-48DC-94F1-7FFA912D1840}"/>
                </a:ext>
              </a:extLst>
            </p:cNvPr>
            <p:cNvSpPr>
              <a:spLocks/>
            </p:cNvSpPr>
            <p:nvPr/>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7" name="Freeform 55">
              <a:extLst>
                <a:ext uri="{FF2B5EF4-FFF2-40B4-BE49-F238E27FC236}">
                  <a16:creationId xmlns:a16="http://schemas.microsoft.com/office/drawing/2014/main" id="{6DA7A7C1-0B52-47F6-ACDF-D45E25957816}"/>
                </a:ext>
              </a:extLst>
            </p:cNvPr>
            <p:cNvSpPr>
              <a:spLocks/>
            </p:cNvSpPr>
            <p:nvPr/>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8" name="Freeform 56">
              <a:extLst>
                <a:ext uri="{FF2B5EF4-FFF2-40B4-BE49-F238E27FC236}">
                  <a16:creationId xmlns:a16="http://schemas.microsoft.com/office/drawing/2014/main" id="{3DB48BCE-C5A9-4360-A2D5-98ADE772E140}"/>
                </a:ext>
              </a:extLst>
            </p:cNvPr>
            <p:cNvSpPr>
              <a:spLocks/>
            </p:cNvSpPr>
            <p:nvPr/>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9" name="Freeform 57">
              <a:extLst>
                <a:ext uri="{FF2B5EF4-FFF2-40B4-BE49-F238E27FC236}">
                  <a16:creationId xmlns:a16="http://schemas.microsoft.com/office/drawing/2014/main" id="{345362AC-C777-4DC2-80D2-957E3E4E29E8}"/>
                </a:ext>
              </a:extLst>
            </p:cNvPr>
            <p:cNvSpPr>
              <a:spLocks/>
            </p:cNvSpPr>
            <p:nvPr/>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0" name="Freeform 58">
              <a:extLst>
                <a:ext uri="{FF2B5EF4-FFF2-40B4-BE49-F238E27FC236}">
                  <a16:creationId xmlns:a16="http://schemas.microsoft.com/office/drawing/2014/main" id="{76DF1FED-9267-40DD-9B1A-F38BD5220B21}"/>
                </a:ext>
              </a:extLst>
            </p:cNvPr>
            <p:cNvSpPr>
              <a:spLocks/>
            </p:cNvSpPr>
            <p:nvPr/>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1" name="Freeform 59">
              <a:extLst>
                <a:ext uri="{FF2B5EF4-FFF2-40B4-BE49-F238E27FC236}">
                  <a16:creationId xmlns:a16="http://schemas.microsoft.com/office/drawing/2014/main" id="{7AAF1631-78DD-47DD-B6C6-C6700A4D42BE}"/>
                </a:ext>
              </a:extLst>
            </p:cNvPr>
            <p:cNvSpPr>
              <a:spLocks/>
            </p:cNvSpPr>
            <p:nvPr/>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2" name="Freeform 60">
              <a:extLst>
                <a:ext uri="{FF2B5EF4-FFF2-40B4-BE49-F238E27FC236}">
                  <a16:creationId xmlns:a16="http://schemas.microsoft.com/office/drawing/2014/main" id="{B7E2B6AF-016D-46DB-8EA9-0A8282273407}"/>
                </a:ext>
              </a:extLst>
            </p:cNvPr>
            <p:cNvSpPr>
              <a:spLocks/>
            </p:cNvSpPr>
            <p:nvPr/>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3" name="Freeform 61">
              <a:extLst>
                <a:ext uri="{FF2B5EF4-FFF2-40B4-BE49-F238E27FC236}">
                  <a16:creationId xmlns:a16="http://schemas.microsoft.com/office/drawing/2014/main" id="{7355B21B-5F25-40D7-BCEA-57C00EB82A0B}"/>
                </a:ext>
              </a:extLst>
            </p:cNvPr>
            <p:cNvSpPr>
              <a:spLocks/>
            </p:cNvSpPr>
            <p:nvPr/>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4" name="Freeform 62">
              <a:extLst>
                <a:ext uri="{FF2B5EF4-FFF2-40B4-BE49-F238E27FC236}">
                  <a16:creationId xmlns:a16="http://schemas.microsoft.com/office/drawing/2014/main" id="{029683F4-31CE-44BC-8FF9-8DBBBB189D90}"/>
                </a:ext>
              </a:extLst>
            </p:cNvPr>
            <p:cNvSpPr>
              <a:spLocks/>
            </p:cNvSpPr>
            <p:nvPr/>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5" name="Freeform 63">
              <a:extLst>
                <a:ext uri="{FF2B5EF4-FFF2-40B4-BE49-F238E27FC236}">
                  <a16:creationId xmlns:a16="http://schemas.microsoft.com/office/drawing/2014/main" id="{21DC7C26-534D-41B4-83E2-2DF698451363}"/>
                </a:ext>
              </a:extLst>
            </p:cNvPr>
            <p:cNvSpPr>
              <a:spLocks/>
            </p:cNvSpPr>
            <p:nvPr/>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6" name="Freeform 64">
              <a:extLst>
                <a:ext uri="{FF2B5EF4-FFF2-40B4-BE49-F238E27FC236}">
                  <a16:creationId xmlns:a16="http://schemas.microsoft.com/office/drawing/2014/main" id="{750F8E22-DE08-4203-98C6-E60BFEAB5C8D}"/>
                </a:ext>
              </a:extLst>
            </p:cNvPr>
            <p:cNvSpPr>
              <a:spLocks/>
            </p:cNvSpPr>
            <p:nvPr/>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7" name="Freeform 65">
              <a:extLst>
                <a:ext uri="{FF2B5EF4-FFF2-40B4-BE49-F238E27FC236}">
                  <a16:creationId xmlns:a16="http://schemas.microsoft.com/office/drawing/2014/main" id="{169E59C8-798C-49B1-AED4-B9D73683B16F}"/>
                </a:ext>
              </a:extLst>
            </p:cNvPr>
            <p:cNvSpPr>
              <a:spLocks/>
            </p:cNvSpPr>
            <p:nvPr/>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8" name="Freeform 66">
              <a:extLst>
                <a:ext uri="{FF2B5EF4-FFF2-40B4-BE49-F238E27FC236}">
                  <a16:creationId xmlns:a16="http://schemas.microsoft.com/office/drawing/2014/main" id="{F288393E-3C0B-43A0-8531-ED4BD8473539}"/>
                </a:ext>
              </a:extLst>
            </p:cNvPr>
            <p:cNvSpPr>
              <a:spLocks/>
            </p:cNvSpPr>
            <p:nvPr/>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9" name="Freeform 67">
              <a:extLst>
                <a:ext uri="{FF2B5EF4-FFF2-40B4-BE49-F238E27FC236}">
                  <a16:creationId xmlns:a16="http://schemas.microsoft.com/office/drawing/2014/main" id="{9C989BE3-5BC7-430E-99F3-C5289791D08D}"/>
                </a:ext>
              </a:extLst>
            </p:cNvPr>
            <p:cNvSpPr>
              <a:spLocks/>
            </p:cNvSpPr>
            <p:nvPr/>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0" name="Freeform 68">
              <a:extLst>
                <a:ext uri="{FF2B5EF4-FFF2-40B4-BE49-F238E27FC236}">
                  <a16:creationId xmlns:a16="http://schemas.microsoft.com/office/drawing/2014/main" id="{73ED5BA8-D9CE-4190-881A-D6B2F6F7BCE3}"/>
                </a:ext>
              </a:extLst>
            </p:cNvPr>
            <p:cNvSpPr>
              <a:spLocks/>
            </p:cNvSpPr>
            <p:nvPr/>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1" name="Freeform 69">
              <a:extLst>
                <a:ext uri="{FF2B5EF4-FFF2-40B4-BE49-F238E27FC236}">
                  <a16:creationId xmlns:a16="http://schemas.microsoft.com/office/drawing/2014/main" id="{A1E22437-2599-40BB-863F-57BEA35A84C4}"/>
                </a:ext>
              </a:extLst>
            </p:cNvPr>
            <p:cNvSpPr>
              <a:spLocks/>
            </p:cNvSpPr>
            <p:nvPr/>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2" name="Freeform 70">
              <a:extLst>
                <a:ext uri="{FF2B5EF4-FFF2-40B4-BE49-F238E27FC236}">
                  <a16:creationId xmlns:a16="http://schemas.microsoft.com/office/drawing/2014/main" id="{2806DA77-C0F2-474C-9199-96E1AB85CB48}"/>
                </a:ext>
              </a:extLst>
            </p:cNvPr>
            <p:cNvSpPr>
              <a:spLocks/>
            </p:cNvSpPr>
            <p:nvPr/>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1678736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1_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877144"/>
            <a:ext cx="10837862" cy="609398"/>
          </a:xfrm>
        </p:spPr>
        <p:txBody>
          <a:bodyPr anchor="t"/>
          <a:lstStyle>
            <a:lvl1pPr algn="l">
              <a:defRPr sz="4400" b="0">
                <a:solidFill>
                  <a:schemeClr val="tx2"/>
                </a:solidFill>
                <a:latin typeface="+mj-lt"/>
              </a:defRPr>
            </a:lvl1pPr>
          </a:lstStyle>
          <a:p>
            <a:r>
              <a:rPr lang="cs-CZ"/>
              <a:t>Kliknutím lze upravit styl.</a:t>
            </a:r>
            <a:endParaRPr lang="cs-CZ" dirty="0"/>
          </a:p>
        </p:txBody>
      </p:sp>
      <p:sp>
        <p:nvSpPr>
          <p:cNvPr id="7" name="Volný tvar: obrazec 6">
            <a:extLst>
              <a:ext uri="{FF2B5EF4-FFF2-40B4-BE49-F238E27FC236}">
                <a16:creationId xmlns:a16="http://schemas.microsoft.com/office/drawing/2014/main" id="{36D15971-AF1A-446A-AD90-8641E9CD3551}"/>
              </a:ext>
            </a:extLst>
          </p:cNvPr>
          <p:cNvSpPr/>
          <p:nvPr/>
        </p:nvSpPr>
        <p:spPr>
          <a:xfrm>
            <a:off x="0" y="2635250"/>
            <a:ext cx="12192000" cy="4222623"/>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a:p>
        </p:txBody>
      </p:sp>
      <p:grpSp>
        <p:nvGrpSpPr>
          <p:cNvPr id="1052" name="Skupina 1051">
            <a:extLst>
              <a:ext uri="{FF2B5EF4-FFF2-40B4-BE49-F238E27FC236}">
                <a16:creationId xmlns:a16="http://schemas.microsoft.com/office/drawing/2014/main" id="{41CBF63C-A56E-4083-A5C2-1E7AD5C41461}"/>
              </a:ext>
            </a:extLst>
          </p:cNvPr>
          <p:cNvGrpSpPr/>
          <p:nvPr/>
        </p:nvGrpSpPr>
        <p:grpSpPr>
          <a:xfrm>
            <a:off x="982535" y="3010027"/>
            <a:ext cx="10834623" cy="3473131"/>
            <a:chOff x="982535" y="3010027"/>
            <a:chExt cx="10834623" cy="3473131"/>
          </a:xfrm>
        </p:grpSpPr>
        <p:sp>
          <p:nvSpPr>
            <p:cNvPr id="8" name="Volný tvar: obrazec 7">
              <a:extLst>
                <a:ext uri="{FF2B5EF4-FFF2-40B4-BE49-F238E27FC236}">
                  <a16:creationId xmlns:a16="http://schemas.microsoft.com/office/drawing/2014/main" id="{BC36F50D-892B-471A-9E00-5929616AD46C}"/>
                </a:ext>
              </a:extLst>
            </p:cNvPr>
            <p:cNvSpPr/>
            <p:nvPr/>
          </p:nvSpPr>
          <p:spPr>
            <a:xfrm>
              <a:off x="982535"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 name="Volný tvar: obrazec 8">
              <a:extLst>
                <a:ext uri="{FF2B5EF4-FFF2-40B4-BE49-F238E27FC236}">
                  <a16:creationId xmlns:a16="http://schemas.microsoft.com/office/drawing/2014/main" id="{846A5094-B0C7-4FFE-8BD1-636FAFF6C00B}"/>
                </a:ext>
              </a:extLst>
            </p:cNvPr>
            <p:cNvSpPr/>
            <p:nvPr/>
          </p:nvSpPr>
          <p:spPr>
            <a:xfrm>
              <a:off x="1311783"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2" name="Volný tvar: obrazec 561">
              <a:extLst>
                <a:ext uri="{FF2B5EF4-FFF2-40B4-BE49-F238E27FC236}">
                  <a16:creationId xmlns:a16="http://schemas.microsoft.com/office/drawing/2014/main" id="{358C1EF3-AA15-4D1C-9C30-655E59C6394A}"/>
                </a:ext>
              </a:extLst>
            </p:cNvPr>
            <p:cNvSpPr/>
            <p:nvPr/>
          </p:nvSpPr>
          <p:spPr>
            <a:xfrm>
              <a:off x="1641030"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3" name="Volný tvar: obrazec 562">
              <a:extLst>
                <a:ext uri="{FF2B5EF4-FFF2-40B4-BE49-F238E27FC236}">
                  <a16:creationId xmlns:a16="http://schemas.microsoft.com/office/drawing/2014/main" id="{F18E50A1-930C-4A12-AAC9-B3F0E07F049F}"/>
                </a:ext>
              </a:extLst>
            </p:cNvPr>
            <p:cNvSpPr/>
            <p:nvPr/>
          </p:nvSpPr>
          <p:spPr>
            <a:xfrm>
              <a:off x="1970341"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4" name="Volný tvar: obrazec 563">
              <a:extLst>
                <a:ext uri="{FF2B5EF4-FFF2-40B4-BE49-F238E27FC236}">
                  <a16:creationId xmlns:a16="http://schemas.microsoft.com/office/drawing/2014/main" id="{6CE98614-E20D-40FA-93A0-231EA814B050}"/>
                </a:ext>
              </a:extLst>
            </p:cNvPr>
            <p:cNvSpPr/>
            <p:nvPr/>
          </p:nvSpPr>
          <p:spPr>
            <a:xfrm>
              <a:off x="2299398" y="6117971"/>
              <a:ext cx="298704" cy="127634"/>
            </a:xfrm>
            <a:custGeom>
              <a:avLst/>
              <a:gdLst>
                <a:gd name="connsiteX0" fmla="*/ 289433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65" name="Volný tvar: obrazec 564">
              <a:extLst>
                <a:ext uri="{FF2B5EF4-FFF2-40B4-BE49-F238E27FC236}">
                  <a16:creationId xmlns:a16="http://schemas.microsoft.com/office/drawing/2014/main" id="{7DF0E478-F85F-4253-A641-C0264015BB3C}"/>
                </a:ext>
              </a:extLst>
            </p:cNvPr>
            <p:cNvSpPr/>
            <p:nvPr/>
          </p:nvSpPr>
          <p:spPr>
            <a:xfrm>
              <a:off x="2628836"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6" name="Volný tvar: obrazec 565">
              <a:extLst>
                <a:ext uri="{FF2B5EF4-FFF2-40B4-BE49-F238E27FC236}">
                  <a16:creationId xmlns:a16="http://schemas.microsoft.com/office/drawing/2014/main" id="{106D4E59-ADE9-486F-8688-C01C3E5F8B2D}"/>
                </a:ext>
              </a:extLst>
            </p:cNvPr>
            <p:cNvSpPr/>
            <p:nvPr/>
          </p:nvSpPr>
          <p:spPr>
            <a:xfrm>
              <a:off x="295802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7" name="Volný tvar: obrazec 566">
              <a:extLst>
                <a:ext uri="{FF2B5EF4-FFF2-40B4-BE49-F238E27FC236}">
                  <a16:creationId xmlns:a16="http://schemas.microsoft.com/office/drawing/2014/main" id="{A1BFB85D-0159-4C8C-B467-CC5D220C0806}"/>
                </a:ext>
              </a:extLst>
            </p:cNvPr>
            <p:cNvSpPr/>
            <p:nvPr/>
          </p:nvSpPr>
          <p:spPr>
            <a:xfrm>
              <a:off x="3287395"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8" name="Volný tvar: obrazec 567">
              <a:extLst>
                <a:ext uri="{FF2B5EF4-FFF2-40B4-BE49-F238E27FC236}">
                  <a16:creationId xmlns:a16="http://schemas.microsoft.com/office/drawing/2014/main" id="{0A4AD6FC-BD76-4CF2-9073-8A8411F0FBCD}"/>
                </a:ext>
              </a:extLst>
            </p:cNvPr>
            <p:cNvSpPr/>
            <p:nvPr/>
          </p:nvSpPr>
          <p:spPr>
            <a:xfrm>
              <a:off x="3616515" y="6117971"/>
              <a:ext cx="298703" cy="127634"/>
            </a:xfrm>
            <a:custGeom>
              <a:avLst/>
              <a:gdLst>
                <a:gd name="connsiteX0" fmla="*/ 289369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9" name="Volný tvar: obrazec 568">
              <a:extLst>
                <a:ext uri="{FF2B5EF4-FFF2-40B4-BE49-F238E27FC236}">
                  <a16:creationId xmlns:a16="http://schemas.microsoft.com/office/drawing/2014/main" id="{33A6BCF3-92F7-4B9B-BFB4-061777693678}"/>
                </a:ext>
              </a:extLst>
            </p:cNvPr>
            <p:cNvSpPr/>
            <p:nvPr/>
          </p:nvSpPr>
          <p:spPr>
            <a:xfrm>
              <a:off x="3945890"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0" name="Volný tvar: obrazec 569">
              <a:extLst>
                <a:ext uri="{FF2B5EF4-FFF2-40B4-BE49-F238E27FC236}">
                  <a16:creationId xmlns:a16="http://schemas.microsoft.com/office/drawing/2014/main" id="{640AC870-CAD2-42B5-9EFE-24A6DD9BA09F}"/>
                </a:ext>
              </a:extLst>
            </p:cNvPr>
            <p:cNvSpPr/>
            <p:nvPr/>
          </p:nvSpPr>
          <p:spPr>
            <a:xfrm>
              <a:off x="427501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1" name="Volný tvar: obrazec 570">
              <a:extLst>
                <a:ext uri="{FF2B5EF4-FFF2-40B4-BE49-F238E27FC236}">
                  <a16:creationId xmlns:a16="http://schemas.microsoft.com/office/drawing/2014/main" id="{5893FFD0-2E62-45FF-BAE3-9AA7FA979543}"/>
                </a:ext>
              </a:extLst>
            </p:cNvPr>
            <p:cNvSpPr/>
            <p:nvPr/>
          </p:nvSpPr>
          <p:spPr>
            <a:xfrm>
              <a:off x="4604321"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2" name="Volný tvar: obrazec 571">
              <a:extLst>
                <a:ext uri="{FF2B5EF4-FFF2-40B4-BE49-F238E27FC236}">
                  <a16:creationId xmlns:a16="http://schemas.microsoft.com/office/drawing/2014/main" id="{7CCD55CF-4B07-4147-8721-ED0C425951DE}"/>
                </a:ext>
              </a:extLst>
            </p:cNvPr>
            <p:cNvSpPr/>
            <p:nvPr/>
          </p:nvSpPr>
          <p:spPr>
            <a:xfrm>
              <a:off x="4933505"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3" name="Volný tvar: obrazec 572">
              <a:extLst>
                <a:ext uri="{FF2B5EF4-FFF2-40B4-BE49-F238E27FC236}">
                  <a16:creationId xmlns:a16="http://schemas.microsoft.com/office/drawing/2014/main" id="{BC0F0E60-6257-41F5-88D5-8F9ED484069A}"/>
                </a:ext>
              </a:extLst>
            </p:cNvPr>
            <p:cNvSpPr/>
            <p:nvPr/>
          </p:nvSpPr>
          <p:spPr>
            <a:xfrm>
              <a:off x="982535"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4" name="Volný tvar: obrazec 573">
              <a:extLst>
                <a:ext uri="{FF2B5EF4-FFF2-40B4-BE49-F238E27FC236}">
                  <a16:creationId xmlns:a16="http://schemas.microsoft.com/office/drawing/2014/main" id="{C149A0E7-E4C0-44B0-B3B3-DB3832FEEE60}"/>
                </a:ext>
              </a:extLst>
            </p:cNvPr>
            <p:cNvSpPr/>
            <p:nvPr/>
          </p:nvSpPr>
          <p:spPr>
            <a:xfrm>
              <a:off x="1311783"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5" name="Volný tvar: obrazec 574">
              <a:extLst>
                <a:ext uri="{FF2B5EF4-FFF2-40B4-BE49-F238E27FC236}">
                  <a16:creationId xmlns:a16="http://schemas.microsoft.com/office/drawing/2014/main" id="{3D2730F9-A327-418F-89FE-67BC2F6F29B0}"/>
                </a:ext>
              </a:extLst>
            </p:cNvPr>
            <p:cNvSpPr/>
            <p:nvPr/>
          </p:nvSpPr>
          <p:spPr>
            <a:xfrm>
              <a:off x="1641030"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 name="Volný tvar: obrazec 134">
              <a:extLst>
                <a:ext uri="{FF2B5EF4-FFF2-40B4-BE49-F238E27FC236}">
                  <a16:creationId xmlns:a16="http://schemas.microsoft.com/office/drawing/2014/main" id="{1C077525-E6CB-4AA6-A6C2-A12699F22D37}"/>
                </a:ext>
              </a:extLst>
            </p:cNvPr>
            <p:cNvSpPr/>
            <p:nvPr/>
          </p:nvSpPr>
          <p:spPr>
            <a:xfrm>
              <a:off x="1970341"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1"/>
                  </a:cubicBezTo>
                  <a:cubicBezTo>
                    <a:pt x="122047" y="62548"/>
                    <a:pt x="36703" y="11811"/>
                    <a:pt x="9398" y="0"/>
                  </a:cubicBezTo>
                  <a:lnTo>
                    <a:pt x="0" y="1715"/>
                  </a:lnTo>
                  <a:cubicBezTo>
                    <a:pt x="27623" y="23051"/>
                    <a:pt x="122618" y="101917"/>
                    <a:pt x="147066" y="127698"/>
                  </a:cubicBezTo>
                  <a:lnTo>
                    <a:pt x="151638" y="127698"/>
                  </a:lnTo>
                  <a:cubicBezTo>
                    <a:pt x="176149" y="101917"/>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6" name="Volný tvar: obrazec 575">
              <a:extLst>
                <a:ext uri="{FF2B5EF4-FFF2-40B4-BE49-F238E27FC236}">
                  <a16:creationId xmlns:a16="http://schemas.microsoft.com/office/drawing/2014/main" id="{614DC49E-3876-422F-9665-CCD4FF951028}"/>
                </a:ext>
              </a:extLst>
            </p:cNvPr>
            <p:cNvSpPr/>
            <p:nvPr/>
          </p:nvSpPr>
          <p:spPr>
            <a:xfrm>
              <a:off x="2299398" y="6355460"/>
              <a:ext cx="298704" cy="127698"/>
            </a:xfrm>
            <a:custGeom>
              <a:avLst/>
              <a:gdLst>
                <a:gd name="connsiteX0" fmla="*/ 289433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1"/>
                  </a:cubicBezTo>
                  <a:cubicBezTo>
                    <a:pt x="122111" y="62548"/>
                    <a:pt x="36830" y="11811"/>
                    <a:pt x="9398" y="0"/>
                  </a:cubicBezTo>
                  <a:lnTo>
                    <a:pt x="0" y="1715"/>
                  </a:lnTo>
                  <a:cubicBezTo>
                    <a:pt x="27623" y="23051"/>
                    <a:pt x="122555" y="101917"/>
                    <a:pt x="147066" y="127698"/>
                  </a:cubicBezTo>
                  <a:lnTo>
                    <a:pt x="151638" y="127698"/>
                  </a:lnTo>
                  <a:cubicBezTo>
                    <a:pt x="176086" y="101917"/>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77" name="Volný tvar: obrazec 576">
              <a:extLst>
                <a:ext uri="{FF2B5EF4-FFF2-40B4-BE49-F238E27FC236}">
                  <a16:creationId xmlns:a16="http://schemas.microsoft.com/office/drawing/2014/main" id="{BD0C5A1C-D6B8-4BD0-94B2-6581FCA178E5}"/>
                </a:ext>
              </a:extLst>
            </p:cNvPr>
            <p:cNvSpPr/>
            <p:nvPr/>
          </p:nvSpPr>
          <p:spPr>
            <a:xfrm>
              <a:off x="2628836"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8" name="Volný tvar: obrazec 577">
              <a:extLst>
                <a:ext uri="{FF2B5EF4-FFF2-40B4-BE49-F238E27FC236}">
                  <a16:creationId xmlns:a16="http://schemas.microsoft.com/office/drawing/2014/main" id="{C6E511BB-903B-47A4-AFA8-436FBBAB4FBE}"/>
                </a:ext>
              </a:extLst>
            </p:cNvPr>
            <p:cNvSpPr/>
            <p:nvPr/>
          </p:nvSpPr>
          <p:spPr>
            <a:xfrm>
              <a:off x="295802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9" name="Volný tvar: obrazec 578">
              <a:extLst>
                <a:ext uri="{FF2B5EF4-FFF2-40B4-BE49-F238E27FC236}">
                  <a16:creationId xmlns:a16="http://schemas.microsoft.com/office/drawing/2014/main" id="{145D02CA-6BE1-4936-81A5-EAB4F1A444B3}"/>
                </a:ext>
              </a:extLst>
            </p:cNvPr>
            <p:cNvSpPr/>
            <p:nvPr/>
          </p:nvSpPr>
          <p:spPr>
            <a:xfrm>
              <a:off x="3287395"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0" name="Volný tvar: obrazec 579">
              <a:extLst>
                <a:ext uri="{FF2B5EF4-FFF2-40B4-BE49-F238E27FC236}">
                  <a16:creationId xmlns:a16="http://schemas.microsoft.com/office/drawing/2014/main" id="{1D8CD21C-60BC-4498-AA76-9A3208B64524}"/>
                </a:ext>
              </a:extLst>
            </p:cNvPr>
            <p:cNvSpPr/>
            <p:nvPr/>
          </p:nvSpPr>
          <p:spPr>
            <a:xfrm>
              <a:off x="3616515" y="6355460"/>
              <a:ext cx="298703" cy="127698"/>
            </a:xfrm>
            <a:custGeom>
              <a:avLst/>
              <a:gdLst>
                <a:gd name="connsiteX0" fmla="*/ 289369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1" name="Volný tvar: obrazec 580">
              <a:extLst>
                <a:ext uri="{FF2B5EF4-FFF2-40B4-BE49-F238E27FC236}">
                  <a16:creationId xmlns:a16="http://schemas.microsoft.com/office/drawing/2014/main" id="{0B728188-E78A-4716-9AFD-75B13C9219BE}"/>
                </a:ext>
              </a:extLst>
            </p:cNvPr>
            <p:cNvSpPr/>
            <p:nvPr/>
          </p:nvSpPr>
          <p:spPr>
            <a:xfrm>
              <a:off x="3945890"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2" name="Volný tvar: obrazec 581">
              <a:extLst>
                <a:ext uri="{FF2B5EF4-FFF2-40B4-BE49-F238E27FC236}">
                  <a16:creationId xmlns:a16="http://schemas.microsoft.com/office/drawing/2014/main" id="{9A87252B-AA78-4448-BB45-99F2BA5E064D}"/>
                </a:ext>
              </a:extLst>
            </p:cNvPr>
            <p:cNvSpPr/>
            <p:nvPr/>
          </p:nvSpPr>
          <p:spPr>
            <a:xfrm>
              <a:off x="427501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3" name="Volný tvar: obrazec 582">
              <a:extLst>
                <a:ext uri="{FF2B5EF4-FFF2-40B4-BE49-F238E27FC236}">
                  <a16:creationId xmlns:a16="http://schemas.microsoft.com/office/drawing/2014/main" id="{327EA9DA-FD06-4E5D-B367-7D16955C3DC2}"/>
                </a:ext>
              </a:extLst>
            </p:cNvPr>
            <p:cNvSpPr/>
            <p:nvPr/>
          </p:nvSpPr>
          <p:spPr>
            <a:xfrm>
              <a:off x="4604321"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1"/>
                  </a:cubicBezTo>
                  <a:cubicBezTo>
                    <a:pt x="122110" y="62548"/>
                    <a:pt x="36830"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4" name="Volný tvar: obrazec 583">
              <a:extLst>
                <a:ext uri="{FF2B5EF4-FFF2-40B4-BE49-F238E27FC236}">
                  <a16:creationId xmlns:a16="http://schemas.microsoft.com/office/drawing/2014/main" id="{8C3C0139-4240-41D3-A537-293BB4072E4B}"/>
                </a:ext>
              </a:extLst>
            </p:cNvPr>
            <p:cNvSpPr/>
            <p:nvPr/>
          </p:nvSpPr>
          <p:spPr>
            <a:xfrm>
              <a:off x="4933505"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66" y="11811"/>
                    <a:pt x="9398" y="0"/>
                  </a:cubicBezTo>
                  <a:lnTo>
                    <a:pt x="0" y="1715"/>
                  </a:lnTo>
                  <a:cubicBezTo>
                    <a:pt x="27623" y="23051"/>
                    <a:pt x="122555" y="101917"/>
                    <a:pt x="147066" y="127698"/>
                  </a:cubicBezTo>
                  <a:lnTo>
                    <a:pt x="151702" y="127698"/>
                  </a:lnTo>
                  <a:cubicBezTo>
                    <a:pt x="176149"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5" name="Volný tvar: obrazec 584">
              <a:extLst>
                <a:ext uri="{FF2B5EF4-FFF2-40B4-BE49-F238E27FC236}">
                  <a16:creationId xmlns:a16="http://schemas.microsoft.com/office/drawing/2014/main" id="{F6C0FD0F-053F-487B-A9DB-C82B6C0A4786}"/>
                </a:ext>
              </a:extLst>
            </p:cNvPr>
            <p:cNvSpPr/>
            <p:nvPr/>
          </p:nvSpPr>
          <p:spPr>
            <a:xfrm>
              <a:off x="5262753"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6" name="Volný tvar: obrazec 585">
              <a:extLst>
                <a:ext uri="{FF2B5EF4-FFF2-40B4-BE49-F238E27FC236}">
                  <a16:creationId xmlns:a16="http://schemas.microsoft.com/office/drawing/2014/main" id="{FBFA14FD-7B45-4DB7-BADE-288F0B9CEECA}"/>
                </a:ext>
              </a:extLst>
            </p:cNvPr>
            <p:cNvSpPr/>
            <p:nvPr/>
          </p:nvSpPr>
          <p:spPr>
            <a:xfrm>
              <a:off x="5592000" y="6117971"/>
              <a:ext cx="298703" cy="127634"/>
            </a:xfrm>
            <a:custGeom>
              <a:avLst/>
              <a:gdLst>
                <a:gd name="connsiteX0" fmla="*/ 289370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7" name="Volný tvar: obrazec 586">
              <a:extLst>
                <a:ext uri="{FF2B5EF4-FFF2-40B4-BE49-F238E27FC236}">
                  <a16:creationId xmlns:a16="http://schemas.microsoft.com/office/drawing/2014/main" id="{47E8DF26-32AC-4019-8E2B-A78F8ACBF340}"/>
                </a:ext>
              </a:extLst>
            </p:cNvPr>
            <p:cNvSpPr/>
            <p:nvPr/>
          </p:nvSpPr>
          <p:spPr>
            <a:xfrm>
              <a:off x="5921184"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8" name="Volný tvar: obrazec 587">
              <a:extLst>
                <a:ext uri="{FF2B5EF4-FFF2-40B4-BE49-F238E27FC236}">
                  <a16:creationId xmlns:a16="http://schemas.microsoft.com/office/drawing/2014/main" id="{1B18D900-CB3A-4480-9464-E56AEA8CB151}"/>
                </a:ext>
              </a:extLst>
            </p:cNvPr>
            <p:cNvSpPr/>
            <p:nvPr/>
          </p:nvSpPr>
          <p:spPr>
            <a:xfrm>
              <a:off x="6250559" y="6117971"/>
              <a:ext cx="298767" cy="127634"/>
            </a:xfrm>
            <a:custGeom>
              <a:avLst/>
              <a:gdLst>
                <a:gd name="connsiteX0" fmla="*/ 289370 w 298767"/>
                <a:gd name="connsiteY0" fmla="*/ 0 h 127634"/>
                <a:gd name="connsiteX1" fmla="*/ 149415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9" name="Volný tvar: obrazec 588">
              <a:extLst>
                <a:ext uri="{FF2B5EF4-FFF2-40B4-BE49-F238E27FC236}">
                  <a16:creationId xmlns:a16="http://schemas.microsoft.com/office/drawing/2014/main" id="{5433F300-35B5-4B18-9FD3-FFCEA0E3FB0A}"/>
                </a:ext>
              </a:extLst>
            </p:cNvPr>
            <p:cNvSpPr/>
            <p:nvPr/>
          </p:nvSpPr>
          <p:spPr>
            <a:xfrm>
              <a:off x="6579679" y="6117971"/>
              <a:ext cx="298703" cy="127634"/>
            </a:xfrm>
            <a:custGeom>
              <a:avLst/>
              <a:gdLst>
                <a:gd name="connsiteX0" fmla="*/ 289433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90" name="Volný tvar: obrazec 589">
              <a:extLst>
                <a:ext uri="{FF2B5EF4-FFF2-40B4-BE49-F238E27FC236}">
                  <a16:creationId xmlns:a16="http://schemas.microsoft.com/office/drawing/2014/main" id="{72720658-02A7-4C98-A5D9-186107476E3B}"/>
                </a:ext>
              </a:extLst>
            </p:cNvPr>
            <p:cNvSpPr/>
            <p:nvPr/>
          </p:nvSpPr>
          <p:spPr>
            <a:xfrm>
              <a:off x="6909117"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1" name="Volný tvar: obrazec 590">
              <a:extLst>
                <a:ext uri="{FF2B5EF4-FFF2-40B4-BE49-F238E27FC236}">
                  <a16:creationId xmlns:a16="http://schemas.microsoft.com/office/drawing/2014/main" id="{A8C2C6AD-0FD9-4B97-A2FD-F252F1516F96}"/>
                </a:ext>
              </a:extLst>
            </p:cNvPr>
            <p:cNvSpPr/>
            <p:nvPr/>
          </p:nvSpPr>
          <p:spPr>
            <a:xfrm>
              <a:off x="7238301"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2" name="Volný tvar: obrazec 591">
              <a:extLst>
                <a:ext uri="{FF2B5EF4-FFF2-40B4-BE49-F238E27FC236}">
                  <a16:creationId xmlns:a16="http://schemas.microsoft.com/office/drawing/2014/main" id="{2A6B1366-82C2-44CA-A1AE-14202AD3B077}"/>
                </a:ext>
              </a:extLst>
            </p:cNvPr>
            <p:cNvSpPr/>
            <p:nvPr/>
          </p:nvSpPr>
          <p:spPr>
            <a:xfrm>
              <a:off x="7567548"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3" name="Volný tvar: obrazec 592">
              <a:extLst>
                <a:ext uri="{FF2B5EF4-FFF2-40B4-BE49-F238E27FC236}">
                  <a16:creationId xmlns:a16="http://schemas.microsoft.com/office/drawing/2014/main" id="{081B3D98-9A7D-46B6-BC98-8A6B8BABFC55}"/>
                </a:ext>
              </a:extLst>
            </p:cNvPr>
            <p:cNvSpPr/>
            <p:nvPr/>
          </p:nvSpPr>
          <p:spPr>
            <a:xfrm>
              <a:off x="7896732"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4" name="Volný tvar: obrazec 593">
              <a:extLst>
                <a:ext uri="{FF2B5EF4-FFF2-40B4-BE49-F238E27FC236}">
                  <a16:creationId xmlns:a16="http://schemas.microsoft.com/office/drawing/2014/main" id="{7D1C7993-A25B-4E75-B298-3464EBBAE5E3}"/>
                </a:ext>
              </a:extLst>
            </p:cNvPr>
            <p:cNvSpPr/>
            <p:nvPr/>
          </p:nvSpPr>
          <p:spPr>
            <a:xfrm>
              <a:off x="8226107" y="6117971"/>
              <a:ext cx="298704" cy="127634"/>
            </a:xfrm>
            <a:custGeom>
              <a:avLst/>
              <a:gdLst>
                <a:gd name="connsiteX0" fmla="*/ 289306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5" name="Volný tvar: obrazec 594">
              <a:extLst>
                <a:ext uri="{FF2B5EF4-FFF2-40B4-BE49-F238E27FC236}">
                  <a16:creationId xmlns:a16="http://schemas.microsoft.com/office/drawing/2014/main" id="{45E37857-C3B3-4C84-B6B1-5694F8265094}"/>
                </a:ext>
              </a:extLst>
            </p:cNvPr>
            <p:cNvSpPr/>
            <p:nvPr/>
          </p:nvSpPr>
          <p:spPr>
            <a:xfrm>
              <a:off x="8555228" y="6117971"/>
              <a:ext cx="298767" cy="127634"/>
            </a:xfrm>
            <a:custGeom>
              <a:avLst/>
              <a:gdLst>
                <a:gd name="connsiteX0" fmla="*/ 289369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96" name="Volný tvar: obrazec 595">
              <a:extLst>
                <a:ext uri="{FF2B5EF4-FFF2-40B4-BE49-F238E27FC236}">
                  <a16:creationId xmlns:a16="http://schemas.microsoft.com/office/drawing/2014/main" id="{A2BF37B4-D572-4C9C-9F1C-232660413E08}"/>
                </a:ext>
              </a:extLst>
            </p:cNvPr>
            <p:cNvSpPr/>
            <p:nvPr/>
          </p:nvSpPr>
          <p:spPr>
            <a:xfrm>
              <a:off x="8884666"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7" name="Volný tvar: obrazec 596">
              <a:extLst>
                <a:ext uri="{FF2B5EF4-FFF2-40B4-BE49-F238E27FC236}">
                  <a16:creationId xmlns:a16="http://schemas.microsoft.com/office/drawing/2014/main" id="{6CF9A22F-EB9A-4714-99C0-5D062077A4BE}"/>
                </a:ext>
              </a:extLst>
            </p:cNvPr>
            <p:cNvSpPr/>
            <p:nvPr/>
          </p:nvSpPr>
          <p:spPr>
            <a:xfrm>
              <a:off x="9213722"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8" name="Volný tvar: obrazec 597">
              <a:extLst>
                <a:ext uri="{FF2B5EF4-FFF2-40B4-BE49-F238E27FC236}">
                  <a16:creationId xmlns:a16="http://schemas.microsoft.com/office/drawing/2014/main" id="{133D9892-25A3-4EF6-9A49-40217AC91C34}"/>
                </a:ext>
              </a:extLst>
            </p:cNvPr>
            <p:cNvSpPr/>
            <p:nvPr/>
          </p:nvSpPr>
          <p:spPr>
            <a:xfrm>
              <a:off x="5262753"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9" name="Volný tvar: obrazec 598">
              <a:extLst>
                <a:ext uri="{FF2B5EF4-FFF2-40B4-BE49-F238E27FC236}">
                  <a16:creationId xmlns:a16="http://schemas.microsoft.com/office/drawing/2014/main" id="{90474B7B-EE02-43FD-A929-C3B73CDFE1ED}"/>
                </a:ext>
              </a:extLst>
            </p:cNvPr>
            <p:cNvSpPr/>
            <p:nvPr/>
          </p:nvSpPr>
          <p:spPr>
            <a:xfrm>
              <a:off x="5592000" y="6355460"/>
              <a:ext cx="298703" cy="127698"/>
            </a:xfrm>
            <a:custGeom>
              <a:avLst/>
              <a:gdLst>
                <a:gd name="connsiteX0" fmla="*/ 289370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0" name="Volný tvar: obrazec 599">
              <a:extLst>
                <a:ext uri="{FF2B5EF4-FFF2-40B4-BE49-F238E27FC236}">
                  <a16:creationId xmlns:a16="http://schemas.microsoft.com/office/drawing/2014/main" id="{F53F9AA2-47C0-4069-809F-5F6A236C4227}"/>
                </a:ext>
              </a:extLst>
            </p:cNvPr>
            <p:cNvSpPr/>
            <p:nvPr/>
          </p:nvSpPr>
          <p:spPr>
            <a:xfrm>
              <a:off x="5921184"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1" name="Volný tvar: obrazec 600">
              <a:extLst>
                <a:ext uri="{FF2B5EF4-FFF2-40B4-BE49-F238E27FC236}">
                  <a16:creationId xmlns:a16="http://schemas.microsoft.com/office/drawing/2014/main" id="{0F90904A-114D-490E-AA2E-4ABEE6ADEFAE}"/>
                </a:ext>
              </a:extLst>
            </p:cNvPr>
            <p:cNvSpPr/>
            <p:nvPr/>
          </p:nvSpPr>
          <p:spPr>
            <a:xfrm>
              <a:off x="6250559" y="6355460"/>
              <a:ext cx="298767" cy="127698"/>
            </a:xfrm>
            <a:custGeom>
              <a:avLst/>
              <a:gdLst>
                <a:gd name="connsiteX0" fmla="*/ 289370 w 298767"/>
                <a:gd name="connsiteY0" fmla="*/ 0 h 127698"/>
                <a:gd name="connsiteX1" fmla="*/ 149415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1"/>
                  </a:cubicBezTo>
                  <a:cubicBezTo>
                    <a:pt x="122110" y="62548"/>
                    <a:pt x="36830" y="11811"/>
                    <a:pt x="9398" y="0"/>
                  </a:cubicBezTo>
                  <a:lnTo>
                    <a:pt x="0" y="1715"/>
                  </a:lnTo>
                  <a:cubicBezTo>
                    <a:pt x="27622" y="23051"/>
                    <a:pt x="122618" y="101917"/>
                    <a:pt x="147066" y="127698"/>
                  </a:cubicBezTo>
                  <a:lnTo>
                    <a:pt x="151638" y="127698"/>
                  </a:lnTo>
                  <a:cubicBezTo>
                    <a:pt x="176149" y="101917"/>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2" name="Volný tvar: obrazec 601">
              <a:extLst>
                <a:ext uri="{FF2B5EF4-FFF2-40B4-BE49-F238E27FC236}">
                  <a16:creationId xmlns:a16="http://schemas.microsoft.com/office/drawing/2014/main" id="{2D40CD7E-3C42-4EFE-AD42-EC4EF36C13C1}"/>
                </a:ext>
              </a:extLst>
            </p:cNvPr>
            <p:cNvSpPr/>
            <p:nvPr/>
          </p:nvSpPr>
          <p:spPr>
            <a:xfrm>
              <a:off x="6579679" y="6355460"/>
              <a:ext cx="298703" cy="127698"/>
            </a:xfrm>
            <a:custGeom>
              <a:avLst/>
              <a:gdLst>
                <a:gd name="connsiteX0" fmla="*/ 289433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1"/>
                  </a:cubicBezTo>
                  <a:cubicBezTo>
                    <a:pt x="122110" y="62548"/>
                    <a:pt x="36766" y="11811"/>
                    <a:pt x="9398" y="0"/>
                  </a:cubicBezTo>
                  <a:lnTo>
                    <a:pt x="0" y="1715"/>
                  </a:lnTo>
                  <a:cubicBezTo>
                    <a:pt x="27622" y="23051"/>
                    <a:pt x="122555" y="101917"/>
                    <a:pt x="147065" y="127698"/>
                  </a:cubicBezTo>
                  <a:lnTo>
                    <a:pt x="151638" y="127698"/>
                  </a:lnTo>
                  <a:cubicBezTo>
                    <a:pt x="176085" y="101917"/>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03" name="Volný tvar: obrazec 602">
              <a:extLst>
                <a:ext uri="{FF2B5EF4-FFF2-40B4-BE49-F238E27FC236}">
                  <a16:creationId xmlns:a16="http://schemas.microsoft.com/office/drawing/2014/main" id="{BB710927-7D48-40ED-9362-02D53F37B070}"/>
                </a:ext>
              </a:extLst>
            </p:cNvPr>
            <p:cNvSpPr/>
            <p:nvPr/>
          </p:nvSpPr>
          <p:spPr>
            <a:xfrm>
              <a:off x="6909117"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1"/>
                  </a:cubicBezTo>
                  <a:cubicBezTo>
                    <a:pt x="122047" y="62548"/>
                    <a:pt x="36702" y="11811"/>
                    <a:pt x="9398" y="0"/>
                  </a:cubicBezTo>
                  <a:lnTo>
                    <a:pt x="0" y="1715"/>
                  </a:lnTo>
                  <a:cubicBezTo>
                    <a:pt x="27622" y="23051"/>
                    <a:pt x="122618"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4" name="Volný tvar: obrazec 603">
              <a:extLst>
                <a:ext uri="{FF2B5EF4-FFF2-40B4-BE49-F238E27FC236}">
                  <a16:creationId xmlns:a16="http://schemas.microsoft.com/office/drawing/2014/main" id="{8AB25CE8-5D7C-4565-BB7B-1AC99CEBE6F0}"/>
                </a:ext>
              </a:extLst>
            </p:cNvPr>
            <p:cNvSpPr/>
            <p:nvPr/>
          </p:nvSpPr>
          <p:spPr>
            <a:xfrm>
              <a:off x="7238301"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085"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5" name="Volný tvar: obrazec 604">
              <a:extLst>
                <a:ext uri="{FF2B5EF4-FFF2-40B4-BE49-F238E27FC236}">
                  <a16:creationId xmlns:a16="http://schemas.microsoft.com/office/drawing/2014/main" id="{F2D45015-F10A-411A-8499-5506DA90DCA4}"/>
                </a:ext>
              </a:extLst>
            </p:cNvPr>
            <p:cNvSpPr/>
            <p:nvPr/>
          </p:nvSpPr>
          <p:spPr>
            <a:xfrm>
              <a:off x="7567548"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6" name="Volný tvar: obrazec 605">
              <a:extLst>
                <a:ext uri="{FF2B5EF4-FFF2-40B4-BE49-F238E27FC236}">
                  <a16:creationId xmlns:a16="http://schemas.microsoft.com/office/drawing/2014/main" id="{F9D49EE9-15CF-42C7-9F61-257D9F5E3EB2}"/>
                </a:ext>
              </a:extLst>
            </p:cNvPr>
            <p:cNvSpPr/>
            <p:nvPr/>
          </p:nvSpPr>
          <p:spPr>
            <a:xfrm>
              <a:off x="7896732"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7" name="Volný tvar: obrazec 606">
              <a:extLst>
                <a:ext uri="{FF2B5EF4-FFF2-40B4-BE49-F238E27FC236}">
                  <a16:creationId xmlns:a16="http://schemas.microsoft.com/office/drawing/2014/main" id="{5CF351BF-B317-41EC-8D61-ACF50E21AB98}"/>
                </a:ext>
              </a:extLst>
            </p:cNvPr>
            <p:cNvSpPr/>
            <p:nvPr/>
          </p:nvSpPr>
          <p:spPr>
            <a:xfrm>
              <a:off x="8226107" y="6355460"/>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8" name="Volný tvar: obrazec 607">
              <a:extLst>
                <a:ext uri="{FF2B5EF4-FFF2-40B4-BE49-F238E27FC236}">
                  <a16:creationId xmlns:a16="http://schemas.microsoft.com/office/drawing/2014/main" id="{5F252113-7471-44AE-995D-0FF723A79F54}"/>
                </a:ext>
              </a:extLst>
            </p:cNvPr>
            <p:cNvSpPr/>
            <p:nvPr/>
          </p:nvSpPr>
          <p:spPr>
            <a:xfrm>
              <a:off x="8555228" y="6355460"/>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5 w 298767"/>
                <a:gd name="connsiteY4" fmla="*/ 127698 h 127698"/>
                <a:gd name="connsiteX5" fmla="*/ 151702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1"/>
                  </a:cubicBezTo>
                  <a:cubicBezTo>
                    <a:pt x="122047" y="62548"/>
                    <a:pt x="36703" y="11811"/>
                    <a:pt x="9398" y="0"/>
                  </a:cubicBezTo>
                  <a:lnTo>
                    <a:pt x="0" y="1715"/>
                  </a:lnTo>
                  <a:cubicBezTo>
                    <a:pt x="27559" y="23051"/>
                    <a:pt x="122555" y="101917"/>
                    <a:pt x="147065" y="127698"/>
                  </a:cubicBezTo>
                  <a:lnTo>
                    <a:pt x="151702" y="127698"/>
                  </a:lnTo>
                  <a:cubicBezTo>
                    <a:pt x="176213"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09" name="Volný tvar: obrazec 608">
              <a:extLst>
                <a:ext uri="{FF2B5EF4-FFF2-40B4-BE49-F238E27FC236}">
                  <a16:creationId xmlns:a16="http://schemas.microsoft.com/office/drawing/2014/main" id="{A3095604-F74F-49C7-92BB-85E0054F2BD6}"/>
                </a:ext>
              </a:extLst>
            </p:cNvPr>
            <p:cNvSpPr/>
            <p:nvPr/>
          </p:nvSpPr>
          <p:spPr>
            <a:xfrm>
              <a:off x="8884666"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1"/>
                  </a:cubicBezTo>
                  <a:cubicBezTo>
                    <a:pt x="122047" y="62548"/>
                    <a:pt x="36766"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0" name="Volný tvar: obrazec 609">
              <a:extLst>
                <a:ext uri="{FF2B5EF4-FFF2-40B4-BE49-F238E27FC236}">
                  <a16:creationId xmlns:a16="http://schemas.microsoft.com/office/drawing/2014/main" id="{6890815E-736F-48D2-AB47-1CB484481629}"/>
                </a:ext>
              </a:extLst>
            </p:cNvPr>
            <p:cNvSpPr/>
            <p:nvPr/>
          </p:nvSpPr>
          <p:spPr>
            <a:xfrm>
              <a:off x="9213722"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1"/>
                  </a:cubicBezTo>
                  <a:cubicBezTo>
                    <a:pt x="122047" y="62548"/>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1" name="Volný tvar: obrazec 610">
              <a:extLst>
                <a:ext uri="{FF2B5EF4-FFF2-40B4-BE49-F238E27FC236}">
                  <a16:creationId xmlns:a16="http://schemas.microsoft.com/office/drawing/2014/main" id="{4605AF2F-FFF7-4E1D-8D17-5A320D81BEC2}"/>
                </a:ext>
              </a:extLst>
            </p:cNvPr>
            <p:cNvSpPr/>
            <p:nvPr/>
          </p:nvSpPr>
          <p:spPr>
            <a:xfrm>
              <a:off x="9542906" y="6117971"/>
              <a:ext cx="298704" cy="127634"/>
            </a:xfrm>
            <a:custGeom>
              <a:avLst/>
              <a:gdLst>
                <a:gd name="connsiteX0" fmla="*/ 289370 w 298704"/>
                <a:gd name="connsiteY0" fmla="*/ 0 h 127634"/>
                <a:gd name="connsiteX1" fmla="*/ 149416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2" name="Volný tvar: obrazec 611">
              <a:extLst>
                <a:ext uri="{FF2B5EF4-FFF2-40B4-BE49-F238E27FC236}">
                  <a16:creationId xmlns:a16="http://schemas.microsoft.com/office/drawing/2014/main" id="{F63C98B2-B212-49FF-860C-EBB436680509}"/>
                </a:ext>
              </a:extLst>
            </p:cNvPr>
            <p:cNvSpPr/>
            <p:nvPr/>
          </p:nvSpPr>
          <p:spPr>
            <a:xfrm>
              <a:off x="9872154"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3" name="Volný tvar: obrazec 612">
              <a:extLst>
                <a:ext uri="{FF2B5EF4-FFF2-40B4-BE49-F238E27FC236}">
                  <a16:creationId xmlns:a16="http://schemas.microsoft.com/office/drawing/2014/main" id="{51D87E1C-591B-49D3-95EE-0EDA8C0B41CC}"/>
                </a:ext>
              </a:extLst>
            </p:cNvPr>
            <p:cNvSpPr/>
            <p:nvPr/>
          </p:nvSpPr>
          <p:spPr>
            <a:xfrm>
              <a:off x="10201402"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4" name="Volný tvar: obrazec 613">
              <a:extLst>
                <a:ext uri="{FF2B5EF4-FFF2-40B4-BE49-F238E27FC236}">
                  <a16:creationId xmlns:a16="http://schemas.microsoft.com/office/drawing/2014/main" id="{F3C50D67-3105-46CF-8AD2-01279ECA641A}"/>
                </a:ext>
              </a:extLst>
            </p:cNvPr>
            <p:cNvSpPr/>
            <p:nvPr/>
          </p:nvSpPr>
          <p:spPr>
            <a:xfrm>
              <a:off x="10530649" y="6117971"/>
              <a:ext cx="298704" cy="127634"/>
            </a:xfrm>
            <a:custGeom>
              <a:avLst/>
              <a:gdLst>
                <a:gd name="connsiteX0" fmla="*/ 289369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5" name="Volný tvar: obrazec 614">
              <a:extLst>
                <a:ext uri="{FF2B5EF4-FFF2-40B4-BE49-F238E27FC236}">
                  <a16:creationId xmlns:a16="http://schemas.microsoft.com/office/drawing/2014/main" id="{BE768346-F1F6-41F2-805C-68D082077D2B}"/>
                </a:ext>
              </a:extLst>
            </p:cNvPr>
            <p:cNvSpPr/>
            <p:nvPr/>
          </p:nvSpPr>
          <p:spPr>
            <a:xfrm>
              <a:off x="10860023"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6" name="Volný tvar: obrazec 615">
              <a:extLst>
                <a:ext uri="{FF2B5EF4-FFF2-40B4-BE49-F238E27FC236}">
                  <a16:creationId xmlns:a16="http://schemas.microsoft.com/office/drawing/2014/main" id="{7FCD2683-9EDA-46C3-9F63-480ACB7CD369}"/>
                </a:ext>
              </a:extLst>
            </p:cNvPr>
            <p:cNvSpPr/>
            <p:nvPr/>
          </p:nvSpPr>
          <p:spPr>
            <a:xfrm>
              <a:off x="11189144"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7" name="Volný tvar: obrazec 616">
              <a:extLst>
                <a:ext uri="{FF2B5EF4-FFF2-40B4-BE49-F238E27FC236}">
                  <a16:creationId xmlns:a16="http://schemas.microsoft.com/office/drawing/2014/main" id="{97BE6F6D-DCCE-4A06-8795-C981853FCDBB}"/>
                </a:ext>
              </a:extLst>
            </p:cNvPr>
            <p:cNvSpPr/>
            <p:nvPr/>
          </p:nvSpPr>
          <p:spPr>
            <a:xfrm>
              <a:off x="11518455"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8" name="Volný tvar: obrazec 617">
              <a:extLst>
                <a:ext uri="{FF2B5EF4-FFF2-40B4-BE49-F238E27FC236}">
                  <a16:creationId xmlns:a16="http://schemas.microsoft.com/office/drawing/2014/main" id="{AA41B8CB-233E-4ACB-B64B-C9C94F1E3B28}"/>
                </a:ext>
              </a:extLst>
            </p:cNvPr>
            <p:cNvSpPr/>
            <p:nvPr/>
          </p:nvSpPr>
          <p:spPr>
            <a:xfrm>
              <a:off x="9542906" y="6355460"/>
              <a:ext cx="298704" cy="127698"/>
            </a:xfrm>
            <a:custGeom>
              <a:avLst/>
              <a:gdLst>
                <a:gd name="connsiteX0" fmla="*/ 289370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9"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9" name="Volný tvar: obrazec 618">
              <a:extLst>
                <a:ext uri="{FF2B5EF4-FFF2-40B4-BE49-F238E27FC236}">
                  <a16:creationId xmlns:a16="http://schemas.microsoft.com/office/drawing/2014/main" id="{85AD74A5-8F30-4181-BBD4-A212B686B119}"/>
                </a:ext>
              </a:extLst>
            </p:cNvPr>
            <p:cNvSpPr/>
            <p:nvPr/>
          </p:nvSpPr>
          <p:spPr>
            <a:xfrm>
              <a:off x="9872154"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1"/>
                  </a:cubicBezTo>
                  <a:cubicBezTo>
                    <a:pt x="122047" y="62548"/>
                    <a:pt x="36702"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0" name="Volný tvar: obrazec 619">
              <a:extLst>
                <a:ext uri="{FF2B5EF4-FFF2-40B4-BE49-F238E27FC236}">
                  <a16:creationId xmlns:a16="http://schemas.microsoft.com/office/drawing/2014/main" id="{0EBD1114-4D64-4E3C-83D5-12950AC6547C}"/>
                </a:ext>
              </a:extLst>
            </p:cNvPr>
            <p:cNvSpPr/>
            <p:nvPr/>
          </p:nvSpPr>
          <p:spPr>
            <a:xfrm>
              <a:off x="10201402"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1" name="Volný tvar: obrazec 620">
              <a:extLst>
                <a:ext uri="{FF2B5EF4-FFF2-40B4-BE49-F238E27FC236}">
                  <a16:creationId xmlns:a16="http://schemas.microsoft.com/office/drawing/2014/main" id="{6E630DB1-5214-4706-A23B-C4AE58A5A08A}"/>
                </a:ext>
              </a:extLst>
            </p:cNvPr>
            <p:cNvSpPr/>
            <p:nvPr/>
          </p:nvSpPr>
          <p:spPr>
            <a:xfrm>
              <a:off x="10530649" y="6355460"/>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1"/>
                  </a:cubicBezTo>
                  <a:cubicBezTo>
                    <a:pt x="122047"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2" name="Volný tvar: obrazec 621">
              <a:extLst>
                <a:ext uri="{FF2B5EF4-FFF2-40B4-BE49-F238E27FC236}">
                  <a16:creationId xmlns:a16="http://schemas.microsoft.com/office/drawing/2014/main" id="{F1C72B40-52A5-4E98-8A3A-4758FAD6B4AB}"/>
                </a:ext>
              </a:extLst>
            </p:cNvPr>
            <p:cNvSpPr/>
            <p:nvPr/>
          </p:nvSpPr>
          <p:spPr>
            <a:xfrm>
              <a:off x="10860023"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1"/>
                  </a:cubicBezTo>
                  <a:cubicBezTo>
                    <a:pt x="122047" y="62548"/>
                    <a:pt x="36767" y="11811"/>
                    <a:pt x="9398" y="0"/>
                  </a:cubicBezTo>
                  <a:lnTo>
                    <a:pt x="0" y="1715"/>
                  </a:lnTo>
                  <a:cubicBezTo>
                    <a:pt x="27622" y="23051"/>
                    <a:pt x="122619" y="101917"/>
                    <a:pt x="147066" y="127698"/>
                  </a:cubicBezTo>
                  <a:lnTo>
                    <a:pt x="151638" y="127698"/>
                  </a:lnTo>
                  <a:cubicBezTo>
                    <a:pt x="176149" y="101917"/>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3" name="Volný tvar: obrazec 622">
              <a:extLst>
                <a:ext uri="{FF2B5EF4-FFF2-40B4-BE49-F238E27FC236}">
                  <a16:creationId xmlns:a16="http://schemas.microsoft.com/office/drawing/2014/main" id="{257A66F6-2508-4AD7-A339-94ABAAA33C52}"/>
                </a:ext>
              </a:extLst>
            </p:cNvPr>
            <p:cNvSpPr/>
            <p:nvPr/>
          </p:nvSpPr>
          <p:spPr>
            <a:xfrm>
              <a:off x="11189144"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03" y="11811"/>
                    <a:pt x="9399" y="0"/>
                  </a:cubicBezTo>
                  <a:lnTo>
                    <a:pt x="0" y="1715"/>
                  </a:lnTo>
                  <a:cubicBezTo>
                    <a:pt x="27623" y="23051"/>
                    <a:pt x="122555" y="101917"/>
                    <a:pt x="147066" y="127698"/>
                  </a:cubicBezTo>
                  <a:lnTo>
                    <a:pt x="151638" y="127698"/>
                  </a:lnTo>
                  <a:cubicBezTo>
                    <a:pt x="176150"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24" name="Volný tvar: obrazec 623">
              <a:extLst>
                <a:ext uri="{FF2B5EF4-FFF2-40B4-BE49-F238E27FC236}">
                  <a16:creationId xmlns:a16="http://schemas.microsoft.com/office/drawing/2014/main" id="{646013B3-D073-4160-ABD7-C33F7D1D2F27}"/>
                </a:ext>
              </a:extLst>
            </p:cNvPr>
            <p:cNvSpPr/>
            <p:nvPr/>
          </p:nvSpPr>
          <p:spPr>
            <a:xfrm>
              <a:off x="11518455"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1"/>
                  </a:cubicBezTo>
                  <a:cubicBezTo>
                    <a:pt x="122110" y="62548"/>
                    <a:pt x="36830"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5" name="Volný tvar: obrazec 624">
              <a:extLst>
                <a:ext uri="{FF2B5EF4-FFF2-40B4-BE49-F238E27FC236}">
                  <a16:creationId xmlns:a16="http://schemas.microsoft.com/office/drawing/2014/main" id="{E9F6D86B-DB27-4F8D-8533-8E0D4D5B58D2}"/>
                </a:ext>
              </a:extLst>
            </p:cNvPr>
            <p:cNvSpPr/>
            <p:nvPr/>
          </p:nvSpPr>
          <p:spPr>
            <a:xfrm>
              <a:off x="9512490" y="6109716"/>
              <a:ext cx="30479" cy="9969"/>
            </a:xfrm>
            <a:custGeom>
              <a:avLst/>
              <a:gdLst>
                <a:gd name="connsiteX0" fmla="*/ 0 w 30479"/>
                <a:gd name="connsiteY0" fmla="*/ 0 h 9969"/>
                <a:gd name="connsiteX1" fmla="*/ 30480 w 30479"/>
                <a:gd name="connsiteY1" fmla="*/ 0 h 9969"/>
                <a:gd name="connsiteX2" fmla="*/ 30480 w 30479"/>
                <a:gd name="connsiteY2" fmla="*/ 9969 h 9969"/>
                <a:gd name="connsiteX3" fmla="*/ 0 w 30479"/>
                <a:gd name="connsiteY3" fmla="*/ 9969 h 9969"/>
              </a:gdLst>
              <a:ahLst/>
              <a:cxnLst>
                <a:cxn ang="0">
                  <a:pos x="connsiteX0" y="connsiteY0"/>
                </a:cxn>
                <a:cxn ang="0">
                  <a:pos x="connsiteX1" y="connsiteY1"/>
                </a:cxn>
                <a:cxn ang="0">
                  <a:pos x="connsiteX2" y="connsiteY2"/>
                </a:cxn>
                <a:cxn ang="0">
                  <a:pos x="connsiteX3" y="connsiteY3"/>
                </a:cxn>
              </a:cxnLst>
              <a:rect l="l" t="t" r="r" b="b"/>
              <a:pathLst>
                <a:path w="30479" h="9969">
                  <a:moveTo>
                    <a:pt x="0" y="0"/>
                  </a:moveTo>
                  <a:lnTo>
                    <a:pt x="30480" y="0"/>
                  </a:lnTo>
                  <a:lnTo>
                    <a:pt x="30480" y="9969"/>
                  </a:lnTo>
                  <a:lnTo>
                    <a:pt x="0" y="9969"/>
                  </a:lnTo>
                  <a:close/>
                </a:path>
              </a:pathLst>
            </a:custGeom>
            <a:solidFill>
              <a:srgbClr val="FFFFFF"/>
            </a:solidFill>
            <a:ln w="6350" cap="flat">
              <a:noFill/>
              <a:prstDash val="solid"/>
              <a:miter/>
            </a:ln>
          </p:spPr>
          <p:txBody>
            <a:bodyPr rtlCol="0" anchor="ctr"/>
            <a:lstStyle/>
            <a:p>
              <a:endParaRPr lang="cs-CZ"/>
            </a:p>
          </p:txBody>
        </p:sp>
        <p:sp>
          <p:nvSpPr>
            <p:cNvPr id="626" name="Volný tvar: obrazec 625">
              <a:extLst>
                <a:ext uri="{FF2B5EF4-FFF2-40B4-BE49-F238E27FC236}">
                  <a16:creationId xmlns:a16="http://schemas.microsoft.com/office/drawing/2014/main" id="{7C09280E-BDF2-473C-A78B-F8706136F2EA}"/>
                </a:ext>
              </a:extLst>
            </p:cNvPr>
            <p:cNvSpPr/>
            <p:nvPr/>
          </p:nvSpPr>
          <p:spPr>
            <a:xfrm>
              <a:off x="982535"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7" name="Volný tvar: obrazec 626">
              <a:extLst>
                <a:ext uri="{FF2B5EF4-FFF2-40B4-BE49-F238E27FC236}">
                  <a16:creationId xmlns:a16="http://schemas.microsoft.com/office/drawing/2014/main" id="{35C92F71-FF1D-4CE7-AA20-1902FCB4B9E6}"/>
                </a:ext>
              </a:extLst>
            </p:cNvPr>
            <p:cNvSpPr/>
            <p:nvPr/>
          </p:nvSpPr>
          <p:spPr>
            <a:xfrm>
              <a:off x="1311783"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8" name="Volný tvar: obrazec 627">
              <a:extLst>
                <a:ext uri="{FF2B5EF4-FFF2-40B4-BE49-F238E27FC236}">
                  <a16:creationId xmlns:a16="http://schemas.microsoft.com/office/drawing/2014/main" id="{43354D01-8763-4C60-82C7-CEEFF61DAC3E}"/>
                </a:ext>
              </a:extLst>
            </p:cNvPr>
            <p:cNvSpPr/>
            <p:nvPr/>
          </p:nvSpPr>
          <p:spPr>
            <a:xfrm>
              <a:off x="1641030"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9" name="Volný tvar: obrazec 628">
              <a:extLst>
                <a:ext uri="{FF2B5EF4-FFF2-40B4-BE49-F238E27FC236}">
                  <a16:creationId xmlns:a16="http://schemas.microsoft.com/office/drawing/2014/main" id="{C6FEE62A-F2EA-4AE2-8865-6C2E1B645130}"/>
                </a:ext>
              </a:extLst>
            </p:cNvPr>
            <p:cNvSpPr/>
            <p:nvPr/>
          </p:nvSpPr>
          <p:spPr>
            <a:xfrm>
              <a:off x="1970341"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0" name="Volný tvar: obrazec 629">
              <a:extLst>
                <a:ext uri="{FF2B5EF4-FFF2-40B4-BE49-F238E27FC236}">
                  <a16:creationId xmlns:a16="http://schemas.microsoft.com/office/drawing/2014/main" id="{2AB0A2B2-3982-454D-9177-9378BAEBF6B9}"/>
                </a:ext>
              </a:extLst>
            </p:cNvPr>
            <p:cNvSpPr/>
            <p:nvPr/>
          </p:nvSpPr>
          <p:spPr>
            <a:xfrm>
              <a:off x="2299398" y="5640070"/>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31" name="Volný tvar: obrazec 630">
              <a:extLst>
                <a:ext uri="{FF2B5EF4-FFF2-40B4-BE49-F238E27FC236}">
                  <a16:creationId xmlns:a16="http://schemas.microsoft.com/office/drawing/2014/main" id="{583CA050-9390-4541-9794-94B822C3C277}"/>
                </a:ext>
              </a:extLst>
            </p:cNvPr>
            <p:cNvSpPr/>
            <p:nvPr/>
          </p:nvSpPr>
          <p:spPr>
            <a:xfrm>
              <a:off x="2628836"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2" name="Volný tvar: obrazec 631">
              <a:extLst>
                <a:ext uri="{FF2B5EF4-FFF2-40B4-BE49-F238E27FC236}">
                  <a16:creationId xmlns:a16="http://schemas.microsoft.com/office/drawing/2014/main" id="{B15939C7-FEEA-427E-B845-C5D50EA8D0F9}"/>
                </a:ext>
              </a:extLst>
            </p:cNvPr>
            <p:cNvSpPr/>
            <p:nvPr/>
          </p:nvSpPr>
          <p:spPr>
            <a:xfrm>
              <a:off x="295802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3" name="Volný tvar: obrazec 632">
              <a:extLst>
                <a:ext uri="{FF2B5EF4-FFF2-40B4-BE49-F238E27FC236}">
                  <a16:creationId xmlns:a16="http://schemas.microsoft.com/office/drawing/2014/main" id="{03AAEFF4-DF4B-4D81-8CCC-041F511C23F1}"/>
                </a:ext>
              </a:extLst>
            </p:cNvPr>
            <p:cNvSpPr/>
            <p:nvPr/>
          </p:nvSpPr>
          <p:spPr>
            <a:xfrm>
              <a:off x="3287395"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4" name="Volný tvar: obrazec 633">
              <a:extLst>
                <a:ext uri="{FF2B5EF4-FFF2-40B4-BE49-F238E27FC236}">
                  <a16:creationId xmlns:a16="http://schemas.microsoft.com/office/drawing/2014/main" id="{763DEF05-81D8-4FAE-BFE7-F16063D65F43}"/>
                </a:ext>
              </a:extLst>
            </p:cNvPr>
            <p:cNvSpPr/>
            <p:nvPr/>
          </p:nvSpPr>
          <p:spPr>
            <a:xfrm>
              <a:off x="3616515" y="5640070"/>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5" name="Volný tvar: obrazec 634">
              <a:extLst>
                <a:ext uri="{FF2B5EF4-FFF2-40B4-BE49-F238E27FC236}">
                  <a16:creationId xmlns:a16="http://schemas.microsoft.com/office/drawing/2014/main" id="{11F59AD3-B49B-4358-8B1E-CF1B032C1504}"/>
                </a:ext>
              </a:extLst>
            </p:cNvPr>
            <p:cNvSpPr/>
            <p:nvPr/>
          </p:nvSpPr>
          <p:spPr>
            <a:xfrm>
              <a:off x="3945890"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6" name="Volný tvar: obrazec 635">
              <a:extLst>
                <a:ext uri="{FF2B5EF4-FFF2-40B4-BE49-F238E27FC236}">
                  <a16:creationId xmlns:a16="http://schemas.microsoft.com/office/drawing/2014/main" id="{4B87C180-BF50-4E6D-A940-A929AF1F0CFC}"/>
                </a:ext>
              </a:extLst>
            </p:cNvPr>
            <p:cNvSpPr/>
            <p:nvPr/>
          </p:nvSpPr>
          <p:spPr>
            <a:xfrm>
              <a:off x="427501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7" name="Volný tvar: obrazec 636">
              <a:extLst>
                <a:ext uri="{FF2B5EF4-FFF2-40B4-BE49-F238E27FC236}">
                  <a16:creationId xmlns:a16="http://schemas.microsoft.com/office/drawing/2014/main" id="{2FFFB0F0-BADF-49CB-914F-094929648D8B}"/>
                </a:ext>
              </a:extLst>
            </p:cNvPr>
            <p:cNvSpPr/>
            <p:nvPr/>
          </p:nvSpPr>
          <p:spPr>
            <a:xfrm>
              <a:off x="4604321"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8" name="Volný tvar: obrazec 637">
              <a:extLst>
                <a:ext uri="{FF2B5EF4-FFF2-40B4-BE49-F238E27FC236}">
                  <a16:creationId xmlns:a16="http://schemas.microsoft.com/office/drawing/2014/main" id="{5BE0FEF0-2668-4883-ABB3-5FDF554DB0EA}"/>
                </a:ext>
              </a:extLst>
            </p:cNvPr>
            <p:cNvSpPr/>
            <p:nvPr/>
          </p:nvSpPr>
          <p:spPr>
            <a:xfrm>
              <a:off x="4933505"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9" name="Volný tvar: obrazec 638">
              <a:extLst>
                <a:ext uri="{FF2B5EF4-FFF2-40B4-BE49-F238E27FC236}">
                  <a16:creationId xmlns:a16="http://schemas.microsoft.com/office/drawing/2014/main" id="{ECCEB245-A975-43A8-A3B8-DCB515640CB6}"/>
                </a:ext>
              </a:extLst>
            </p:cNvPr>
            <p:cNvSpPr/>
            <p:nvPr/>
          </p:nvSpPr>
          <p:spPr>
            <a:xfrm>
              <a:off x="982535"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0" name="Volný tvar: obrazec 639">
              <a:extLst>
                <a:ext uri="{FF2B5EF4-FFF2-40B4-BE49-F238E27FC236}">
                  <a16:creationId xmlns:a16="http://schemas.microsoft.com/office/drawing/2014/main" id="{CBF86332-7591-4AEB-B173-49ED73456D9D}"/>
                </a:ext>
              </a:extLst>
            </p:cNvPr>
            <p:cNvSpPr/>
            <p:nvPr/>
          </p:nvSpPr>
          <p:spPr>
            <a:xfrm>
              <a:off x="1311783"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1" name="Volný tvar: obrazec 640">
              <a:extLst>
                <a:ext uri="{FF2B5EF4-FFF2-40B4-BE49-F238E27FC236}">
                  <a16:creationId xmlns:a16="http://schemas.microsoft.com/office/drawing/2014/main" id="{703F2FE1-C8B2-4A3D-8444-0FDC121A694B}"/>
                </a:ext>
              </a:extLst>
            </p:cNvPr>
            <p:cNvSpPr/>
            <p:nvPr/>
          </p:nvSpPr>
          <p:spPr>
            <a:xfrm>
              <a:off x="1641030"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2" name="Volný tvar: obrazec 641">
              <a:extLst>
                <a:ext uri="{FF2B5EF4-FFF2-40B4-BE49-F238E27FC236}">
                  <a16:creationId xmlns:a16="http://schemas.microsoft.com/office/drawing/2014/main" id="{1B02A42E-D3E1-4BFC-AAFC-0176C21F2C64}"/>
                </a:ext>
              </a:extLst>
            </p:cNvPr>
            <p:cNvSpPr/>
            <p:nvPr/>
          </p:nvSpPr>
          <p:spPr>
            <a:xfrm>
              <a:off x="1970341"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3" name="Volný tvar: obrazec 642">
              <a:extLst>
                <a:ext uri="{FF2B5EF4-FFF2-40B4-BE49-F238E27FC236}">
                  <a16:creationId xmlns:a16="http://schemas.microsoft.com/office/drawing/2014/main" id="{5F69D780-00C9-4CCD-8F9D-F727EC3A5CFF}"/>
                </a:ext>
              </a:extLst>
            </p:cNvPr>
            <p:cNvSpPr/>
            <p:nvPr/>
          </p:nvSpPr>
          <p:spPr>
            <a:xfrm>
              <a:off x="2299398" y="5877560"/>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44" name="Volný tvar: obrazec 643">
              <a:extLst>
                <a:ext uri="{FF2B5EF4-FFF2-40B4-BE49-F238E27FC236}">
                  <a16:creationId xmlns:a16="http://schemas.microsoft.com/office/drawing/2014/main" id="{276C9E2D-A2C9-4A0E-8DDC-A3F16A9C1C0F}"/>
                </a:ext>
              </a:extLst>
            </p:cNvPr>
            <p:cNvSpPr/>
            <p:nvPr/>
          </p:nvSpPr>
          <p:spPr>
            <a:xfrm>
              <a:off x="2628836"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5" name="Volný tvar: obrazec 644">
              <a:extLst>
                <a:ext uri="{FF2B5EF4-FFF2-40B4-BE49-F238E27FC236}">
                  <a16:creationId xmlns:a16="http://schemas.microsoft.com/office/drawing/2014/main" id="{B8F353B8-897F-4BD3-AA68-FF185C6F07B2}"/>
                </a:ext>
              </a:extLst>
            </p:cNvPr>
            <p:cNvSpPr/>
            <p:nvPr/>
          </p:nvSpPr>
          <p:spPr>
            <a:xfrm>
              <a:off x="295802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6" name="Volný tvar: obrazec 645">
              <a:extLst>
                <a:ext uri="{FF2B5EF4-FFF2-40B4-BE49-F238E27FC236}">
                  <a16:creationId xmlns:a16="http://schemas.microsoft.com/office/drawing/2014/main" id="{00ADFBF1-5625-4F27-A16F-B11FC3009AB4}"/>
                </a:ext>
              </a:extLst>
            </p:cNvPr>
            <p:cNvSpPr/>
            <p:nvPr/>
          </p:nvSpPr>
          <p:spPr>
            <a:xfrm>
              <a:off x="3287395"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7" name="Volný tvar: obrazec 646">
              <a:extLst>
                <a:ext uri="{FF2B5EF4-FFF2-40B4-BE49-F238E27FC236}">
                  <a16:creationId xmlns:a16="http://schemas.microsoft.com/office/drawing/2014/main" id="{CDB75726-8459-49D1-9107-99F21B4FD2EB}"/>
                </a:ext>
              </a:extLst>
            </p:cNvPr>
            <p:cNvSpPr/>
            <p:nvPr/>
          </p:nvSpPr>
          <p:spPr>
            <a:xfrm>
              <a:off x="3616515" y="5877560"/>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8" name="Volný tvar: obrazec 647">
              <a:extLst>
                <a:ext uri="{FF2B5EF4-FFF2-40B4-BE49-F238E27FC236}">
                  <a16:creationId xmlns:a16="http://schemas.microsoft.com/office/drawing/2014/main" id="{DDC2C2A5-3641-46D1-A1D8-5A4CDA74AF96}"/>
                </a:ext>
              </a:extLst>
            </p:cNvPr>
            <p:cNvSpPr/>
            <p:nvPr/>
          </p:nvSpPr>
          <p:spPr>
            <a:xfrm>
              <a:off x="3945890"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9" name="Volný tvar: obrazec 648">
              <a:extLst>
                <a:ext uri="{FF2B5EF4-FFF2-40B4-BE49-F238E27FC236}">
                  <a16:creationId xmlns:a16="http://schemas.microsoft.com/office/drawing/2014/main" id="{13B9B246-ED85-4F1D-8647-0CC947B77B16}"/>
                </a:ext>
              </a:extLst>
            </p:cNvPr>
            <p:cNvSpPr/>
            <p:nvPr/>
          </p:nvSpPr>
          <p:spPr>
            <a:xfrm>
              <a:off x="427501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0" name="Volný tvar: obrazec 649">
              <a:extLst>
                <a:ext uri="{FF2B5EF4-FFF2-40B4-BE49-F238E27FC236}">
                  <a16:creationId xmlns:a16="http://schemas.microsoft.com/office/drawing/2014/main" id="{709FA82F-5C62-48A8-950A-7C3499C177B2}"/>
                </a:ext>
              </a:extLst>
            </p:cNvPr>
            <p:cNvSpPr/>
            <p:nvPr/>
          </p:nvSpPr>
          <p:spPr>
            <a:xfrm>
              <a:off x="4604321"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51" name="Volný tvar: obrazec 650">
              <a:extLst>
                <a:ext uri="{FF2B5EF4-FFF2-40B4-BE49-F238E27FC236}">
                  <a16:creationId xmlns:a16="http://schemas.microsoft.com/office/drawing/2014/main" id="{85DFB8B9-42F4-4730-89F4-9F42DA39E685}"/>
                </a:ext>
              </a:extLst>
            </p:cNvPr>
            <p:cNvSpPr/>
            <p:nvPr/>
          </p:nvSpPr>
          <p:spPr>
            <a:xfrm>
              <a:off x="4933505"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2" name="Volný tvar: obrazec 651">
              <a:extLst>
                <a:ext uri="{FF2B5EF4-FFF2-40B4-BE49-F238E27FC236}">
                  <a16:creationId xmlns:a16="http://schemas.microsoft.com/office/drawing/2014/main" id="{C20177A7-B379-44CC-9147-CA30B74CEEB5}"/>
                </a:ext>
              </a:extLst>
            </p:cNvPr>
            <p:cNvSpPr/>
            <p:nvPr/>
          </p:nvSpPr>
          <p:spPr>
            <a:xfrm>
              <a:off x="5262753"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3" name="Volný tvar: obrazec 652">
              <a:extLst>
                <a:ext uri="{FF2B5EF4-FFF2-40B4-BE49-F238E27FC236}">
                  <a16:creationId xmlns:a16="http://schemas.microsoft.com/office/drawing/2014/main" id="{B86919A5-E033-448A-9719-EF986FE46644}"/>
                </a:ext>
              </a:extLst>
            </p:cNvPr>
            <p:cNvSpPr/>
            <p:nvPr/>
          </p:nvSpPr>
          <p:spPr>
            <a:xfrm>
              <a:off x="5592000" y="5640070"/>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4" name="Volný tvar: obrazec 653">
              <a:extLst>
                <a:ext uri="{FF2B5EF4-FFF2-40B4-BE49-F238E27FC236}">
                  <a16:creationId xmlns:a16="http://schemas.microsoft.com/office/drawing/2014/main" id="{77E91A6B-A7F3-4465-9486-13076C8C4797}"/>
                </a:ext>
              </a:extLst>
            </p:cNvPr>
            <p:cNvSpPr/>
            <p:nvPr/>
          </p:nvSpPr>
          <p:spPr>
            <a:xfrm>
              <a:off x="5921184"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5" name="Volný tvar: obrazec 654">
              <a:extLst>
                <a:ext uri="{FF2B5EF4-FFF2-40B4-BE49-F238E27FC236}">
                  <a16:creationId xmlns:a16="http://schemas.microsoft.com/office/drawing/2014/main" id="{095510D3-BC94-4D36-9455-87DC2D7CBFD2}"/>
                </a:ext>
              </a:extLst>
            </p:cNvPr>
            <p:cNvSpPr/>
            <p:nvPr/>
          </p:nvSpPr>
          <p:spPr>
            <a:xfrm>
              <a:off x="6250559" y="5640070"/>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6" name="Volný tvar: obrazec 655">
              <a:extLst>
                <a:ext uri="{FF2B5EF4-FFF2-40B4-BE49-F238E27FC236}">
                  <a16:creationId xmlns:a16="http://schemas.microsoft.com/office/drawing/2014/main" id="{69EC91EA-DC11-44F3-B0DF-A1C6A30C0372}"/>
                </a:ext>
              </a:extLst>
            </p:cNvPr>
            <p:cNvSpPr/>
            <p:nvPr/>
          </p:nvSpPr>
          <p:spPr>
            <a:xfrm>
              <a:off x="6579679" y="5640070"/>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57" name="Volný tvar: obrazec 656">
              <a:extLst>
                <a:ext uri="{FF2B5EF4-FFF2-40B4-BE49-F238E27FC236}">
                  <a16:creationId xmlns:a16="http://schemas.microsoft.com/office/drawing/2014/main" id="{BC24C2D3-1633-47ED-8AFC-CA25CA54B113}"/>
                </a:ext>
              </a:extLst>
            </p:cNvPr>
            <p:cNvSpPr/>
            <p:nvPr/>
          </p:nvSpPr>
          <p:spPr>
            <a:xfrm>
              <a:off x="6909117"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8" name="Volný tvar: obrazec 657">
              <a:extLst>
                <a:ext uri="{FF2B5EF4-FFF2-40B4-BE49-F238E27FC236}">
                  <a16:creationId xmlns:a16="http://schemas.microsoft.com/office/drawing/2014/main" id="{F8C48B23-2E54-4C99-A84A-47E1AF5D6929}"/>
                </a:ext>
              </a:extLst>
            </p:cNvPr>
            <p:cNvSpPr/>
            <p:nvPr/>
          </p:nvSpPr>
          <p:spPr>
            <a:xfrm>
              <a:off x="7238301"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9" name="Volný tvar: obrazec 658">
              <a:extLst>
                <a:ext uri="{FF2B5EF4-FFF2-40B4-BE49-F238E27FC236}">
                  <a16:creationId xmlns:a16="http://schemas.microsoft.com/office/drawing/2014/main" id="{93B8F0C9-8D4E-4F38-908B-51C1232DFCCB}"/>
                </a:ext>
              </a:extLst>
            </p:cNvPr>
            <p:cNvSpPr/>
            <p:nvPr/>
          </p:nvSpPr>
          <p:spPr>
            <a:xfrm>
              <a:off x="7567548"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0" name="Volný tvar: obrazec 659">
              <a:extLst>
                <a:ext uri="{FF2B5EF4-FFF2-40B4-BE49-F238E27FC236}">
                  <a16:creationId xmlns:a16="http://schemas.microsoft.com/office/drawing/2014/main" id="{3F4433CA-FEBE-49F6-B6CE-B17C7B3BB40C}"/>
                </a:ext>
              </a:extLst>
            </p:cNvPr>
            <p:cNvSpPr/>
            <p:nvPr/>
          </p:nvSpPr>
          <p:spPr>
            <a:xfrm>
              <a:off x="7896732"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1" name="Volný tvar: obrazec 660">
              <a:extLst>
                <a:ext uri="{FF2B5EF4-FFF2-40B4-BE49-F238E27FC236}">
                  <a16:creationId xmlns:a16="http://schemas.microsoft.com/office/drawing/2014/main" id="{727ED6C8-CD3C-4501-9BDE-E4A5EB1FEBB0}"/>
                </a:ext>
              </a:extLst>
            </p:cNvPr>
            <p:cNvSpPr/>
            <p:nvPr/>
          </p:nvSpPr>
          <p:spPr>
            <a:xfrm>
              <a:off x="8226107" y="5640070"/>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2" name="Volný tvar: obrazec 661">
              <a:extLst>
                <a:ext uri="{FF2B5EF4-FFF2-40B4-BE49-F238E27FC236}">
                  <a16:creationId xmlns:a16="http://schemas.microsoft.com/office/drawing/2014/main" id="{F9A0850E-2EF7-44CA-85C5-C864451C2F66}"/>
                </a:ext>
              </a:extLst>
            </p:cNvPr>
            <p:cNvSpPr/>
            <p:nvPr/>
          </p:nvSpPr>
          <p:spPr>
            <a:xfrm>
              <a:off x="8555228" y="5640070"/>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63" name="Volný tvar: obrazec 662">
              <a:extLst>
                <a:ext uri="{FF2B5EF4-FFF2-40B4-BE49-F238E27FC236}">
                  <a16:creationId xmlns:a16="http://schemas.microsoft.com/office/drawing/2014/main" id="{897C5355-46A5-4A06-965C-55332E413CB8}"/>
                </a:ext>
              </a:extLst>
            </p:cNvPr>
            <p:cNvSpPr/>
            <p:nvPr/>
          </p:nvSpPr>
          <p:spPr>
            <a:xfrm>
              <a:off x="8884666"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4" name="Volný tvar: obrazec 663">
              <a:extLst>
                <a:ext uri="{FF2B5EF4-FFF2-40B4-BE49-F238E27FC236}">
                  <a16:creationId xmlns:a16="http://schemas.microsoft.com/office/drawing/2014/main" id="{1102A5FC-97FF-4914-BA20-824562B6BB18}"/>
                </a:ext>
              </a:extLst>
            </p:cNvPr>
            <p:cNvSpPr/>
            <p:nvPr/>
          </p:nvSpPr>
          <p:spPr>
            <a:xfrm>
              <a:off x="9213722"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5" name="Volný tvar: obrazec 664">
              <a:extLst>
                <a:ext uri="{FF2B5EF4-FFF2-40B4-BE49-F238E27FC236}">
                  <a16:creationId xmlns:a16="http://schemas.microsoft.com/office/drawing/2014/main" id="{AA384398-E279-4025-9D2C-C5C2EAEB989A}"/>
                </a:ext>
              </a:extLst>
            </p:cNvPr>
            <p:cNvSpPr/>
            <p:nvPr/>
          </p:nvSpPr>
          <p:spPr>
            <a:xfrm>
              <a:off x="5262753"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6" name="Volný tvar: obrazec 665">
              <a:extLst>
                <a:ext uri="{FF2B5EF4-FFF2-40B4-BE49-F238E27FC236}">
                  <a16:creationId xmlns:a16="http://schemas.microsoft.com/office/drawing/2014/main" id="{E91D3DF2-BF6D-40DC-B9F5-B427E6239766}"/>
                </a:ext>
              </a:extLst>
            </p:cNvPr>
            <p:cNvSpPr/>
            <p:nvPr/>
          </p:nvSpPr>
          <p:spPr>
            <a:xfrm>
              <a:off x="5592000" y="5877560"/>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7" name="Volný tvar: obrazec 666">
              <a:extLst>
                <a:ext uri="{FF2B5EF4-FFF2-40B4-BE49-F238E27FC236}">
                  <a16:creationId xmlns:a16="http://schemas.microsoft.com/office/drawing/2014/main" id="{73996497-808F-4544-8A10-BC35C34B71B5}"/>
                </a:ext>
              </a:extLst>
            </p:cNvPr>
            <p:cNvSpPr/>
            <p:nvPr/>
          </p:nvSpPr>
          <p:spPr>
            <a:xfrm>
              <a:off x="5921184"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8" name="Volný tvar: obrazec 667">
              <a:extLst>
                <a:ext uri="{FF2B5EF4-FFF2-40B4-BE49-F238E27FC236}">
                  <a16:creationId xmlns:a16="http://schemas.microsoft.com/office/drawing/2014/main" id="{60A05591-B0EE-4445-8884-EFD43FDFD967}"/>
                </a:ext>
              </a:extLst>
            </p:cNvPr>
            <p:cNvSpPr/>
            <p:nvPr/>
          </p:nvSpPr>
          <p:spPr>
            <a:xfrm>
              <a:off x="6250559" y="5877560"/>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9" name="Volný tvar: obrazec 668">
              <a:extLst>
                <a:ext uri="{FF2B5EF4-FFF2-40B4-BE49-F238E27FC236}">
                  <a16:creationId xmlns:a16="http://schemas.microsoft.com/office/drawing/2014/main" id="{E1F208B2-167A-4843-A6F9-6E702A121E36}"/>
                </a:ext>
              </a:extLst>
            </p:cNvPr>
            <p:cNvSpPr/>
            <p:nvPr/>
          </p:nvSpPr>
          <p:spPr>
            <a:xfrm>
              <a:off x="6579679" y="5877560"/>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70" name="Volný tvar: obrazec 669">
              <a:extLst>
                <a:ext uri="{FF2B5EF4-FFF2-40B4-BE49-F238E27FC236}">
                  <a16:creationId xmlns:a16="http://schemas.microsoft.com/office/drawing/2014/main" id="{4CB2161D-CC51-4142-BF38-D3F8C99EB81A}"/>
                </a:ext>
              </a:extLst>
            </p:cNvPr>
            <p:cNvSpPr/>
            <p:nvPr/>
          </p:nvSpPr>
          <p:spPr>
            <a:xfrm>
              <a:off x="6909117"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1" name="Volný tvar: obrazec 670">
              <a:extLst>
                <a:ext uri="{FF2B5EF4-FFF2-40B4-BE49-F238E27FC236}">
                  <a16:creationId xmlns:a16="http://schemas.microsoft.com/office/drawing/2014/main" id="{655AA762-1CF7-4DE6-9CAD-AFA32A41754B}"/>
                </a:ext>
              </a:extLst>
            </p:cNvPr>
            <p:cNvSpPr/>
            <p:nvPr/>
          </p:nvSpPr>
          <p:spPr>
            <a:xfrm>
              <a:off x="7238301"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2" name="Volný tvar: obrazec 671">
              <a:extLst>
                <a:ext uri="{FF2B5EF4-FFF2-40B4-BE49-F238E27FC236}">
                  <a16:creationId xmlns:a16="http://schemas.microsoft.com/office/drawing/2014/main" id="{33998AAA-16CB-4952-B344-23F3150D0B8F}"/>
                </a:ext>
              </a:extLst>
            </p:cNvPr>
            <p:cNvSpPr/>
            <p:nvPr/>
          </p:nvSpPr>
          <p:spPr>
            <a:xfrm>
              <a:off x="7567548"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3" name="Volný tvar: obrazec 672">
              <a:extLst>
                <a:ext uri="{FF2B5EF4-FFF2-40B4-BE49-F238E27FC236}">
                  <a16:creationId xmlns:a16="http://schemas.microsoft.com/office/drawing/2014/main" id="{26F8B157-6E5A-4753-9D9C-15C6BCE43009}"/>
                </a:ext>
              </a:extLst>
            </p:cNvPr>
            <p:cNvSpPr/>
            <p:nvPr/>
          </p:nvSpPr>
          <p:spPr>
            <a:xfrm>
              <a:off x="7896732"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4" name="Volný tvar: obrazec 673">
              <a:extLst>
                <a:ext uri="{FF2B5EF4-FFF2-40B4-BE49-F238E27FC236}">
                  <a16:creationId xmlns:a16="http://schemas.microsoft.com/office/drawing/2014/main" id="{9A0358AE-560A-42B1-AC7E-DAA2830FA382}"/>
                </a:ext>
              </a:extLst>
            </p:cNvPr>
            <p:cNvSpPr/>
            <p:nvPr/>
          </p:nvSpPr>
          <p:spPr>
            <a:xfrm>
              <a:off x="8226107" y="5877560"/>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5" name="Volný tvar: obrazec 674">
              <a:extLst>
                <a:ext uri="{FF2B5EF4-FFF2-40B4-BE49-F238E27FC236}">
                  <a16:creationId xmlns:a16="http://schemas.microsoft.com/office/drawing/2014/main" id="{5B699C37-D9A1-4B31-99AF-FCB34C8438FF}"/>
                </a:ext>
              </a:extLst>
            </p:cNvPr>
            <p:cNvSpPr/>
            <p:nvPr/>
          </p:nvSpPr>
          <p:spPr>
            <a:xfrm>
              <a:off x="8555228" y="5877560"/>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76" name="Volný tvar: obrazec 675">
              <a:extLst>
                <a:ext uri="{FF2B5EF4-FFF2-40B4-BE49-F238E27FC236}">
                  <a16:creationId xmlns:a16="http://schemas.microsoft.com/office/drawing/2014/main" id="{3A051869-9A10-47E3-8F1C-74AB5CAB413E}"/>
                </a:ext>
              </a:extLst>
            </p:cNvPr>
            <p:cNvSpPr/>
            <p:nvPr/>
          </p:nvSpPr>
          <p:spPr>
            <a:xfrm>
              <a:off x="8884666"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7" name="Volný tvar: obrazec 676">
              <a:extLst>
                <a:ext uri="{FF2B5EF4-FFF2-40B4-BE49-F238E27FC236}">
                  <a16:creationId xmlns:a16="http://schemas.microsoft.com/office/drawing/2014/main" id="{0AA4F20E-49D5-4A47-8BDA-8D30187094A7}"/>
                </a:ext>
              </a:extLst>
            </p:cNvPr>
            <p:cNvSpPr/>
            <p:nvPr/>
          </p:nvSpPr>
          <p:spPr>
            <a:xfrm>
              <a:off x="9213722"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8" name="Volný tvar: obrazec 677">
              <a:extLst>
                <a:ext uri="{FF2B5EF4-FFF2-40B4-BE49-F238E27FC236}">
                  <a16:creationId xmlns:a16="http://schemas.microsoft.com/office/drawing/2014/main" id="{E7A06E93-FFC0-42D2-9BA6-1E2C881B0C46}"/>
                </a:ext>
              </a:extLst>
            </p:cNvPr>
            <p:cNvSpPr/>
            <p:nvPr/>
          </p:nvSpPr>
          <p:spPr>
            <a:xfrm>
              <a:off x="9542906" y="5640070"/>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9" name="Volný tvar: obrazec 678">
              <a:extLst>
                <a:ext uri="{FF2B5EF4-FFF2-40B4-BE49-F238E27FC236}">
                  <a16:creationId xmlns:a16="http://schemas.microsoft.com/office/drawing/2014/main" id="{9056A5D3-1AA2-479D-972F-6B9DEE8E04B0}"/>
                </a:ext>
              </a:extLst>
            </p:cNvPr>
            <p:cNvSpPr/>
            <p:nvPr/>
          </p:nvSpPr>
          <p:spPr>
            <a:xfrm>
              <a:off x="9872154"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0" name="Volný tvar: obrazec 679">
              <a:extLst>
                <a:ext uri="{FF2B5EF4-FFF2-40B4-BE49-F238E27FC236}">
                  <a16:creationId xmlns:a16="http://schemas.microsoft.com/office/drawing/2014/main" id="{1FE3A723-E173-47E4-AE3B-562C6CB129FB}"/>
                </a:ext>
              </a:extLst>
            </p:cNvPr>
            <p:cNvSpPr/>
            <p:nvPr/>
          </p:nvSpPr>
          <p:spPr>
            <a:xfrm>
              <a:off x="10201402"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1" name="Volný tvar: obrazec 680">
              <a:extLst>
                <a:ext uri="{FF2B5EF4-FFF2-40B4-BE49-F238E27FC236}">
                  <a16:creationId xmlns:a16="http://schemas.microsoft.com/office/drawing/2014/main" id="{B8D2FDED-EBBF-424B-9986-6A6B5198F129}"/>
                </a:ext>
              </a:extLst>
            </p:cNvPr>
            <p:cNvSpPr/>
            <p:nvPr/>
          </p:nvSpPr>
          <p:spPr>
            <a:xfrm>
              <a:off x="10530649" y="5640070"/>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2" name="Volný tvar: obrazec 681">
              <a:extLst>
                <a:ext uri="{FF2B5EF4-FFF2-40B4-BE49-F238E27FC236}">
                  <a16:creationId xmlns:a16="http://schemas.microsoft.com/office/drawing/2014/main" id="{666CACD7-F06F-4BFA-96A4-64CE3FD77A51}"/>
                </a:ext>
              </a:extLst>
            </p:cNvPr>
            <p:cNvSpPr/>
            <p:nvPr/>
          </p:nvSpPr>
          <p:spPr>
            <a:xfrm>
              <a:off x="10860023"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3" name="Volný tvar: obrazec 682">
              <a:extLst>
                <a:ext uri="{FF2B5EF4-FFF2-40B4-BE49-F238E27FC236}">
                  <a16:creationId xmlns:a16="http://schemas.microsoft.com/office/drawing/2014/main" id="{FB7BFECE-90F5-46A1-954A-4ECC8F81266B}"/>
                </a:ext>
              </a:extLst>
            </p:cNvPr>
            <p:cNvSpPr/>
            <p:nvPr/>
          </p:nvSpPr>
          <p:spPr>
            <a:xfrm>
              <a:off x="11189144"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4" name="Volný tvar: obrazec 683">
              <a:extLst>
                <a:ext uri="{FF2B5EF4-FFF2-40B4-BE49-F238E27FC236}">
                  <a16:creationId xmlns:a16="http://schemas.microsoft.com/office/drawing/2014/main" id="{3D7617D9-7CEC-4229-A650-DD3848F365BE}"/>
                </a:ext>
              </a:extLst>
            </p:cNvPr>
            <p:cNvSpPr/>
            <p:nvPr/>
          </p:nvSpPr>
          <p:spPr>
            <a:xfrm>
              <a:off x="11518455"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5" name="Volný tvar: obrazec 684">
              <a:extLst>
                <a:ext uri="{FF2B5EF4-FFF2-40B4-BE49-F238E27FC236}">
                  <a16:creationId xmlns:a16="http://schemas.microsoft.com/office/drawing/2014/main" id="{5FD4A9A5-BF66-4233-90E6-9C54D17DC804}"/>
                </a:ext>
              </a:extLst>
            </p:cNvPr>
            <p:cNvSpPr/>
            <p:nvPr/>
          </p:nvSpPr>
          <p:spPr>
            <a:xfrm>
              <a:off x="9542906" y="5877560"/>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6" name="Volný tvar: obrazec 685">
              <a:extLst>
                <a:ext uri="{FF2B5EF4-FFF2-40B4-BE49-F238E27FC236}">
                  <a16:creationId xmlns:a16="http://schemas.microsoft.com/office/drawing/2014/main" id="{56427AA0-FEF7-46B2-AE5A-FD1210F4F879}"/>
                </a:ext>
              </a:extLst>
            </p:cNvPr>
            <p:cNvSpPr/>
            <p:nvPr/>
          </p:nvSpPr>
          <p:spPr>
            <a:xfrm>
              <a:off x="9872154"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7" name="Volný tvar: obrazec 686">
              <a:extLst>
                <a:ext uri="{FF2B5EF4-FFF2-40B4-BE49-F238E27FC236}">
                  <a16:creationId xmlns:a16="http://schemas.microsoft.com/office/drawing/2014/main" id="{E8E74DD9-6C70-476A-A360-A0678AF169B6}"/>
                </a:ext>
              </a:extLst>
            </p:cNvPr>
            <p:cNvSpPr/>
            <p:nvPr/>
          </p:nvSpPr>
          <p:spPr>
            <a:xfrm>
              <a:off x="10201402"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8" name="Volný tvar: obrazec 687">
              <a:extLst>
                <a:ext uri="{FF2B5EF4-FFF2-40B4-BE49-F238E27FC236}">
                  <a16:creationId xmlns:a16="http://schemas.microsoft.com/office/drawing/2014/main" id="{83AC3311-9A4F-4864-B6D1-E65615F77039}"/>
                </a:ext>
              </a:extLst>
            </p:cNvPr>
            <p:cNvSpPr/>
            <p:nvPr/>
          </p:nvSpPr>
          <p:spPr>
            <a:xfrm>
              <a:off x="10530649" y="5877560"/>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9" name="Volný tvar: obrazec 688">
              <a:extLst>
                <a:ext uri="{FF2B5EF4-FFF2-40B4-BE49-F238E27FC236}">
                  <a16:creationId xmlns:a16="http://schemas.microsoft.com/office/drawing/2014/main" id="{97DCDED5-82E8-414F-AE1F-A6A0FE13CCE7}"/>
                </a:ext>
              </a:extLst>
            </p:cNvPr>
            <p:cNvSpPr/>
            <p:nvPr/>
          </p:nvSpPr>
          <p:spPr>
            <a:xfrm>
              <a:off x="10860023"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0" name="Volný tvar: obrazec 689">
              <a:extLst>
                <a:ext uri="{FF2B5EF4-FFF2-40B4-BE49-F238E27FC236}">
                  <a16:creationId xmlns:a16="http://schemas.microsoft.com/office/drawing/2014/main" id="{3AD12E71-33E1-4AD4-AEB7-A2D52B410B94}"/>
                </a:ext>
              </a:extLst>
            </p:cNvPr>
            <p:cNvSpPr/>
            <p:nvPr/>
          </p:nvSpPr>
          <p:spPr>
            <a:xfrm>
              <a:off x="11189144"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1" name="Volný tvar: obrazec 690">
              <a:extLst>
                <a:ext uri="{FF2B5EF4-FFF2-40B4-BE49-F238E27FC236}">
                  <a16:creationId xmlns:a16="http://schemas.microsoft.com/office/drawing/2014/main" id="{32540792-E8E7-4121-AAFB-21704B3C6AE6}"/>
                </a:ext>
              </a:extLst>
            </p:cNvPr>
            <p:cNvSpPr/>
            <p:nvPr/>
          </p:nvSpPr>
          <p:spPr>
            <a:xfrm>
              <a:off x="11518455"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3" name="Volný tvar: obrazec 692">
              <a:extLst>
                <a:ext uri="{FF2B5EF4-FFF2-40B4-BE49-F238E27FC236}">
                  <a16:creationId xmlns:a16="http://schemas.microsoft.com/office/drawing/2014/main" id="{C2DE777F-C9DE-44CC-9AAF-714A78EEC4A3}"/>
                </a:ext>
              </a:extLst>
            </p:cNvPr>
            <p:cNvSpPr/>
            <p:nvPr/>
          </p:nvSpPr>
          <p:spPr>
            <a:xfrm>
              <a:off x="982535"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4" name="Volný tvar: obrazec 693">
              <a:extLst>
                <a:ext uri="{FF2B5EF4-FFF2-40B4-BE49-F238E27FC236}">
                  <a16:creationId xmlns:a16="http://schemas.microsoft.com/office/drawing/2014/main" id="{87CD3B4A-E550-4FB8-BD01-BBF4EFE1D465}"/>
                </a:ext>
              </a:extLst>
            </p:cNvPr>
            <p:cNvSpPr/>
            <p:nvPr/>
          </p:nvSpPr>
          <p:spPr>
            <a:xfrm>
              <a:off x="1311783"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5" name="Volný tvar: obrazec 694">
              <a:extLst>
                <a:ext uri="{FF2B5EF4-FFF2-40B4-BE49-F238E27FC236}">
                  <a16:creationId xmlns:a16="http://schemas.microsoft.com/office/drawing/2014/main" id="{00E8DB59-6D5D-44A5-BEAA-CE941065AC9B}"/>
                </a:ext>
              </a:extLst>
            </p:cNvPr>
            <p:cNvSpPr/>
            <p:nvPr/>
          </p:nvSpPr>
          <p:spPr>
            <a:xfrm>
              <a:off x="1641030"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6" name="Volný tvar: obrazec 695">
              <a:extLst>
                <a:ext uri="{FF2B5EF4-FFF2-40B4-BE49-F238E27FC236}">
                  <a16:creationId xmlns:a16="http://schemas.microsoft.com/office/drawing/2014/main" id="{CA070E4D-B372-4880-BC59-EAB6790841E2}"/>
                </a:ext>
              </a:extLst>
            </p:cNvPr>
            <p:cNvSpPr/>
            <p:nvPr/>
          </p:nvSpPr>
          <p:spPr>
            <a:xfrm>
              <a:off x="1970341"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7" name="Volný tvar: obrazec 696">
              <a:extLst>
                <a:ext uri="{FF2B5EF4-FFF2-40B4-BE49-F238E27FC236}">
                  <a16:creationId xmlns:a16="http://schemas.microsoft.com/office/drawing/2014/main" id="{D76AA85E-0E99-461D-B7AD-4A622C62A6B1}"/>
                </a:ext>
              </a:extLst>
            </p:cNvPr>
            <p:cNvSpPr/>
            <p:nvPr/>
          </p:nvSpPr>
          <p:spPr>
            <a:xfrm>
              <a:off x="2299398" y="5162169"/>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98" name="Volný tvar: obrazec 697">
              <a:extLst>
                <a:ext uri="{FF2B5EF4-FFF2-40B4-BE49-F238E27FC236}">
                  <a16:creationId xmlns:a16="http://schemas.microsoft.com/office/drawing/2014/main" id="{94B0FEF0-4A10-4E15-A74B-66D6567DF314}"/>
                </a:ext>
              </a:extLst>
            </p:cNvPr>
            <p:cNvSpPr/>
            <p:nvPr/>
          </p:nvSpPr>
          <p:spPr>
            <a:xfrm>
              <a:off x="2628836"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9" name="Volný tvar: obrazec 698">
              <a:extLst>
                <a:ext uri="{FF2B5EF4-FFF2-40B4-BE49-F238E27FC236}">
                  <a16:creationId xmlns:a16="http://schemas.microsoft.com/office/drawing/2014/main" id="{43345F68-D92D-4560-9F22-3B9A8B9F912C}"/>
                </a:ext>
              </a:extLst>
            </p:cNvPr>
            <p:cNvSpPr/>
            <p:nvPr/>
          </p:nvSpPr>
          <p:spPr>
            <a:xfrm>
              <a:off x="295802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0" name="Volný tvar: obrazec 699">
              <a:extLst>
                <a:ext uri="{FF2B5EF4-FFF2-40B4-BE49-F238E27FC236}">
                  <a16:creationId xmlns:a16="http://schemas.microsoft.com/office/drawing/2014/main" id="{F8147E30-6719-4B24-AFA4-B48D6D4626B7}"/>
                </a:ext>
              </a:extLst>
            </p:cNvPr>
            <p:cNvSpPr/>
            <p:nvPr/>
          </p:nvSpPr>
          <p:spPr>
            <a:xfrm>
              <a:off x="3287395"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1" name="Volný tvar: obrazec 700">
              <a:extLst>
                <a:ext uri="{FF2B5EF4-FFF2-40B4-BE49-F238E27FC236}">
                  <a16:creationId xmlns:a16="http://schemas.microsoft.com/office/drawing/2014/main" id="{41524417-4A91-4BA9-B533-690DEFE779E8}"/>
                </a:ext>
              </a:extLst>
            </p:cNvPr>
            <p:cNvSpPr/>
            <p:nvPr/>
          </p:nvSpPr>
          <p:spPr>
            <a:xfrm>
              <a:off x="3616515" y="5162169"/>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2" name="Volný tvar: obrazec 701">
              <a:extLst>
                <a:ext uri="{FF2B5EF4-FFF2-40B4-BE49-F238E27FC236}">
                  <a16:creationId xmlns:a16="http://schemas.microsoft.com/office/drawing/2014/main" id="{58121944-5AD0-4FA7-8986-71F916679F3B}"/>
                </a:ext>
              </a:extLst>
            </p:cNvPr>
            <p:cNvSpPr/>
            <p:nvPr/>
          </p:nvSpPr>
          <p:spPr>
            <a:xfrm>
              <a:off x="3945890"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3" name="Volný tvar: obrazec 702">
              <a:extLst>
                <a:ext uri="{FF2B5EF4-FFF2-40B4-BE49-F238E27FC236}">
                  <a16:creationId xmlns:a16="http://schemas.microsoft.com/office/drawing/2014/main" id="{01DDF282-93CA-43A5-8EDF-0628558B5770}"/>
                </a:ext>
              </a:extLst>
            </p:cNvPr>
            <p:cNvSpPr/>
            <p:nvPr/>
          </p:nvSpPr>
          <p:spPr>
            <a:xfrm>
              <a:off x="427501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4" name="Volný tvar: obrazec 703">
              <a:extLst>
                <a:ext uri="{FF2B5EF4-FFF2-40B4-BE49-F238E27FC236}">
                  <a16:creationId xmlns:a16="http://schemas.microsoft.com/office/drawing/2014/main" id="{3C3D93E6-5E42-435E-8BFE-A94DF83729F5}"/>
                </a:ext>
              </a:extLst>
            </p:cNvPr>
            <p:cNvSpPr/>
            <p:nvPr/>
          </p:nvSpPr>
          <p:spPr>
            <a:xfrm>
              <a:off x="4604321"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5" name="Volný tvar: obrazec 704">
              <a:extLst>
                <a:ext uri="{FF2B5EF4-FFF2-40B4-BE49-F238E27FC236}">
                  <a16:creationId xmlns:a16="http://schemas.microsoft.com/office/drawing/2014/main" id="{199B97B7-EBE5-4BEA-9DCC-D94B1101C7E6}"/>
                </a:ext>
              </a:extLst>
            </p:cNvPr>
            <p:cNvSpPr/>
            <p:nvPr/>
          </p:nvSpPr>
          <p:spPr>
            <a:xfrm>
              <a:off x="4933505"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6" name="Volný tvar: obrazec 705">
              <a:extLst>
                <a:ext uri="{FF2B5EF4-FFF2-40B4-BE49-F238E27FC236}">
                  <a16:creationId xmlns:a16="http://schemas.microsoft.com/office/drawing/2014/main" id="{ECE12E22-A4D1-4B8B-A9DA-B5E17D9751CD}"/>
                </a:ext>
              </a:extLst>
            </p:cNvPr>
            <p:cNvSpPr/>
            <p:nvPr/>
          </p:nvSpPr>
          <p:spPr>
            <a:xfrm>
              <a:off x="982535"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7" name="Volný tvar: obrazec 706">
              <a:extLst>
                <a:ext uri="{FF2B5EF4-FFF2-40B4-BE49-F238E27FC236}">
                  <a16:creationId xmlns:a16="http://schemas.microsoft.com/office/drawing/2014/main" id="{1B0CD6AE-BF53-4606-A2A5-95BAA3F955C2}"/>
                </a:ext>
              </a:extLst>
            </p:cNvPr>
            <p:cNvSpPr/>
            <p:nvPr/>
          </p:nvSpPr>
          <p:spPr>
            <a:xfrm>
              <a:off x="1311783"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8" name="Volný tvar: obrazec 707">
              <a:extLst>
                <a:ext uri="{FF2B5EF4-FFF2-40B4-BE49-F238E27FC236}">
                  <a16:creationId xmlns:a16="http://schemas.microsoft.com/office/drawing/2014/main" id="{5E8BDEFD-F139-4D7B-B7DC-A47B84A26479}"/>
                </a:ext>
              </a:extLst>
            </p:cNvPr>
            <p:cNvSpPr/>
            <p:nvPr/>
          </p:nvSpPr>
          <p:spPr>
            <a:xfrm>
              <a:off x="1641030"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9" name="Volný tvar: obrazec 708">
              <a:extLst>
                <a:ext uri="{FF2B5EF4-FFF2-40B4-BE49-F238E27FC236}">
                  <a16:creationId xmlns:a16="http://schemas.microsoft.com/office/drawing/2014/main" id="{39853B56-988D-41B1-82C4-E3F9FEF6317F}"/>
                </a:ext>
              </a:extLst>
            </p:cNvPr>
            <p:cNvSpPr/>
            <p:nvPr/>
          </p:nvSpPr>
          <p:spPr>
            <a:xfrm>
              <a:off x="1970341"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0" name="Volný tvar: obrazec 709">
              <a:extLst>
                <a:ext uri="{FF2B5EF4-FFF2-40B4-BE49-F238E27FC236}">
                  <a16:creationId xmlns:a16="http://schemas.microsoft.com/office/drawing/2014/main" id="{51F6653F-9BBB-47E8-9292-B442D7E97E32}"/>
                </a:ext>
              </a:extLst>
            </p:cNvPr>
            <p:cNvSpPr/>
            <p:nvPr/>
          </p:nvSpPr>
          <p:spPr>
            <a:xfrm>
              <a:off x="2299398" y="5399595"/>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11" name="Volný tvar: obrazec 710">
              <a:extLst>
                <a:ext uri="{FF2B5EF4-FFF2-40B4-BE49-F238E27FC236}">
                  <a16:creationId xmlns:a16="http://schemas.microsoft.com/office/drawing/2014/main" id="{EB1B6C61-1265-4C2C-B0B4-0C6EC7D6155C}"/>
                </a:ext>
              </a:extLst>
            </p:cNvPr>
            <p:cNvSpPr/>
            <p:nvPr/>
          </p:nvSpPr>
          <p:spPr>
            <a:xfrm>
              <a:off x="2628836"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2" name="Volný tvar: obrazec 711">
              <a:extLst>
                <a:ext uri="{FF2B5EF4-FFF2-40B4-BE49-F238E27FC236}">
                  <a16:creationId xmlns:a16="http://schemas.microsoft.com/office/drawing/2014/main" id="{C3B0E22A-BA78-4F42-8B35-C572E05CCD8D}"/>
                </a:ext>
              </a:extLst>
            </p:cNvPr>
            <p:cNvSpPr/>
            <p:nvPr/>
          </p:nvSpPr>
          <p:spPr>
            <a:xfrm>
              <a:off x="295802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3" name="Volný tvar: obrazec 712">
              <a:extLst>
                <a:ext uri="{FF2B5EF4-FFF2-40B4-BE49-F238E27FC236}">
                  <a16:creationId xmlns:a16="http://schemas.microsoft.com/office/drawing/2014/main" id="{DF929EEB-2A70-4E06-ADFF-A2A8E94CEDBD}"/>
                </a:ext>
              </a:extLst>
            </p:cNvPr>
            <p:cNvSpPr/>
            <p:nvPr/>
          </p:nvSpPr>
          <p:spPr>
            <a:xfrm>
              <a:off x="3287395"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4" name="Volný tvar: obrazec 713">
              <a:extLst>
                <a:ext uri="{FF2B5EF4-FFF2-40B4-BE49-F238E27FC236}">
                  <a16:creationId xmlns:a16="http://schemas.microsoft.com/office/drawing/2014/main" id="{4B2B829A-DE37-4D3C-B1AC-EF8FC3A6F2EB}"/>
                </a:ext>
              </a:extLst>
            </p:cNvPr>
            <p:cNvSpPr/>
            <p:nvPr/>
          </p:nvSpPr>
          <p:spPr>
            <a:xfrm>
              <a:off x="3616515" y="5399595"/>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5" name="Volný tvar: obrazec 714">
              <a:extLst>
                <a:ext uri="{FF2B5EF4-FFF2-40B4-BE49-F238E27FC236}">
                  <a16:creationId xmlns:a16="http://schemas.microsoft.com/office/drawing/2014/main" id="{C572721E-6B3A-4C5C-AD82-1561443FA4E2}"/>
                </a:ext>
              </a:extLst>
            </p:cNvPr>
            <p:cNvSpPr/>
            <p:nvPr/>
          </p:nvSpPr>
          <p:spPr>
            <a:xfrm>
              <a:off x="3945890"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6" name="Volný tvar: obrazec 715">
              <a:extLst>
                <a:ext uri="{FF2B5EF4-FFF2-40B4-BE49-F238E27FC236}">
                  <a16:creationId xmlns:a16="http://schemas.microsoft.com/office/drawing/2014/main" id="{7E526516-DAD9-4B69-9802-401984A8C3BD}"/>
                </a:ext>
              </a:extLst>
            </p:cNvPr>
            <p:cNvSpPr/>
            <p:nvPr/>
          </p:nvSpPr>
          <p:spPr>
            <a:xfrm>
              <a:off x="427501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7" name="Volný tvar: obrazec 716">
              <a:extLst>
                <a:ext uri="{FF2B5EF4-FFF2-40B4-BE49-F238E27FC236}">
                  <a16:creationId xmlns:a16="http://schemas.microsoft.com/office/drawing/2014/main" id="{D9C2DA8E-F7D8-4DD1-BB33-D728D931BE38}"/>
                </a:ext>
              </a:extLst>
            </p:cNvPr>
            <p:cNvSpPr/>
            <p:nvPr/>
          </p:nvSpPr>
          <p:spPr>
            <a:xfrm>
              <a:off x="4604321"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8" name="Volný tvar: obrazec 717">
              <a:extLst>
                <a:ext uri="{FF2B5EF4-FFF2-40B4-BE49-F238E27FC236}">
                  <a16:creationId xmlns:a16="http://schemas.microsoft.com/office/drawing/2014/main" id="{184673DB-5518-4F4F-9CC9-E6F9E3079090}"/>
                </a:ext>
              </a:extLst>
            </p:cNvPr>
            <p:cNvSpPr/>
            <p:nvPr/>
          </p:nvSpPr>
          <p:spPr>
            <a:xfrm>
              <a:off x="4933505"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9" name="Volný tvar: obrazec 718">
              <a:extLst>
                <a:ext uri="{FF2B5EF4-FFF2-40B4-BE49-F238E27FC236}">
                  <a16:creationId xmlns:a16="http://schemas.microsoft.com/office/drawing/2014/main" id="{668528B0-A270-4DA6-A610-18210291FF9A}"/>
                </a:ext>
              </a:extLst>
            </p:cNvPr>
            <p:cNvSpPr/>
            <p:nvPr/>
          </p:nvSpPr>
          <p:spPr>
            <a:xfrm>
              <a:off x="5262753"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0" name="Volný tvar: obrazec 719">
              <a:extLst>
                <a:ext uri="{FF2B5EF4-FFF2-40B4-BE49-F238E27FC236}">
                  <a16:creationId xmlns:a16="http://schemas.microsoft.com/office/drawing/2014/main" id="{835B0110-9DC4-4719-AC69-4502661DB791}"/>
                </a:ext>
              </a:extLst>
            </p:cNvPr>
            <p:cNvSpPr/>
            <p:nvPr/>
          </p:nvSpPr>
          <p:spPr>
            <a:xfrm>
              <a:off x="5592000" y="5162169"/>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1" name="Volný tvar: obrazec 720">
              <a:extLst>
                <a:ext uri="{FF2B5EF4-FFF2-40B4-BE49-F238E27FC236}">
                  <a16:creationId xmlns:a16="http://schemas.microsoft.com/office/drawing/2014/main" id="{D22D223B-2944-4067-8C5F-917C72330FD1}"/>
                </a:ext>
              </a:extLst>
            </p:cNvPr>
            <p:cNvSpPr/>
            <p:nvPr/>
          </p:nvSpPr>
          <p:spPr>
            <a:xfrm>
              <a:off x="5921184"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2" name="Volný tvar: obrazec 721">
              <a:extLst>
                <a:ext uri="{FF2B5EF4-FFF2-40B4-BE49-F238E27FC236}">
                  <a16:creationId xmlns:a16="http://schemas.microsoft.com/office/drawing/2014/main" id="{5B4867E4-1CA9-43C5-8096-5755844DC271}"/>
                </a:ext>
              </a:extLst>
            </p:cNvPr>
            <p:cNvSpPr/>
            <p:nvPr/>
          </p:nvSpPr>
          <p:spPr>
            <a:xfrm>
              <a:off x="6250559" y="5162169"/>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3" name="Volný tvar: obrazec 722">
              <a:extLst>
                <a:ext uri="{FF2B5EF4-FFF2-40B4-BE49-F238E27FC236}">
                  <a16:creationId xmlns:a16="http://schemas.microsoft.com/office/drawing/2014/main" id="{20F30EB0-5D9C-4375-90A8-FA031B77051B}"/>
                </a:ext>
              </a:extLst>
            </p:cNvPr>
            <p:cNvSpPr/>
            <p:nvPr/>
          </p:nvSpPr>
          <p:spPr>
            <a:xfrm>
              <a:off x="6579679" y="5162169"/>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24" name="Volný tvar: obrazec 723">
              <a:extLst>
                <a:ext uri="{FF2B5EF4-FFF2-40B4-BE49-F238E27FC236}">
                  <a16:creationId xmlns:a16="http://schemas.microsoft.com/office/drawing/2014/main" id="{1B8C9571-0AC9-4FFE-AB39-EE03BFD634E4}"/>
                </a:ext>
              </a:extLst>
            </p:cNvPr>
            <p:cNvSpPr/>
            <p:nvPr/>
          </p:nvSpPr>
          <p:spPr>
            <a:xfrm>
              <a:off x="6909117"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5" name="Volný tvar: obrazec 724">
              <a:extLst>
                <a:ext uri="{FF2B5EF4-FFF2-40B4-BE49-F238E27FC236}">
                  <a16:creationId xmlns:a16="http://schemas.microsoft.com/office/drawing/2014/main" id="{08E42744-031C-4128-8F04-30DC33A1CC38}"/>
                </a:ext>
              </a:extLst>
            </p:cNvPr>
            <p:cNvSpPr/>
            <p:nvPr/>
          </p:nvSpPr>
          <p:spPr>
            <a:xfrm>
              <a:off x="7238301"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6" name="Volný tvar: obrazec 725">
              <a:extLst>
                <a:ext uri="{FF2B5EF4-FFF2-40B4-BE49-F238E27FC236}">
                  <a16:creationId xmlns:a16="http://schemas.microsoft.com/office/drawing/2014/main" id="{F02F7AE9-1703-4841-A190-3F9D13E05BE0}"/>
                </a:ext>
              </a:extLst>
            </p:cNvPr>
            <p:cNvSpPr/>
            <p:nvPr/>
          </p:nvSpPr>
          <p:spPr>
            <a:xfrm>
              <a:off x="7567548"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7" name="Volný tvar: obrazec 726">
              <a:extLst>
                <a:ext uri="{FF2B5EF4-FFF2-40B4-BE49-F238E27FC236}">
                  <a16:creationId xmlns:a16="http://schemas.microsoft.com/office/drawing/2014/main" id="{9A9A9312-DDF4-4AA5-93D0-F427E6725A05}"/>
                </a:ext>
              </a:extLst>
            </p:cNvPr>
            <p:cNvSpPr/>
            <p:nvPr/>
          </p:nvSpPr>
          <p:spPr>
            <a:xfrm>
              <a:off x="7896732"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8" name="Volný tvar: obrazec 727">
              <a:extLst>
                <a:ext uri="{FF2B5EF4-FFF2-40B4-BE49-F238E27FC236}">
                  <a16:creationId xmlns:a16="http://schemas.microsoft.com/office/drawing/2014/main" id="{448B4F2E-7139-411C-84E9-B80114AEF1E2}"/>
                </a:ext>
              </a:extLst>
            </p:cNvPr>
            <p:cNvSpPr/>
            <p:nvPr/>
          </p:nvSpPr>
          <p:spPr>
            <a:xfrm>
              <a:off x="8226107" y="5162169"/>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9" name="Volný tvar: obrazec 728">
              <a:extLst>
                <a:ext uri="{FF2B5EF4-FFF2-40B4-BE49-F238E27FC236}">
                  <a16:creationId xmlns:a16="http://schemas.microsoft.com/office/drawing/2014/main" id="{10FE440D-B7CF-44CD-B1FE-9408ED84011E}"/>
                </a:ext>
              </a:extLst>
            </p:cNvPr>
            <p:cNvSpPr/>
            <p:nvPr/>
          </p:nvSpPr>
          <p:spPr>
            <a:xfrm>
              <a:off x="8555228" y="5162169"/>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8"/>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30" name="Volný tvar: obrazec 729">
              <a:extLst>
                <a:ext uri="{FF2B5EF4-FFF2-40B4-BE49-F238E27FC236}">
                  <a16:creationId xmlns:a16="http://schemas.microsoft.com/office/drawing/2014/main" id="{30F876A1-AC51-46D6-802A-5BBCBC89024F}"/>
                </a:ext>
              </a:extLst>
            </p:cNvPr>
            <p:cNvSpPr/>
            <p:nvPr/>
          </p:nvSpPr>
          <p:spPr>
            <a:xfrm>
              <a:off x="8884666"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1" name="Volný tvar: obrazec 730">
              <a:extLst>
                <a:ext uri="{FF2B5EF4-FFF2-40B4-BE49-F238E27FC236}">
                  <a16:creationId xmlns:a16="http://schemas.microsoft.com/office/drawing/2014/main" id="{842B4FE4-6031-47EC-A317-DA37A363025D}"/>
                </a:ext>
              </a:extLst>
            </p:cNvPr>
            <p:cNvSpPr/>
            <p:nvPr/>
          </p:nvSpPr>
          <p:spPr>
            <a:xfrm>
              <a:off x="9213722"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2" name="Volný tvar: obrazec 731">
              <a:extLst>
                <a:ext uri="{FF2B5EF4-FFF2-40B4-BE49-F238E27FC236}">
                  <a16:creationId xmlns:a16="http://schemas.microsoft.com/office/drawing/2014/main" id="{783BF0D3-EB72-482F-8887-C4FC89D13D73}"/>
                </a:ext>
              </a:extLst>
            </p:cNvPr>
            <p:cNvSpPr/>
            <p:nvPr/>
          </p:nvSpPr>
          <p:spPr>
            <a:xfrm>
              <a:off x="5262753"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3" name="Volný tvar: obrazec 732">
              <a:extLst>
                <a:ext uri="{FF2B5EF4-FFF2-40B4-BE49-F238E27FC236}">
                  <a16:creationId xmlns:a16="http://schemas.microsoft.com/office/drawing/2014/main" id="{385FD367-F77D-4BBA-AE05-1887C5831EB0}"/>
                </a:ext>
              </a:extLst>
            </p:cNvPr>
            <p:cNvSpPr/>
            <p:nvPr/>
          </p:nvSpPr>
          <p:spPr>
            <a:xfrm>
              <a:off x="5592000" y="5399595"/>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4" name="Volný tvar: obrazec 733">
              <a:extLst>
                <a:ext uri="{FF2B5EF4-FFF2-40B4-BE49-F238E27FC236}">
                  <a16:creationId xmlns:a16="http://schemas.microsoft.com/office/drawing/2014/main" id="{2D749660-0045-46BE-B843-AD83ACEDECB4}"/>
                </a:ext>
              </a:extLst>
            </p:cNvPr>
            <p:cNvSpPr/>
            <p:nvPr/>
          </p:nvSpPr>
          <p:spPr>
            <a:xfrm>
              <a:off x="5921184"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5" name="Volný tvar: obrazec 734">
              <a:extLst>
                <a:ext uri="{FF2B5EF4-FFF2-40B4-BE49-F238E27FC236}">
                  <a16:creationId xmlns:a16="http://schemas.microsoft.com/office/drawing/2014/main" id="{18AEB862-3037-4180-A5F9-791C77C69B23}"/>
                </a:ext>
              </a:extLst>
            </p:cNvPr>
            <p:cNvSpPr/>
            <p:nvPr/>
          </p:nvSpPr>
          <p:spPr>
            <a:xfrm>
              <a:off x="6250559" y="5399595"/>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6" name="Volný tvar: obrazec 735">
              <a:extLst>
                <a:ext uri="{FF2B5EF4-FFF2-40B4-BE49-F238E27FC236}">
                  <a16:creationId xmlns:a16="http://schemas.microsoft.com/office/drawing/2014/main" id="{59FFEDED-55F0-41CE-A933-D548C7D62CC1}"/>
                </a:ext>
              </a:extLst>
            </p:cNvPr>
            <p:cNvSpPr/>
            <p:nvPr/>
          </p:nvSpPr>
          <p:spPr>
            <a:xfrm>
              <a:off x="6579679" y="5399595"/>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37" name="Volný tvar: obrazec 736">
              <a:extLst>
                <a:ext uri="{FF2B5EF4-FFF2-40B4-BE49-F238E27FC236}">
                  <a16:creationId xmlns:a16="http://schemas.microsoft.com/office/drawing/2014/main" id="{489F5638-9F11-4CEB-B883-DDAE3A1829B6}"/>
                </a:ext>
              </a:extLst>
            </p:cNvPr>
            <p:cNvSpPr/>
            <p:nvPr/>
          </p:nvSpPr>
          <p:spPr>
            <a:xfrm>
              <a:off x="6909117"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8" name="Volný tvar: obrazec 737">
              <a:extLst>
                <a:ext uri="{FF2B5EF4-FFF2-40B4-BE49-F238E27FC236}">
                  <a16:creationId xmlns:a16="http://schemas.microsoft.com/office/drawing/2014/main" id="{A7E1B57C-DD0C-4162-88E0-6D2BB0692AE4}"/>
                </a:ext>
              </a:extLst>
            </p:cNvPr>
            <p:cNvSpPr/>
            <p:nvPr/>
          </p:nvSpPr>
          <p:spPr>
            <a:xfrm>
              <a:off x="7238301"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9" name="Volný tvar: obrazec 738">
              <a:extLst>
                <a:ext uri="{FF2B5EF4-FFF2-40B4-BE49-F238E27FC236}">
                  <a16:creationId xmlns:a16="http://schemas.microsoft.com/office/drawing/2014/main" id="{C26E8CAA-8711-4E5C-915E-4F499B901286}"/>
                </a:ext>
              </a:extLst>
            </p:cNvPr>
            <p:cNvSpPr/>
            <p:nvPr/>
          </p:nvSpPr>
          <p:spPr>
            <a:xfrm>
              <a:off x="7567548"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0" name="Volný tvar: obrazec 739">
              <a:extLst>
                <a:ext uri="{FF2B5EF4-FFF2-40B4-BE49-F238E27FC236}">
                  <a16:creationId xmlns:a16="http://schemas.microsoft.com/office/drawing/2014/main" id="{E89D2BAA-847A-449D-9BBB-7B4E056BDABA}"/>
                </a:ext>
              </a:extLst>
            </p:cNvPr>
            <p:cNvSpPr/>
            <p:nvPr/>
          </p:nvSpPr>
          <p:spPr>
            <a:xfrm>
              <a:off x="7896732"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1" name="Volný tvar: obrazec 740">
              <a:extLst>
                <a:ext uri="{FF2B5EF4-FFF2-40B4-BE49-F238E27FC236}">
                  <a16:creationId xmlns:a16="http://schemas.microsoft.com/office/drawing/2014/main" id="{21B7FA18-F3EA-47D7-9443-CB88F8780B63}"/>
                </a:ext>
              </a:extLst>
            </p:cNvPr>
            <p:cNvSpPr/>
            <p:nvPr/>
          </p:nvSpPr>
          <p:spPr>
            <a:xfrm>
              <a:off x="8226107" y="5399595"/>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2" name="Volný tvar: obrazec 741">
              <a:extLst>
                <a:ext uri="{FF2B5EF4-FFF2-40B4-BE49-F238E27FC236}">
                  <a16:creationId xmlns:a16="http://schemas.microsoft.com/office/drawing/2014/main" id="{B0C32944-9F9C-4CD4-8122-772C47D0CC4A}"/>
                </a:ext>
              </a:extLst>
            </p:cNvPr>
            <p:cNvSpPr/>
            <p:nvPr/>
          </p:nvSpPr>
          <p:spPr>
            <a:xfrm>
              <a:off x="8555228" y="5399595"/>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3" name="Volný tvar: obrazec 742">
              <a:extLst>
                <a:ext uri="{FF2B5EF4-FFF2-40B4-BE49-F238E27FC236}">
                  <a16:creationId xmlns:a16="http://schemas.microsoft.com/office/drawing/2014/main" id="{78F03CEE-6F5B-493C-B825-2BF9D141801D}"/>
                </a:ext>
              </a:extLst>
            </p:cNvPr>
            <p:cNvSpPr/>
            <p:nvPr/>
          </p:nvSpPr>
          <p:spPr>
            <a:xfrm>
              <a:off x="8884666"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4" name="Volný tvar: obrazec 743">
              <a:extLst>
                <a:ext uri="{FF2B5EF4-FFF2-40B4-BE49-F238E27FC236}">
                  <a16:creationId xmlns:a16="http://schemas.microsoft.com/office/drawing/2014/main" id="{D8C94F31-9D18-4EFC-ABAC-B1A22836FA99}"/>
                </a:ext>
              </a:extLst>
            </p:cNvPr>
            <p:cNvSpPr/>
            <p:nvPr/>
          </p:nvSpPr>
          <p:spPr>
            <a:xfrm>
              <a:off x="9213722"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5" name="Volný tvar: obrazec 744">
              <a:extLst>
                <a:ext uri="{FF2B5EF4-FFF2-40B4-BE49-F238E27FC236}">
                  <a16:creationId xmlns:a16="http://schemas.microsoft.com/office/drawing/2014/main" id="{93CC44EC-2DCB-479F-B670-2923BB6DB02B}"/>
                </a:ext>
              </a:extLst>
            </p:cNvPr>
            <p:cNvSpPr/>
            <p:nvPr/>
          </p:nvSpPr>
          <p:spPr>
            <a:xfrm>
              <a:off x="9542906" y="5162169"/>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6" name="Volný tvar: obrazec 745">
              <a:extLst>
                <a:ext uri="{FF2B5EF4-FFF2-40B4-BE49-F238E27FC236}">
                  <a16:creationId xmlns:a16="http://schemas.microsoft.com/office/drawing/2014/main" id="{DC184294-3AF2-46BD-B10F-0B1594A67B11}"/>
                </a:ext>
              </a:extLst>
            </p:cNvPr>
            <p:cNvSpPr/>
            <p:nvPr/>
          </p:nvSpPr>
          <p:spPr>
            <a:xfrm>
              <a:off x="9872154"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7" name="Volný tvar: obrazec 746">
              <a:extLst>
                <a:ext uri="{FF2B5EF4-FFF2-40B4-BE49-F238E27FC236}">
                  <a16:creationId xmlns:a16="http://schemas.microsoft.com/office/drawing/2014/main" id="{90AA6A65-3825-453E-B0D2-0FCA2D3C72D1}"/>
                </a:ext>
              </a:extLst>
            </p:cNvPr>
            <p:cNvSpPr/>
            <p:nvPr/>
          </p:nvSpPr>
          <p:spPr>
            <a:xfrm>
              <a:off x="10201402"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8" name="Volný tvar: obrazec 747">
              <a:extLst>
                <a:ext uri="{FF2B5EF4-FFF2-40B4-BE49-F238E27FC236}">
                  <a16:creationId xmlns:a16="http://schemas.microsoft.com/office/drawing/2014/main" id="{8A877573-C4C5-4420-A7F2-38CB5575F02A}"/>
                </a:ext>
              </a:extLst>
            </p:cNvPr>
            <p:cNvSpPr/>
            <p:nvPr/>
          </p:nvSpPr>
          <p:spPr>
            <a:xfrm>
              <a:off x="10530649" y="5162169"/>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9" name="Volný tvar: obrazec 748">
              <a:extLst>
                <a:ext uri="{FF2B5EF4-FFF2-40B4-BE49-F238E27FC236}">
                  <a16:creationId xmlns:a16="http://schemas.microsoft.com/office/drawing/2014/main" id="{7CD15D57-4F1A-465A-8BC5-46EA16FD16DD}"/>
                </a:ext>
              </a:extLst>
            </p:cNvPr>
            <p:cNvSpPr/>
            <p:nvPr/>
          </p:nvSpPr>
          <p:spPr>
            <a:xfrm>
              <a:off x="10860023"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0" name="Volný tvar: obrazec 749">
              <a:extLst>
                <a:ext uri="{FF2B5EF4-FFF2-40B4-BE49-F238E27FC236}">
                  <a16:creationId xmlns:a16="http://schemas.microsoft.com/office/drawing/2014/main" id="{3EE0F4E4-3B1D-4888-BD21-0F4C098629EA}"/>
                </a:ext>
              </a:extLst>
            </p:cNvPr>
            <p:cNvSpPr/>
            <p:nvPr/>
          </p:nvSpPr>
          <p:spPr>
            <a:xfrm>
              <a:off x="11189144"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1" name="Volný tvar: obrazec 750">
              <a:extLst>
                <a:ext uri="{FF2B5EF4-FFF2-40B4-BE49-F238E27FC236}">
                  <a16:creationId xmlns:a16="http://schemas.microsoft.com/office/drawing/2014/main" id="{78FA91A3-B32B-417F-8C3D-9BE72648B72A}"/>
                </a:ext>
              </a:extLst>
            </p:cNvPr>
            <p:cNvSpPr/>
            <p:nvPr/>
          </p:nvSpPr>
          <p:spPr>
            <a:xfrm>
              <a:off x="11518455"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2" name="Volný tvar: obrazec 751">
              <a:extLst>
                <a:ext uri="{FF2B5EF4-FFF2-40B4-BE49-F238E27FC236}">
                  <a16:creationId xmlns:a16="http://schemas.microsoft.com/office/drawing/2014/main" id="{94012954-AA1C-4B2E-8258-88A2B0C5AA08}"/>
                </a:ext>
              </a:extLst>
            </p:cNvPr>
            <p:cNvSpPr/>
            <p:nvPr/>
          </p:nvSpPr>
          <p:spPr>
            <a:xfrm>
              <a:off x="9542906" y="5399595"/>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3" name="Volný tvar: obrazec 752">
              <a:extLst>
                <a:ext uri="{FF2B5EF4-FFF2-40B4-BE49-F238E27FC236}">
                  <a16:creationId xmlns:a16="http://schemas.microsoft.com/office/drawing/2014/main" id="{17A1F1D6-88D3-439A-8632-87709EA1F63E}"/>
                </a:ext>
              </a:extLst>
            </p:cNvPr>
            <p:cNvSpPr/>
            <p:nvPr/>
          </p:nvSpPr>
          <p:spPr>
            <a:xfrm>
              <a:off x="9872154"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4" name="Volný tvar: obrazec 753">
              <a:extLst>
                <a:ext uri="{FF2B5EF4-FFF2-40B4-BE49-F238E27FC236}">
                  <a16:creationId xmlns:a16="http://schemas.microsoft.com/office/drawing/2014/main" id="{339F0063-EB45-493A-9AF4-0C0139961515}"/>
                </a:ext>
              </a:extLst>
            </p:cNvPr>
            <p:cNvSpPr/>
            <p:nvPr/>
          </p:nvSpPr>
          <p:spPr>
            <a:xfrm>
              <a:off x="10201402"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5" name="Volný tvar: obrazec 754">
              <a:extLst>
                <a:ext uri="{FF2B5EF4-FFF2-40B4-BE49-F238E27FC236}">
                  <a16:creationId xmlns:a16="http://schemas.microsoft.com/office/drawing/2014/main" id="{7F4FB171-785F-4834-9C75-95A9C282211D}"/>
                </a:ext>
              </a:extLst>
            </p:cNvPr>
            <p:cNvSpPr/>
            <p:nvPr/>
          </p:nvSpPr>
          <p:spPr>
            <a:xfrm>
              <a:off x="10530649" y="5399595"/>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6" name="Volný tvar: obrazec 755">
              <a:extLst>
                <a:ext uri="{FF2B5EF4-FFF2-40B4-BE49-F238E27FC236}">
                  <a16:creationId xmlns:a16="http://schemas.microsoft.com/office/drawing/2014/main" id="{713434C0-166E-46F7-9933-196CB2AB26DE}"/>
                </a:ext>
              </a:extLst>
            </p:cNvPr>
            <p:cNvSpPr/>
            <p:nvPr/>
          </p:nvSpPr>
          <p:spPr>
            <a:xfrm>
              <a:off x="10860023"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7" name="Volný tvar: obrazec 756">
              <a:extLst>
                <a:ext uri="{FF2B5EF4-FFF2-40B4-BE49-F238E27FC236}">
                  <a16:creationId xmlns:a16="http://schemas.microsoft.com/office/drawing/2014/main" id="{A7B50815-C486-4918-8432-565AC5B8E294}"/>
                </a:ext>
              </a:extLst>
            </p:cNvPr>
            <p:cNvSpPr/>
            <p:nvPr/>
          </p:nvSpPr>
          <p:spPr>
            <a:xfrm>
              <a:off x="11189144"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8" name="Volný tvar: obrazec 757">
              <a:extLst>
                <a:ext uri="{FF2B5EF4-FFF2-40B4-BE49-F238E27FC236}">
                  <a16:creationId xmlns:a16="http://schemas.microsoft.com/office/drawing/2014/main" id="{D8F0EF25-2252-4661-BC06-386046368750}"/>
                </a:ext>
              </a:extLst>
            </p:cNvPr>
            <p:cNvSpPr/>
            <p:nvPr/>
          </p:nvSpPr>
          <p:spPr>
            <a:xfrm>
              <a:off x="11518455"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0" name="Volný tvar: obrazec 759">
              <a:extLst>
                <a:ext uri="{FF2B5EF4-FFF2-40B4-BE49-F238E27FC236}">
                  <a16:creationId xmlns:a16="http://schemas.microsoft.com/office/drawing/2014/main" id="{1E1E677C-A91D-4E42-9B2B-843B05279745}"/>
                </a:ext>
              </a:extLst>
            </p:cNvPr>
            <p:cNvSpPr/>
            <p:nvPr/>
          </p:nvSpPr>
          <p:spPr>
            <a:xfrm>
              <a:off x="982535"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1" name="Volný tvar: obrazec 760">
              <a:extLst>
                <a:ext uri="{FF2B5EF4-FFF2-40B4-BE49-F238E27FC236}">
                  <a16:creationId xmlns:a16="http://schemas.microsoft.com/office/drawing/2014/main" id="{7689C343-1A40-4F2C-94DD-532E4B3D5637}"/>
                </a:ext>
              </a:extLst>
            </p:cNvPr>
            <p:cNvSpPr/>
            <p:nvPr/>
          </p:nvSpPr>
          <p:spPr>
            <a:xfrm>
              <a:off x="1311783"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2" name="Volný tvar: obrazec 761">
              <a:extLst>
                <a:ext uri="{FF2B5EF4-FFF2-40B4-BE49-F238E27FC236}">
                  <a16:creationId xmlns:a16="http://schemas.microsoft.com/office/drawing/2014/main" id="{EA4D25A0-22A0-449A-B1C1-6DA718C1C014}"/>
                </a:ext>
              </a:extLst>
            </p:cNvPr>
            <p:cNvSpPr/>
            <p:nvPr/>
          </p:nvSpPr>
          <p:spPr>
            <a:xfrm>
              <a:off x="1641030"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3" name="Volný tvar: obrazec 762">
              <a:extLst>
                <a:ext uri="{FF2B5EF4-FFF2-40B4-BE49-F238E27FC236}">
                  <a16:creationId xmlns:a16="http://schemas.microsoft.com/office/drawing/2014/main" id="{DD2C8B8A-B7D3-4243-BFED-FE57E18485AA}"/>
                </a:ext>
              </a:extLst>
            </p:cNvPr>
            <p:cNvSpPr/>
            <p:nvPr/>
          </p:nvSpPr>
          <p:spPr>
            <a:xfrm>
              <a:off x="1970341"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4" name="Volný tvar: obrazec 763">
              <a:extLst>
                <a:ext uri="{FF2B5EF4-FFF2-40B4-BE49-F238E27FC236}">
                  <a16:creationId xmlns:a16="http://schemas.microsoft.com/office/drawing/2014/main" id="{EA124B76-4538-42C9-8104-3A7D134354A8}"/>
                </a:ext>
              </a:extLst>
            </p:cNvPr>
            <p:cNvSpPr/>
            <p:nvPr/>
          </p:nvSpPr>
          <p:spPr>
            <a:xfrm>
              <a:off x="2299398" y="4684204"/>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65" name="Volný tvar: obrazec 764">
              <a:extLst>
                <a:ext uri="{FF2B5EF4-FFF2-40B4-BE49-F238E27FC236}">
                  <a16:creationId xmlns:a16="http://schemas.microsoft.com/office/drawing/2014/main" id="{AF16366A-0937-4DE2-A9A5-3598EBBF4775}"/>
                </a:ext>
              </a:extLst>
            </p:cNvPr>
            <p:cNvSpPr/>
            <p:nvPr/>
          </p:nvSpPr>
          <p:spPr>
            <a:xfrm>
              <a:off x="2628836"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6" name="Volný tvar: obrazec 765">
              <a:extLst>
                <a:ext uri="{FF2B5EF4-FFF2-40B4-BE49-F238E27FC236}">
                  <a16:creationId xmlns:a16="http://schemas.microsoft.com/office/drawing/2014/main" id="{19D90AAD-9ED3-436C-9EDA-31A8FEF4F89F}"/>
                </a:ext>
              </a:extLst>
            </p:cNvPr>
            <p:cNvSpPr/>
            <p:nvPr/>
          </p:nvSpPr>
          <p:spPr>
            <a:xfrm>
              <a:off x="295802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7" name="Volný tvar: obrazec 766">
              <a:extLst>
                <a:ext uri="{FF2B5EF4-FFF2-40B4-BE49-F238E27FC236}">
                  <a16:creationId xmlns:a16="http://schemas.microsoft.com/office/drawing/2014/main" id="{45288865-410E-4865-B85D-A493464CE65B}"/>
                </a:ext>
              </a:extLst>
            </p:cNvPr>
            <p:cNvSpPr/>
            <p:nvPr/>
          </p:nvSpPr>
          <p:spPr>
            <a:xfrm>
              <a:off x="3287395"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8" name="Volný tvar: obrazec 767">
              <a:extLst>
                <a:ext uri="{FF2B5EF4-FFF2-40B4-BE49-F238E27FC236}">
                  <a16:creationId xmlns:a16="http://schemas.microsoft.com/office/drawing/2014/main" id="{1D1FB6AE-0CF4-44D6-9FAC-2F1CFE14EE0C}"/>
                </a:ext>
              </a:extLst>
            </p:cNvPr>
            <p:cNvSpPr/>
            <p:nvPr/>
          </p:nvSpPr>
          <p:spPr>
            <a:xfrm>
              <a:off x="3616515" y="4684204"/>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9" name="Volný tvar: obrazec 768">
              <a:extLst>
                <a:ext uri="{FF2B5EF4-FFF2-40B4-BE49-F238E27FC236}">
                  <a16:creationId xmlns:a16="http://schemas.microsoft.com/office/drawing/2014/main" id="{59A7D183-7AB2-47D4-AC0C-1C66B0CE4ECD}"/>
                </a:ext>
              </a:extLst>
            </p:cNvPr>
            <p:cNvSpPr/>
            <p:nvPr/>
          </p:nvSpPr>
          <p:spPr>
            <a:xfrm>
              <a:off x="3945890"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0" name="Volný tvar: obrazec 769">
              <a:extLst>
                <a:ext uri="{FF2B5EF4-FFF2-40B4-BE49-F238E27FC236}">
                  <a16:creationId xmlns:a16="http://schemas.microsoft.com/office/drawing/2014/main" id="{B8F46A51-4744-4FC4-8F05-77A73AB44680}"/>
                </a:ext>
              </a:extLst>
            </p:cNvPr>
            <p:cNvSpPr/>
            <p:nvPr/>
          </p:nvSpPr>
          <p:spPr>
            <a:xfrm>
              <a:off x="427501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1" name="Volný tvar: obrazec 770">
              <a:extLst>
                <a:ext uri="{FF2B5EF4-FFF2-40B4-BE49-F238E27FC236}">
                  <a16:creationId xmlns:a16="http://schemas.microsoft.com/office/drawing/2014/main" id="{4363D63F-4425-481B-B60B-76950D601D6F}"/>
                </a:ext>
              </a:extLst>
            </p:cNvPr>
            <p:cNvSpPr/>
            <p:nvPr/>
          </p:nvSpPr>
          <p:spPr>
            <a:xfrm>
              <a:off x="4604321"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2" name="Volný tvar: obrazec 771">
              <a:extLst>
                <a:ext uri="{FF2B5EF4-FFF2-40B4-BE49-F238E27FC236}">
                  <a16:creationId xmlns:a16="http://schemas.microsoft.com/office/drawing/2014/main" id="{B811199E-42C7-4699-9ECF-2C64EE0C9685}"/>
                </a:ext>
              </a:extLst>
            </p:cNvPr>
            <p:cNvSpPr/>
            <p:nvPr/>
          </p:nvSpPr>
          <p:spPr>
            <a:xfrm>
              <a:off x="4933505"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3" name="Volný tvar: obrazec 772">
              <a:extLst>
                <a:ext uri="{FF2B5EF4-FFF2-40B4-BE49-F238E27FC236}">
                  <a16:creationId xmlns:a16="http://schemas.microsoft.com/office/drawing/2014/main" id="{FBEE4D53-1E32-4B23-9E13-478296A098FE}"/>
                </a:ext>
              </a:extLst>
            </p:cNvPr>
            <p:cNvSpPr/>
            <p:nvPr/>
          </p:nvSpPr>
          <p:spPr>
            <a:xfrm>
              <a:off x="982535"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4" name="Volný tvar: obrazec 773">
              <a:extLst>
                <a:ext uri="{FF2B5EF4-FFF2-40B4-BE49-F238E27FC236}">
                  <a16:creationId xmlns:a16="http://schemas.microsoft.com/office/drawing/2014/main" id="{6B5BB3E0-7CAD-4DCC-A0DC-A81CE9F2DF0B}"/>
                </a:ext>
              </a:extLst>
            </p:cNvPr>
            <p:cNvSpPr/>
            <p:nvPr/>
          </p:nvSpPr>
          <p:spPr>
            <a:xfrm>
              <a:off x="1311783"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5" name="Volný tvar: obrazec 774">
              <a:extLst>
                <a:ext uri="{FF2B5EF4-FFF2-40B4-BE49-F238E27FC236}">
                  <a16:creationId xmlns:a16="http://schemas.microsoft.com/office/drawing/2014/main" id="{086996A9-60FA-43CC-80DB-223B75ECDD0B}"/>
                </a:ext>
              </a:extLst>
            </p:cNvPr>
            <p:cNvSpPr/>
            <p:nvPr/>
          </p:nvSpPr>
          <p:spPr>
            <a:xfrm>
              <a:off x="1641030"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6" name="Volný tvar: obrazec 775">
              <a:extLst>
                <a:ext uri="{FF2B5EF4-FFF2-40B4-BE49-F238E27FC236}">
                  <a16:creationId xmlns:a16="http://schemas.microsoft.com/office/drawing/2014/main" id="{201BF205-DE15-456C-87BD-CBBD72AA7A5F}"/>
                </a:ext>
              </a:extLst>
            </p:cNvPr>
            <p:cNvSpPr/>
            <p:nvPr/>
          </p:nvSpPr>
          <p:spPr>
            <a:xfrm>
              <a:off x="1970341"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7" name="Volný tvar: obrazec 776">
              <a:extLst>
                <a:ext uri="{FF2B5EF4-FFF2-40B4-BE49-F238E27FC236}">
                  <a16:creationId xmlns:a16="http://schemas.microsoft.com/office/drawing/2014/main" id="{CFF412E1-AA1D-4E93-90C0-9F12CB971AC1}"/>
                </a:ext>
              </a:extLst>
            </p:cNvPr>
            <p:cNvSpPr/>
            <p:nvPr/>
          </p:nvSpPr>
          <p:spPr>
            <a:xfrm>
              <a:off x="2299398" y="4921694"/>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78" name="Volný tvar: obrazec 777">
              <a:extLst>
                <a:ext uri="{FF2B5EF4-FFF2-40B4-BE49-F238E27FC236}">
                  <a16:creationId xmlns:a16="http://schemas.microsoft.com/office/drawing/2014/main" id="{E97CB45C-63FE-44CD-BA3F-DA823C80F8D0}"/>
                </a:ext>
              </a:extLst>
            </p:cNvPr>
            <p:cNvSpPr/>
            <p:nvPr/>
          </p:nvSpPr>
          <p:spPr>
            <a:xfrm>
              <a:off x="2628836"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9" name="Volný tvar: obrazec 778">
              <a:extLst>
                <a:ext uri="{FF2B5EF4-FFF2-40B4-BE49-F238E27FC236}">
                  <a16:creationId xmlns:a16="http://schemas.microsoft.com/office/drawing/2014/main" id="{926C21BC-5839-4D2B-A33A-C98C04C2A148}"/>
                </a:ext>
              </a:extLst>
            </p:cNvPr>
            <p:cNvSpPr/>
            <p:nvPr/>
          </p:nvSpPr>
          <p:spPr>
            <a:xfrm>
              <a:off x="295802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0" name="Volný tvar: obrazec 779">
              <a:extLst>
                <a:ext uri="{FF2B5EF4-FFF2-40B4-BE49-F238E27FC236}">
                  <a16:creationId xmlns:a16="http://schemas.microsoft.com/office/drawing/2014/main" id="{AF2EA842-E02B-4100-A1C4-6B107B05B23E}"/>
                </a:ext>
              </a:extLst>
            </p:cNvPr>
            <p:cNvSpPr/>
            <p:nvPr/>
          </p:nvSpPr>
          <p:spPr>
            <a:xfrm>
              <a:off x="3287395"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1" name="Volný tvar: obrazec 780">
              <a:extLst>
                <a:ext uri="{FF2B5EF4-FFF2-40B4-BE49-F238E27FC236}">
                  <a16:creationId xmlns:a16="http://schemas.microsoft.com/office/drawing/2014/main" id="{78D97EA3-4458-4CAC-A15C-461C0189F267}"/>
                </a:ext>
              </a:extLst>
            </p:cNvPr>
            <p:cNvSpPr/>
            <p:nvPr/>
          </p:nvSpPr>
          <p:spPr>
            <a:xfrm>
              <a:off x="3616515" y="4921694"/>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2" name="Volný tvar: obrazec 781">
              <a:extLst>
                <a:ext uri="{FF2B5EF4-FFF2-40B4-BE49-F238E27FC236}">
                  <a16:creationId xmlns:a16="http://schemas.microsoft.com/office/drawing/2014/main" id="{0AD99215-B73D-4CCD-BF49-AD4BD0030B04}"/>
                </a:ext>
              </a:extLst>
            </p:cNvPr>
            <p:cNvSpPr/>
            <p:nvPr/>
          </p:nvSpPr>
          <p:spPr>
            <a:xfrm>
              <a:off x="3945890"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3" name="Volný tvar: obrazec 782">
              <a:extLst>
                <a:ext uri="{FF2B5EF4-FFF2-40B4-BE49-F238E27FC236}">
                  <a16:creationId xmlns:a16="http://schemas.microsoft.com/office/drawing/2014/main" id="{6111D660-F84E-4D6D-B564-3EE0D48CB266}"/>
                </a:ext>
              </a:extLst>
            </p:cNvPr>
            <p:cNvSpPr/>
            <p:nvPr/>
          </p:nvSpPr>
          <p:spPr>
            <a:xfrm>
              <a:off x="427501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4" name="Volný tvar: obrazec 783">
              <a:extLst>
                <a:ext uri="{FF2B5EF4-FFF2-40B4-BE49-F238E27FC236}">
                  <a16:creationId xmlns:a16="http://schemas.microsoft.com/office/drawing/2014/main" id="{97FE78CA-43B7-4429-AE75-DDDB079A4C74}"/>
                </a:ext>
              </a:extLst>
            </p:cNvPr>
            <p:cNvSpPr/>
            <p:nvPr/>
          </p:nvSpPr>
          <p:spPr>
            <a:xfrm>
              <a:off x="4604321"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5" name="Volný tvar: obrazec 784">
              <a:extLst>
                <a:ext uri="{FF2B5EF4-FFF2-40B4-BE49-F238E27FC236}">
                  <a16:creationId xmlns:a16="http://schemas.microsoft.com/office/drawing/2014/main" id="{33D7573E-49EB-4715-8931-59A9EDC9928E}"/>
                </a:ext>
              </a:extLst>
            </p:cNvPr>
            <p:cNvSpPr/>
            <p:nvPr/>
          </p:nvSpPr>
          <p:spPr>
            <a:xfrm>
              <a:off x="4933505"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6" name="Volný tvar: obrazec 785">
              <a:extLst>
                <a:ext uri="{FF2B5EF4-FFF2-40B4-BE49-F238E27FC236}">
                  <a16:creationId xmlns:a16="http://schemas.microsoft.com/office/drawing/2014/main" id="{CDB8E00B-FD4C-4D31-BBA8-EA4F98A750C5}"/>
                </a:ext>
              </a:extLst>
            </p:cNvPr>
            <p:cNvSpPr/>
            <p:nvPr/>
          </p:nvSpPr>
          <p:spPr>
            <a:xfrm>
              <a:off x="5262753"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7" name="Volný tvar: obrazec 786">
              <a:extLst>
                <a:ext uri="{FF2B5EF4-FFF2-40B4-BE49-F238E27FC236}">
                  <a16:creationId xmlns:a16="http://schemas.microsoft.com/office/drawing/2014/main" id="{36ACD3AD-7D4A-41D9-9D34-76A5154F8A13}"/>
                </a:ext>
              </a:extLst>
            </p:cNvPr>
            <p:cNvSpPr/>
            <p:nvPr/>
          </p:nvSpPr>
          <p:spPr>
            <a:xfrm>
              <a:off x="5592000" y="4684204"/>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8" name="Volný tvar: obrazec 787">
              <a:extLst>
                <a:ext uri="{FF2B5EF4-FFF2-40B4-BE49-F238E27FC236}">
                  <a16:creationId xmlns:a16="http://schemas.microsoft.com/office/drawing/2014/main" id="{BA904D5F-E3EB-48A5-BA8C-DA319A5D8F22}"/>
                </a:ext>
              </a:extLst>
            </p:cNvPr>
            <p:cNvSpPr/>
            <p:nvPr/>
          </p:nvSpPr>
          <p:spPr>
            <a:xfrm>
              <a:off x="5921184"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9" name="Volný tvar: obrazec 788">
              <a:extLst>
                <a:ext uri="{FF2B5EF4-FFF2-40B4-BE49-F238E27FC236}">
                  <a16:creationId xmlns:a16="http://schemas.microsoft.com/office/drawing/2014/main" id="{52F894A5-0043-4359-AB77-3E35874AE0A3}"/>
                </a:ext>
              </a:extLst>
            </p:cNvPr>
            <p:cNvSpPr/>
            <p:nvPr/>
          </p:nvSpPr>
          <p:spPr>
            <a:xfrm>
              <a:off x="6250559" y="4684204"/>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0" name="Volný tvar: obrazec 789">
              <a:extLst>
                <a:ext uri="{FF2B5EF4-FFF2-40B4-BE49-F238E27FC236}">
                  <a16:creationId xmlns:a16="http://schemas.microsoft.com/office/drawing/2014/main" id="{AB23ED14-EC0B-4D4B-A863-955C9B6F96DF}"/>
                </a:ext>
              </a:extLst>
            </p:cNvPr>
            <p:cNvSpPr/>
            <p:nvPr/>
          </p:nvSpPr>
          <p:spPr>
            <a:xfrm>
              <a:off x="6579679" y="4684204"/>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91" name="Volný tvar: obrazec 790">
              <a:extLst>
                <a:ext uri="{FF2B5EF4-FFF2-40B4-BE49-F238E27FC236}">
                  <a16:creationId xmlns:a16="http://schemas.microsoft.com/office/drawing/2014/main" id="{46D2A868-611D-40F5-A26A-0652383BCA1F}"/>
                </a:ext>
              </a:extLst>
            </p:cNvPr>
            <p:cNvSpPr/>
            <p:nvPr/>
          </p:nvSpPr>
          <p:spPr>
            <a:xfrm>
              <a:off x="6909117"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2" name="Volný tvar: obrazec 791">
              <a:extLst>
                <a:ext uri="{FF2B5EF4-FFF2-40B4-BE49-F238E27FC236}">
                  <a16:creationId xmlns:a16="http://schemas.microsoft.com/office/drawing/2014/main" id="{178B8407-52F1-427C-91E6-B05DA753AA1C}"/>
                </a:ext>
              </a:extLst>
            </p:cNvPr>
            <p:cNvSpPr/>
            <p:nvPr/>
          </p:nvSpPr>
          <p:spPr>
            <a:xfrm>
              <a:off x="7238301"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3" name="Volný tvar: obrazec 792">
              <a:extLst>
                <a:ext uri="{FF2B5EF4-FFF2-40B4-BE49-F238E27FC236}">
                  <a16:creationId xmlns:a16="http://schemas.microsoft.com/office/drawing/2014/main" id="{A7CA5946-4268-45A2-ADDC-C2B279D10EF4}"/>
                </a:ext>
              </a:extLst>
            </p:cNvPr>
            <p:cNvSpPr/>
            <p:nvPr/>
          </p:nvSpPr>
          <p:spPr>
            <a:xfrm>
              <a:off x="7567548"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4" name="Volný tvar: obrazec 793">
              <a:extLst>
                <a:ext uri="{FF2B5EF4-FFF2-40B4-BE49-F238E27FC236}">
                  <a16:creationId xmlns:a16="http://schemas.microsoft.com/office/drawing/2014/main" id="{2CDA1451-0415-449E-9831-7158C0DC14AB}"/>
                </a:ext>
              </a:extLst>
            </p:cNvPr>
            <p:cNvSpPr/>
            <p:nvPr/>
          </p:nvSpPr>
          <p:spPr>
            <a:xfrm>
              <a:off x="7896732"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5" name="Volný tvar: obrazec 794">
              <a:extLst>
                <a:ext uri="{FF2B5EF4-FFF2-40B4-BE49-F238E27FC236}">
                  <a16:creationId xmlns:a16="http://schemas.microsoft.com/office/drawing/2014/main" id="{4CB08149-29C6-4C2F-A124-E777CA09F106}"/>
                </a:ext>
              </a:extLst>
            </p:cNvPr>
            <p:cNvSpPr/>
            <p:nvPr/>
          </p:nvSpPr>
          <p:spPr>
            <a:xfrm>
              <a:off x="8226107" y="4684204"/>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6" name="Volný tvar: obrazec 795">
              <a:extLst>
                <a:ext uri="{FF2B5EF4-FFF2-40B4-BE49-F238E27FC236}">
                  <a16:creationId xmlns:a16="http://schemas.microsoft.com/office/drawing/2014/main" id="{5B60F254-BF89-4629-B494-DFC38166FF44}"/>
                </a:ext>
              </a:extLst>
            </p:cNvPr>
            <p:cNvSpPr/>
            <p:nvPr/>
          </p:nvSpPr>
          <p:spPr>
            <a:xfrm>
              <a:off x="8555228" y="4684204"/>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97" name="Volný tvar: obrazec 796">
              <a:extLst>
                <a:ext uri="{FF2B5EF4-FFF2-40B4-BE49-F238E27FC236}">
                  <a16:creationId xmlns:a16="http://schemas.microsoft.com/office/drawing/2014/main" id="{E67E80F6-E749-491C-81C7-73247037A0A3}"/>
                </a:ext>
              </a:extLst>
            </p:cNvPr>
            <p:cNvSpPr/>
            <p:nvPr/>
          </p:nvSpPr>
          <p:spPr>
            <a:xfrm>
              <a:off x="8884666"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8" name="Volný tvar: obrazec 797">
              <a:extLst>
                <a:ext uri="{FF2B5EF4-FFF2-40B4-BE49-F238E27FC236}">
                  <a16:creationId xmlns:a16="http://schemas.microsoft.com/office/drawing/2014/main" id="{CB290827-8F02-4AD1-B516-C6770CB991E4}"/>
                </a:ext>
              </a:extLst>
            </p:cNvPr>
            <p:cNvSpPr/>
            <p:nvPr/>
          </p:nvSpPr>
          <p:spPr>
            <a:xfrm>
              <a:off x="9213722"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9" name="Volný tvar: obrazec 798">
              <a:extLst>
                <a:ext uri="{FF2B5EF4-FFF2-40B4-BE49-F238E27FC236}">
                  <a16:creationId xmlns:a16="http://schemas.microsoft.com/office/drawing/2014/main" id="{4D14791F-5C50-4A8A-B858-274894883C0D}"/>
                </a:ext>
              </a:extLst>
            </p:cNvPr>
            <p:cNvSpPr/>
            <p:nvPr/>
          </p:nvSpPr>
          <p:spPr>
            <a:xfrm>
              <a:off x="5262753"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0" name="Volný tvar: obrazec 799">
              <a:extLst>
                <a:ext uri="{FF2B5EF4-FFF2-40B4-BE49-F238E27FC236}">
                  <a16:creationId xmlns:a16="http://schemas.microsoft.com/office/drawing/2014/main" id="{6D28B90E-6490-49D3-8623-82F8E410584C}"/>
                </a:ext>
              </a:extLst>
            </p:cNvPr>
            <p:cNvSpPr/>
            <p:nvPr/>
          </p:nvSpPr>
          <p:spPr>
            <a:xfrm>
              <a:off x="5592000" y="4921694"/>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1" name="Volný tvar: obrazec 800">
              <a:extLst>
                <a:ext uri="{FF2B5EF4-FFF2-40B4-BE49-F238E27FC236}">
                  <a16:creationId xmlns:a16="http://schemas.microsoft.com/office/drawing/2014/main" id="{FD235FA2-BB68-4D83-AA93-928E8B8C5BB1}"/>
                </a:ext>
              </a:extLst>
            </p:cNvPr>
            <p:cNvSpPr/>
            <p:nvPr/>
          </p:nvSpPr>
          <p:spPr>
            <a:xfrm>
              <a:off x="5921184"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2" name="Volný tvar: obrazec 801">
              <a:extLst>
                <a:ext uri="{FF2B5EF4-FFF2-40B4-BE49-F238E27FC236}">
                  <a16:creationId xmlns:a16="http://schemas.microsoft.com/office/drawing/2014/main" id="{18E620DF-894F-4175-8179-60597D0BF170}"/>
                </a:ext>
              </a:extLst>
            </p:cNvPr>
            <p:cNvSpPr/>
            <p:nvPr/>
          </p:nvSpPr>
          <p:spPr>
            <a:xfrm>
              <a:off x="6250559" y="4921694"/>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3" name="Volný tvar: obrazec 802">
              <a:extLst>
                <a:ext uri="{FF2B5EF4-FFF2-40B4-BE49-F238E27FC236}">
                  <a16:creationId xmlns:a16="http://schemas.microsoft.com/office/drawing/2014/main" id="{76A87137-FF2E-420E-A60F-3A7D245FB2E2}"/>
                </a:ext>
              </a:extLst>
            </p:cNvPr>
            <p:cNvSpPr/>
            <p:nvPr/>
          </p:nvSpPr>
          <p:spPr>
            <a:xfrm>
              <a:off x="6579679" y="4921694"/>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04" name="Volný tvar: obrazec 803">
              <a:extLst>
                <a:ext uri="{FF2B5EF4-FFF2-40B4-BE49-F238E27FC236}">
                  <a16:creationId xmlns:a16="http://schemas.microsoft.com/office/drawing/2014/main" id="{F6FA52F0-5616-4411-ACE5-3F72CFFAE22A}"/>
                </a:ext>
              </a:extLst>
            </p:cNvPr>
            <p:cNvSpPr/>
            <p:nvPr/>
          </p:nvSpPr>
          <p:spPr>
            <a:xfrm>
              <a:off x="6909117"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5" name="Volný tvar: obrazec 804">
              <a:extLst>
                <a:ext uri="{FF2B5EF4-FFF2-40B4-BE49-F238E27FC236}">
                  <a16:creationId xmlns:a16="http://schemas.microsoft.com/office/drawing/2014/main" id="{C8F5926B-75EB-4D9A-927D-2039BEAB691E}"/>
                </a:ext>
              </a:extLst>
            </p:cNvPr>
            <p:cNvSpPr/>
            <p:nvPr/>
          </p:nvSpPr>
          <p:spPr>
            <a:xfrm>
              <a:off x="7238301"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6" name="Volný tvar: obrazec 805">
              <a:extLst>
                <a:ext uri="{FF2B5EF4-FFF2-40B4-BE49-F238E27FC236}">
                  <a16:creationId xmlns:a16="http://schemas.microsoft.com/office/drawing/2014/main" id="{5D26A9A7-B92E-4FC9-988D-3A139D2ABFD8}"/>
                </a:ext>
              </a:extLst>
            </p:cNvPr>
            <p:cNvSpPr/>
            <p:nvPr/>
          </p:nvSpPr>
          <p:spPr>
            <a:xfrm>
              <a:off x="7567548"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7" name="Volný tvar: obrazec 806">
              <a:extLst>
                <a:ext uri="{FF2B5EF4-FFF2-40B4-BE49-F238E27FC236}">
                  <a16:creationId xmlns:a16="http://schemas.microsoft.com/office/drawing/2014/main" id="{E93E2C3D-DF65-4D65-AC44-EDB1217DA93F}"/>
                </a:ext>
              </a:extLst>
            </p:cNvPr>
            <p:cNvSpPr/>
            <p:nvPr/>
          </p:nvSpPr>
          <p:spPr>
            <a:xfrm>
              <a:off x="7896732"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8" name="Volný tvar: obrazec 807">
              <a:extLst>
                <a:ext uri="{FF2B5EF4-FFF2-40B4-BE49-F238E27FC236}">
                  <a16:creationId xmlns:a16="http://schemas.microsoft.com/office/drawing/2014/main" id="{EB8A3D00-40BC-485C-98BD-225F1AD2B252}"/>
                </a:ext>
              </a:extLst>
            </p:cNvPr>
            <p:cNvSpPr/>
            <p:nvPr/>
          </p:nvSpPr>
          <p:spPr>
            <a:xfrm>
              <a:off x="8226107" y="4921694"/>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9" name="Volný tvar: obrazec 808">
              <a:extLst>
                <a:ext uri="{FF2B5EF4-FFF2-40B4-BE49-F238E27FC236}">
                  <a16:creationId xmlns:a16="http://schemas.microsoft.com/office/drawing/2014/main" id="{4485F22E-FDEE-406B-881F-1B6DF2F6F103}"/>
                </a:ext>
              </a:extLst>
            </p:cNvPr>
            <p:cNvSpPr/>
            <p:nvPr/>
          </p:nvSpPr>
          <p:spPr>
            <a:xfrm>
              <a:off x="8555228" y="4921694"/>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0" name="Volný tvar: obrazec 809">
              <a:extLst>
                <a:ext uri="{FF2B5EF4-FFF2-40B4-BE49-F238E27FC236}">
                  <a16:creationId xmlns:a16="http://schemas.microsoft.com/office/drawing/2014/main" id="{3B7592D2-0BE1-401F-9DC3-7AAC8B49A0C8}"/>
                </a:ext>
              </a:extLst>
            </p:cNvPr>
            <p:cNvSpPr/>
            <p:nvPr/>
          </p:nvSpPr>
          <p:spPr>
            <a:xfrm>
              <a:off x="8884666"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1" name="Volný tvar: obrazec 810">
              <a:extLst>
                <a:ext uri="{FF2B5EF4-FFF2-40B4-BE49-F238E27FC236}">
                  <a16:creationId xmlns:a16="http://schemas.microsoft.com/office/drawing/2014/main" id="{A9F989C8-D3E5-4CB2-9C7B-2CD14EEDAE78}"/>
                </a:ext>
              </a:extLst>
            </p:cNvPr>
            <p:cNvSpPr/>
            <p:nvPr/>
          </p:nvSpPr>
          <p:spPr>
            <a:xfrm>
              <a:off x="9213722"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2" name="Volný tvar: obrazec 811">
              <a:extLst>
                <a:ext uri="{FF2B5EF4-FFF2-40B4-BE49-F238E27FC236}">
                  <a16:creationId xmlns:a16="http://schemas.microsoft.com/office/drawing/2014/main" id="{C348D4A7-E209-4277-8B15-F17105C25D63}"/>
                </a:ext>
              </a:extLst>
            </p:cNvPr>
            <p:cNvSpPr/>
            <p:nvPr/>
          </p:nvSpPr>
          <p:spPr>
            <a:xfrm>
              <a:off x="9542906" y="4684204"/>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3" name="Volný tvar: obrazec 812">
              <a:extLst>
                <a:ext uri="{FF2B5EF4-FFF2-40B4-BE49-F238E27FC236}">
                  <a16:creationId xmlns:a16="http://schemas.microsoft.com/office/drawing/2014/main" id="{E6CE8171-5E93-4824-AEF3-B5319DBA0BFD}"/>
                </a:ext>
              </a:extLst>
            </p:cNvPr>
            <p:cNvSpPr/>
            <p:nvPr/>
          </p:nvSpPr>
          <p:spPr>
            <a:xfrm>
              <a:off x="9872154"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4" name="Volný tvar: obrazec 813">
              <a:extLst>
                <a:ext uri="{FF2B5EF4-FFF2-40B4-BE49-F238E27FC236}">
                  <a16:creationId xmlns:a16="http://schemas.microsoft.com/office/drawing/2014/main" id="{ACBAF731-E77D-4F28-BC68-5EB1D55C99B1}"/>
                </a:ext>
              </a:extLst>
            </p:cNvPr>
            <p:cNvSpPr/>
            <p:nvPr/>
          </p:nvSpPr>
          <p:spPr>
            <a:xfrm>
              <a:off x="10201402"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5" name="Volný tvar: obrazec 814">
              <a:extLst>
                <a:ext uri="{FF2B5EF4-FFF2-40B4-BE49-F238E27FC236}">
                  <a16:creationId xmlns:a16="http://schemas.microsoft.com/office/drawing/2014/main" id="{6870DC0A-EEA8-40E5-9F40-38F4CE7CE7BD}"/>
                </a:ext>
              </a:extLst>
            </p:cNvPr>
            <p:cNvSpPr/>
            <p:nvPr/>
          </p:nvSpPr>
          <p:spPr>
            <a:xfrm>
              <a:off x="10530649" y="4684204"/>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6" name="Volný tvar: obrazec 815">
              <a:extLst>
                <a:ext uri="{FF2B5EF4-FFF2-40B4-BE49-F238E27FC236}">
                  <a16:creationId xmlns:a16="http://schemas.microsoft.com/office/drawing/2014/main" id="{ABFC9DD2-1E25-46F0-B8E0-5B757A0ACBC6}"/>
                </a:ext>
              </a:extLst>
            </p:cNvPr>
            <p:cNvSpPr/>
            <p:nvPr/>
          </p:nvSpPr>
          <p:spPr>
            <a:xfrm>
              <a:off x="10860023"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7" name="Volný tvar: obrazec 816">
              <a:extLst>
                <a:ext uri="{FF2B5EF4-FFF2-40B4-BE49-F238E27FC236}">
                  <a16:creationId xmlns:a16="http://schemas.microsoft.com/office/drawing/2014/main" id="{72E7EDD5-5DA6-4E8A-9DE2-9BFA2E2622F5}"/>
                </a:ext>
              </a:extLst>
            </p:cNvPr>
            <p:cNvSpPr/>
            <p:nvPr/>
          </p:nvSpPr>
          <p:spPr>
            <a:xfrm>
              <a:off x="11189144"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8" name="Volný tvar: obrazec 817">
              <a:extLst>
                <a:ext uri="{FF2B5EF4-FFF2-40B4-BE49-F238E27FC236}">
                  <a16:creationId xmlns:a16="http://schemas.microsoft.com/office/drawing/2014/main" id="{2A0F6340-40A6-4401-8E95-C4CAF7475968}"/>
                </a:ext>
              </a:extLst>
            </p:cNvPr>
            <p:cNvSpPr/>
            <p:nvPr/>
          </p:nvSpPr>
          <p:spPr>
            <a:xfrm>
              <a:off x="11518455"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9" name="Volný tvar: obrazec 818">
              <a:extLst>
                <a:ext uri="{FF2B5EF4-FFF2-40B4-BE49-F238E27FC236}">
                  <a16:creationId xmlns:a16="http://schemas.microsoft.com/office/drawing/2014/main" id="{05A7AA70-38CB-4E71-8BF4-285979FFEC98}"/>
                </a:ext>
              </a:extLst>
            </p:cNvPr>
            <p:cNvSpPr/>
            <p:nvPr/>
          </p:nvSpPr>
          <p:spPr>
            <a:xfrm>
              <a:off x="9542906" y="4921694"/>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0" name="Volný tvar: obrazec 819">
              <a:extLst>
                <a:ext uri="{FF2B5EF4-FFF2-40B4-BE49-F238E27FC236}">
                  <a16:creationId xmlns:a16="http://schemas.microsoft.com/office/drawing/2014/main" id="{1F3EDB1B-C6CC-4446-8D81-8EED681099CA}"/>
                </a:ext>
              </a:extLst>
            </p:cNvPr>
            <p:cNvSpPr/>
            <p:nvPr/>
          </p:nvSpPr>
          <p:spPr>
            <a:xfrm>
              <a:off x="9872154"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1" name="Volný tvar: obrazec 820">
              <a:extLst>
                <a:ext uri="{FF2B5EF4-FFF2-40B4-BE49-F238E27FC236}">
                  <a16:creationId xmlns:a16="http://schemas.microsoft.com/office/drawing/2014/main" id="{01A5C7C7-D69F-4993-8ED9-7809E99F6A50}"/>
                </a:ext>
              </a:extLst>
            </p:cNvPr>
            <p:cNvSpPr/>
            <p:nvPr/>
          </p:nvSpPr>
          <p:spPr>
            <a:xfrm>
              <a:off x="10201402"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2" name="Volný tvar: obrazec 821">
              <a:extLst>
                <a:ext uri="{FF2B5EF4-FFF2-40B4-BE49-F238E27FC236}">
                  <a16:creationId xmlns:a16="http://schemas.microsoft.com/office/drawing/2014/main" id="{53CCE5B7-BBC8-41A4-8622-06DF3F85E0E2}"/>
                </a:ext>
              </a:extLst>
            </p:cNvPr>
            <p:cNvSpPr/>
            <p:nvPr/>
          </p:nvSpPr>
          <p:spPr>
            <a:xfrm>
              <a:off x="10530649" y="4921694"/>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3" name="Volný tvar: obrazec 822">
              <a:extLst>
                <a:ext uri="{FF2B5EF4-FFF2-40B4-BE49-F238E27FC236}">
                  <a16:creationId xmlns:a16="http://schemas.microsoft.com/office/drawing/2014/main" id="{F95B1716-5D16-46B3-8E27-3F847F68C2B1}"/>
                </a:ext>
              </a:extLst>
            </p:cNvPr>
            <p:cNvSpPr/>
            <p:nvPr/>
          </p:nvSpPr>
          <p:spPr>
            <a:xfrm>
              <a:off x="10860023"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4" name="Volný tvar: obrazec 823">
              <a:extLst>
                <a:ext uri="{FF2B5EF4-FFF2-40B4-BE49-F238E27FC236}">
                  <a16:creationId xmlns:a16="http://schemas.microsoft.com/office/drawing/2014/main" id="{2057FB99-9907-4F5C-AA86-BDC12CE59225}"/>
                </a:ext>
              </a:extLst>
            </p:cNvPr>
            <p:cNvSpPr/>
            <p:nvPr/>
          </p:nvSpPr>
          <p:spPr>
            <a:xfrm>
              <a:off x="11189144"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5" name="Volný tvar: obrazec 824">
              <a:extLst>
                <a:ext uri="{FF2B5EF4-FFF2-40B4-BE49-F238E27FC236}">
                  <a16:creationId xmlns:a16="http://schemas.microsoft.com/office/drawing/2014/main" id="{4CF28C88-7206-4ABA-A4B2-D7174C9F045A}"/>
                </a:ext>
              </a:extLst>
            </p:cNvPr>
            <p:cNvSpPr/>
            <p:nvPr/>
          </p:nvSpPr>
          <p:spPr>
            <a:xfrm>
              <a:off x="11518455"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7" name="Volný tvar: obrazec 826">
              <a:extLst>
                <a:ext uri="{FF2B5EF4-FFF2-40B4-BE49-F238E27FC236}">
                  <a16:creationId xmlns:a16="http://schemas.microsoft.com/office/drawing/2014/main" id="{4229EAEE-80D1-4025-B489-4B2F7EE87A1C}"/>
                </a:ext>
              </a:extLst>
            </p:cNvPr>
            <p:cNvSpPr/>
            <p:nvPr/>
          </p:nvSpPr>
          <p:spPr>
            <a:xfrm>
              <a:off x="982535"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8" name="Volný tvar: obrazec 827">
              <a:extLst>
                <a:ext uri="{FF2B5EF4-FFF2-40B4-BE49-F238E27FC236}">
                  <a16:creationId xmlns:a16="http://schemas.microsoft.com/office/drawing/2014/main" id="{0B859CC6-244A-4450-BD0D-5431C76AAA2A}"/>
                </a:ext>
              </a:extLst>
            </p:cNvPr>
            <p:cNvSpPr/>
            <p:nvPr/>
          </p:nvSpPr>
          <p:spPr>
            <a:xfrm>
              <a:off x="1311783"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9" name="Volný tvar: obrazec 828">
              <a:extLst>
                <a:ext uri="{FF2B5EF4-FFF2-40B4-BE49-F238E27FC236}">
                  <a16:creationId xmlns:a16="http://schemas.microsoft.com/office/drawing/2014/main" id="{1281B6FA-8DEC-46AB-AE17-D606E7E71DFA}"/>
                </a:ext>
              </a:extLst>
            </p:cNvPr>
            <p:cNvSpPr/>
            <p:nvPr/>
          </p:nvSpPr>
          <p:spPr>
            <a:xfrm>
              <a:off x="1641030"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0" name="Volný tvar: obrazec 829">
              <a:extLst>
                <a:ext uri="{FF2B5EF4-FFF2-40B4-BE49-F238E27FC236}">
                  <a16:creationId xmlns:a16="http://schemas.microsoft.com/office/drawing/2014/main" id="{79C78223-8B66-4DDF-AB95-320A1DDDF9BA}"/>
                </a:ext>
              </a:extLst>
            </p:cNvPr>
            <p:cNvSpPr/>
            <p:nvPr/>
          </p:nvSpPr>
          <p:spPr>
            <a:xfrm>
              <a:off x="1970341"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1" name="Volný tvar: obrazec 830">
              <a:extLst>
                <a:ext uri="{FF2B5EF4-FFF2-40B4-BE49-F238E27FC236}">
                  <a16:creationId xmlns:a16="http://schemas.microsoft.com/office/drawing/2014/main" id="{E4E4B2BD-20BC-4677-A298-634FFBEDCE23}"/>
                </a:ext>
              </a:extLst>
            </p:cNvPr>
            <p:cNvSpPr/>
            <p:nvPr/>
          </p:nvSpPr>
          <p:spPr>
            <a:xfrm>
              <a:off x="2299398" y="4206303"/>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32" name="Volný tvar: obrazec 831">
              <a:extLst>
                <a:ext uri="{FF2B5EF4-FFF2-40B4-BE49-F238E27FC236}">
                  <a16:creationId xmlns:a16="http://schemas.microsoft.com/office/drawing/2014/main" id="{20951D4E-61A4-414F-AA36-119B5C432674}"/>
                </a:ext>
              </a:extLst>
            </p:cNvPr>
            <p:cNvSpPr/>
            <p:nvPr/>
          </p:nvSpPr>
          <p:spPr>
            <a:xfrm>
              <a:off x="2628836"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3" name="Volný tvar: obrazec 832">
              <a:extLst>
                <a:ext uri="{FF2B5EF4-FFF2-40B4-BE49-F238E27FC236}">
                  <a16:creationId xmlns:a16="http://schemas.microsoft.com/office/drawing/2014/main" id="{DD801DD0-1D58-429A-B7BA-EEC7D7E35C68}"/>
                </a:ext>
              </a:extLst>
            </p:cNvPr>
            <p:cNvSpPr/>
            <p:nvPr/>
          </p:nvSpPr>
          <p:spPr>
            <a:xfrm>
              <a:off x="295802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4" name="Volný tvar: obrazec 833">
              <a:extLst>
                <a:ext uri="{FF2B5EF4-FFF2-40B4-BE49-F238E27FC236}">
                  <a16:creationId xmlns:a16="http://schemas.microsoft.com/office/drawing/2014/main" id="{33B8D043-12FE-42ED-A315-4CF12A419D69}"/>
                </a:ext>
              </a:extLst>
            </p:cNvPr>
            <p:cNvSpPr/>
            <p:nvPr/>
          </p:nvSpPr>
          <p:spPr>
            <a:xfrm>
              <a:off x="3287395"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5" name="Volný tvar: obrazec 834">
              <a:extLst>
                <a:ext uri="{FF2B5EF4-FFF2-40B4-BE49-F238E27FC236}">
                  <a16:creationId xmlns:a16="http://schemas.microsoft.com/office/drawing/2014/main" id="{5C7CEC5E-E18F-45BA-9BC7-ABF0E075017C}"/>
                </a:ext>
              </a:extLst>
            </p:cNvPr>
            <p:cNvSpPr/>
            <p:nvPr/>
          </p:nvSpPr>
          <p:spPr>
            <a:xfrm>
              <a:off x="3616515" y="4206303"/>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6" name="Volný tvar: obrazec 835">
              <a:extLst>
                <a:ext uri="{FF2B5EF4-FFF2-40B4-BE49-F238E27FC236}">
                  <a16:creationId xmlns:a16="http://schemas.microsoft.com/office/drawing/2014/main" id="{0F7CF43F-4FA4-4793-A2F7-76C62F65165E}"/>
                </a:ext>
              </a:extLst>
            </p:cNvPr>
            <p:cNvSpPr/>
            <p:nvPr/>
          </p:nvSpPr>
          <p:spPr>
            <a:xfrm>
              <a:off x="3945890"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7" name="Volný tvar: obrazec 836">
              <a:extLst>
                <a:ext uri="{FF2B5EF4-FFF2-40B4-BE49-F238E27FC236}">
                  <a16:creationId xmlns:a16="http://schemas.microsoft.com/office/drawing/2014/main" id="{B4380FD4-D0E5-4DB1-BCC0-A2216FDAE72F}"/>
                </a:ext>
              </a:extLst>
            </p:cNvPr>
            <p:cNvSpPr/>
            <p:nvPr/>
          </p:nvSpPr>
          <p:spPr>
            <a:xfrm>
              <a:off x="427501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8" name="Volný tvar: obrazec 837">
              <a:extLst>
                <a:ext uri="{FF2B5EF4-FFF2-40B4-BE49-F238E27FC236}">
                  <a16:creationId xmlns:a16="http://schemas.microsoft.com/office/drawing/2014/main" id="{098410DC-C0F5-45D3-9926-D90D3991F1B7}"/>
                </a:ext>
              </a:extLst>
            </p:cNvPr>
            <p:cNvSpPr/>
            <p:nvPr/>
          </p:nvSpPr>
          <p:spPr>
            <a:xfrm>
              <a:off x="4604321"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9" name="Volný tvar: obrazec 838">
              <a:extLst>
                <a:ext uri="{FF2B5EF4-FFF2-40B4-BE49-F238E27FC236}">
                  <a16:creationId xmlns:a16="http://schemas.microsoft.com/office/drawing/2014/main" id="{25B1B9F1-E78A-494D-997D-6E8FF8E7B550}"/>
                </a:ext>
              </a:extLst>
            </p:cNvPr>
            <p:cNvSpPr/>
            <p:nvPr/>
          </p:nvSpPr>
          <p:spPr>
            <a:xfrm>
              <a:off x="4933505"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0" name="Volný tvar: obrazec 839">
              <a:extLst>
                <a:ext uri="{FF2B5EF4-FFF2-40B4-BE49-F238E27FC236}">
                  <a16:creationId xmlns:a16="http://schemas.microsoft.com/office/drawing/2014/main" id="{BB1A8DEE-A279-4757-8B9F-2BF4E7E0016E}"/>
                </a:ext>
              </a:extLst>
            </p:cNvPr>
            <p:cNvSpPr/>
            <p:nvPr/>
          </p:nvSpPr>
          <p:spPr>
            <a:xfrm>
              <a:off x="982535"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1" name="Volný tvar: obrazec 840">
              <a:extLst>
                <a:ext uri="{FF2B5EF4-FFF2-40B4-BE49-F238E27FC236}">
                  <a16:creationId xmlns:a16="http://schemas.microsoft.com/office/drawing/2014/main" id="{E8EE98BF-FD4C-45DD-9C78-C493D65EF1CA}"/>
                </a:ext>
              </a:extLst>
            </p:cNvPr>
            <p:cNvSpPr/>
            <p:nvPr/>
          </p:nvSpPr>
          <p:spPr>
            <a:xfrm>
              <a:off x="1311783"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68"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2" name="Volný tvar: obrazec 841">
              <a:extLst>
                <a:ext uri="{FF2B5EF4-FFF2-40B4-BE49-F238E27FC236}">
                  <a16:creationId xmlns:a16="http://schemas.microsoft.com/office/drawing/2014/main" id="{2673CD93-F5B9-43D2-B81C-DDFC2D458632}"/>
                </a:ext>
              </a:extLst>
            </p:cNvPr>
            <p:cNvSpPr/>
            <p:nvPr/>
          </p:nvSpPr>
          <p:spPr>
            <a:xfrm>
              <a:off x="1641030"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209"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3" name="Volný tvar: obrazec 842">
              <a:extLst>
                <a:ext uri="{FF2B5EF4-FFF2-40B4-BE49-F238E27FC236}">
                  <a16:creationId xmlns:a16="http://schemas.microsoft.com/office/drawing/2014/main" id="{B2FCACD5-1D0A-481D-BF45-C109E2005BF9}"/>
                </a:ext>
              </a:extLst>
            </p:cNvPr>
            <p:cNvSpPr/>
            <p:nvPr/>
          </p:nvSpPr>
          <p:spPr>
            <a:xfrm>
              <a:off x="1970341"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4"/>
                  </a:lnTo>
                  <a:cubicBezTo>
                    <a:pt x="27623" y="23051"/>
                    <a:pt x="122618" y="101917"/>
                    <a:pt x="147066" y="127699"/>
                  </a:cubicBezTo>
                  <a:lnTo>
                    <a:pt x="151638" y="127699"/>
                  </a:lnTo>
                  <a:cubicBezTo>
                    <a:pt x="176149" y="101917"/>
                    <a:pt x="271082" y="23051"/>
                    <a:pt x="298767"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4" name="Volný tvar: obrazec 843">
              <a:extLst>
                <a:ext uri="{FF2B5EF4-FFF2-40B4-BE49-F238E27FC236}">
                  <a16:creationId xmlns:a16="http://schemas.microsoft.com/office/drawing/2014/main" id="{ECACDEF2-AF72-4B31-B0C8-1DBE8E361079}"/>
                </a:ext>
              </a:extLst>
            </p:cNvPr>
            <p:cNvSpPr/>
            <p:nvPr/>
          </p:nvSpPr>
          <p:spPr>
            <a:xfrm>
              <a:off x="2299398" y="4443793"/>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4"/>
                  </a:lnTo>
                  <a:cubicBezTo>
                    <a:pt x="27623" y="23051"/>
                    <a:pt x="122555" y="101917"/>
                    <a:pt x="147066" y="127699"/>
                  </a:cubicBezTo>
                  <a:lnTo>
                    <a:pt x="151638" y="127699"/>
                  </a:lnTo>
                  <a:cubicBezTo>
                    <a:pt x="176086" y="101917"/>
                    <a:pt x="271082" y="23051"/>
                    <a:pt x="298704"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45" name="Volný tvar: obrazec 844">
              <a:extLst>
                <a:ext uri="{FF2B5EF4-FFF2-40B4-BE49-F238E27FC236}">
                  <a16:creationId xmlns:a16="http://schemas.microsoft.com/office/drawing/2014/main" id="{65031258-20C9-4471-B568-5C438D810015}"/>
                </a:ext>
              </a:extLst>
            </p:cNvPr>
            <p:cNvSpPr/>
            <p:nvPr/>
          </p:nvSpPr>
          <p:spPr>
            <a:xfrm>
              <a:off x="2628836"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6" name="Volný tvar: obrazec 845">
              <a:extLst>
                <a:ext uri="{FF2B5EF4-FFF2-40B4-BE49-F238E27FC236}">
                  <a16:creationId xmlns:a16="http://schemas.microsoft.com/office/drawing/2014/main" id="{427D7C80-6446-40DB-B2D8-88DC72D0E2D2}"/>
                </a:ext>
              </a:extLst>
            </p:cNvPr>
            <p:cNvSpPr/>
            <p:nvPr/>
          </p:nvSpPr>
          <p:spPr>
            <a:xfrm>
              <a:off x="295802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7" name="Volný tvar: obrazec 846">
              <a:extLst>
                <a:ext uri="{FF2B5EF4-FFF2-40B4-BE49-F238E27FC236}">
                  <a16:creationId xmlns:a16="http://schemas.microsoft.com/office/drawing/2014/main" id="{12B1DF67-9660-409A-A199-3685DB47EF08}"/>
                </a:ext>
              </a:extLst>
            </p:cNvPr>
            <p:cNvSpPr/>
            <p:nvPr/>
          </p:nvSpPr>
          <p:spPr>
            <a:xfrm>
              <a:off x="3287395"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8" name="Volný tvar: obrazec 847">
              <a:extLst>
                <a:ext uri="{FF2B5EF4-FFF2-40B4-BE49-F238E27FC236}">
                  <a16:creationId xmlns:a16="http://schemas.microsoft.com/office/drawing/2014/main" id="{2FECDFFF-B81A-46F6-B48C-F168C3C2D9F1}"/>
                </a:ext>
              </a:extLst>
            </p:cNvPr>
            <p:cNvSpPr/>
            <p:nvPr/>
          </p:nvSpPr>
          <p:spPr>
            <a:xfrm>
              <a:off x="3616515" y="4443793"/>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1"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9" name="Volný tvar: obrazec 848">
              <a:extLst>
                <a:ext uri="{FF2B5EF4-FFF2-40B4-BE49-F238E27FC236}">
                  <a16:creationId xmlns:a16="http://schemas.microsoft.com/office/drawing/2014/main" id="{CA0C10DE-4441-46A1-B731-36F466A04B90}"/>
                </a:ext>
              </a:extLst>
            </p:cNvPr>
            <p:cNvSpPr/>
            <p:nvPr/>
          </p:nvSpPr>
          <p:spPr>
            <a:xfrm>
              <a:off x="3945890"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0" name="Volný tvar: obrazec 849">
              <a:extLst>
                <a:ext uri="{FF2B5EF4-FFF2-40B4-BE49-F238E27FC236}">
                  <a16:creationId xmlns:a16="http://schemas.microsoft.com/office/drawing/2014/main" id="{BBCD333C-A5B1-4B4D-875B-1AD6F850D8A3}"/>
                </a:ext>
              </a:extLst>
            </p:cNvPr>
            <p:cNvSpPr/>
            <p:nvPr/>
          </p:nvSpPr>
          <p:spPr>
            <a:xfrm>
              <a:off x="427501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1" name="Volný tvar: obrazec 850">
              <a:extLst>
                <a:ext uri="{FF2B5EF4-FFF2-40B4-BE49-F238E27FC236}">
                  <a16:creationId xmlns:a16="http://schemas.microsoft.com/office/drawing/2014/main" id="{64EC0AC3-A311-46EE-AA47-C63ADAFEE0A9}"/>
                </a:ext>
              </a:extLst>
            </p:cNvPr>
            <p:cNvSpPr/>
            <p:nvPr/>
          </p:nvSpPr>
          <p:spPr>
            <a:xfrm>
              <a:off x="4604321"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52" name="Volný tvar: obrazec 851">
              <a:extLst>
                <a:ext uri="{FF2B5EF4-FFF2-40B4-BE49-F238E27FC236}">
                  <a16:creationId xmlns:a16="http://schemas.microsoft.com/office/drawing/2014/main" id="{2D1F49EF-9E67-4607-BB38-248FE67EDB4F}"/>
                </a:ext>
              </a:extLst>
            </p:cNvPr>
            <p:cNvSpPr/>
            <p:nvPr/>
          </p:nvSpPr>
          <p:spPr>
            <a:xfrm>
              <a:off x="4933505"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4"/>
                  </a:lnTo>
                  <a:cubicBezTo>
                    <a:pt x="27623" y="23051"/>
                    <a:pt x="122555" y="101917"/>
                    <a:pt x="147066" y="127699"/>
                  </a:cubicBezTo>
                  <a:lnTo>
                    <a:pt x="151702" y="127699"/>
                  </a:lnTo>
                  <a:cubicBezTo>
                    <a:pt x="176149" y="101917"/>
                    <a:pt x="271145"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3" name="Volný tvar: obrazec 852">
              <a:extLst>
                <a:ext uri="{FF2B5EF4-FFF2-40B4-BE49-F238E27FC236}">
                  <a16:creationId xmlns:a16="http://schemas.microsoft.com/office/drawing/2014/main" id="{97F7D016-40D2-4A5F-BFCC-637515D518E6}"/>
                </a:ext>
              </a:extLst>
            </p:cNvPr>
            <p:cNvSpPr/>
            <p:nvPr/>
          </p:nvSpPr>
          <p:spPr>
            <a:xfrm>
              <a:off x="5262753"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4" name="Volný tvar: obrazec 853">
              <a:extLst>
                <a:ext uri="{FF2B5EF4-FFF2-40B4-BE49-F238E27FC236}">
                  <a16:creationId xmlns:a16="http://schemas.microsoft.com/office/drawing/2014/main" id="{2B41CA66-249C-4A17-B36A-BDE7677009D5}"/>
                </a:ext>
              </a:extLst>
            </p:cNvPr>
            <p:cNvSpPr/>
            <p:nvPr/>
          </p:nvSpPr>
          <p:spPr>
            <a:xfrm>
              <a:off x="5592000" y="4206303"/>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5" name="Volný tvar: obrazec 854">
              <a:extLst>
                <a:ext uri="{FF2B5EF4-FFF2-40B4-BE49-F238E27FC236}">
                  <a16:creationId xmlns:a16="http://schemas.microsoft.com/office/drawing/2014/main" id="{C864F0B7-7844-423F-8A61-52DDFF888FF6}"/>
                </a:ext>
              </a:extLst>
            </p:cNvPr>
            <p:cNvSpPr/>
            <p:nvPr/>
          </p:nvSpPr>
          <p:spPr>
            <a:xfrm>
              <a:off x="5921184"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6" name="Volný tvar: obrazec 855">
              <a:extLst>
                <a:ext uri="{FF2B5EF4-FFF2-40B4-BE49-F238E27FC236}">
                  <a16:creationId xmlns:a16="http://schemas.microsoft.com/office/drawing/2014/main" id="{18DAB643-13A6-4FA5-842A-0D9FFC2E213E}"/>
                </a:ext>
              </a:extLst>
            </p:cNvPr>
            <p:cNvSpPr/>
            <p:nvPr/>
          </p:nvSpPr>
          <p:spPr>
            <a:xfrm>
              <a:off x="6250559" y="4206303"/>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7" name="Volný tvar: obrazec 856">
              <a:extLst>
                <a:ext uri="{FF2B5EF4-FFF2-40B4-BE49-F238E27FC236}">
                  <a16:creationId xmlns:a16="http://schemas.microsoft.com/office/drawing/2014/main" id="{728E0AF1-F998-4201-8377-EADD17AB3FDC}"/>
                </a:ext>
              </a:extLst>
            </p:cNvPr>
            <p:cNvSpPr/>
            <p:nvPr/>
          </p:nvSpPr>
          <p:spPr>
            <a:xfrm>
              <a:off x="6579679" y="4206303"/>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58" name="Volný tvar: obrazec 857">
              <a:extLst>
                <a:ext uri="{FF2B5EF4-FFF2-40B4-BE49-F238E27FC236}">
                  <a16:creationId xmlns:a16="http://schemas.microsoft.com/office/drawing/2014/main" id="{E88EB9C8-A200-4651-BC19-9DC768077ED2}"/>
                </a:ext>
              </a:extLst>
            </p:cNvPr>
            <p:cNvSpPr/>
            <p:nvPr/>
          </p:nvSpPr>
          <p:spPr>
            <a:xfrm>
              <a:off x="6909117"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9" name="Volný tvar: obrazec 858">
              <a:extLst>
                <a:ext uri="{FF2B5EF4-FFF2-40B4-BE49-F238E27FC236}">
                  <a16:creationId xmlns:a16="http://schemas.microsoft.com/office/drawing/2014/main" id="{0265339D-5703-4264-AEAC-5744FB63262C}"/>
                </a:ext>
              </a:extLst>
            </p:cNvPr>
            <p:cNvSpPr/>
            <p:nvPr/>
          </p:nvSpPr>
          <p:spPr>
            <a:xfrm>
              <a:off x="7238301"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0" name="Volný tvar: obrazec 859">
              <a:extLst>
                <a:ext uri="{FF2B5EF4-FFF2-40B4-BE49-F238E27FC236}">
                  <a16:creationId xmlns:a16="http://schemas.microsoft.com/office/drawing/2014/main" id="{ADC88B80-1D68-4B9B-8BD3-37168C1D943F}"/>
                </a:ext>
              </a:extLst>
            </p:cNvPr>
            <p:cNvSpPr/>
            <p:nvPr/>
          </p:nvSpPr>
          <p:spPr>
            <a:xfrm>
              <a:off x="7567548"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1" name="Volný tvar: obrazec 860">
              <a:extLst>
                <a:ext uri="{FF2B5EF4-FFF2-40B4-BE49-F238E27FC236}">
                  <a16:creationId xmlns:a16="http://schemas.microsoft.com/office/drawing/2014/main" id="{8E7CD407-38E4-43B0-942C-F4924363E6F7}"/>
                </a:ext>
              </a:extLst>
            </p:cNvPr>
            <p:cNvSpPr/>
            <p:nvPr/>
          </p:nvSpPr>
          <p:spPr>
            <a:xfrm>
              <a:off x="7896732"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2" name="Volný tvar: obrazec 861">
              <a:extLst>
                <a:ext uri="{FF2B5EF4-FFF2-40B4-BE49-F238E27FC236}">
                  <a16:creationId xmlns:a16="http://schemas.microsoft.com/office/drawing/2014/main" id="{E0841290-D19F-4ED7-BA88-98E68E99CB17}"/>
                </a:ext>
              </a:extLst>
            </p:cNvPr>
            <p:cNvSpPr/>
            <p:nvPr/>
          </p:nvSpPr>
          <p:spPr>
            <a:xfrm>
              <a:off x="8226107" y="4206303"/>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3" name="Volný tvar: obrazec 862">
              <a:extLst>
                <a:ext uri="{FF2B5EF4-FFF2-40B4-BE49-F238E27FC236}">
                  <a16:creationId xmlns:a16="http://schemas.microsoft.com/office/drawing/2014/main" id="{4BE07EF3-66BA-4FE4-94D5-86C496842377}"/>
                </a:ext>
              </a:extLst>
            </p:cNvPr>
            <p:cNvSpPr/>
            <p:nvPr/>
          </p:nvSpPr>
          <p:spPr>
            <a:xfrm>
              <a:off x="8555228" y="4206303"/>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64" name="Volný tvar: obrazec 863">
              <a:extLst>
                <a:ext uri="{FF2B5EF4-FFF2-40B4-BE49-F238E27FC236}">
                  <a16:creationId xmlns:a16="http://schemas.microsoft.com/office/drawing/2014/main" id="{B2AC21BD-2DFD-4B02-A37B-38304D52F864}"/>
                </a:ext>
              </a:extLst>
            </p:cNvPr>
            <p:cNvSpPr/>
            <p:nvPr/>
          </p:nvSpPr>
          <p:spPr>
            <a:xfrm>
              <a:off x="8884666"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5" name="Volný tvar: obrazec 864">
              <a:extLst>
                <a:ext uri="{FF2B5EF4-FFF2-40B4-BE49-F238E27FC236}">
                  <a16:creationId xmlns:a16="http://schemas.microsoft.com/office/drawing/2014/main" id="{C6D4E199-34A8-4027-883B-0B8F463D657D}"/>
                </a:ext>
              </a:extLst>
            </p:cNvPr>
            <p:cNvSpPr/>
            <p:nvPr/>
          </p:nvSpPr>
          <p:spPr>
            <a:xfrm>
              <a:off x="9213722"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6" name="Volný tvar: obrazec 865">
              <a:extLst>
                <a:ext uri="{FF2B5EF4-FFF2-40B4-BE49-F238E27FC236}">
                  <a16:creationId xmlns:a16="http://schemas.microsoft.com/office/drawing/2014/main" id="{E28BCB17-0DDA-47EB-AD56-EEE1A3C7D5C7}"/>
                </a:ext>
              </a:extLst>
            </p:cNvPr>
            <p:cNvSpPr/>
            <p:nvPr/>
          </p:nvSpPr>
          <p:spPr>
            <a:xfrm>
              <a:off x="5262753"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7" name="Volný tvar: obrazec 866">
              <a:extLst>
                <a:ext uri="{FF2B5EF4-FFF2-40B4-BE49-F238E27FC236}">
                  <a16:creationId xmlns:a16="http://schemas.microsoft.com/office/drawing/2014/main" id="{58F43CD8-273C-43CB-9DD4-2E0FE9F6AE86}"/>
                </a:ext>
              </a:extLst>
            </p:cNvPr>
            <p:cNvSpPr/>
            <p:nvPr/>
          </p:nvSpPr>
          <p:spPr>
            <a:xfrm>
              <a:off x="5592000" y="4443793"/>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8" name="Volný tvar: obrazec 867">
              <a:extLst>
                <a:ext uri="{FF2B5EF4-FFF2-40B4-BE49-F238E27FC236}">
                  <a16:creationId xmlns:a16="http://schemas.microsoft.com/office/drawing/2014/main" id="{E9A77C4F-D933-4DE5-9C91-B1788BEFCFE7}"/>
                </a:ext>
              </a:extLst>
            </p:cNvPr>
            <p:cNvSpPr/>
            <p:nvPr/>
          </p:nvSpPr>
          <p:spPr>
            <a:xfrm>
              <a:off x="5921184"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145" y="23051"/>
                    <a:pt x="298768"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9" name="Volný tvar: obrazec 868">
              <a:extLst>
                <a:ext uri="{FF2B5EF4-FFF2-40B4-BE49-F238E27FC236}">
                  <a16:creationId xmlns:a16="http://schemas.microsoft.com/office/drawing/2014/main" id="{CBA0B44C-65A8-44CD-88F5-5DE90D579A29}"/>
                </a:ext>
              </a:extLst>
            </p:cNvPr>
            <p:cNvSpPr/>
            <p:nvPr/>
          </p:nvSpPr>
          <p:spPr>
            <a:xfrm>
              <a:off x="6250559" y="4443793"/>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4"/>
                  </a:lnTo>
                  <a:cubicBezTo>
                    <a:pt x="27622" y="23051"/>
                    <a:pt x="122618" y="101917"/>
                    <a:pt x="147066" y="127699"/>
                  </a:cubicBezTo>
                  <a:lnTo>
                    <a:pt x="151638" y="127699"/>
                  </a:lnTo>
                  <a:cubicBezTo>
                    <a:pt x="176149" y="101917"/>
                    <a:pt x="271082"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0" name="Volný tvar: obrazec 869">
              <a:extLst>
                <a:ext uri="{FF2B5EF4-FFF2-40B4-BE49-F238E27FC236}">
                  <a16:creationId xmlns:a16="http://schemas.microsoft.com/office/drawing/2014/main" id="{A8BFB883-47F5-481F-A2B0-FEE1329FEB07}"/>
                </a:ext>
              </a:extLst>
            </p:cNvPr>
            <p:cNvSpPr/>
            <p:nvPr/>
          </p:nvSpPr>
          <p:spPr>
            <a:xfrm>
              <a:off x="6579679" y="4443793"/>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4"/>
                  </a:lnTo>
                  <a:cubicBezTo>
                    <a:pt x="27622" y="23051"/>
                    <a:pt x="122555" y="101917"/>
                    <a:pt x="147065" y="127699"/>
                  </a:cubicBezTo>
                  <a:lnTo>
                    <a:pt x="151638" y="127699"/>
                  </a:lnTo>
                  <a:cubicBezTo>
                    <a:pt x="176085" y="101917"/>
                    <a:pt x="271081" y="23051"/>
                    <a:pt x="298703"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71" name="Volný tvar: obrazec 870">
              <a:extLst>
                <a:ext uri="{FF2B5EF4-FFF2-40B4-BE49-F238E27FC236}">
                  <a16:creationId xmlns:a16="http://schemas.microsoft.com/office/drawing/2014/main" id="{2685898F-E0A4-40C5-BD9D-EEF90BBFAEA3}"/>
                </a:ext>
              </a:extLst>
            </p:cNvPr>
            <p:cNvSpPr/>
            <p:nvPr/>
          </p:nvSpPr>
          <p:spPr>
            <a:xfrm>
              <a:off x="6909117"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4"/>
                  </a:lnTo>
                  <a:cubicBezTo>
                    <a:pt x="27622" y="23051"/>
                    <a:pt x="122618" y="101917"/>
                    <a:pt x="147065" y="127699"/>
                  </a:cubicBezTo>
                  <a:lnTo>
                    <a:pt x="151638" y="127699"/>
                  </a:lnTo>
                  <a:cubicBezTo>
                    <a:pt x="176085"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2" name="Volný tvar: obrazec 871">
              <a:extLst>
                <a:ext uri="{FF2B5EF4-FFF2-40B4-BE49-F238E27FC236}">
                  <a16:creationId xmlns:a16="http://schemas.microsoft.com/office/drawing/2014/main" id="{E8918F3E-5CCE-4F46-A181-D8CC64C5A5DB}"/>
                </a:ext>
              </a:extLst>
            </p:cNvPr>
            <p:cNvSpPr/>
            <p:nvPr/>
          </p:nvSpPr>
          <p:spPr>
            <a:xfrm>
              <a:off x="7238301"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085"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3" name="Volný tvar: obrazec 872">
              <a:extLst>
                <a:ext uri="{FF2B5EF4-FFF2-40B4-BE49-F238E27FC236}">
                  <a16:creationId xmlns:a16="http://schemas.microsoft.com/office/drawing/2014/main" id="{A222A5DF-7C93-4F5F-B627-799EA7216C18}"/>
                </a:ext>
              </a:extLst>
            </p:cNvPr>
            <p:cNvSpPr/>
            <p:nvPr/>
          </p:nvSpPr>
          <p:spPr>
            <a:xfrm>
              <a:off x="7567548"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4" name="Volný tvar: obrazec 873">
              <a:extLst>
                <a:ext uri="{FF2B5EF4-FFF2-40B4-BE49-F238E27FC236}">
                  <a16:creationId xmlns:a16="http://schemas.microsoft.com/office/drawing/2014/main" id="{C01464F3-26FA-41D2-959A-F6354CEB31EF}"/>
                </a:ext>
              </a:extLst>
            </p:cNvPr>
            <p:cNvSpPr/>
            <p:nvPr/>
          </p:nvSpPr>
          <p:spPr>
            <a:xfrm>
              <a:off x="7896732"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5" name="Volný tvar: obrazec 874">
              <a:extLst>
                <a:ext uri="{FF2B5EF4-FFF2-40B4-BE49-F238E27FC236}">
                  <a16:creationId xmlns:a16="http://schemas.microsoft.com/office/drawing/2014/main" id="{B613089E-31B0-4203-9413-7667D6953E6C}"/>
                </a:ext>
              </a:extLst>
            </p:cNvPr>
            <p:cNvSpPr/>
            <p:nvPr/>
          </p:nvSpPr>
          <p:spPr>
            <a:xfrm>
              <a:off x="8226107" y="4443793"/>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6" name="Volný tvar: obrazec 875">
              <a:extLst>
                <a:ext uri="{FF2B5EF4-FFF2-40B4-BE49-F238E27FC236}">
                  <a16:creationId xmlns:a16="http://schemas.microsoft.com/office/drawing/2014/main" id="{554BB7EA-66B7-40E5-8BC9-AC30E71623A6}"/>
                </a:ext>
              </a:extLst>
            </p:cNvPr>
            <p:cNvSpPr/>
            <p:nvPr/>
          </p:nvSpPr>
          <p:spPr>
            <a:xfrm>
              <a:off x="8555228" y="4443793"/>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5 w 298767"/>
                <a:gd name="connsiteY4" fmla="*/ 127699 h 127698"/>
                <a:gd name="connsiteX5" fmla="*/ 151702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4"/>
                  </a:lnTo>
                  <a:cubicBezTo>
                    <a:pt x="27559" y="23051"/>
                    <a:pt x="122555" y="101917"/>
                    <a:pt x="147065" y="127699"/>
                  </a:cubicBezTo>
                  <a:lnTo>
                    <a:pt x="151702" y="127699"/>
                  </a:lnTo>
                  <a:cubicBezTo>
                    <a:pt x="176213" y="101917"/>
                    <a:pt x="271145"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77" name="Volný tvar: obrazec 876">
              <a:extLst>
                <a:ext uri="{FF2B5EF4-FFF2-40B4-BE49-F238E27FC236}">
                  <a16:creationId xmlns:a16="http://schemas.microsoft.com/office/drawing/2014/main" id="{C7CD7D18-F7DC-4A59-9EE2-7FD6D0725588}"/>
                </a:ext>
              </a:extLst>
            </p:cNvPr>
            <p:cNvSpPr/>
            <p:nvPr/>
          </p:nvSpPr>
          <p:spPr>
            <a:xfrm>
              <a:off x="8884666"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8" name="Volný tvar: obrazec 877">
              <a:extLst>
                <a:ext uri="{FF2B5EF4-FFF2-40B4-BE49-F238E27FC236}">
                  <a16:creationId xmlns:a16="http://schemas.microsoft.com/office/drawing/2014/main" id="{2B3E5942-28F3-4A73-920D-079B5270B0ED}"/>
                </a:ext>
              </a:extLst>
            </p:cNvPr>
            <p:cNvSpPr/>
            <p:nvPr/>
          </p:nvSpPr>
          <p:spPr>
            <a:xfrm>
              <a:off x="9213722"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4"/>
                  </a:lnTo>
                  <a:cubicBezTo>
                    <a:pt x="27622" y="23051"/>
                    <a:pt x="122555" y="101917"/>
                    <a:pt x="147066" y="127699"/>
                  </a:cubicBezTo>
                  <a:lnTo>
                    <a:pt x="151638" y="127699"/>
                  </a:lnTo>
                  <a:cubicBezTo>
                    <a:pt x="176085"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9" name="Volný tvar: obrazec 878">
              <a:extLst>
                <a:ext uri="{FF2B5EF4-FFF2-40B4-BE49-F238E27FC236}">
                  <a16:creationId xmlns:a16="http://schemas.microsoft.com/office/drawing/2014/main" id="{1C389944-F3C6-44A8-9CF7-9F8A4A99514E}"/>
                </a:ext>
              </a:extLst>
            </p:cNvPr>
            <p:cNvSpPr/>
            <p:nvPr/>
          </p:nvSpPr>
          <p:spPr>
            <a:xfrm>
              <a:off x="9542906" y="4206303"/>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0" name="Volný tvar: obrazec 879">
              <a:extLst>
                <a:ext uri="{FF2B5EF4-FFF2-40B4-BE49-F238E27FC236}">
                  <a16:creationId xmlns:a16="http://schemas.microsoft.com/office/drawing/2014/main" id="{CE166515-22AF-4717-A4CF-89E56988A39A}"/>
                </a:ext>
              </a:extLst>
            </p:cNvPr>
            <p:cNvSpPr/>
            <p:nvPr/>
          </p:nvSpPr>
          <p:spPr>
            <a:xfrm>
              <a:off x="9872154"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1" name="Volný tvar: obrazec 880">
              <a:extLst>
                <a:ext uri="{FF2B5EF4-FFF2-40B4-BE49-F238E27FC236}">
                  <a16:creationId xmlns:a16="http://schemas.microsoft.com/office/drawing/2014/main" id="{5B777938-9AC9-46F4-A1CF-44848448F828}"/>
                </a:ext>
              </a:extLst>
            </p:cNvPr>
            <p:cNvSpPr/>
            <p:nvPr/>
          </p:nvSpPr>
          <p:spPr>
            <a:xfrm>
              <a:off x="10201402"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2" name="Volný tvar: obrazec 881">
              <a:extLst>
                <a:ext uri="{FF2B5EF4-FFF2-40B4-BE49-F238E27FC236}">
                  <a16:creationId xmlns:a16="http://schemas.microsoft.com/office/drawing/2014/main" id="{3B58DB82-D1BB-439F-9E30-3C2A6E6E0584}"/>
                </a:ext>
              </a:extLst>
            </p:cNvPr>
            <p:cNvSpPr/>
            <p:nvPr/>
          </p:nvSpPr>
          <p:spPr>
            <a:xfrm>
              <a:off x="10530649" y="4206303"/>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3" name="Volný tvar: obrazec 882">
              <a:extLst>
                <a:ext uri="{FF2B5EF4-FFF2-40B4-BE49-F238E27FC236}">
                  <a16:creationId xmlns:a16="http://schemas.microsoft.com/office/drawing/2014/main" id="{B3C068DB-A3C2-4CEA-B85F-2F76245E454E}"/>
                </a:ext>
              </a:extLst>
            </p:cNvPr>
            <p:cNvSpPr/>
            <p:nvPr/>
          </p:nvSpPr>
          <p:spPr>
            <a:xfrm>
              <a:off x="10860023"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4" name="Volný tvar: obrazec 883">
              <a:extLst>
                <a:ext uri="{FF2B5EF4-FFF2-40B4-BE49-F238E27FC236}">
                  <a16:creationId xmlns:a16="http://schemas.microsoft.com/office/drawing/2014/main" id="{12486EE5-EE54-4B9A-B8B7-035DD9448D99}"/>
                </a:ext>
              </a:extLst>
            </p:cNvPr>
            <p:cNvSpPr/>
            <p:nvPr/>
          </p:nvSpPr>
          <p:spPr>
            <a:xfrm>
              <a:off x="11189144"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5" name="Volný tvar: obrazec 884">
              <a:extLst>
                <a:ext uri="{FF2B5EF4-FFF2-40B4-BE49-F238E27FC236}">
                  <a16:creationId xmlns:a16="http://schemas.microsoft.com/office/drawing/2014/main" id="{E43CCA8A-5EE2-462C-9C11-A56018C688DD}"/>
                </a:ext>
              </a:extLst>
            </p:cNvPr>
            <p:cNvSpPr/>
            <p:nvPr/>
          </p:nvSpPr>
          <p:spPr>
            <a:xfrm>
              <a:off x="11518455"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6" name="Volný tvar: obrazec 885">
              <a:extLst>
                <a:ext uri="{FF2B5EF4-FFF2-40B4-BE49-F238E27FC236}">
                  <a16:creationId xmlns:a16="http://schemas.microsoft.com/office/drawing/2014/main" id="{F52B4F69-D671-42C6-817C-774913BF2977}"/>
                </a:ext>
              </a:extLst>
            </p:cNvPr>
            <p:cNvSpPr/>
            <p:nvPr/>
          </p:nvSpPr>
          <p:spPr>
            <a:xfrm>
              <a:off x="9542906" y="4443793"/>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7" name="Volný tvar: obrazec 886">
              <a:extLst>
                <a:ext uri="{FF2B5EF4-FFF2-40B4-BE49-F238E27FC236}">
                  <a16:creationId xmlns:a16="http://schemas.microsoft.com/office/drawing/2014/main" id="{0575D52F-10FE-4704-AA48-11B51C9838CB}"/>
                </a:ext>
              </a:extLst>
            </p:cNvPr>
            <p:cNvSpPr/>
            <p:nvPr/>
          </p:nvSpPr>
          <p:spPr>
            <a:xfrm>
              <a:off x="9872154"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8" name="Volný tvar: obrazec 887">
              <a:extLst>
                <a:ext uri="{FF2B5EF4-FFF2-40B4-BE49-F238E27FC236}">
                  <a16:creationId xmlns:a16="http://schemas.microsoft.com/office/drawing/2014/main" id="{5F14B1EA-E599-4F9F-A836-5473F586C5DB}"/>
                </a:ext>
              </a:extLst>
            </p:cNvPr>
            <p:cNvSpPr/>
            <p:nvPr/>
          </p:nvSpPr>
          <p:spPr>
            <a:xfrm>
              <a:off x="10201402"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1"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9" name="Volný tvar: obrazec 888">
              <a:extLst>
                <a:ext uri="{FF2B5EF4-FFF2-40B4-BE49-F238E27FC236}">
                  <a16:creationId xmlns:a16="http://schemas.microsoft.com/office/drawing/2014/main" id="{846859ED-7104-4115-A997-5EF72D4CF97A}"/>
                </a:ext>
              </a:extLst>
            </p:cNvPr>
            <p:cNvSpPr/>
            <p:nvPr/>
          </p:nvSpPr>
          <p:spPr>
            <a:xfrm>
              <a:off x="10530649" y="4443793"/>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0" name="Volný tvar: obrazec 889">
              <a:extLst>
                <a:ext uri="{FF2B5EF4-FFF2-40B4-BE49-F238E27FC236}">
                  <a16:creationId xmlns:a16="http://schemas.microsoft.com/office/drawing/2014/main" id="{FD608FCF-8E29-41FB-95B3-013AE3335793}"/>
                </a:ext>
              </a:extLst>
            </p:cNvPr>
            <p:cNvSpPr/>
            <p:nvPr/>
          </p:nvSpPr>
          <p:spPr>
            <a:xfrm>
              <a:off x="10860023"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4"/>
                  </a:lnTo>
                  <a:cubicBezTo>
                    <a:pt x="27622" y="23051"/>
                    <a:pt x="122619" y="101917"/>
                    <a:pt x="147066" y="127699"/>
                  </a:cubicBezTo>
                  <a:lnTo>
                    <a:pt x="151638" y="127699"/>
                  </a:lnTo>
                  <a:cubicBezTo>
                    <a:pt x="176149" y="101917"/>
                    <a:pt x="271082"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1" name="Volný tvar: obrazec 890">
              <a:extLst>
                <a:ext uri="{FF2B5EF4-FFF2-40B4-BE49-F238E27FC236}">
                  <a16:creationId xmlns:a16="http://schemas.microsoft.com/office/drawing/2014/main" id="{2E973BB2-0B5D-493B-A0B2-7C2F52D215E1}"/>
                </a:ext>
              </a:extLst>
            </p:cNvPr>
            <p:cNvSpPr/>
            <p:nvPr/>
          </p:nvSpPr>
          <p:spPr>
            <a:xfrm>
              <a:off x="11189144"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4"/>
                  </a:lnTo>
                  <a:cubicBezTo>
                    <a:pt x="27623" y="23051"/>
                    <a:pt x="122555" y="101917"/>
                    <a:pt x="147066" y="127699"/>
                  </a:cubicBezTo>
                  <a:lnTo>
                    <a:pt x="151638" y="127699"/>
                  </a:lnTo>
                  <a:cubicBezTo>
                    <a:pt x="176150"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92" name="Volný tvar: obrazec 891">
              <a:extLst>
                <a:ext uri="{FF2B5EF4-FFF2-40B4-BE49-F238E27FC236}">
                  <a16:creationId xmlns:a16="http://schemas.microsoft.com/office/drawing/2014/main" id="{24C14924-54C1-4B7B-A549-571289F74D01}"/>
                </a:ext>
              </a:extLst>
            </p:cNvPr>
            <p:cNvSpPr/>
            <p:nvPr/>
          </p:nvSpPr>
          <p:spPr>
            <a:xfrm>
              <a:off x="11518455"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4"/>
                  </a:lnTo>
                  <a:cubicBezTo>
                    <a:pt x="27622" y="23051"/>
                    <a:pt x="122555" y="101917"/>
                    <a:pt x="147065" y="127699"/>
                  </a:cubicBezTo>
                  <a:lnTo>
                    <a:pt x="151638" y="127699"/>
                  </a:lnTo>
                  <a:cubicBezTo>
                    <a:pt x="176149" y="101917"/>
                    <a:pt x="271081" y="23051"/>
                    <a:pt x="298703"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4" name="Volný tvar: obrazec 893">
              <a:extLst>
                <a:ext uri="{FF2B5EF4-FFF2-40B4-BE49-F238E27FC236}">
                  <a16:creationId xmlns:a16="http://schemas.microsoft.com/office/drawing/2014/main" id="{BB95CD79-8371-4ED8-B186-4830E1A494C7}"/>
                </a:ext>
              </a:extLst>
            </p:cNvPr>
            <p:cNvSpPr/>
            <p:nvPr/>
          </p:nvSpPr>
          <p:spPr>
            <a:xfrm>
              <a:off x="982535"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5" name="Volný tvar: obrazec 894">
              <a:extLst>
                <a:ext uri="{FF2B5EF4-FFF2-40B4-BE49-F238E27FC236}">
                  <a16:creationId xmlns:a16="http://schemas.microsoft.com/office/drawing/2014/main" id="{921C911D-386E-4F70-A575-F05CEB237028}"/>
                </a:ext>
              </a:extLst>
            </p:cNvPr>
            <p:cNvSpPr/>
            <p:nvPr/>
          </p:nvSpPr>
          <p:spPr>
            <a:xfrm>
              <a:off x="1311783"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6" name="Volný tvar: obrazec 895">
              <a:extLst>
                <a:ext uri="{FF2B5EF4-FFF2-40B4-BE49-F238E27FC236}">
                  <a16:creationId xmlns:a16="http://schemas.microsoft.com/office/drawing/2014/main" id="{767D18B9-4CE6-4A2D-ACB5-C42014A2D975}"/>
                </a:ext>
              </a:extLst>
            </p:cNvPr>
            <p:cNvSpPr/>
            <p:nvPr/>
          </p:nvSpPr>
          <p:spPr>
            <a:xfrm>
              <a:off x="1641030"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7" name="Volný tvar: obrazec 896">
              <a:extLst>
                <a:ext uri="{FF2B5EF4-FFF2-40B4-BE49-F238E27FC236}">
                  <a16:creationId xmlns:a16="http://schemas.microsoft.com/office/drawing/2014/main" id="{D441C185-F773-4DB2-862F-2D5334FEF8B7}"/>
                </a:ext>
              </a:extLst>
            </p:cNvPr>
            <p:cNvSpPr/>
            <p:nvPr/>
          </p:nvSpPr>
          <p:spPr>
            <a:xfrm>
              <a:off x="1970341"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90"/>
                  </a:cubicBezTo>
                  <a:cubicBezTo>
                    <a:pt x="122047" y="62548"/>
                    <a:pt x="36703" y="11811"/>
                    <a:pt x="9398" y="0"/>
                  </a:cubicBezTo>
                  <a:lnTo>
                    <a:pt x="0" y="1651"/>
                  </a:lnTo>
                  <a:cubicBezTo>
                    <a:pt x="27623" y="22987"/>
                    <a:pt x="122618" y="101854"/>
                    <a:pt x="147066" y="127635"/>
                  </a:cubicBezTo>
                  <a:lnTo>
                    <a:pt x="151638" y="127635"/>
                  </a:lnTo>
                  <a:cubicBezTo>
                    <a:pt x="176149" y="101918"/>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8" name="Volný tvar: obrazec 897">
              <a:extLst>
                <a:ext uri="{FF2B5EF4-FFF2-40B4-BE49-F238E27FC236}">
                  <a16:creationId xmlns:a16="http://schemas.microsoft.com/office/drawing/2014/main" id="{749927C2-D7C5-40B0-9410-14EC20B677BF}"/>
                </a:ext>
              </a:extLst>
            </p:cNvPr>
            <p:cNvSpPr/>
            <p:nvPr/>
          </p:nvSpPr>
          <p:spPr>
            <a:xfrm>
              <a:off x="2299398" y="3728402"/>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90"/>
                  </a:cubicBezTo>
                  <a:cubicBezTo>
                    <a:pt x="122111" y="62548"/>
                    <a:pt x="36830" y="11811"/>
                    <a:pt x="9398" y="0"/>
                  </a:cubicBezTo>
                  <a:lnTo>
                    <a:pt x="0" y="1651"/>
                  </a:lnTo>
                  <a:cubicBezTo>
                    <a:pt x="27623" y="22987"/>
                    <a:pt x="122555" y="101854"/>
                    <a:pt x="147066" y="127635"/>
                  </a:cubicBezTo>
                  <a:lnTo>
                    <a:pt x="151638" y="127635"/>
                  </a:lnTo>
                  <a:cubicBezTo>
                    <a:pt x="176086" y="101918"/>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99" name="Volný tvar: obrazec 898">
              <a:extLst>
                <a:ext uri="{FF2B5EF4-FFF2-40B4-BE49-F238E27FC236}">
                  <a16:creationId xmlns:a16="http://schemas.microsoft.com/office/drawing/2014/main" id="{97240A69-3F8C-419C-B3AB-7393F85806CC}"/>
                </a:ext>
              </a:extLst>
            </p:cNvPr>
            <p:cNvSpPr/>
            <p:nvPr/>
          </p:nvSpPr>
          <p:spPr>
            <a:xfrm>
              <a:off x="2628836"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8"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0" name="Volný tvar: obrazec 899">
              <a:extLst>
                <a:ext uri="{FF2B5EF4-FFF2-40B4-BE49-F238E27FC236}">
                  <a16:creationId xmlns:a16="http://schemas.microsoft.com/office/drawing/2014/main" id="{3356A6D1-F2D3-45BF-89B2-F067C4C061E6}"/>
                </a:ext>
              </a:extLst>
            </p:cNvPr>
            <p:cNvSpPr/>
            <p:nvPr/>
          </p:nvSpPr>
          <p:spPr>
            <a:xfrm>
              <a:off x="295802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1" name="Volný tvar: obrazec 900">
              <a:extLst>
                <a:ext uri="{FF2B5EF4-FFF2-40B4-BE49-F238E27FC236}">
                  <a16:creationId xmlns:a16="http://schemas.microsoft.com/office/drawing/2014/main" id="{F2BED9F1-AB2A-4609-8847-B33F5C792ED5}"/>
                </a:ext>
              </a:extLst>
            </p:cNvPr>
            <p:cNvSpPr/>
            <p:nvPr/>
          </p:nvSpPr>
          <p:spPr>
            <a:xfrm>
              <a:off x="3287395"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2" name="Volný tvar: obrazec 901">
              <a:extLst>
                <a:ext uri="{FF2B5EF4-FFF2-40B4-BE49-F238E27FC236}">
                  <a16:creationId xmlns:a16="http://schemas.microsoft.com/office/drawing/2014/main" id="{32E0DCBD-5EED-43B2-AD87-B8D0EE570B86}"/>
                </a:ext>
              </a:extLst>
            </p:cNvPr>
            <p:cNvSpPr/>
            <p:nvPr/>
          </p:nvSpPr>
          <p:spPr>
            <a:xfrm>
              <a:off x="3616515" y="3728402"/>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3" name="Volný tvar: obrazec 902">
              <a:extLst>
                <a:ext uri="{FF2B5EF4-FFF2-40B4-BE49-F238E27FC236}">
                  <a16:creationId xmlns:a16="http://schemas.microsoft.com/office/drawing/2014/main" id="{00C72D09-3DC4-4200-BC5E-F8606145A660}"/>
                </a:ext>
              </a:extLst>
            </p:cNvPr>
            <p:cNvSpPr/>
            <p:nvPr/>
          </p:nvSpPr>
          <p:spPr>
            <a:xfrm>
              <a:off x="3945890"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4" name="Volný tvar: obrazec 903">
              <a:extLst>
                <a:ext uri="{FF2B5EF4-FFF2-40B4-BE49-F238E27FC236}">
                  <a16:creationId xmlns:a16="http://schemas.microsoft.com/office/drawing/2014/main" id="{222C044E-BC62-4398-B693-566C8BD08DDD}"/>
                </a:ext>
              </a:extLst>
            </p:cNvPr>
            <p:cNvSpPr/>
            <p:nvPr/>
          </p:nvSpPr>
          <p:spPr>
            <a:xfrm>
              <a:off x="427501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5" name="Volný tvar: obrazec 904">
              <a:extLst>
                <a:ext uri="{FF2B5EF4-FFF2-40B4-BE49-F238E27FC236}">
                  <a16:creationId xmlns:a16="http://schemas.microsoft.com/office/drawing/2014/main" id="{93876378-6444-468C-855E-42BD42DD42AD}"/>
                </a:ext>
              </a:extLst>
            </p:cNvPr>
            <p:cNvSpPr/>
            <p:nvPr/>
          </p:nvSpPr>
          <p:spPr>
            <a:xfrm>
              <a:off x="4604321"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90"/>
                  </a:cubicBezTo>
                  <a:cubicBezTo>
                    <a:pt x="122110" y="62548"/>
                    <a:pt x="36830"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6" name="Volný tvar: obrazec 905">
              <a:extLst>
                <a:ext uri="{FF2B5EF4-FFF2-40B4-BE49-F238E27FC236}">
                  <a16:creationId xmlns:a16="http://schemas.microsoft.com/office/drawing/2014/main" id="{532582A7-2F6A-4EE2-8B09-37FA67660E9E}"/>
                </a:ext>
              </a:extLst>
            </p:cNvPr>
            <p:cNvSpPr/>
            <p:nvPr/>
          </p:nvSpPr>
          <p:spPr>
            <a:xfrm>
              <a:off x="4933505"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66" y="11811"/>
                    <a:pt x="9398" y="0"/>
                  </a:cubicBezTo>
                  <a:lnTo>
                    <a:pt x="0" y="1651"/>
                  </a:lnTo>
                  <a:cubicBezTo>
                    <a:pt x="27623" y="22987"/>
                    <a:pt x="122555" y="101854"/>
                    <a:pt x="147066" y="127635"/>
                  </a:cubicBezTo>
                  <a:lnTo>
                    <a:pt x="151702" y="127635"/>
                  </a:lnTo>
                  <a:cubicBezTo>
                    <a:pt x="176149" y="101918"/>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7" name="Volný tvar: obrazec 906">
              <a:extLst>
                <a:ext uri="{FF2B5EF4-FFF2-40B4-BE49-F238E27FC236}">
                  <a16:creationId xmlns:a16="http://schemas.microsoft.com/office/drawing/2014/main" id="{1ED11176-374F-49F7-80E2-078A4ABFD56F}"/>
                </a:ext>
              </a:extLst>
            </p:cNvPr>
            <p:cNvSpPr/>
            <p:nvPr/>
          </p:nvSpPr>
          <p:spPr>
            <a:xfrm>
              <a:off x="982535"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8" name="Volný tvar: obrazec 907">
              <a:extLst>
                <a:ext uri="{FF2B5EF4-FFF2-40B4-BE49-F238E27FC236}">
                  <a16:creationId xmlns:a16="http://schemas.microsoft.com/office/drawing/2014/main" id="{54F92461-4E0F-4E16-8EE1-7D40302BB208}"/>
                </a:ext>
              </a:extLst>
            </p:cNvPr>
            <p:cNvSpPr/>
            <p:nvPr/>
          </p:nvSpPr>
          <p:spPr>
            <a:xfrm>
              <a:off x="1311783"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547"/>
                    <a:pt x="149416"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9" name="Volný tvar: obrazec 908">
              <a:extLst>
                <a:ext uri="{FF2B5EF4-FFF2-40B4-BE49-F238E27FC236}">
                  <a16:creationId xmlns:a16="http://schemas.microsoft.com/office/drawing/2014/main" id="{4D63E809-69BA-4EB2-A3B7-5080A9B16F43}"/>
                </a:ext>
              </a:extLst>
            </p:cNvPr>
            <p:cNvSpPr/>
            <p:nvPr/>
          </p:nvSpPr>
          <p:spPr>
            <a:xfrm>
              <a:off x="1641030"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0" name="Volný tvar: obrazec 909">
              <a:extLst>
                <a:ext uri="{FF2B5EF4-FFF2-40B4-BE49-F238E27FC236}">
                  <a16:creationId xmlns:a16="http://schemas.microsoft.com/office/drawing/2014/main" id="{6E0E0A10-CA4D-4AE5-9E1E-ADF6DC4F25EF}"/>
                </a:ext>
              </a:extLst>
            </p:cNvPr>
            <p:cNvSpPr/>
            <p:nvPr/>
          </p:nvSpPr>
          <p:spPr>
            <a:xfrm>
              <a:off x="1970341"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547"/>
                    <a:pt x="149352" y="76390"/>
                  </a:cubicBezTo>
                  <a:cubicBezTo>
                    <a:pt x="122047" y="62547"/>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1" name="Volný tvar: obrazec 910">
              <a:extLst>
                <a:ext uri="{FF2B5EF4-FFF2-40B4-BE49-F238E27FC236}">
                  <a16:creationId xmlns:a16="http://schemas.microsoft.com/office/drawing/2014/main" id="{2D4248AE-F6E5-4145-808B-8AFA5EC48E22}"/>
                </a:ext>
              </a:extLst>
            </p:cNvPr>
            <p:cNvSpPr/>
            <p:nvPr/>
          </p:nvSpPr>
          <p:spPr>
            <a:xfrm>
              <a:off x="2299398" y="3965892"/>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547"/>
                    <a:pt x="149416" y="76390"/>
                  </a:cubicBezTo>
                  <a:cubicBezTo>
                    <a:pt x="122111" y="62547"/>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12" name="Volný tvar: obrazec 911">
              <a:extLst>
                <a:ext uri="{FF2B5EF4-FFF2-40B4-BE49-F238E27FC236}">
                  <a16:creationId xmlns:a16="http://schemas.microsoft.com/office/drawing/2014/main" id="{900064C6-7592-4D8D-9BE0-23B2D6CC630F}"/>
                </a:ext>
              </a:extLst>
            </p:cNvPr>
            <p:cNvSpPr/>
            <p:nvPr/>
          </p:nvSpPr>
          <p:spPr>
            <a:xfrm>
              <a:off x="2628836"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416" y="76390"/>
                  </a:cubicBezTo>
                  <a:cubicBezTo>
                    <a:pt x="122111" y="62547"/>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3" name="Volný tvar: obrazec 912">
              <a:extLst>
                <a:ext uri="{FF2B5EF4-FFF2-40B4-BE49-F238E27FC236}">
                  <a16:creationId xmlns:a16="http://schemas.microsoft.com/office/drawing/2014/main" id="{82003C15-9E1F-43D1-A461-E595E420B629}"/>
                </a:ext>
              </a:extLst>
            </p:cNvPr>
            <p:cNvSpPr/>
            <p:nvPr/>
          </p:nvSpPr>
          <p:spPr>
            <a:xfrm>
              <a:off x="295802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4" name="Volný tvar: obrazec 913">
              <a:extLst>
                <a:ext uri="{FF2B5EF4-FFF2-40B4-BE49-F238E27FC236}">
                  <a16:creationId xmlns:a16="http://schemas.microsoft.com/office/drawing/2014/main" id="{34EA4181-8A2D-4A7C-993A-69662DCDB570}"/>
                </a:ext>
              </a:extLst>
            </p:cNvPr>
            <p:cNvSpPr/>
            <p:nvPr/>
          </p:nvSpPr>
          <p:spPr>
            <a:xfrm>
              <a:off x="3287395"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5" name="Volný tvar: obrazec 914">
              <a:extLst>
                <a:ext uri="{FF2B5EF4-FFF2-40B4-BE49-F238E27FC236}">
                  <a16:creationId xmlns:a16="http://schemas.microsoft.com/office/drawing/2014/main" id="{477FCFD4-467C-4749-B589-4EE7FF40C04A}"/>
                </a:ext>
              </a:extLst>
            </p:cNvPr>
            <p:cNvSpPr/>
            <p:nvPr/>
          </p:nvSpPr>
          <p:spPr>
            <a:xfrm>
              <a:off x="3616515" y="3965892"/>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6" name="Volný tvar: obrazec 915">
              <a:extLst>
                <a:ext uri="{FF2B5EF4-FFF2-40B4-BE49-F238E27FC236}">
                  <a16:creationId xmlns:a16="http://schemas.microsoft.com/office/drawing/2014/main" id="{7A8035C3-9B06-4E70-A292-DC7999A2C491}"/>
                </a:ext>
              </a:extLst>
            </p:cNvPr>
            <p:cNvSpPr/>
            <p:nvPr/>
          </p:nvSpPr>
          <p:spPr>
            <a:xfrm>
              <a:off x="3945890"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7" name="Volný tvar: obrazec 916">
              <a:extLst>
                <a:ext uri="{FF2B5EF4-FFF2-40B4-BE49-F238E27FC236}">
                  <a16:creationId xmlns:a16="http://schemas.microsoft.com/office/drawing/2014/main" id="{AAF632AA-46A6-46C3-8F76-FBA1C3B47779}"/>
                </a:ext>
              </a:extLst>
            </p:cNvPr>
            <p:cNvSpPr/>
            <p:nvPr/>
          </p:nvSpPr>
          <p:spPr>
            <a:xfrm>
              <a:off x="427501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8" name="Volný tvar: obrazec 917">
              <a:extLst>
                <a:ext uri="{FF2B5EF4-FFF2-40B4-BE49-F238E27FC236}">
                  <a16:creationId xmlns:a16="http://schemas.microsoft.com/office/drawing/2014/main" id="{7E9D6B29-8C56-4360-A2C0-C3F4439682B3}"/>
                </a:ext>
              </a:extLst>
            </p:cNvPr>
            <p:cNvSpPr/>
            <p:nvPr/>
          </p:nvSpPr>
          <p:spPr>
            <a:xfrm>
              <a:off x="4604321"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415" y="76390"/>
                  </a:cubicBezTo>
                  <a:cubicBezTo>
                    <a:pt x="122110" y="62547"/>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9" name="Volný tvar: obrazec 918">
              <a:extLst>
                <a:ext uri="{FF2B5EF4-FFF2-40B4-BE49-F238E27FC236}">
                  <a16:creationId xmlns:a16="http://schemas.microsoft.com/office/drawing/2014/main" id="{B021989D-ED38-40D2-9D60-6ECD4E27EEA3}"/>
                </a:ext>
              </a:extLst>
            </p:cNvPr>
            <p:cNvSpPr/>
            <p:nvPr/>
          </p:nvSpPr>
          <p:spPr>
            <a:xfrm>
              <a:off x="4933505"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0" name="Volný tvar: obrazec 919">
              <a:extLst>
                <a:ext uri="{FF2B5EF4-FFF2-40B4-BE49-F238E27FC236}">
                  <a16:creationId xmlns:a16="http://schemas.microsoft.com/office/drawing/2014/main" id="{238EC1A2-3708-4DAA-9E97-C8841E8DC79C}"/>
                </a:ext>
              </a:extLst>
            </p:cNvPr>
            <p:cNvSpPr/>
            <p:nvPr/>
          </p:nvSpPr>
          <p:spPr>
            <a:xfrm>
              <a:off x="5262753"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1" name="Volný tvar: obrazec 920">
              <a:extLst>
                <a:ext uri="{FF2B5EF4-FFF2-40B4-BE49-F238E27FC236}">
                  <a16:creationId xmlns:a16="http://schemas.microsoft.com/office/drawing/2014/main" id="{C0376360-D6A8-495B-AF7E-CF1BB73557A9}"/>
                </a:ext>
              </a:extLst>
            </p:cNvPr>
            <p:cNvSpPr/>
            <p:nvPr/>
          </p:nvSpPr>
          <p:spPr>
            <a:xfrm>
              <a:off x="5592000" y="3728402"/>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2" name="Volný tvar: obrazec 921">
              <a:extLst>
                <a:ext uri="{FF2B5EF4-FFF2-40B4-BE49-F238E27FC236}">
                  <a16:creationId xmlns:a16="http://schemas.microsoft.com/office/drawing/2014/main" id="{DC793F3C-602F-46D9-B4E7-AC9B657C18D7}"/>
                </a:ext>
              </a:extLst>
            </p:cNvPr>
            <p:cNvSpPr/>
            <p:nvPr/>
          </p:nvSpPr>
          <p:spPr>
            <a:xfrm>
              <a:off x="5921184"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3" name="Volný tvar: obrazec 922">
              <a:extLst>
                <a:ext uri="{FF2B5EF4-FFF2-40B4-BE49-F238E27FC236}">
                  <a16:creationId xmlns:a16="http://schemas.microsoft.com/office/drawing/2014/main" id="{0ACCCD6A-158C-44A5-9699-C5D9041C5264}"/>
                </a:ext>
              </a:extLst>
            </p:cNvPr>
            <p:cNvSpPr/>
            <p:nvPr/>
          </p:nvSpPr>
          <p:spPr>
            <a:xfrm>
              <a:off x="6250559" y="3728402"/>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90"/>
                  </a:cubicBezTo>
                  <a:cubicBezTo>
                    <a:pt x="122110" y="62548"/>
                    <a:pt x="36830" y="11811"/>
                    <a:pt x="9398" y="0"/>
                  </a:cubicBezTo>
                  <a:lnTo>
                    <a:pt x="0" y="1651"/>
                  </a:lnTo>
                  <a:cubicBezTo>
                    <a:pt x="27622" y="22987"/>
                    <a:pt x="122618" y="101854"/>
                    <a:pt x="147066" y="127635"/>
                  </a:cubicBezTo>
                  <a:lnTo>
                    <a:pt x="151638" y="127635"/>
                  </a:lnTo>
                  <a:cubicBezTo>
                    <a:pt x="176149" y="101918"/>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4" name="Volný tvar: obrazec 923">
              <a:extLst>
                <a:ext uri="{FF2B5EF4-FFF2-40B4-BE49-F238E27FC236}">
                  <a16:creationId xmlns:a16="http://schemas.microsoft.com/office/drawing/2014/main" id="{64FC1187-9AA1-46BA-957E-CDBAEC0DF1B3}"/>
                </a:ext>
              </a:extLst>
            </p:cNvPr>
            <p:cNvSpPr/>
            <p:nvPr/>
          </p:nvSpPr>
          <p:spPr>
            <a:xfrm>
              <a:off x="6579679" y="3728402"/>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90"/>
                  </a:cubicBezTo>
                  <a:cubicBezTo>
                    <a:pt x="122110" y="62548"/>
                    <a:pt x="36766" y="11811"/>
                    <a:pt x="9398" y="0"/>
                  </a:cubicBezTo>
                  <a:lnTo>
                    <a:pt x="0" y="1651"/>
                  </a:lnTo>
                  <a:cubicBezTo>
                    <a:pt x="27622" y="22987"/>
                    <a:pt x="122555" y="101854"/>
                    <a:pt x="147065" y="127635"/>
                  </a:cubicBezTo>
                  <a:lnTo>
                    <a:pt x="151638" y="127635"/>
                  </a:lnTo>
                  <a:cubicBezTo>
                    <a:pt x="176085" y="101918"/>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25" name="Volný tvar: obrazec 924">
              <a:extLst>
                <a:ext uri="{FF2B5EF4-FFF2-40B4-BE49-F238E27FC236}">
                  <a16:creationId xmlns:a16="http://schemas.microsoft.com/office/drawing/2014/main" id="{E9035C97-601D-411B-A5B4-36B16CD03FAD}"/>
                </a:ext>
              </a:extLst>
            </p:cNvPr>
            <p:cNvSpPr/>
            <p:nvPr/>
          </p:nvSpPr>
          <p:spPr>
            <a:xfrm>
              <a:off x="6909117" y="3728402"/>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90"/>
                  </a:cubicBezTo>
                  <a:cubicBezTo>
                    <a:pt x="122047" y="62548"/>
                    <a:pt x="36702" y="11811"/>
                    <a:pt x="9398" y="0"/>
                  </a:cubicBezTo>
                  <a:lnTo>
                    <a:pt x="0" y="1651"/>
                  </a:lnTo>
                  <a:cubicBezTo>
                    <a:pt x="27622" y="22987"/>
                    <a:pt x="122618" y="101854"/>
                    <a:pt x="147065" y="127635"/>
                  </a:cubicBezTo>
                  <a:lnTo>
                    <a:pt x="151638" y="127635"/>
                  </a:lnTo>
                  <a:cubicBezTo>
                    <a:pt x="176085"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6" name="Volný tvar: obrazec 925">
              <a:extLst>
                <a:ext uri="{FF2B5EF4-FFF2-40B4-BE49-F238E27FC236}">
                  <a16:creationId xmlns:a16="http://schemas.microsoft.com/office/drawing/2014/main" id="{DE158DC2-D18A-44C5-BF83-5BADB5FFBC1F}"/>
                </a:ext>
              </a:extLst>
            </p:cNvPr>
            <p:cNvSpPr/>
            <p:nvPr/>
          </p:nvSpPr>
          <p:spPr>
            <a:xfrm>
              <a:off x="7238301"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085"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7" name="Volný tvar: obrazec 926">
              <a:extLst>
                <a:ext uri="{FF2B5EF4-FFF2-40B4-BE49-F238E27FC236}">
                  <a16:creationId xmlns:a16="http://schemas.microsoft.com/office/drawing/2014/main" id="{C60D0F64-21D0-4120-9E34-3723199BA27B}"/>
                </a:ext>
              </a:extLst>
            </p:cNvPr>
            <p:cNvSpPr/>
            <p:nvPr/>
          </p:nvSpPr>
          <p:spPr>
            <a:xfrm>
              <a:off x="7567548"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8" name="Volný tvar: obrazec 927">
              <a:extLst>
                <a:ext uri="{FF2B5EF4-FFF2-40B4-BE49-F238E27FC236}">
                  <a16:creationId xmlns:a16="http://schemas.microsoft.com/office/drawing/2014/main" id="{626DB97B-89C4-44D1-94FF-7D0348CE381C}"/>
                </a:ext>
              </a:extLst>
            </p:cNvPr>
            <p:cNvSpPr/>
            <p:nvPr/>
          </p:nvSpPr>
          <p:spPr>
            <a:xfrm>
              <a:off x="7896732"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9" name="Volný tvar: obrazec 928">
              <a:extLst>
                <a:ext uri="{FF2B5EF4-FFF2-40B4-BE49-F238E27FC236}">
                  <a16:creationId xmlns:a16="http://schemas.microsoft.com/office/drawing/2014/main" id="{F58532FF-C874-4D94-BD60-B3EA387EB96C}"/>
                </a:ext>
              </a:extLst>
            </p:cNvPr>
            <p:cNvSpPr/>
            <p:nvPr/>
          </p:nvSpPr>
          <p:spPr>
            <a:xfrm>
              <a:off x="8226107" y="3728402"/>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0" name="Volný tvar: obrazec 929">
              <a:extLst>
                <a:ext uri="{FF2B5EF4-FFF2-40B4-BE49-F238E27FC236}">
                  <a16:creationId xmlns:a16="http://schemas.microsoft.com/office/drawing/2014/main" id="{56C359F0-0B65-4621-BDF4-1ADDC2CA2642}"/>
                </a:ext>
              </a:extLst>
            </p:cNvPr>
            <p:cNvSpPr/>
            <p:nvPr/>
          </p:nvSpPr>
          <p:spPr>
            <a:xfrm>
              <a:off x="8555228" y="3728402"/>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90"/>
                  </a:cubicBezTo>
                  <a:cubicBezTo>
                    <a:pt x="122047" y="62548"/>
                    <a:pt x="36703" y="11811"/>
                    <a:pt x="9398" y="0"/>
                  </a:cubicBezTo>
                  <a:lnTo>
                    <a:pt x="0" y="1651"/>
                  </a:lnTo>
                  <a:cubicBezTo>
                    <a:pt x="27559" y="22987"/>
                    <a:pt x="122555" y="101854"/>
                    <a:pt x="147065" y="127635"/>
                  </a:cubicBezTo>
                  <a:lnTo>
                    <a:pt x="151702" y="127635"/>
                  </a:lnTo>
                  <a:cubicBezTo>
                    <a:pt x="176213" y="101918"/>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31" name="Volný tvar: obrazec 930">
              <a:extLst>
                <a:ext uri="{FF2B5EF4-FFF2-40B4-BE49-F238E27FC236}">
                  <a16:creationId xmlns:a16="http://schemas.microsoft.com/office/drawing/2014/main" id="{61C61C00-77F9-4003-AC09-B5629CB70175}"/>
                </a:ext>
              </a:extLst>
            </p:cNvPr>
            <p:cNvSpPr/>
            <p:nvPr/>
          </p:nvSpPr>
          <p:spPr>
            <a:xfrm>
              <a:off x="8884666"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2" name="Volný tvar: obrazec 931">
              <a:extLst>
                <a:ext uri="{FF2B5EF4-FFF2-40B4-BE49-F238E27FC236}">
                  <a16:creationId xmlns:a16="http://schemas.microsoft.com/office/drawing/2014/main" id="{82B71B78-94FE-41E7-B992-3A7983B8EA2C}"/>
                </a:ext>
              </a:extLst>
            </p:cNvPr>
            <p:cNvSpPr/>
            <p:nvPr/>
          </p:nvSpPr>
          <p:spPr>
            <a:xfrm>
              <a:off x="5262753"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3" name="Volný tvar: obrazec 932">
              <a:extLst>
                <a:ext uri="{FF2B5EF4-FFF2-40B4-BE49-F238E27FC236}">
                  <a16:creationId xmlns:a16="http://schemas.microsoft.com/office/drawing/2014/main" id="{10AE8F0B-453C-4D30-8C86-D5261C7BA307}"/>
                </a:ext>
              </a:extLst>
            </p:cNvPr>
            <p:cNvSpPr/>
            <p:nvPr/>
          </p:nvSpPr>
          <p:spPr>
            <a:xfrm>
              <a:off x="5592000" y="3965892"/>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547"/>
                    <a:pt x="149415"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4" name="Volný tvar: obrazec 933">
              <a:extLst>
                <a:ext uri="{FF2B5EF4-FFF2-40B4-BE49-F238E27FC236}">
                  <a16:creationId xmlns:a16="http://schemas.microsoft.com/office/drawing/2014/main" id="{B013E239-5445-4C8E-9760-7EC0259CF03C}"/>
                </a:ext>
              </a:extLst>
            </p:cNvPr>
            <p:cNvSpPr/>
            <p:nvPr/>
          </p:nvSpPr>
          <p:spPr>
            <a:xfrm>
              <a:off x="5921184"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5" name="Volný tvar: obrazec 934">
              <a:extLst>
                <a:ext uri="{FF2B5EF4-FFF2-40B4-BE49-F238E27FC236}">
                  <a16:creationId xmlns:a16="http://schemas.microsoft.com/office/drawing/2014/main" id="{44BD5619-4E4F-4C96-AB6A-288FDD2FD804}"/>
                </a:ext>
              </a:extLst>
            </p:cNvPr>
            <p:cNvSpPr/>
            <p:nvPr/>
          </p:nvSpPr>
          <p:spPr>
            <a:xfrm>
              <a:off x="6250559" y="3965892"/>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547"/>
                    <a:pt x="149415" y="76390"/>
                  </a:cubicBezTo>
                  <a:cubicBezTo>
                    <a:pt x="122110" y="62547"/>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6" name="Volný tvar: obrazec 935">
              <a:extLst>
                <a:ext uri="{FF2B5EF4-FFF2-40B4-BE49-F238E27FC236}">
                  <a16:creationId xmlns:a16="http://schemas.microsoft.com/office/drawing/2014/main" id="{7CE3C05A-CC1C-41E0-B376-9075B3876A56}"/>
                </a:ext>
              </a:extLst>
            </p:cNvPr>
            <p:cNvSpPr/>
            <p:nvPr/>
          </p:nvSpPr>
          <p:spPr>
            <a:xfrm>
              <a:off x="6579679" y="3965892"/>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547"/>
                    <a:pt x="149415" y="76390"/>
                  </a:cubicBezTo>
                  <a:cubicBezTo>
                    <a:pt x="122110" y="62547"/>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37" name="Volný tvar: obrazec 936">
              <a:extLst>
                <a:ext uri="{FF2B5EF4-FFF2-40B4-BE49-F238E27FC236}">
                  <a16:creationId xmlns:a16="http://schemas.microsoft.com/office/drawing/2014/main" id="{FBEE5501-6BF2-4089-B492-6353B660142B}"/>
                </a:ext>
              </a:extLst>
            </p:cNvPr>
            <p:cNvSpPr/>
            <p:nvPr/>
          </p:nvSpPr>
          <p:spPr>
            <a:xfrm>
              <a:off x="6909117"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1" y="76390"/>
                  </a:cubicBezTo>
                  <a:cubicBezTo>
                    <a:pt x="122047" y="62547"/>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8" name="Volný tvar: obrazec 937">
              <a:extLst>
                <a:ext uri="{FF2B5EF4-FFF2-40B4-BE49-F238E27FC236}">
                  <a16:creationId xmlns:a16="http://schemas.microsoft.com/office/drawing/2014/main" id="{1F0EB9D4-FA96-4412-B459-9D9428934225}"/>
                </a:ext>
              </a:extLst>
            </p:cNvPr>
            <p:cNvSpPr/>
            <p:nvPr/>
          </p:nvSpPr>
          <p:spPr>
            <a:xfrm>
              <a:off x="7238301"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9" name="Volný tvar: obrazec 938">
              <a:extLst>
                <a:ext uri="{FF2B5EF4-FFF2-40B4-BE49-F238E27FC236}">
                  <a16:creationId xmlns:a16="http://schemas.microsoft.com/office/drawing/2014/main" id="{5DB3D8FC-4280-4E4E-A1A6-A63A11F0031A}"/>
                </a:ext>
              </a:extLst>
            </p:cNvPr>
            <p:cNvSpPr/>
            <p:nvPr/>
          </p:nvSpPr>
          <p:spPr>
            <a:xfrm>
              <a:off x="7567548"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0" name="Volný tvar: obrazec 939">
              <a:extLst>
                <a:ext uri="{FF2B5EF4-FFF2-40B4-BE49-F238E27FC236}">
                  <a16:creationId xmlns:a16="http://schemas.microsoft.com/office/drawing/2014/main" id="{DB355D07-C3B0-4A7E-9A3D-C3B47AAD7AC4}"/>
                </a:ext>
              </a:extLst>
            </p:cNvPr>
            <p:cNvSpPr/>
            <p:nvPr/>
          </p:nvSpPr>
          <p:spPr>
            <a:xfrm>
              <a:off x="7896732"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1" name="Volný tvar: obrazec 940">
              <a:extLst>
                <a:ext uri="{FF2B5EF4-FFF2-40B4-BE49-F238E27FC236}">
                  <a16:creationId xmlns:a16="http://schemas.microsoft.com/office/drawing/2014/main" id="{8B7FD48B-A376-4670-87B1-BAD4970C4FE9}"/>
                </a:ext>
              </a:extLst>
            </p:cNvPr>
            <p:cNvSpPr/>
            <p:nvPr/>
          </p:nvSpPr>
          <p:spPr>
            <a:xfrm>
              <a:off x="8226107" y="3965892"/>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2" name="Volný tvar: obrazec 941">
              <a:extLst>
                <a:ext uri="{FF2B5EF4-FFF2-40B4-BE49-F238E27FC236}">
                  <a16:creationId xmlns:a16="http://schemas.microsoft.com/office/drawing/2014/main" id="{6BCA35EA-2CA3-43DC-908C-4DF1D2D9B69F}"/>
                </a:ext>
              </a:extLst>
            </p:cNvPr>
            <p:cNvSpPr/>
            <p:nvPr/>
          </p:nvSpPr>
          <p:spPr>
            <a:xfrm>
              <a:off x="8555228" y="3965892"/>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547"/>
                    <a:pt x="149352" y="76390"/>
                  </a:cubicBezTo>
                  <a:cubicBezTo>
                    <a:pt x="122047" y="62547"/>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3" name="Volný tvar: obrazec 942">
              <a:extLst>
                <a:ext uri="{FF2B5EF4-FFF2-40B4-BE49-F238E27FC236}">
                  <a16:creationId xmlns:a16="http://schemas.microsoft.com/office/drawing/2014/main" id="{AD178903-1EC5-4400-8BF6-0F3C6C4CC7CF}"/>
                </a:ext>
              </a:extLst>
            </p:cNvPr>
            <p:cNvSpPr/>
            <p:nvPr/>
          </p:nvSpPr>
          <p:spPr>
            <a:xfrm>
              <a:off x="8884666"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2" y="76390"/>
                  </a:cubicBezTo>
                  <a:cubicBezTo>
                    <a:pt x="122047" y="62547"/>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4" name="Volný tvar: obrazec 943">
              <a:extLst>
                <a:ext uri="{FF2B5EF4-FFF2-40B4-BE49-F238E27FC236}">
                  <a16:creationId xmlns:a16="http://schemas.microsoft.com/office/drawing/2014/main" id="{5BA61F42-3BE9-4865-8ADA-932545CB3D53}"/>
                </a:ext>
              </a:extLst>
            </p:cNvPr>
            <p:cNvSpPr/>
            <p:nvPr/>
          </p:nvSpPr>
          <p:spPr>
            <a:xfrm>
              <a:off x="9213722"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5" name="Volný tvar: obrazec 944">
              <a:extLst>
                <a:ext uri="{FF2B5EF4-FFF2-40B4-BE49-F238E27FC236}">
                  <a16:creationId xmlns:a16="http://schemas.microsoft.com/office/drawing/2014/main" id="{8FE23B8F-3901-4BAD-94C7-3E39C730AB9F}"/>
                </a:ext>
              </a:extLst>
            </p:cNvPr>
            <p:cNvSpPr/>
            <p:nvPr/>
          </p:nvSpPr>
          <p:spPr>
            <a:xfrm>
              <a:off x="9542906"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6" name="Volný tvar: obrazec 945">
              <a:extLst>
                <a:ext uri="{FF2B5EF4-FFF2-40B4-BE49-F238E27FC236}">
                  <a16:creationId xmlns:a16="http://schemas.microsoft.com/office/drawing/2014/main" id="{353614FE-7416-4621-966E-5B68C7E68206}"/>
                </a:ext>
              </a:extLst>
            </p:cNvPr>
            <p:cNvSpPr/>
            <p:nvPr/>
          </p:nvSpPr>
          <p:spPr>
            <a:xfrm>
              <a:off x="10201402"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7" name="Volný tvar: obrazec 946">
              <a:extLst>
                <a:ext uri="{FF2B5EF4-FFF2-40B4-BE49-F238E27FC236}">
                  <a16:creationId xmlns:a16="http://schemas.microsoft.com/office/drawing/2014/main" id="{E2A251CA-5FCD-4630-A8A6-654F63858ABC}"/>
                </a:ext>
              </a:extLst>
            </p:cNvPr>
            <p:cNvSpPr/>
            <p:nvPr/>
          </p:nvSpPr>
          <p:spPr>
            <a:xfrm>
              <a:off x="10530649" y="3728402"/>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90"/>
                  </a:cubicBezTo>
                  <a:cubicBezTo>
                    <a:pt x="122047"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8" name="Volný tvar: obrazec 947">
              <a:extLst>
                <a:ext uri="{FF2B5EF4-FFF2-40B4-BE49-F238E27FC236}">
                  <a16:creationId xmlns:a16="http://schemas.microsoft.com/office/drawing/2014/main" id="{BF8EFB3C-8D5E-4AAD-84B5-C48041EDFB17}"/>
                </a:ext>
              </a:extLst>
            </p:cNvPr>
            <p:cNvSpPr/>
            <p:nvPr/>
          </p:nvSpPr>
          <p:spPr>
            <a:xfrm>
              <a:off x="10860023"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90"/>
                  </a:cubicBezTo>
                  <a:cubicBezTo>
                    <a:pt x="122047" y="62548"/>
                    <a:pt x="36767" y="11811"/>
                    <a:pt x="9398" y="0"/>
                  </a:cubicBezTo>
                  <a:lnTo>
                    <a:pt x="0" y="1651"/>
                  </a:lnTo>
                  <a:cubicBezTo>
                    <a:pt x="27622" y="22987"/>
                    <a:pt x="122619" y="101854"/>
                    <a:pt x="147066" y="127635"/>
                  </a:cubicBezTo>
                  <a:lnTo>
                    <a:pt x="151638" y="127635"/>
                  </a:lnTo>
                  <a:cubicBezTo>
                    <a:pt x="176149" y="101918"/>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9" name="Volný tvar: obrazec 948">
              <a:extLst>
                <a:ext uri="{FF2B5EF4-FFF2-40B4-BE49-F238E27FC236}">
                  <a16:creationId xmlns:a16="http://schemas.microsoft.com/office/drawing/2014/main" id="{FACF1F7D-4132-4C9E-86D4-0CD1ACACAA54}"/>
                </a:ext>
              </a:extLst>
            </p:cNvPr>
            <p:cNvSpPr/>
            <p:nvPr/>
          </p:nvSpPr>
          <p:spPr>
            <a:xfrm>
              <a:off x="11189144"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03" y="11811"/>
                    <a:pt x="9399" y="0"/>
                  </a:cubicBezTo>
                  <a:lnTo>
                    <a:pt x="0" y="1651"/>
                  </a:lnTo>
                  <a:cubicBezTo>
                    <a:pt x="27623" y="22987"/>
                    <a:pt x="122555" y="101854"/>
                    <a:pt x="147066" y="127635"/>
                  </a:cubicBezTo>
                  <a:lnTo>
                    <a:pt x="151638" y="127635"/>
                  </a:lnTo>
                  <a:cubicBezTo>
                    <a:pt x="176150"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0" name="Volný tvar: obrazec 949">
              <a:extLst>
                <a:ext uri="{FF2B5EF4-FFF2-40B4-BE49-F238E27FC236}">
                  <a16:creationId xmlns:a16="http://schemas.microsoft.com/office/drawing/2014/main" id="{76581882-D01A-4795-A57E-DB64E2217897}"/>
                </a:ext>
              </a:extLst>
            </p:cNvPr>
            <p:cNvSpPr/>
            <p:nvPr/>
          </p:nvSpPr>
          <p:spPr>
            <a:xfrm>
              <a:off x="11518455"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90"/>
                  </a:cubicBezTo>
                  <a:cubicBezTo>
                    <a:pt x="122110" y="62548"/>
                    <a:pt x="36830" y="11811"/>
                    <a:pt x="9398" y="0"/>
                  </a:cubicBezTo>
                  <a:lnTo>
                    <a:pt x="0" y="1651"/>
                  </a:lnTo>
                  <a:cubicBezTo>
                    <a:pt x="27622" y="22987"/>
                    <a:pt x="122555" y="101854"/>
                    <a:pt x="147065" y="127635"/>
                  </a:cubicBezTo>
                  <a:lnTo>
                    <a:pt x="151638" y="127635"/>
                  </a:lnTo>
                  <a:cubicBezTo>
                    <a:pt x="176149" y="101918"/>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1" name="Volný tvar: obrazec 950">
              <a:extLst>
                <a:ext uri="{FF2B5EF4-FFF2-40B4-BE49-F238E27FC236}">
                  <a16:creationId xmlns:a16="http://schemas.microsoft.com/office/drawing/2014/main" id="{7DEF5D85-7D29-4F77-B951-DA6A1B9E3A2C}"/>
                </a:ext>
              </a:extLst>
            </p:cNvPr>
            <p:cNvSpPr/>
            <p:nvPr/>
          </p:nvSpPr>
          <p:spPr>
            <a:xfrm>
              <a:off x="9872154"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1" y="76390"/>
                  </a:cubicBezTo>
                  <a:cubicBezTo>
                    <a:pt x="122047" y="62547"/>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2" name="Volný tvar: obrazec 951">
              <a:extLst>
                <a:ext uri="{FF2B5EF4-FFF2-40B4-BE49-F238E27FC236}">
                  <a16:creationId xmlns:a16="http://schemas.microsoft.com/office/drawing/2014/main" id="{E1D018B9-EE79-4AEA-ACE2-C33214837B61}"/>
                </a:ext>
              </a:extLst>
            </p:cNvPr>
            <p:cNvSpPr/>
            <p:nvPr/>
          </p:nvSpPr>
          <p:spPr>
            <a:xfrm>
              <a:off x="10201402"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3" name="Volný tvar: obrazec 952">
              <a:extLst>
                <a:ext uri="{FF2B5EF4-FFF2-40B4-BE49-F238E27FC236}">
                  <a16:creationId xmlns:a16="http://schemas.microsoft.com/office/drawing/2014/main" id="{B4BDAAEC-B5BE-42D2-A4E0-3D167CCC25A1}"/>
                </a:ext>
              </a:extLst>
            </p:cNvPr>
            <p:cNvSpPr/>
            <p:nvPr/>
          </p:nvSpPr>
          <p:spPr>
            <a:xfrm>
              <a:off x="10530649" y="3965892"/>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547"/>
                    <a:pt x="149352" y="76390"/>
                  </a:cubicBezTo>
                  <a:cubicBezTo>
                    <a:pt x="122047"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4" name="Volný tvar: obrazec 953">
              <a:extLst>
                <a:ext uri="{FF2B5EF4-FFF2-40B4-BE49-F238E27FC236}">
                  <a16:creationId xmlns:a16="http://schemas.microsoft.com/office/drawing/2014/main" id="{6EE26F09-09D0-42AE-97AC-ECD4D62732DB}"/>
                </a:ext>
              </a:extLst>
            </p:cNvPr>
            <p:cNvSpPr/>
            <p:nvPr/>
          </p:nvSpPr>
          <p:spPr>
            <a:xfrm>
              <a:off x="10860023"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547"/>
                    <a:pt x="149352" y="76390"/>
                  </a:cubicBezTo>
                  <a:cubicBezTo>
                    <a:pt x="122047" y="62547"/>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5" name="Volný tvar: obrazec 954">
              <a:extLst>
                <a:ext uri="{FF2B5EF4-FFF2-40B4-BE49-F238E27FC236}">
                  <a16:creationId xmlns:a16="http://schemas.microsoft.com/office/drawing/2014/main" id="{3D64F597-3EF7-4D86-8A23-CDAA3456FA4C}"/>
                </a:ext>
              </a:extLst>
            </p:cNvPr>
            <p:cNvSpPr/>
            <p:nvPr/>
          </p:nvSpPr>
          <p:spPr>
            <a:xfrm>
              <a:off x="11189144"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6" name="Volný tvar: obrazec 955">
              <a:extLst>
                <a:ext uri="{FF2B5EF4-FFF2-40B4-BE49-F238E27FC236}">
                  <a16:creationId xmlns:a16="http://schemas.microsoft.com/office/drawing/2014/main" id="{1C0713B7-2631-4B95-948B-A075FB3B63B3}"/>
                </a:ext>
              </a:extLst>
            </p:cNvPr>
            <p:cNvSpPr/>
            <p:nvPr/>
          </p:nvSpPr>
          <p:spPr>
            <a:xfrm>
              <a:off x="11518455"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547"/>
                    <a:pt x="149415" y="76390"/>
                  </a:cubicBezTo>
                  <a:cubicBezTo>
                    <a:pt x="122110" y="62547"/>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8" name="Volný tvar: obrazec 957">
              <a:extLst>
                <a:ext uri="{FF2B5EF4-FFF2-40B4-BE49-F238E27FC236}">
                  <a16:creationId xmlns:a16="http://schemas.microsoft.com/office/drawing/2014/main" id="{50082E4B-FC18-4DFD-8EDB-C5AD64065F95}"/>
                </a:ext>
              </a:extLst>
            </p:cNvPr>
            <p:cNvSpPr/>
            <p:nvPr/>
          </p:nvSpPr>
          <p:spPr>
            <a:xfrm>
              <a:off x="982535"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9" name="Volný tvar: obrazec 958">
              <a:extLst>
                <a:ext uri="{FF2B5EF4-FFF2-40B4-BE49-F238E27FC236}">
                  <a16:creationId xmlns:a16="http://schemas.microsoft.com/office/drawing/2014/main" id="{563213CF-C656-4758-88BB-04601EE57083}"/>
                </a:ext>
              </a:extLst>
            </p:cNvPr>
            <p:cNvSpPr/>
            <p:nvPr/>
          </p:nvSpPr>
          <p:spPr>
            <a:xfrm>
              <a:off x="1311783"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0" name="Volný tvar: obrazec 959">
              <a:extLst>
                <a:ext uri="{FF2B5EF4-FFF2-40B4-BE49-F238E27FC236}">
                  <a16:creationId xmlns:a16="http://schemas.microsoft.com/office/drawing/2014/main" id="{BB17874E-831A-403C-A514-01662FEF0739}"/>
                </a:ext>
              </a:extLst>
            </p:cNvPr>
            <p:cNvSpPr/>
            <p:nvPr/>
          </p:nvSpPr>
          <p:spPr>
            <a:xfrm>
              <a:off x="1641030"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1" name="Volný tvar: obrazec 960">
              <a:extLst>
                <a:ext uri="{FF2B5EF4-FFF2-40B4-BE49-F238E27FC236}">
                  <a16:creationId xmlns:a16="http://schemas.microsoft.com/office/drawing/2014/main" id="{F9922A57-81BD-4365-B48A-41050144EAA4}"/>
                </a:ext>
              </a:extLst>
            </p:cNvPr>
            <p:cNvSpPr/>
            <p:nvPr/>
          </p:nvSpPr>
          <p:spPr>
            <a:xfrm>
              <a:off x="1970341"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2" name="Volný tvar: obrazec 961">
              <a:extLst>
                <a:ext uri="{FF2B5EF4-FFF2-40B4-BE49-F238E27FC236}">
                  <a16:creationId xmlns:a16="http://schemas.microsoft.com/office/drawing/2014/main" id="{C20F80AC-2C1E-489D-A95D-18ED72DD47B9}"/>
                </a:ext>
              </a:extLst>
            </p:cNvPr>
            <p:cNvSpPr/>
            <p:nvPr/>
          </p:nvSpPr>
          <p:spPr>
            <a:xfrm>
              <a:off x="2299398" y="3250437"/>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63" name="Volný tvar: obrazec 962">
              <a:extLst>
                <a:ext uri="{FF2B5EF4-FFF2-40B4-BE49-F238E27FC236}">
                  <a16:creationId xmlns:a16="http://schemas.microsoft.com/office/drawing/2014/main" id="{4DF94C8D-B43C-461D-9552-97253778255A}"/>
                </a:ext>
              </a:extLst>
            </p:cNvPr>
            <p:cNvSpPr/>
            <p:nvPr/>
          </p:nvSpPr>
          <p:spPr>
            <a:xfrm>
              <a:off x="2628836"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4" name="Volný tvar: obrazec 963">
              <a:extLst>
                <a:ext uri="{FF2B5EF4-FFF2-40B4-BE49-F238E27FC236}">
                  <a16:creationId xmlns:a16="http://schemas.microsoft.com/office/drawing/2014/main" id="{D19F0AAA-BFB4-4513-88BD-DB22B820D2D7}"/>
                </a:ext>
              </a:extLst>
            </p:cNvPr>
            <p:cNvSpPr/>
            <p:nvPr/>
          </p:nvSpPr>
          <p:spPr>
            <a:xfrm>
              <a:off x="295802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5" name="Volný tvar: obrazec 964">
              <a:extLst>
                <a:ext uri="{FF2B5EF4-FFF2-40B4-BE49-F238E27FC236}">
                  <a16:creationId xmlns:a16="http://schemas.microsoft.com/office/drawing/2014/main" id="{0622C677-FAC4-4945-9FF7-7356849A6F79}"/>
                </a:ext>
              </a:extLst>
            </p:cNvPr>
            <p:cNvSpPr/>
            <p:nvPr/>
          </p:nvSpPr>
          <p:spPr>
            <a:xfrm>
              <a:off x="3287395"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6" name="Volný tvar: obrazec 965">
              <a:extLst>
                <a:ext uri="{FF2B5EF4-FFF2-40B4-BE49-F238E27FC236}">
                  <a16:creationId xmlns:a16="http://schemas.microsoft.com/office/drawing/2014/main" id="{FEA32DF5-E8D3-45E3-BB98-655559C7AD02}"/>
                </a:ext>
              </a:extLst>
            </p:cNvPr>
            <p:cNvSpPr/>
            <p:nvPr/>
          </p:nvSpPr>
          <p:spPr>
            <a:xfrm>
              <a:off x="3616515" y="3250437"/>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7" name="Volný tvar: obrazec 966">
              <a:extLst>
                <a:ext uri="{FF2B5EF4-FFF2-40B4-BE49-F238E27FC236}">
                  <a16:creationId xmlns:a16="http://schemas.microsoft.com/office/drawing/2014/main" id="{F1643203-7C4F-4487-899C-5D0E801B03F2}"/>
                </a:ext>
              </a:extLst>
            </p:cNvPr>
            <p:cNvSpPr/>
            <p:nvPr/>
          </p:nvSpPr>
          <p:spPr>
            <a:xfrm>
              <a:off x="3945890"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8" name="Volný tvar: obrazec 967">
              <a:extLst>
                <a:ext uri="{FF2B5EF4-FFF2-40B4-BE49-F238E27FC236}">
                  <a16:creationId xmlns:a16="http://schemas.microsoft.com/office/drawing/2014/main" id="{E6415A7E-18D0-40E3-AF21-B3ECD3498090}"/>
                </a:ext>
              </a:extLst>
            </p:cNvPr>
            <p:cNvSpPr/>
            <p:nvPr/>
          </p:nvSpPr>
          <p:spPr>
            <a:xfrm>
              <a:off x="427501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9" name="Volný tvar: obrazec 968">
              <a:extLst>
                <a:ext uri="{FF2B5EF4-FFF2-40B4-BE49-F238E27FC236}">
                  <a16:creationId xmlns:a16="http://schemas.microsoft.com/office/drawing/2014/main" id="{6A013316-F83E-474C-B048-D140A8FB588F}"/>
                </a:ext>
              </a:extLst>
            </p:cNvPr>
            <p:cNvSpPr/>
            <p:nvPr/>
          </p:nvSpPr>
          <p:spPr>
            <a:xfrm>
              <a:off x="4604321"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0" name="Volný tvar: obrazec 969">
              <a:extLst>
                <a:ext uri="{FF2B5EF4-FFF2-40B4-BE49-F238E27FC236}">
                  <a16:creationId xmlns:a16="http://schemas.microsoft.com/office/drawing/2014/main" id="{DC9A3473-59F6-434E-8D30-50633DB8BD28}"/>
                </a:ext>
              </a:extLst>
            </p:cNvPr>
            <p:cNvSpPr/>
            <p:nvPr/>
          </p:nvSpPr>
          <p:spPr>
            <a:xfrm>
              <a:off x="4933505"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1" name="Volný tvar: obrazec 970">
              <a:extLst>
                <a:ext uri="{FF2B5EF4-FFF2-40B4-BE49-F238E27FC236}">
                  <a16:creationId xmlns:a16="http://schemas.microsoft.com/office/drawing/2014/main" id="{8C9C367C-D4BD-4924-8C43-F81F9D20E307}"/>
                </a:ext>
              </a:extLst>
            </p:cNvPr>
            <p:cNvSpPr/>
            <p:nvPr/>
          </p:nvSpPr>
          <p:spPr>
            <a:xfrm>
              <a:off x="982535"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2" name="Volný tvar: obrazec 971">
              <a:extLst>
                <a:ext uri="{FF2B5EF4-FFF2-40B4-BE49-F238E27FC236}">
                  <a16:creationId xmlns:a16="http://schemas.microsoft.com/office/drawing/2014/main" id="{7EAB7D48-ED9A-4D9E-80AE-3A27C7FDD935}"/>
                </a:ext>
              </a:extLst>
            </p:cNvPr>
            <p:cNvSpPr/>
            <p:nvPr/>
          </p:nvSpPr>
          <p:spPr>
            <a:xfrm>
              <a:off x="1311783" y="3487927"/>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3" name="Volný tvar: obrazec 972">
              <a:extLst>
                <a:ext uri="{FF2B5EF4-FFF2-40B4-BE49-F238E27FC236}">
                  <a16:creationId xmlns:a16="http://schemas.microsoft.com/office/drawing/2014/main" id="{4012C160-DC8A-4C71-970D-2BCC6897A1C6}"/>
                </a:ext>
              </a:extLst>
            </p:cNvPr>
            <p:cNvSpPr/>
            <p:nvPr/>
          </p:nvSpPr>
          <p:spPr>
            <a:xfrm>
              <a:off x="1641030"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4" name="Volný tvar: obrazec 973">
              <a:extLst>
                <a:ext uri="{FF2B5EF4-FFF2-40B4-BE49-F238E27FC236}">
                  <a16:creationId xmlns:a16="http://schemas.microsoft.com/office/drawing/2014/main" id="{CCC05A50-11F2-484D-A893-F37D55F11935}"/>
                </a:ext>
              </a:extLst>
            </p:cNvPr>
            <p:cNvSpPr/>
            <p:nvPr/>
          </p:nvSpPr>
          <p:spPr>
            <a:xfrm>
              <a:off x="1970341"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5" name="Volný tvar: obrazec 974">
              <a:extLst>
                <a:ext uri="{FF2B5EF4-FFF2-40B4-BE49-F238E27FC236}">
                  <a16:creationId xmlns:a16="http://schemas.microsoft.com/office/drawing/2014/main" id="{DF054974-FBE0-4E53-ABAC-3447EABEB8F0}"/>
                </a:ext>
              </a:extLst>
            </p:cNvPr>
            <p:cNvSpPr/>
            <p:nvPr/>
          </p:nvSpPr>
          <p:spPr>
            <a:xfrm>
              <a:off x="2299398" y="3487927"/>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76" name="Volný tvar: obrazec 975">
              <a:extLst>
                <a:ext uri="{FF2B5EF4-FFF2-40B4-BE49-F238E27FC236}">
                  <a16:creationId xmlns:a16="http://schemas.microsoft.com/office/drawing/2014/main" id="{D64F0DB3-E3D7-4360-918B-CEBF0E999A3B}"/>
                </a:ext>
              </a:extLst>
            </p:cNvPr>
            <p:cNvSpPr/>
            <p:nvPr/>
          </p:nvSpPr>
          <p:spPr>
            <a:xfrm>
              <a:off x="2628836"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7" name="Volný tvar: obrazec 976">
              <a:extLst>
                <a:ext uri="{FF2B5EF4-FFF2-40B4-BE49-F238E27FC236}">
                  <a16:creationId xmlns:a16="http://schemas.microsoft.com/office/drawing/2014/main" id="{281E468C-2B67-4AB5-9670-5FF4394E4758}"/>
                </a:ext>
              </a:extLst>
            </p:cNvPr>
            <p:cNvSpPr/>
            <p:nvPr/>
          </p:nvSpPr>
          <p:spPr>
            <a:xfrm>
              <a:off x="295802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8" name="Volný tvar: obrazec 977">
              <a:extLst>
                <a:ext uri="{FF2B5EF4-FFF2-40B4-BE49-F238E27FC236}">
                  <a16:creationId xmlns:a16="http://schemas.microsoft.com/office/drawing/2014/main" id="{D4E2CA65-8E96-4F6D-9908-2AE804C988E2}"/>
                </a:ext>
              </a:extLst>
            </p:cNvPr>
            <p:cNvSpPr/>
            <p:nvPr/>
          </p:nvSpPr>
          <p:spPr>
            <a:xfrm>
              <a:off x="3287395"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9" name="Volný tvar: obrazec 978">
              <a:extLst>
                <a:ext uri="{FF2B5EF4-FFF2-40B4-BE49-F238E27FC236}">
                  <a16:creationId xmlns:a16="http://schemas.microsoft.com/office/drawing/2014/main" id="{4537EA4E-DDE3-4C18-A7CD-52D49CE7C5AE}"/>
                </a:ext>
              </a:extLst>
            </p:cNvPr>
            <p:cNvSpPr/>
            <p:nvPr/>
          </p:nvSpPr>
          <p:spPr>
            <a:xfrm>
              <a:off x="3616515" y="3487927"/>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0" name="Volný tvar: obrazec 979">
              <a:extLst>
                <a:ext uri="{FF2B5EF4-FFF2-40B4-BE49-F238E27FC236}">
                  <a16:creationId xmlns:a16="http://schemas.microsoft.com/office/drawing/2014/main" id="{EB7173DD-6B45-4D5F-9B0F-7E49D9B90658}"/>
                </a:ext>
              </a:extLst>
            </p:cNvPr>
            <p:cNvSpPr/>
            <p:nvPr/>
          </p:nvSpPr>
          <p:spPr>
            <a:xfrm>
              <a:off x="3945890"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1" name="Volný tvar: obrazec 980">
              <a:extLst>
                <a:ext uri="{FF2B5EF4-FFF2-40B4-BE49-F238E27FC236}">
                  <a16:creationId xmlns:a16="http://schemas.microsoft.com/office/drawing/2014/main" id="{7BB73857-DFFE-4575-83E2-3C5ED89F6EB6}"/>
                </a:ext>
              </a:extLst>
            </p:cNvPr>
            <p:cNvSpPr/>
            <p:nvPr/>
          </p:nvSpPr>
          <p:spPr>
            <a:xfrm>
              <a:off x="427501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2" name="Volný tvar: obrazec 981">
              <a:extLst>
                <a:ext uri="{FF2B5EF4-FFF2-40B4-BE49-F238E27FC236}">
                  <a16:creationId xmlns:a16="http://schemas.microsoft.com/office/drawing/2014/main" id="{3DF34C29-BA37-4FE7-BD78-AD67E45CC30A}"/>
                </a:ext>
              </a:extLst>
            </p:cNvPr>
            <p:cNvSpPr/>
            <p:nvPr/>
          </p:nvSpPr>
          <p:spPr>
            <a:xfrm>
              <a:off x="4604321"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3" name="Volný tvar: obrazec 982">
              <a:extLst>
                <a:ext uri="{FF2B5EF4-FFF2-40B4-BE49-F238E27FC236}">
                  <a16:creationId xmlns:a16="http://schemas.microsoft.com/office/drawing/2014/main" id="{332937EC-7EF6-45D7-9148-DAB8FB255683}"/>
                </a:ext>
              </a:extLst>
            </p:cNvPr>
            <p:cNvSpPr/>
            <p:nvPr/>
          </p:nvSpPr>
          <p:spPr>
            <a:xfrm>
              <a:off x="4933505"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4" name="Volný tvar: obrazec 983">
              <a:extLst>
                <a:ext uri="{FF2B5EF4-FFF2-40B4-BE49-F238E27FC236}">
                  <a16:creationId xmlns:a16="http://schemas.microsoft.com/office/drawing/2014/main" id="{7DD09B2A-0E6E-4A68-8BF4-AB68D01CDA51}"/>
                </a:ext>
              </a:extLst>
            </p:cNvPr>
            <p:cNvSpPr/>
            <p:nvPr/>
          </p:nvSpPr>
          <p:spPr>
            <a:xfrm>
              <a:off x="526275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5" name="Volný tvar: obrazec 984">
              <a:extLst>
                <a:ext uri="{FF2B5EF4-FFF2-40B4-BE49-F238E27FC236}">
                  <a16:creationId xmlns:a16="http://schemas.microsoft.com/office/drawing/2014/main" id="{3BE4517E-893A-48DC-B33A-759D2416E618}"/>
                </a:ext>
              </a:extLst>
            </p:cNvPr>
            <p:cNvSpPr/>
            <p:nvPr/>
          </p:nvSpPr>
          <p:spPr>
            <a:xfrm>
              <a:off x="5592000" y="3250437"/>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6" name="Volný tvar: obrazec 985">
              <a:extLst>
                <a:ext uri="{FF2B5EF4-FFF2-40B4-BE49-F238E27FC236}">
                  <a16:creationId xmlns:a16="http://schemas.microsoft.com/office/drawing/2014/main" id="{AEF6DE4F-5470-4F5B-A5B7-57D5908A5B4A}"/>
                </a:ext>
              </a:extLst>
            </p:cNvPr>
            <p:cNvSpPr/>
            <p:nvPr/>
          </p:nvSpPr>
          <p:spPr>
            <a:xfrm>
              <a:off x="5921184"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7" name="Volný tvar: obrazec 986">
              <a:extLst>
                <a:ext uri="{FF2B5EF4-FFF2-40B4-BE49-F238E27FC236}">
                  <a16:creationId xmlns:a16="http://schemas.microsoft.com/office/drawing/2014/main" id="{53F60923-3C12-485D-BCB9-E3A39ED761D9}"/>
                </a:ext>
              </a:extLst>
            </p:cNvPr>
            <p:cNvSpPr/>
            <p:nvPr/>
          </p:nvSpPr>
          <p:spPr>
            <a:xfrm>
              <a:off x="6250559" y="3250437"/>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8" name="Volný tvar: obrazec 987">
              <a:extLst>
                <a:ext uri="{FF2B5EF4-FFF2-40B4-BE49-F238E27FC236}">
                  <a16:creationId xmlns:a16="http://schemas.microsoft.com/office/drawing/2014/main" id="{D756B390-C44E-4E01-A497-41973BDCB990}"/>
                </a:ext>
              </a:extLst>
            </p:cNvPr>
            <p:cNvSpPr/>
            <p:nvPr/>
          </p:nvSpPr>
          <p:spPr>
            <a:xfrm>
              <a:off x="6579679" y="3250437"/>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89" name="Volný tvar: obrazec 988">
              <a:extLst>
                <a:ext uri="{FF2B5EF4-FFF2-40B4-BE49-F238E27FC236}">
                  <a16:creationId xmlns:a16="http://schemas.microsoft.com/office/drawing/2014/main" id="{15C76A95-97B2-4EFA-ABEE-2AAFDFD2C1F6}"/>
                </a:ext>
              </a:extLst>
            </p:cNvPr>
            <p:cNvSpPr/>
            <p:nvPr/>
          </p:nvSpPr>
          <p:spPr>
            <a:xfrm>
              <a:off x="6909117"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0" name="Volný tvar: obrazec 989">
              <a:extLst>
                <a:ext uri="{FF2B5EF4-FFF2-40B4-BE49-F238E27FC236}">
                  <a16:creationId xmlns:a16="http://schemas.microsoft.com/office/drawing/2014/main" id="{E2F85A12-26F9-4AC8-8088-43DBA9997697}"/>
                </a:ext>
              </a:extLst>
            </p:cNvPr>
            <p:cNvSpPr/>
            <p:nvPr/>
          </p:nvSpPr>
          <p:spPr>
            <a:xfrm>
              <a:off x="7238301"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1" name="Volný tvar: obrazec 990">
              <a:extLst>
                <a:ext uri="{FF2B5EF4-FFF2-40B4-BE49-F238E27FC236}">
                  <a16:creationId xmlns:a16="http://schemas.microsoft.com/office/drawing/2014/main" id="{3ECA622A-4F15-4DDE-9A33-72A5D1403A8A}"/>
                </a:ext>
              </a:extLst>
            </p:cNvPr>
            <p:cNvSpPr/>
            <p:nvPr/>
          </p:nvSpPr>
          <p:spPr>
            <a:xfrm>
              <a:off x="7567548"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2" name="Volný tvar: obrazec 991">
              <a:extLst>
                <a:ext uri="{FF2B5EF4-FFF2-40B4-BE49-F238E27FC236}">
                  <a16:creationId xmlns:a16="http://schemas.microsoft.com/office/drawing/2014/main" id="{6DDA0943-2F1F-484B-91EC-9B070DA84569}"/>
                </a:ext>
              </a:extLst>
            </p:cNvPr>
            <p:cNvSpPr/>
            <p:nvPr/>
          </p:nvSpPr>
          <p:spPr>
            <a:xfrm>
              <a:off x="7896732"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3" name="Volný tvar: obrazec 992">
              <a:extLst>
                <a:ext uri="{FF2B5EF4-FFF2-40B4-BE49-F238E27FC236}">
                  <a16:creationId xmlns:a16="http://schemas.microsoft.com/office/drawing/2014/main" id="{AFC48AF6-7601-4B2E-913B-8B4945617EA8}"/>
                </a:ext>
              </a:extLst>
            </p:cNvPr>
            <p:cNvSpPr/>
            <p:nvPr/>
          </p:nvSpPr>
          <p:spPr>
            <a:xfrm>
              <a:off x="8226107" y="325043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4" name="Volný tvar: obrazec 993">
              <a:extLst>
                <a:ext uri="{FF2B5EF4-FFF2-40B4-BE49-F238E27FC236}">
                  <a16:creationId xmlns:a16="http://schemas.microsoft.com/office/drawing/2014/main" id="{497600CB-1EB9-4056-B1FB-2D16D4DE1E89}"/>
                </a:ext>
              </a:extLst>
            </p:cNvPr>
            <p:cNvSpPr/>
            <p:nvPr/>
          </p:nvSpPr>
          <p:spPr>
            <a:xfrm>
              <a:off x="8884666"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5" name="Volný tvar: obrazec 994">
              <a:extLst>
                <a:ext uri="{FF2B5EF4-FFF2-40B4-BE49-F238E27FC236}">
                  <a16:creationId xmlns:a16="http://schemas.microsoft.com/office/drawing/2014/main" id="{49F03AAA-168C-43C4-8718-5F08C395B932}"/>
                </a:ext>
              </a:extLst>
            </p:cNvPr>
            <p:cNvSpPr/>
            <p:nvPr/>
          </p:nvSpPr>
          <p:spPr>
            <a:xfrm>
              <a:off x="9213722"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6" name="Volný tvar: obrazec 995">
              <a:extLst>
                <a:ext uri="{FF2B5EF4-FFF2-40B4-BE49-F238E27FC236}">
                  <a16:creationId xmlns:a16="http://schemas.microsoft.com/office/drawing/2014/main" id="{3A3261AD-8DFF-4E43-954F-385413BD193A}"/>
                </a:ext>
              </a:extLst>
            </p:cNvPr>
            <p:cNvSpPr/>
            <p:nvPr/>
          </p:nvSpPr>
          <p:spPr>
            <a:xfrm>
              <a:off x="5262753"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7" name="Volný tvar: obrazec 996">
              <a:extLst>
                <a:ext uri="{FF2B5EF4-FFF2-40B4-BE49-F238E27FC236}">
                  <a16:creationId xmlns:a16="http://schemas.microsoft.com/office/drawing/2014/main" id="{68F5200E-5BF1-4067-8420-F713E7F5F489}"/>
                </a:ext>
              </a:extLst>
            </p:cNvPr>
            <p:cNvSpPr/>
            <p:nvPr/>
          </p:nvSpPr>
          <p:spPr>
            <a:xfrm>
              <a:off x="5592000" y="3487927"/>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8" name="Volný tvar: obrazec 997">
              <a:extLst>
                <a:ext uri="{FF2B5EF4-FFF2-40B4-BE49-F238E27FC236}">
                  <a16:creationId xmlns:a16="http://schemas.microsoft.com/office/drawing/2014/main" id="{6735119C-8359-4DDD-887D-2BE79B74AD44}"/>
                </a:ext>
              </a:extLst>
            </p:cNvPr>
            <p:cNvSpPr/>
            <p:nvPr/>
          </p:nvSpPr>
          <p:spPr>
            <a:xfrm>
              <a:off x="5921184"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9" name="Volný tvar: obrazec 998">
              <a:extLst>
                <a:ext uri="{FF2B5EF4-FFF2-40B4-BE49-F238E27FC236}">
                  <a16:creationId xmlns:a16="http://schemas.microsoft.com/office/drawing/2014/main" id="{D5D33FF8-F0C4-4E3C-AF9F-29A1BA3DB871}"/>
                </a:ext>
              </a:extLst>
            </p:cNvPr>
            <p:cNvSpPr/>
            <p:nvPr/>
          </p:nvSpPr>
          <p:spPr>
            <a:xfrm>
              <a:off x="6250559" y="3487927"/>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0" name="Volný tvar: obrazec 999">
              <a:extLst>
                <a:ext uri="{FF2B5EF4-FFF2-40B4-BE49-F238E27FC236}">
                  <a16:creationId xmlns:a16="http://schemas.microsoft.com/office/drawing/2014/main" id="{49CAA62F-1CB1-479F-A3FD-A3A796FCECD0}"/>
                </a:ext>
              </a:extLst>
            </p:cNvPr>
            <p:cNvSpPr/>
            <p:nvPr/>
          </p:nvSpPr>
          <p:spPr>
            <a:xfrm>
              <a:off x="6579679" y="3487927"/>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01" name="Volný tvar: obrazec 1000">
              <a:extLst>
                <a:ext uri="{FF2B5EF4-FFF2-40B4-BE49-F238E27FC236}">
                  <a16:creationId xmlns:a16="http://schemas.microsoft.com/office/drawing/2014/main" id="{1ACE0425-7F65-400F-A0AE-228484856183}"/>
                </a:ext>
              </a:extLst>
            </p:cNvPr>
            <p:cNvSpPr/>
            <p:nvPr/>
          </p:nvSpPr>
          <p:spPr>
            <a:xfrm>
              <a:off x="6909117"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2" name="Volný tvar: obrazec 1001">
              <a:extLst>
                <a:ext uri="{FF2B5EF4-FFF2-40B4-BE49-F238E27FC236}">
                  <a16:creationId xmlns:a16="http://schemas.microsoft.com/office/drawing/2014/main" id="{8D8F06C8-1BEB-4021-B5A3-350231863074}"/>
                </a:ext>
              </a:extLst>
            </p:cNvPr>
            <p:cNvSpPr/>
            <p:nvPr/>
          </p:nvSpPr>
          <p:spPr>
            <a:xfrm>
              <a:off x="7238301"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3" name="Volný tvar: obrazec 1002">
              <a:extLst>
                <a:ext uri="{FF2B5EF4-FFF2-40B4-BE49-F238E27FC236}">
                  <a16:creationId xmlns:a16="http://schemas.microsoft.com/office/drawing/2014/main" id="{339B889B-0053-45E8-B65B-C4F79749FEAF}"/>
                </a:ext>
              </a:extLst>
            </p:cNvPr>
            <p:cNvSpPr/>
            <p:nvPr/>
          </p:nvSpPr>
          <p:spPr>
            <a:xfrm>
              <a:off x="7567548"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4" name="Volný tvar: obrazec 1003">
              <a:extLst>
                <a:ext uri="{FF2B5EF4-FFF2-40B4-BE49-F238E27FC236}">
                  <a16:creationId xmlns:a16="http://schemas.microsoft.com/office/drawing/2014/main" id="{82982E52-EC61-40D1-B462-E25E6F2A8FD9}"/>
                </a:ext>
              </a:extLst>
            </p:cNvPr>
            <p:cNvSpPr/>
            <p:nvPr/>
          </p:nvSpPr>
          <p:spPr>
            <a:xfrm>
              <a:off x="7896732"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5" name="Volný tvar: obrazec 1004">
              <a:extLst>
                <a:ext uri="{FF2B5EF4-FFF2-40B4-BE49-F238E27FC236}">
                  <a16:creationId xmlns:a16="http://schemas.microsoft.com/office/drawing/2014/main" id="{4331B50C-AC00-4CF4-8FBE-EA003087042B}"/>
                </a:ext>
              </a:extLst>
            </p:cNvPr>
            <p:cNvSpPr/>
            <p:nvPr/>
          </p:nvSpPr>
          <p:spPr>
            <a:xfrm>
              <a:off x="8226107" y="3487927"/>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6" name="Volný tvar: obrazec 1005">
              <a:extLst>
                <a:ext uri="{FF2B5EF4-FFF2-40B4-BE49-F238E27FC236}">
                  <a16:creationId xmlns:a16="http://schemas.microsoft.com/office/drawing/2014/main" id="{21DBB3ED-1879-4CB1-9D80-FE2C3909999C}"/>
                </a:ext>
              </a:extLst>
            </p:cNvPr>
            <p:cNvSpPr/>
            <p:nvPr/>
          </p:nvSpPr>
          <p:spPr>
            <a:xfrm>
              <a:off x="8555228"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07" name="Volný tvar: obrazec 1006">
              <a:extLst>
                <a:ext uri="{FF2B5EF4-FFF2-40B4-BE49-F238E27FC236}">
                  <a16:creationId xmlns:a16="http://schemas.microsoft.com/office/drawing/2014/main" id="{4C97655B-EE28-42A1-9C40-E15F3EBE0D99}"/>
                </a:ext>
              </a:extLst>
            </p:cNvPr>
            <p:cNvSpPr/>
            <p:nvPr/>
          </p:nvSpPr>
          <p:spPr>
            <a:xfrm>
              <a:off x="9213722"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8" name="Volný tvar: obrazec 1007">
              <a:extLst>
                <a:ext uri="{FF2B5EF4-FFF2-40B4-BE49-F238E27FC236}">
                  <a16:creationId xmlns:a16="http://schemas.microsoft.com/office/drawing/2014/main" id="{0F720126-18C7-48A6-ACF5-BCED07433E7A}"/>
                </a:ext>
              </a:extLst>
            </p:cNvPr>
            <p:cNvSpPr/>
            <p:nvPr/>
          </p:nvSpPr>
          <p:spPr>
            <a:xfrm>
              <a:off x="9542906" y="3250437"/>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9" name="Volný tvar: obrazec 1008">
              <a:extLst>
                <a:ext uri="{FF2B5EF4-FFF2-40B4-BE49-F238E27FC236}">
                  <a16:creationId xmlns:a16="http://schemas.microsoft.com/office/drawing/2014/main" id="{D6DA349F-BA19-463B-B506-27801CB0C33D}"/>
                </a:ext>
              </a:extLst>
            </p:cNvPr>
            <p:cNvSpPr/>
            <p:nvPr/>
          </p:nvSpPr>
          <p:spPr>
            <a:xfrm>
              <a:off x="9872154"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0" name="Volný tvar: obrazec 1009">
              <a:extLst>
                <a:ext uri="{FF2B5EF4-FFF2-40B4-BE49-F238E27FC236}">
                  <a16:creationId xmlns:a16="http://schemas.microsoft.com/office/drawing/2014/main" id="{6EC79A20-EFB3-4BE5-99C7-0316095538EA}"/>
                </a:ext>
              </a:extLst>
            </p:cNvPr>
            <p:cNvSpPr/>
            <p:nvPr/>
          </p:nvSpPr>
          <p:spPr>
            <a:xfrm>
              <a:off x="10201402"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1" name="Volný tvar: obrazec 1010">
              <a:extLst>
                <a:ext uri="{FF2B5EF4-FFF2-40B4-BE49-F238E27FC236}">
                  <a16:creationId xmlns:a16="http://schemas.microsoft.com/office/drawing/2014/main" id="{CD4821C7-75A7-4B71-A884-1C3F6D4426A7}"/>
                </a:ext>
              </a:extLst>
            </p:cNvPr>
            <p:cNvSpPr/>
            <p:nvPr/>
          </p:nvSpPr>
          <p:spPr>
            <a:xfrm>
              <a:off x="10860023"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2" name="Volný tvar: obrazec 1011">
              <a:extLst>
                <a:ext uri="{FF2B5EF4-FFF2-40B4-BE49-F238E27FC236}">
                  <a16:creationId xmlns:a16="http://schemas.microsoft.com/office/drawing/2014/main" id="{98741AB1-2C77-4329-A89C-B5D222D80CA7}"/>
                </a:ext>
              </a:extLst>
            </p:cNvPr>
            <p:cNvSpPr/>
            <p:nvPr/>
          </p:nvSpPr>
          <p:spPr>
            <a:xfrm>
              <a:off x="11189144"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3" name="Volný tvar: obrazec 1012">
              <a:extLst>
                <a:ext uri="{FF2B5EF4-FFF2-40B4-BE49-F238E27FC236}">
                  <a16:creationId xmlns:a16="http://schemas.microsoft.com/office/drawing/2014/main" id="{316F9E45-3658-4E48-B044-3B0332DE34F1}"/>
                </a:ext>
              </a:extLst>
            </p:cNvPr>
            <p:cNvSpPr/>
            <p:nvPr/>
          </p:nvSpPr>
          <p:spPr>
            <a:xfrm>
              <a:off x="11518455"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4" name="Volný tvar: obrazec 1013">
              <a:extLst>
                <a:ext uri="{FF2B5EF4-FFF2-40B4-BE49-F238E27FC236}">
                  <a16:creationId xmlns:a16="http://schemas.microsoft.com/office/drawing/2014/main" id="{AD992EDB-190D-4B2F-81C6-1C6B9C964108}"/>
                </a:ext>
              </a:extLst>
            </p:cNvPr>
            <p:cNvSpPr/>
            <p:nvPr/>
          </p:nvSpPr>
          <p:spPr>
            <a:xfrm>
              <a:off x="9542906" y="3487927"/>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5" name="Volný tvar: obrazec 1014">
              <a:extLst>
                <a:ext uri="{FF2B5EF4-FFF2-40B4-BE49-F238E27FC236}">
                  <a16:creationId xmlns:a16="http://schemas.microsoft.com/office/drawing/2014/main" id="{033913F1-E529-4BED-B3AE-0B59A28F5A61}"/>
                </a:ext>
              </a:extLst>
            </p:cNvPr>
            <p:cNvSpPr/>
            <p:nvPr/>
          </p:nvSpPr>
          <p:spPr>
            <a:xfrm>
              <a:off x="9872154"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6" name="Volný tvar: obrazec 1015">
              <a:extLst>
                <a:ext uri="{FF2B5EF4-FFF2-40B4-BE49-F238E27FC236}">
                  <a16:creationId xmlns:a16="http://schemas.microsoft.com/office/drawing/2014/main" id="{DC8B7C58-CBAC-45E2-8531-CA3F2D082EAA}"/>
                </a:ext>
              </a:extLst>
            </p:cNvPr>
            <p:cNvSpPr/>
            <p:nvPr/>
          </p:nvSpPr>
          <p:spPr>
            <a:xfrm>
              <a:off x="10530649" y="3487927"/>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7" name="Volný tvar: obrazec 1016">
              <a:extLst>
                <a:ext uri="{FF2B5EF4-FFF2-40B4-BE49-F238E27FC236}">
                  <a16:creationId xmlns:a16="http://schemas.microsoft.com/office/drawing/2014/main" id="{990A419C-B08B-48A4-83BA-7A07044BA2E6}"/>
                </a:ext>
              </a:extLst>
            </p:cNvPr>
            <p:cNvSpPr/>
            <p:nvPr/>
          </p:nvSpPr>
          <p:spPr>
            <a:xfrm>
              <a:off x="10860023"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8" name="Volný tvar: obrazec 1017">
              <a:extLst>
                <a:ext uri="{FF2B5EF4-FFF2-40B4-BE49-F238E27FC236}">
                  <a16:creationId xmlns:a16="http://schemas.microsoft.com/office/drawing/2014/main" id="{61A06848-4937-4CF1-AB9B-242114F2EAC5}"/>
                </a:ext>
              </a:extLst>
            </p:cNvPr>
            <p:cNvSpPr/>
            <p:nvPr/>
          </p:nvSpPr>
          <p:spPr>
            <a:xfrm>
              <a:off x="11189144"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9" name="Volný tvar: obrazec 1018">
              <a:extLst>
                <a:ext uri="{FF2B5EF4-FFF2-40B4-BE49-F238E27FC236}">
                  <a16:creationId xmlns:a16="http://schemas.microsoft.com/office/drawing/2014/main" id="{408FAF26-8013-4285-8DF4-FC98F59990E2}"/>
                </a:ext>
              </a:extLst>
            </p:cNvPr>
            <p:cNvSpPr/>
            <p:nvPr/>
          </p:nvSpPr>
          <p:spPr>
            <a:xfrm>
              <a:off x="11518455"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1" name="Volný tvar: obrazec 1020">
              <a:extLst>
                <a:ext uri="{FF2B5EF4-FFF2-40B4-BE49-F238E27FC236}">
                  <a16:creationId xmlns:a16="http://schemas.microsoft.com/office/drawing/2014/main" id="{543D0169-5D0B-4A75-A911-8F4F06D8D358}"/>
                </a:ext>
              </a:extLst>
            </p:cNvPr>
            <p:cNvSpPr/>
            <p:nvPr/>
          </p:nvSpPr>
          <p:spPr>
            <a:xfrm>
              <a:off x="982535"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2" name="Volný tvar: obrazec 1021">
              <a:extLst>
                <a:ext uri="{FF2B5EF4-FFF2-40B4-BE49-F238E27FC236}">
                  <a16:creationId xmlns:a16="http://schemas.microsoft.com/office/drawing/2014/main" id="{643F8CF8-36F9-4E1F-B9B0-AD50CD1C68B2}"/>
                </a:ext>
              </a:extLst>
            </p:cNvPr>
            <p:cNvSpPr/>
            <p:nvPr/>
          </p:nvSpPr>
          <p:spPr>
            <a:xfrm>
              <a:off x="1311783"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3" name="Volný tvar: obrazec 1022">
              <a:extLst>
                <a:ext uri="{FF2B5EF4-FFF2-40B4-BE49-F238E27FC236}">
                  <a16:creationId xmlns:a16="http://schemas.microsoft.com/office/drawing/2014/main" id="{52A7F7F6-4EB6-40CE-8B40-A8E2D245E7BB}"/>
                </a:ext>
              </a:extLst>
            </p:cNvPr>
            <p:cNvSpPr/>
            <p:nvPr/>
          </p:nvSpPr>
          <p:spPr>
            <a:xfrm>
              <a:off x="1641030"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4" name="Volný tvar: obrazec 1023">
              <a:extLst>
                <a:ext uri="{FF2B5EF4-FFF2-40B4-BE49-F238E27FC236}">
                  <a16:creationId xmlns:a16="http://schemas.microsoft.com/office/drawing/2014/main" id="{D3CEDEA9-132C-4BF1-8EAD-B3FBF2C48F48}"/>
                </a:ext>
              </a:extLst>
            </p:cNvPr>
            <p:cNvSpPr/>
            <p:nvPr/>
          </p:nvSpPr>
          <p:spPr>
            <a:xfrm>
              <a:off x="1970341"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1"/>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5" name="Volný tvar: obrazec 1024">
              <a:extLst>
                <a:ext uri="{FF2B5EF4-FFF2-40B4-BE49-F238E27FC236}">
                  <a16:creationId xmlns:a16="http://schemas.microsoft.com/office/drawing/2014/main" id="{E7E84255-AAC6-4497-9F7D-C5BD5512571C}"/>
                </a:ext>
              </a:extLst>
            </p:cNvPr>
            <p:cNvSpPr/>
            <p:nvPr/>
          </p:nvSpPr>
          <p:spPr>
            <a:xfrm>
              <a:off x="2299398" y="3010027"/>
              <a:ext cx="298704" cy="127635"/>
            </a:xfrm>
            <a:custGeom>
              <a:avLst/>
              <a:gdLst>
                <a:gd name="connsiteX0" fmla="*/ 289433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1"/>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26" name="Volný tvar: obrazec 1025">
              <a:extLst>
                <a:ext uri="{FF2B5EF4-FFF2-40B4-BE49-F238E27FC236}">
                  <a16:creationId xmlns:a16="http://schemas.microsoft.com/office/drawing/2014/main" id="{EE70A41A-5C05-41A1-B49A-C3FBB13B3C2E}"/>
                </a:ext>
              </a:extLst>
            </p:cNvPr>
            <p:cNvSpPr/>
            <p:nvPr/>
          </p:nvSpPr>
          <p:spPr>
            <a:xfrm>
              <a:off x="2628836"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1"/>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7" name="Volný tvar: obrazec 1026">
              <a:extLst>
                <a:ext uri="{FF2B5EF4-FFF2-40B4-BE49-F238E27FC236}">
                  <a16:creationId xmlns:a16="http://schemas.microsoft.com/office/drawing/2014/main" id="{8536FBAB-86CD-4678-BD97-7E5A2292D215}"/>
                </a:ext>
              </a:extLst>
            </p:cNvPr>
            <p:cNvSpPr/>
            <p:nvPr/>
          </p:nvSpPr>
          <p:spPr>
            <a:xfrm>
              <a:off x="295802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8" name="Volný tvar: obrazec 1027">
              <a:extLst>
                <a:ext uri="{FF2B5EF4-FFF2-40B4-BE49-F238E27FC236}">
                  <a16:creationId xmlns:a16="http://schemas.microsoft.com/office/drawing/2014/main" id="{2BD88115-DD55-44CA-B005-E723D43633BE}"/>
                </a:ext>
              </a:extLst>
            </p:cNvPr>
            <p:cNvSpPr/>
            <p:nvPr/>
          </p:nvSpPr>
          <p:spPr>
            <a:xfrm>
              <a:off x="3287395"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9" name="Volný tvar: obrazec 1028">
              <a:extLst>
                <a:ext uri="{FF2B5EF4-FFF2-40B4-BE49-F238E27FC236}">
                  <a16:creationId xmlns:a16="http://schemas.microsoft.com/office/drawing/2014/main" id="{BFF94A9E-BCDD-455E-A648-D973FC0BA189}"/>
                </a:ext>
              </a:extLst>
            </p:cNvPr>
            <p:cNvSpPr/>
            <p:nvPr/>
          </p:nvSpPr>
          <p:spPr>
            <a:xfrm>
              <a:off x="3616515" y="3010027"/>
              <a:ext cx="298703" cy="127635"/>
            </a:xfrm>
            <a:custGeom>
              <a:avLst/>
              <a:gdLst>
                <a:gd name="connsiteX0" fmla="*/ 289369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0" name="Volný tvar: obrazec 1029">
              <a:extLst>
                <a:ext uri="{FF2B5EF4-FFF2-40B4-BE49-F238E27FC236}">
                  <a16:creationId xmlns:a16="http://schemas.microsoft.com/office/drawing/2014/main" id="{26606008-136D-451F-9D01-435715F3D60F}"/>
                </a:ext>
              </a:extLst>
            </p:cNvPr>
            <p:cNvSpPr/>
            <p:nvPr/>
          </p:nvSpPr>
          <p:spPr>
            <a:xfrm>
              <a:off x="3945890"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1" name="Volný tvar: obrazec 1030">
              <a:extLst>
                <a:ext uri="{FF2B5EF4-FFF2-40B4-BE49-F238E27FC236}">
                  <a16:creationId xmlns:a16="http://schemas.microsoft.com/office/drawing/2014/main" id="{9D5C1922-4873-408D-8B6F-9CB65EA6D3C3}"/>
                </a:ext>
              </a:extLst>
            </p:cNvPr>
            <p:cNvSpPr/>
            <p:nvPr/>
          </p:nvSpPr>
          <p:spPr>
            <a:xfrm>
              <a:off x="427501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2" name="Volný tvar: obrazec 1031">
              <a:extLst>
                <a:ext uri="{FF2B5EF4-FFF2-40B4-BE49-F238E27FC236}">
                  <a16:creationId xmlns:a16="http://schemas.microsoft.com/office/drawing/2014/main" id="{B20AF876-394A-43EA-A77F-C2DEE4F54FBE}"/>
                </a:ext>
              </a:extLst>
            </p:cNvPr>
            <p:cNvSpPr/>
            <p:nvPr/>
          </p:nvSpPr>
          <p:spPr>
            <a:xfrm>
              <a:off x="4604321"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1"/>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3" name="Volný tvar: obrazec 1032">
              <a:extLst>
                <a:ext uri="{FF2B5EF4-FFF2-40B4-BE49-F238E27FC236}">
                  <a16:creationId xmlns:a16="http://schemas.microsoft.com/office/drawing/2014/main" id="{FDDCF57D-ACC2-42D9-A83A-644B8E8936A2}"/>
                </a:ext>
              </a:extLst>
            </p:cNvPr>
            <p:cNvSpPr/>
            <p:nvPr/>
          </p:nvSpPr>
          <p:spPr>
            <a:xfrm>
              <a:off x="4933505"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4" name="Volný tvar: obrazec 1033">
              <a:extLst>
                <a:ext uri="{FF2B5EF4-FFF2-40B4-BE49-F238E27FC236}">
                  <a16:creationId xmlns:a16="http://schemas.microsoft.com/office/drawing/2014/main" id="{7756046F-8EF6-4412-9689-AF9E8AE02B9E}"/>
                </a:ext>
              </a:extLst>
            </p:cNvPr>
            <p:cNvSpPr/>
            <p:nvPr/>
          </p:nvSpPr>
          <p:spPr>
            <a:xfrm>
              <a:off x="5262753"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5" name="Volný tvar: obrazec 1034">
              <a:extLst>
                <a:ext uri="{FF2B5EF4-FFF2-40B4-BE49-F238E27FC236}">
                  <a16:creationId xmlns:a16="http://schemas.microsoft.com/office/drawing/2014/main" id="{2EBE86CC-3E77-46AA-8FC4-469A1C0A69BF}"/>
                </a:ext>
              </a:extLst>
            </p:cNvPr>
            <p:cNvSpPr/>
            <p:nvPr/>
          </p:nvSpPr>
          <p:spPr>
            <a:xfrm>
              <a:off x="5592000" y="3010027"/>
              <a:ext cx="298703" cy="127635"/>
            </a:xfrm>
            <a:custGeom>
              <a:avLst/>
              <a:gdLst>
                <a:gd name="connsiteX0" fmla="*/ 289370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6" name="Volný tvar: obrazec 1035">
              <a:extLst>
                <a:ext uri="{FF2B5EF4-FFF2-40B4-BE49-F238E27FC236}">
                  <a16:creationId xmlns:a16="http://schemas.microsoft.com/office/drawing/2014/main" id="{B63A51AC-5D9A-4DF3-8529-8E4932E4A7C1}"/>
                </a:ext>
              </a:extLst>
            </p:cNvPr>
            <p:cNvSpPr/>
            <p:nvPr/>
          </p:nvSpPr>
          <p:spPr>
            <a:xfrm>
              <a:off x="5921184"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7" name="Volný tvar: obrazec 1036">
              <a:extLst>
                <a:ext uri="{FF2B5EF4-FFF2-40B4-BE49-F238E27FC236}">
                  <a16:creationId xmlns:a16="http://schemas.microsoft.com/office/drawing/2014/main" id="{36BC6894-27FF-414C-9C3E-AD9671D9EE27}"/>
                </a:ext>
              </a:extLst>
            </p:cNvPr>
            <p:cNvSpPr/>
            <p:nvPr/>
          </p:nvSpPr>
          <p:spPr>
            <a:xfrm>
              <a:off x="6250559" y="3010027"/>
              <a:ext cx="298767" cy="127635"/>
            </a:xfrm>
            <a:custGeom>
              <a:avLst/>
              <a:gdLst>
                <a:gd name="connsiteX0" fmla="*/ 289370 w 298767"/>
                <a:gd name="connsiteY0" fmla="*/ 0 h 127635"/>
                <a:gd name="connsiteX1" fmla="*/ 149415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1"/>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8" name="Volný tvar: obrazec 1037">
              <a:extLst>
                <a:ext uri="{FF2B5EF4-FFF2-40B4-BE49-F238E27FC236}">
                  <a16:creationId xmlns:a16="http://schemas.microsoft.com/office/drawing/2014/main" id="{62856E03-1B7D-4000-865D-C15F07E131DA}"/>
                </a:ext>
              </a:extLst>
            </p:cNvPr>
            <p:cNvSpPr/>
            <p:nvPr/>
          </p:nvSpPr>
          <p:spPr>
            <a:xfrm>
              <a:off x="6579679" y="3010027"/>
              <a:ext cx="298703" cy="127635"/>
            </a:xfrm>
            <a:custGeom>
              <a:avLst/>
              <a:gdLst>
                <a:gd name="connsiteX0" fmla="*/ 289433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1"/>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39" name="Volný tvar: obrazec 1038">
              <a:extLst>
                <a:ext uri="{FF2B5EF4-FFF2-40B4-BE49-F238E27FC236}">
                  <a16:creationId xmlns:a16="http://schemas.microsoft.com/office/drawing/2014/main" id="{2EBF6728-A17D-4C5F-B975-19C49E6FA0D6}"/>
                </a:ext>
              </a:extLst>
            </p:cNvPr>
            <p:cNvSpPr/>
            <p:nvPr/>
          </p:nvSpPr>
          <p:spPr>
            <a:xfrm>
              <a:off x="6909117"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1"/>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0" name="Volný tvar: obrazec 1039">
              <a:extLst>
                <a:ext uri="{FF2B5EF4-FFF2-40B4-BE49-F238E27FC236}">
                  <a16:creationId xmlns:a16="http://schemas.microsoft.com/office/drawing/2014/main" id="{D44619C9-7056-40C5-AAD7-8CB65D0EE563}"/>
                </a:ext>
              </a:extLst>
            </p:cNvPr>
            <p:cNvSpPr/>
            <p:nvPr/>
          </p:nvSpPr>
          <p:spPr>
            <a:xfrm>
              <a:off x="7238301"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1" name="Volný tvar: obrazec 1040">
              <a:extLst>
                <a:ext uri="{FF2B5EF4-FFF2-40B4-BE49-F238E27FC236}">
                  <a16:creationId xmlns:a16="http://schemas.microsoft.com/office/drawing/2014/main" id="{DF24E0DE-43CA-4C4E-90E2-835C10F22669}"/>
                </a:ext>
              </a:extLst>
            </p:cNvPr>
            <p:cNvSpPr/>
            <p:nvPr/>
          </p:nvSpPr>
          <p:spPr>
            <a:xfrm>
              <a:off x="7567548"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2" name="Volný tvar: obrazec 1041">
              <a:extLst>
                <a:ext uri="{FF2B5EF4-FFF2-40B4-BE49-F238E27FC236}">
                  <a16:creationId xmlns:a16="http://schemas.microsoft.com/office/drawing/2014/main" id="{7A5ABA84-ADF2-4A2C-88F4-23BE519ACACE}"/>
                </a:ext>
              </a:extLst>
            </p:cNvPr>
            <p:cNvSpPr/>
            <p:nvPr/>
          </p:nvSpPr>
          <p:spPr>
            <a:xfrm>
              <a:off x="7896732"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3" name="Volný tvar: obrazec 1042">
              <a:extLst>
                <a:ext uri="{FF2B5EF4-FFF2-40B4-BE49-F238E27FC236}">
                  <a16:creationId xmlns:a16="http://schemas.microsoft.com/office/drawing/2014/main" id="{996FE98B-040A-41CA-8BFA-03F7F8F61FC8}"/>
                </a:ext>
              </a:extLst>
            </p:cNvPr>
            <p:cNvSpPr/>
            <p:nvPr/>
          </p:nvSpPr>
          <p:spPr>
            <a:xfrm>
              <a:off x="8555228"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4" name="Volný tvar: obrazec 1043">
              <a:extLst>
                <a:ext uri="{FF2B5EF4-FFF2-40B4-BE49-F238E27FC236}">
                  <a16:creationId xmlns:a16="http://schemas.microsoft.com/office/drawing/2014/main" id="{8630BEBE-6845-4162-8771-2B376ADF1B6C}"/>
                </a:ext>
              </a:extLst>
            </p:cNvPr>
            <p:cNvSpPr/>
            <p:nvPr/>
          </p:nvSpPr>
          <p:spPr>
            <a:xfrm>
              <a:off x="8884666"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1"/>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5" name="Volný tvar: obrazec 1044">
              <a:extLst>
                <a:ext uri="{FF2B5EF4-FFF2-40B4-BE49-F238E27FC236}">
                  <a16:creationId xmlns:a16="http://schemas.microsoft.com/office/drawing/2014/main" id="{44898495-881A-4DF2-999B-3DDC502E65DC}"/>
                </a:ext>
              </a:extLst>
            </p:cNvPr>
            <p:cNvSpPr/>
            <p:nvPr/>
          </p:nvSpPr>
          <p:spPr>
            <a:xfrm>
              <a:off x="9213722"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1"/>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6" name="Volný tvar: obrazec 1045">
              <a:extLst>
                <a:ext uri="{FF2B5EF4-FFF2-40B4-BE49-F238E27FC236}">
                  <a16:creationId xmlns:a16="http://schemas.microsoft.com/office/drawing/2014/main" id="{D71A16B1-2DEB-41CA-975C-F6FF8E59D9EA}"/>
                </a:ext>
              </a:extLst>
            </p:cNvPr>
            <p:cNvSpPr/>
            <p:nvPr/>
          </p:nvSpPr>
          <p:spPr>
            <a:xfrm>
              <a:off x="9542906" y="3010027"/>
              <a:ext cx="298704" cy="127635"/>
            </a:xfrm>
            <a:custGeom>
              <a:avLst/>
              <a:gdLst>
                <a:gd name="connsiteX0" fmla="*/ 149416 w 298704"/>
                <a:gd name="connsiteY0" fmla="*/ 76391 h 127635"/>
                <a:gd name="connsiteX1" fmla="*/ 9399 w 298704"/>
                <a:gd name="connsiteY1" fmla="*/ 0 h 127635"/>
                <a:gd name="connsiteX2" fmla="*/ 0 w 298704"/>
                <a:gd name="connsiteY2" fmla="*/ 1651 h 127635"/>
                <a:gd name="connsiteX3" fmla="*/ 147066 w 298704"/>
                <a:gd name="connsiteY3" fmla="*/ 127635 h 127635"/>
                <a:gd name="connsiteX4" fmla="*/ 151638 w 298704"/>
                <a:gd name="connsiteY4" fmla="*/ 127635 h 127635"/>
                <a:gd name="connsiteX5" fmla="*/ 298704 w 298704"/>
                <a:gd name="connsiteY5" fmla="*/ 1651 h 127635"/>
                <a:gd name="connsiteX6" fmla="*/ 289306 w 298704"/>
                <a:gd name="connsiteY6"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704" h="127635">
                  <a:moveTo>
                    <a:pt x="149416" y="76391"/>
                  </a:move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06" y="0"/>
                  </a:lnTo>
                </a:path>
              </a:pathLst>
            </a:custGeom>
            <a:solidFill>
              <a:srgbClr val="FFFFFF"/>
            </a:solidFill>
            <a:ln w="6350" cap="flat">
              <a:noFill/>
              <a:prstDash val="solid"/>
              <a:miter/>
            </a:ln>
          </p:spPr>
          <p:txBody>
            <a:bodyPr rtlCol="0" anchor="ctr"/>
            <a:lstStyle/>
            <a:p>
              <a:endParaRPr lang="cs-CZ"/>
            </a:p>
          </p:txBody>
        </p:sp>
        <p:sp>
          <p:nvSpPr>
            <p:cNvPr id="1047" name="Volný tvar: obrazec 1046">
              <a:extLst>
                <a:ext uri="{FF2B5EF4-FFF2-40B4-BE49-F238E27FC236}">
                  <a16:creationId xmlns:a16="http://schemas.microsoft.com/office/drawing/2014/main" id="{047C2051-2A7E-499E-93AF-5FD21996308C}"/>
                </a:ext>
              </a:extLst>
            </p:cNvPr>
            <p:cNvSpPr/>
            <p:nvPr/>
          </p:nvSpPr>
          <p:spPr>
            <a:xfrm>
              <a:off x="9872154"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1"/>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8" name="Volný tvar: obrazec 1047">
              <a:extLst>
                <a:ext uri="{FF2B5EF4-FFF2-40B4-BE49-F238E27FC236}">
                  <a16:creationId xmlns:a16="http://schemas.microsoft.com/office/drawing/2014/main" id="{F9707833-432D-482B-B61F-EEF4DE6C1109}"/>
                </a:ext>
              </a:extLst>
            </p:cNvPr>
            <p:cNvSpPr/>
            <p:nvPr/>
          </p:nvSpPr>
          <p:spPr>
            <a:xfrm>
              <a:off x="10201402"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9" name="Volný tvar: obrazec 1048">
              <a:extLst>
                <a:ext uri="{FF2B5EF4-FFF2-40B4-BE49-F238E27FC236}">
                  <a16:creationId xmlns:a16="http://schemas.microsoft.com/office/drawing/2014/main" id="{F99705D7-172D-4559-8DF2-1A96443BB893}"/>
                </a:ext>
              </a:extLst>
            </p:cNvPr>
            <p:cNvSpPr/>
            <p:nvPr/>
          </p:nvSpPr>
          <p:spPr>
            <a:xfrm>
              <a:off x="10530649"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50" name="Volný tvar: obrazec 1049">
              <a:extLst>
                <a:ext uri="{FF2B5EF4-FFF2-40B4-BE49-F238E27FC236}">
                  <a16:creationId xmlns:a16="http://schemas.microsoft.com/office/drawing/2014/main" id="{B2F25F47-D6DD-4F0C-8D72-B1848708B284}"/>
                </a:ext>
              </a:extLst>
            </p:cNvPr>
            <p:cNvSpPr/>
            <p:nvPr/>
          </p:nvSpPr>
          <p:spPr>
            <a:xfrm>
              <a:off x="11189144"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1" name="Volný tvar: obrazec 1050">
              <a:extLst>
                <a:ext uri="{FF2B5EF4-FFF2-40B4-BE49-F238E27FC236}">
                  <a16:creationId xmlns:a16="http://schemas.microsoft.com/office/drawing/2014/main" id="{1F0ABE7D-2F2B-4B3D-A82B-DC06A94C2F9D}"/>
                </a:ext>
              </a:extLst>
            </p:cNvPr>
            <p:cNvSpPr/>
            <p:nvPr/>
          </p:nvSpPr>
          <p:spPr>
            <a:xfrm>
              <a:off x="11518455"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1"/>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9" name="Volný tvar: obrazec 1042">
              <a:extLst>
                <a:ext uri="{FF2B5EF4-FFF2-40B4-BE49-F238E27FC236}">
                  <a16:creationId xmlns:a16="http://schemas.microsoft.com/office/drawing/2014/main" id="{BE27015E-C368-4C3C-B247-5570E8743CD6}"/>
                </a:ext>
              </a:extLst>
            </p:cNvPr>
            <p:cNvSpPr/>
            <p:nvPr/>
          </p:nvSpPr>
          <p:spPr>
            <a:xfrm>
              <a:off x="8226075"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0" name="Volný tvar: obrazec 993">
              <a:extLst>
                <a:ext uri="{FF2B5EF4-FFF2-40B4-BE49-F238E27FC236}">
                  <a16:creationId xmlns:a16="http://schemas.microsoft.com/office/drawing/2014/main" id="{D470E747-2B99-4159-9EF2-1650EF452671}"/>
                </a:ext>
              </a:extLst>
            </p:cNvPr>
            <p:cNvSpPr/>
            <p:nvPr/>
          </p:nvSpPr>
          <p:spPr>
            <a:xfrm>
              <a:off x="855516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1" name="Volný tvar: obrazec 1005">
              <a:extLst>
                <a:ext uri="{FF2B5EF4-FFF2-40B4-BE49-F238E27FC236}">
                  <a16:creationId xmlns:a16="http://schemas.microsoft.com/office/drawing/2014/main" id="{AB10526C-E717-4A98-A52A-507B20030ED1}"/>
                </a:ext>
              </a:extLst>
            </p:cNvPr>
            <p:cNvSpPr/>
            <p:nvPr/>
          </p:nvSpPr>
          <p:spPr>
            <a:xfrm>
              <a:off x="8884633"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2" name="Volný tvar: obrazec 1048">
              <a:extLst>
                <a:ext uri="{FF2B5EF4-FFF2-40B4-BE49-F238E27FC236}">
                  <a16:creationId xmlns:a16="http://schemas.microsoft.com/office/drawing/2014/main" id="{1431B714-D115-45EA-B515-6D26E094BB51}"/>
                </a:ext>
              </a:extLst>
            </p:cNvPr>
            <p:cNvSpPr/>
            <p:nvPr/>
          </p:nvSpPr>
          <p:spPr>
            <a:xfrm>
              <a:off x="10860054"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3" name="Volný tvar: obrazec 1009">
              <a:extLst>
                <a:ext uri="{FF2B5EF4-FFF2-40B4-BE49-F238E27FC236}">
                  <a16:creationId xmlns:a16="http://schemas.microsoft.com/office/drawing/2014/main" id="{1EE8D7FE-0F89-4DE8-8533-44C00B3E2CFA}"/>
                </a:ext>
              </a:extLst>
            </p:cNvPr>
            <p:cNvSpPr/>
            <p:nvPr/>
          </p:nvSpPr>
          <p:spPr>
            <a:xfrm>
              <a:off x="10530586"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4" name="Volný tvar: obrazec 1014">
              <a:extLst>
                <a:ext uri="{FF2B5EF4-FFF2-40B4-BE49-F238E27FC236}">
                  <a16:creationId xmlns:a16="http://schemas.microsoft.com/office/drawing/2014/main" id="{9BDBD3B0-7810-4FDA-93E2-1414C16C95F3}"/>
                </a:ext>
              </a:extLst>
            </p:cNvPr>
            <p:cNvSpPr/>
            <p:nvPr/>
          </p:nvSpPr>
          <p:spPr>
            <a:xfrm>
              <a:off x="10201433"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5" name="Volný tvar: obrazec 930">
              <a:extLst>
                <a:ext uri="{FF2B5EF4-FFF2-40B4-BE49-F238E27FC236}">
                  <a16:creationId xmlns:a16="http://schemas.microsoft.com/office/drawing/2014/main" id="{6698AC9F-354B-48D2-AD9A-877A9EE13CA0}"/>
                </a:ext>
              </a:extLst>
            </p:cNvPr>
            <p:cNvSpPr/>
            <p:nvPr/>
          </p:nvSpPr>
          <p:spPr>
            <a:xfrm>
              <a:off x="9213722"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6" name="Volný tvar: obrazec 944">
              <a:extLst>
                <a:ext uri="{FF2B5EF4-FFF2-40B4-BE49-F238E27FC236}">
                  <a16:creationId xmlns:a16="http://schemas.microsoft.com/office/drawing/2014/main" id="{2283AE03-4255-495E-995F-0914571757B1}"/>
                </a:ext>
              </a:extLst>
            </p:cNvPr>
            <p:cNvSpPr/>
            <p:nvPr/>
          </p:nvSpPr>
          <p:spPr>
            <a:xfrm>
              <a:off x="9872154"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27" name="Volný tvar: obrazec 943">
              <a:extLst>
                <a:ext uri="{FF2B5EF4-FFF2-40B4-BE49-F238E27FC236}">
                  <a16:creationId xmlns:a16="http://schemas.microsoft.com/office/drawing/2014/main" id="{7B8B0ADF-5C2C-40D5-92EC-2F37A4894532}"/>
                </a:ext>
              </a:extLst>
            </p:cNvPr>
            <p:cNvSpPr/>
            <p:nvPr/>
          </p:nvSpPr>
          <p:spPr>
            <a:xfrm>
              <a:off x="954278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grpSp>
    </p:spTree>
    <p:extLst>
      <p:ext uri="{BB962C8B-B14F-4D97-AF65-F5344CB8AC3E}">
        <p14:creationId xmlns:p14="http://schemas.microsoft.com/office/powerpoint/2010/main" val="3489787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5753B2-7120-4931-B4BD-A1BB1BC684B8}"/>
              </a:ext>
            </a:extLst>
          </p:cNvPr>
          <p:cNvSpPr>
            <a:spLocks noGrp="1"/>
          </p:cNvSpPr>
          <p:nvPr>
            <p:ph type="title"/>
          </p:nvPr>
        </p:nvSpPr>
        <p:spPr/>
        <p:txBody>
          <a:bodyPr/>
          <a:lstStyle/>
          <a:p>
            <a:r>
              <a:rPr lang="cs-CZ"/>
              <a:t>Kliknutím lze upravit styl.</a:t>
            </a:r>
            <a:endParaRPr lang="cs-CZ" dirty="0"/>
          </a:p>
        </p:txBody>
      </p:sp>
    </p:spTree>
    <p:extLst>
      <p:ext uri="{BB962C8B-B14F-4D97-AF65-F5344CB8AC3E}">
        <p14:creationId xmlns:p14="http://schemas.microsoft.com/office/powerpoint/2010/main" val="3261946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2800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311F37-3D6D-40D0-9708-9A9E398A69E0}"/>
              </a:ext>
            </a:extLst>
          </p:cNvPr>
          <p:cNvSpPr>
            <a:spLocks noGrp="1"/>
          </p:cNvSpPr>
          <p:nvPr>
            <p:ph type="title"/>
          </p:nvPr>
        </p:nvSpPr>
        <p:spPr/>
        <p:txBody>
          <a:bodyPr/>
          <a:lstStyle/>
          <a:p>
            <a:r>
              <a:rPr lang="cs-CZ"/>
              <a:t>Kliknutím lze upravit styl.</a:t>
            </a:r>
            <a:endParaRPr lang="cs-CZ" dirty="0"/>
          </a:p>
        </p:txBody>
      </p:sp>
      <p:sp>
        <p:nvSpPr>
          <p:cNvPr id="3" name="Zástupný symbol pro obsah 2">
            <a:extLst>
              <a:ext uri="{FF2B5EF4-FFF2-40B4-BE49-F238E27FC236}">
                <a16:creationId xmlns:a16="http://schemas.microsoft.com/office/drawing/2014/main" id="{A5C95A07-1B5A-4B2F-B096-FC6B33FD0A28}"/>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Tree>
    <p:extLst>
      <p:ext uri="{BB962C8B-B14F-4D97-AF65-F5344CB8AC3E}">
        <p14:creationId xmlns:p14="http://schemas.microsoft.com/office/powerpoint/2010/main" val="3504750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3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dirty="0"/>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dirty="0"/>
              <a:t>Předělový slajd</a:t>
            </a:r>
            <a:br>
              <a:rPr lang="cs-CZ" dirty="0"/>
            </a:br>
            <a:r>
              <a:rPr lang="cs-CZ" dirty="0"/>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1645551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2_Úvodní snímek">
    <p:spTree>
      <p:nvGrpSpPr>
        <p:cNvPr id="1" name=""/>
        <p:cNvGrpSpPr/>
        <p:nvPr/>
      </p:nvGrpSpPr>
      <p:grpSpPr>
        <a:xfrm>
          <a:off x="0" y="0"/>
          <a:ext cx="0" cy="0"/>
          <a:chOff x="0" y="0"/>
          <a:chExt cx="0" cy="0"/>
        </a:xfrm>
      </p:grpSpPr>
      <p:sp>
        <p:nvSpPr>
          <p:cNvPr id="100" name="Volný tvar: obrazec 328">
            <a:extLst>
              <a:ext uri="{FF2B5EF4-FFF2-40B4-BE49-F238E27FC236}">
                <a16:creationId xmlns:a16="http://schemas.microsoft.com/office/drawing/2014/main" id="{72B1FD33-F3DE-4948-9B57-EB877B8B4832}"/>
              </a:ext>
            </a:extLst>
          </p:cNvPr>
          <p:cNvSpPr/>
          <p:nvPr/>
        </p:nvSpPr>
        <p:spPr>
          <a:xfrm>
            <a:off x="0" y="0"/>
            <a:ext cx="12192000" cy="5728158"/>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lumMod val="84000"/>
                  <a:lumOff val="16000"/>
                </a:srgbClr>
              </a:gs>
            </a:gsLst>
            <a:lin ang="0" scaled="1"/>
            <a:tileRect/>
          </a:gradFill>
          <a:ln w="6350" cap="flat">
            <a:noFill/>
            <a:prstDash val="solid"/>
            <a:miter/>
          </a:ln>
        </p:spPr>
        <p:txBody>
          <a:bodyPr rtlCol="0" anchor="ctr"/>
          <a:lstStyle/>
          <a:p>
            <a:endParaRPr lang="cs-CZ" dirty="0"/>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4089115"/>
            <a:ext cx="6588351" cy="683264"/>
          </a:xfrm>
        </p:spPr>
        <p:txBody>
          <a:bodyPr anchor="b"/>
          <a:lstStyle>
            <a:lvl1pPr algn="l">
              <a:defRPr sz="4800" b="1">
                <a:solidFill>
                  <a:schemeClr val="bg1"/>
                </a:solidFill>
                <a:latin typeface="+mj-lt"/>
              </a:defRPr>
            </a:lvl1pPr>
          </a:lstStyle>
          <a:p>
            <a:r>
              <a:rPr lang="cs-CZ"/>
              <a:t>Kliknutím lze upravit styl.</a:t>
            </a:r>
            <a:endParaRPr lang="cs-CZ" dirty="0"/>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grpSp>
        <p:nvGrpSpPr>
          <p:cNvPr id="1105" name="Skupina 4">
            <a:extLst>
              <a:ext uri="{FF2B5EF4-FFF2-40B4-BE49-F238E27FC236}">
                <a16:creationId xmlns:a16="http://schemas.microsoft.com/office/drawing/2014/main" id="{676DB37A-07FD-4BDD-9CE5-19979EC97586}"/>
              </a:ext>
            </a:extLst>
          </p:cNvPr>
          <p:cNvGrpSpPr/>
          <p:nvPr/>
        </p:nvGrpSpPr>
        <p:grpSpPr>
          <a:xfrm>
            <a:off x="982662" y="734207"/>
            <a:ext cx="2537577" cy="664797"/>
            <a:chOff x="9328150" y="384175"/>
            <a:chExt cx="2484438" cy="650876"/>
          </a:xfrm>
          <a:solidFill>
            <a:schemeClr val="bg1"/>
          </a:solidFill>
        </p:grpSpPr>
        <p:sp>
          <p:nvSpPr>
            <p:cNvPr id="1106" name="Freeform 503">
              <a:extLst>
                <a:ext uri="{FF2B5EF4-FFF2-40B4-BE49-F238E27FC236}">
                  <a16:creationId xmlns:a16="http://schemas.microsoft.com/office/drawing/2014/main" id="{84BCB5A2-F3E3-4794-B166-CBE6D6CE7B88}"/>
                </a:ext>
              </a:extLst>
            </p:cNvPr>
            <p:cNvSpPr>
              <a:spLocks noEditPoints="1"/>
            </p:cNvSpPr>
            <p:nvPr/>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7" name="Freeform 504">
              <a:extLst>
                <a:ext uri="{FF2B5EF4-FFF2-40B4-BE49-F238E27FC236}">
                  <a16:creationId xmlns:a16="http://schemas.microsoft.com/office/drawing/2014/main" id="{6872D96A-1BC3-45F8-8DFD-8DECFEB8283E}"/>
                </a:ext>
              </a:extLst>
            </p:cNvPr>
            <p:cNvSpPr>
              <a:spLocks noEditPoints="1"/>
            </p:cNvSpPr>
            <p:nvPr/>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8" name="Freeform 505">
              <a:extLst>
                <a:ext uri="{FF2B5EF4-FFF2-40B4-BE49-F238E27FC236}">
                  <a16:creationId xmlns:a16="http://schemas.microsoft.com/office/drawing/2014/main" id="{B7309DA7-1032-457B-A002-51D17C19A2EE}"/>
                </a:ext>
              </a:extLst>
            </p:cNvPr>
            <p:cNvSpPr>
              <a:spLocks/>
            </p:cNvSpPr>
            <p:nvPr/>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9" name="Freeform 506">
              <a:extLst>
                <a:ext uri="{FF2B5EF4-FFF2-40B4-BE49-F238E27FC236}">
                  <a16:creationId xmlns:a16="http://schemas.microsoft.com/office/drawing/2014/main" id="{CDF7984D-21EA-44CA-8F2D-0372F24940E1}"/>
                </a:ext>
              </a:extLst>
            </p:cNvPr>
            <p:cNvSpPr>
              <a:spLocks/>
            </p:cNvSpPr>
            <p:nvPr/>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0" name="Freeform 507">
              <a:extLst>
                <a:ext uri="{FF2B5EF4-FFF2-40B4-BE49-F238E27FC236}">
                  <a16:creationId xmlns:a16="http://schemas.microsoft.com/office/drawing/2014/main" id="{EF639ADF-5531-4DDA-B771-CD3842F559E7}"/>
                </a:ext>
              </a:extLst>
            </p:cNvPr>
            <p:cNvSpPr>
              <a:spLocks noEditPoints="1"/>
            </p:cNvSpPr>
            <p:nvPr/>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1" name="Freeform 508">
              <a:extLst>
                <a:ext uri="{FF2B5EF4-FFF2-40B4-BE49-F238E27FC236}">
                  <a16:creationId xmlns:a16="http://schemas.microsoft.com/office/drawing/2014/main" id="{B853AB55-92A6-4CAC-9CEF-ACCB7C0D22CF}"/>
                </a:ext>
              </a:extLst>
            </p:cNvPr>
            <p:cNvSpPr>
              <a:spLocks noEditPoints="1"/>
            </p:cNvSpPr>
            <p:nvPr/>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2" name="Freeform 509">
              <a:extLst>
                <a:ext uri="{FF2B5EF4-FFF2-40B4-BE49-F238E27FC236}">
                  <a16:creationId xmlns:a16="http://schemas.microsoft.com/office/drawing/2014/main" id="{0E1ADE1B-958F-4476-9504-C55CEFD80D37}"/>
                </a:ext>
              </a:extLst>
            </p:cNvPr>
            <p:cNvSpPr>
              <a:spLocks/>
            </p:cNvSpPr>
            <p:nvPr/>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3" name="Freeform 510">
              <a:extLst>
                <a:ext uri="{FF2B5EF4-FFF2-40B4-BE49-F238E27FC236}">
                  <a16:creationId xmlns:a16="http://schemas.microsoft.com/office/drawing/2014/main" id="{FDDEAF33-2459-4E78-BC24-75234A6E5EBD}"/>
                </a:ext>
              </a:extLst>
            </p:cNvPr>
            <p:cNvSpPr>
              <a:spLocks noEditPoints="1"/>
            </p:cNvSpPr>
            <p:nvPr/>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4" name="Freeform 511">
              <a:extLst>
                <a:ext uri="{FF2B5EF4-FFF2-40B4-BE49-F238E27FC236}">
                  <a16:creationId xmlns:a16="http://schemas.microsoft.com/office/drawing/2014/main" id="{B837EB87-5196-4F10-9DAB-C20444961A90}"/>
                </a:ext>
              </a:extLst>
            </p:cNvPr>
            <p:cNvSpPr>
              <a:spLocks/>
            </p:cNvSpPr>
            <p:nvPr/>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5" name="Freeform 512">
              <a:extLst>
                <a:ext uri="{FF2B5EF4-FFF2-40B4-BE49-F238E27FC236}">
                  <a16:creationId xmlns:a16="http://schemas.microsoft.com/office/drawing/2014/main" id="{8E2B6F0B-1DD4-40FF-84A9-3123A5761DF3}"/>
                </a:ext>
              </a:extLst>
            </p:cNvPr>
            <p:cNvSpPr>
              <a:spLocks/>
            </p:cNvSpPr>
            <p:nvPr/>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6" name="Freeform 513">
              <a:extLst>
                <a:ext uri="{FF2B5EF4-FFF2-40B4-BE49-F238E27FC236}">
                  <a16:creationId xmlns:a16="http://schemas.microsoft.com/office/drawing/2014/main" id="{A7466D9D-34DB-4A97-BF50-87408EB008FA}"/>
                </a:ext>
              </a:extLst>
            </p:cNvPr>
            <p:cNvSpPr>
              <a:spLocks noEditPoints="1"/>
            </p:cNvSpPr>
            <p:nvPr/>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7" name="Freeform 514">
              <a:extLst>
                <a:ext uri="{FF2B5EF4-FFF2-40B4-BE49-F238E27FC236}">
                  <a16:creationId xmlns:a16="http://schemas.microsoft.com/office/drawing/2014/main" id="{C5C92709-CC87-472D-BC3F-051A2ACA29AB}"/>
                </a:ext>
              </a:extLst>
            </p:cNvPr>
            <p:cNvSpPr>
              <a:spLocks noEditPoints="1"/>
            </p:cNvSpPr>
            <p:nvPr/>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8" name="Freeform 515">
              <a:extLst>
                <a:ext uri="{FF2B5EF4-FFF2-40B4-BE49-F238E27FC236}">
                  <a16:creationId xmlns:a16="http://schemas.microsoft.com/office/drawing/2014/main" id="{65FE25C3-4996-49A4-A2ED-AB5AD446F0AF}"/>
                </a:ext>
              </a:extLst>
            </p:cNvPr>
            <p:cNvSpPr>
              <a:spLocks/>
            </p:cNvSpPr>
            <p:nvPr/>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9" name="Freeform 516">
              <a:extLst>
                <a:ext uri="{FF2B5EF4-FFF2-40B4-BE49-F238E27FC236}">
                  <a16:creationId xmlns:a16="http://schemas.microsoft.com/office/drawing/2014/main" id="{40A1C4FD-E865-441C-BD5C-A02621D19753}"/>
                </a:ext>
              </a:extLst>
            </p:cNvPr>
            <p:cNvSpPr>
              <a:spLocks/>
            </p:cNvSpPr>
            <p:nvPr/>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0" name="Freeform 517">
              <a:extLst>
                <a:ext uri="{FF2B5EF4-FFF2-40B4-BE49-F238E27FC236}">
                  <a16:creationId xmlns:a16="http://schemas.microsoft.com/office/drawing/2014/main" id="{BBB99343-E00A-4631-AAD4-62F2C7445D2C}"/>
                </a:ext>
              </a:extLst>
            </p:cNvPr>
            <p:cNvSpPr>
              <a:spLocks noEditPoints="1"/>
            </p:cNvSpPr>
            <p:nvPr/>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1" name="Freeform 518">
              <a:extLst>
                <a:ext uri="{FF2B5EF4-FFF2-40B4-BE49-F238E27FC236}">
                  <a16:creationId xmlns:a16="http://schemas.microsoft.com/office/drawing/2014/main" id="{56312A48-10B3-4F75-8CF3-41E985EAF551}"/>
                </a:ext>
              </a:extLst>
            </p:cNvPr>
            <p:cNvSpPr>
              <a:spLocks noEditPoints="1"/>
            </p:cNvSpPr>
            <p:nvPr/>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2" name="Freeform 519">
              <a:extLst>
                <a:ext uri="{FF2B5EF4-FFF2-40B4-BE49-F238E27FC236}">
                  <a16:creationId xmlns:a16="http://schemas.microsoft.com/office/drawing/2014/main" id="{A8FDB43F-1A47-45B4-889B-3653591C1D9D}"/>
                </a:ext>
              </a:extLst>
            </p:cNvPr>
            <p:cNvSpPr>
              <a:spLocks/>
            </p:cNvSpPr>
            <p:nvPr/>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3" name="Freeform 520">
              <a:extLst>
                <a:ext uri="{FF2B5EF4-FFF2-40B4-BE49-F238E27FC236}">
                  <a16:creationId xmlns:a16="http://schemas.microsoft.com/office/drawing/2014/main" id="{A10FDFF9-AE9C-4851-8FC0-02F48C7093EA}"/>
                </a:ext>
              </a:extLst>
            </p:cNvPr>
            <p:cNvSpPr>
              <a:spLocks/>
            </p:cNvSpPr>
            <p:nvPr/>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4" name="Freeform 521">
              <a:extLst>
                <a:ext uri="{FF2B5EF4-FFF2-40B4-BE49-F238E27FC236}">
                  <a16:creationId xmlns:a16="http://schemas.microsoft.com/office/drawing/2014/main" id="{FE652219-8303-4DB6-8B17-E1C194A43EE2}"/>
                </a:ext>
              </a:extLst>
            </p:cNvPr>
            <p:cNvSpPr>
              <a:spLocks noEditPoints="1"/>
            </p:cNvSpPr>
            <p:nvPr/>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5" name="Freeform 522">
              <a:extLst>
                <a:ext uri="{FF2B5EF4-FFF2-40B4-BE49-F238E27FC236}">
                  <a16:creationId xmlns:a16="http://schemas.microsoft.com/office/drawing/2014/main" id="{4E6A04B4-D00E-4727-ACAE-91B050E695ED}"/>
                </a:ext>
              </a:extLst>
            </p:cNvPr>
            <p:cNvSpPr>
              <a:spLocks/>
            </p:cNvSpPr>
            <p:nvPr/>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6" name="Freeform 523">
              <a:extLst>
                <a:ext uri="{FF2B5EF4-FFF2-40B4-BE49-F238E27FC236}">
                  <a16:creationId xmlns:a16="http://schemas.microsoft.com/office/drawing/2014/main" id="{2F439928-EE5F-4F69-A981-6E28512B4CFE}"/>
                </a:ext>
              </a:extLst>
            </p:cNvPr>
            <p:cNvSpPr>
              <a:spLocks/>
            </p:cNvSpPr>
            <p:nvPr/>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7" name="Freeform 524">
              <a:extLst>
                <a:ext uri="{FF2B5EF4-FFF2-40B4-BE49-F238E27FC236}">
                  <a16:creationId xmlns:a16="http://schemas.microsoft.com/office/drawing/2014/main" id="{F91D912E-3103-4973-9408-2E6FE4007CA6}"/>
                </a:ext>
              </a:extLst>
            </p:cNvPr>
            <p:cNvSpPr>
              <a:spLocks/>
            </p:cNvSpPr>
            <p:nvPr/>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8" name="Rectangle 525">
              <a:extLst>
                <a:ext uri="{FF2B5EF4-FFF2-40B4-BE49-F238E27FC236}">
                  <a16:creationId xmlns:a16="http://schemas.microsoft.com/office/drawing/2014/main" id="{F8CA8718-3C53-4A1B-944F-03787DB1037F}"/>
                </a:ext>
              </a:extLst>
            </p:cNvPr>
            <p:cNvSpPr>
              <a:spLocks noChangeArrowheads="1"/>
            </p:cNvSpPr>
            <p:nvPr/>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9" name="Freeform 526">
              <a:extLst>
                <a:ext uri="{FF2B5EF4-FFF2-40B4-BE49-F238E27FC236}">
                  <a16:creationId xmlns:a16="http://schemas.microsoft.com/office/drawing/2014/main" id="{4A02F169-DA5A-416F-BF11-DD342E080296}"/>
                </a:ext>
              </a:extLst>
            </p:cNvPr>
            <p:cNvSpPr>
              <a:spLocks/>
            </p:cNvSpPr>
            <p:nvPr/>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0" name="Freeform 527">
              <a:extLst>
                <a:ext uri="{FF2B5EF4-FFF2-40B4-BE49-F238E27FC236}">
                  <a16:creationId xmlns:a16="http://schemas.microsoft.com/office/drawing/2014/main" id="{10BB4014-33CE-4F5C-9BCD-7A63BFC7E3FA}"/>
                </a:ext>
              </a:extLst>
            </p:cNvPr>
            <p:cNvSpPr>
              <a:spLocks/>
            </p:cNvSpPr>
            <p:nvPr/>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grpSp>
        <p:nvGrpSpPr>
          <p:cNvPr id="4" name="Group 135">
            <a:extLst>
              <a:ext uri="{FF2B5EF4-FFF2-40B4-BE49-F238E27FC236}">
                <a16:creationId xmlns:a16="http://schemas.microsoft.com/office/drawing/2014/main" id="{A7A9AE90-C947-D865-642A-57BA06650857}"/>
              </a:ext>
            </a:extLst>
          </p:cNvPr>
          <p:cNvGrpSpPr/>
          <p:nvPr/>
        </p:nvGrpSpPr>
        <p:grpSpPr>
          <a:xfrm>
            <a:off x="982663" y="6118225"/>
            <a:ext cx="10833100" cy="365126"/>
            <a:chOff x="982663" y="6086476"/>
            <a:chExt cx="10833100" cy="365126"/>
          </a:xfrm>
        </p:grpSpPr>
        <p:sp>
          <p:nvSpPr>
            <p:cNvPr id="5" name="Freeform 5">
              <a:extLst>
                <a:ext uri="{FF2B5EF4-FFF2-40B4-BE49-F238E27FC236}">
                  <a16:creationId xmlns:a16="http://schemas.microsoft.com/office/drawing/2014/main" id="{DAC93D4B-DD2F-C15E-6741-1B99C4E8D036}"/>
                </a:ext>
              </a:extLst>
            </p:cNvPr>
            <p:cNvSpPr>
              <a:spLocks/>
            </p:cNvSpPr>
            <p:nvPr/>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 name="Freeform 6">
              <a:extLst>
                <a:ext uri="{FF2B5EF4-FFF2-40B4-BE49-F238E27FC236}">
                  <a16:creationId xmlns:a16="http://schemas.microsoft.com/office/drawing/2014/main" id="{9F124C59-71C3-ABF3-2F3B-C8F6C9D43D4F}"/>
                </a:ext>
              </a:extLst>
            </p:cNvPr>
            <p:cNvSpPr>
              <a:spLocks/>
            </p:cNvSpPr>
            <p:nvPr/>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 name="Freeform 7">
              <a:extLst>
                <a:ext uri="{FF2B5EF4-FFF2-40B4-BE49-F238E27FC236}">
                  <a16:creationId xmlns:a16="http://schemas.microsoft.com/office/drawing/2014/main" id="{FD1EAC29-9CAD-C8BB-DE47-71E557185D0B}"/>
                </a:ext>
              </a:extLst>
            </p:cNvPr>
            <p:cNvSpPr>
              <a:spLocks/>
            </p:cNvSpPr>
            <p:nvPr/>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 name="Freeform 8">
              <a:extLst>
                <a:ext uri="{FF2B5EF4-FFF2-40B4-BE49-F238E27FC236}">
                  <a16:creationId xmlns:a16="http://schemas.microsoft.com/office/drawing/2014/main" id="{84881A76-D2AA-E5C5-1365-52FE5818593D}"/>
                </a:ext>
              </a:extLst>
            </p:cNvPr>
            <p:cNvSpPr>
              <a:spLocks/>
            </p:cNvSpPr>
            <p:nvPr/>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 name="Freeform 9">
              <a:extLst>
                <a:ext uri="{FF2B5EF4-FFF2-40B4-BE49-F238E27FC236}">
                  <a16:creationId xmlns:a16="http://schemas.microsoft.com/office/drawing/2014/main" id="{9376BE57-B170-5789-63D8-D33A9A20CFB5}"/>
                </a:ext>
              </a:extLst>
            </p:cNvPr>
            <p:cNvSpPr>
              <a:spLocks/>
            </p:cNvSpPr>
            <p:nvPr/>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 name="Freeform 10">
              <a:extLst>
                <a:ext uri="{FF2B5EF4-FFF2-40B4-BE49-F238E27FC236}">
                  <a16:creationId xmlns:a16="http://schemas.microsoft.com/office/drawing/2014/main" id="{742AE110-05E8-2C40-8927-5E7A21C580AA}"/>
                </a:ext>
              </a:extLst>
            </p:cNvPr>
            <p:cNvSpPr>
              <a:spLocks/>
            </p:cNvSpPr>
            <p:nvPr/>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 name="Freeform 11">
              <a:extLst>
                <a:ext uri="{FF2B5EF4-FFF2-40B4-BE49-F238E27FC236}">
                  <a16:creationId xmlns:a16="http://schemas.microsoft.com/office/drawing/2014/main" id="{5BCCA4A5-B248-E518-469C-1C5C5957040F}"/>
                </a:ext>
              </a:extLst>
            </p:cNvPr>
            <p:cNvSpPr>
              <a:spLocks/>
            </p:cNvSpPr>
            <p:nvPr/>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 name="Freeform 12">
              <a:extLst>
                <a:ext uri="{FF2B5EF4-FFF2-40B4-BE49-F238E27FC236}">
                  <a16:creationId xmlns:a16="http://schemas.microsoft.com/office/drawing/2014/main" id="{23734C9E-D047-B83A-5D81-10BEDE2B0E3A}"/>
                </a:ext>
              </a:extLst>
            </p:cNvPr>
            <p:cNvSpPr>
              <a:spLocks/>
            </p:cNvSpPr>
            <p:nvPr/>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 name="Freeform 13">
              <a:extLst>
                <a:ext uri="{FF2B5EF4-FFF2-40B4-BE49-F238E27FC236}">
                  <a16:creationId xmlns:a16="http://schemas.microsoft.com/office/drawing/2014/main" id="{5C88F457-06E8-BEDB-1898-0B4FDD33723B}"/>
                </a:ext>
              </a:extLst>
            </p:cNvPr>
            <p:cNvSpPr>
              <a:spLocks/>
            </p:cNvSpPr>
            <p:nvPr/>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 name="Freeform 14">
              <a:extLst>
                <a:ext uri="{FF2B5EF4-FFF2-40B4-BE49-F238E27FC236}">
                  <a16:creationId xmlns:a16="http://schemas.microsoft.com/office/drawing/2014/main" id="{A7A8B24C-3468-1670-3972-CA0E6460A46F}"/>
                </a:ext>
              </a:extLst>
            </p:cNvPr>
            <p:cNvSpPr>
              <a:spLocks/>
            </p:cNvSpPr>
            <p:nvPr/>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 name="Freeform 15">
              <a:extLst>
                <a:ext uri="{FF2B5EF4-FFF2-40B4-BE49-F238E27FC236}">
                  <a16:creationId xmlns:a16="http://schemas.microsoft.com/office/drawing/2014/main" id="{3D87DC2D-CA3A-1F82-7616-9C629F934626}"/>
                </a:ext>
              </a:extLst>
            </p:cNvPr>
            <p:cNvSpPr>
              <a:spLocks/>
            </p:cNvSpPr>
            <p:nvPr/>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 name="Freeform 16">
              <a:extLst>
                <a:ext uri="{FF2B5EF4-FFF2-40B4-BE49-F238E27FC236}">
                  <a16:creationId xmlns:a16="http://schemas.microsoft.com/office/drawing/2014/main" id="{D26D432D-FB82-A772-B382-E0C0C0BE56C3}"/>
                </a:ext>
              </a:extLst>
            </p:cNvPr>
            <p:cNvSpPr>
              <a:spLocks/>
            </p:cNvSpPr>
            <p:nvPr/>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 name="Freeform 17">
              <a:extLst>
                <a:ext uri="{FF2B5EF4-FFF2-40B4-BE49-F238E27FC236}">
                  <a16:creationId xmlns:a16="http://schemas.microsoft.com/office/drawing/2014/main" id="{BC87C0FC-0FD7-E4D9-4367-349E59ECF8CF}"/>
                </a:ext>
              </a:extLst>
            </p:cNvPr>
            <p:cNvSpPr>
              <a:spLocks/>
            </p:cNvSpPr>
            <p:nvPr/>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 name="Freeform 18">
              <a:extLst>
                <a:ext uri="{FF2B5EF4-FFF2-40B4-BE49-F238E27FC236}">
                  <a16:creationId xmlns:a16="http://schemas.microsoft.com/office/drawing/2014/main" id="{7A71DC0C-A867-2CF1-2485-83B02F639739}"/>
                </a:ext>
              </a:extLst>
            </p:cNvPr>
            <p:cNvSpPr>
              <a:spLocks/>
            </p:cNvSpPr>
            <p:nvPr/>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 name="Freeform 19">
              <a:extLst>
                <a:ext uri="{FF2B5EF4-FFF2-40B4-BE49-F238E27FC236}">
                  <a16:creationId xmlns:a16="http://schemas.microsoft.com/office/drawing/2014/main" id="{69FDB403-68E3-7D18-04E6-59EC5BEC1519}"/>
                </a:ext>
              </a:extLst>
            </p:cNvPr>
            <p:cNvSpPr>
              <a:spLocks/>
            </p:cNvSpPr>
            <p:nvPr/>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 name="Freeform 20">
              <a:extLst>
                <a:ext uri="{FF2B5EF4-FFF2-40B4-BE49-F238E27FC236}">
                  <a16:creationId xmlns:a16="http://schemas.microsoft.com/office/drawing/2014/main" id="{12400655-E8CF-BFA8-EFE2-736BB704D45F}"/>
                </a:ext>
              </a:extLst>
            </p:cNvPr>
            <p:cNvSpPr>
              <a:spLocks/>
            </p:cNvSpPr>
            <p:nvPr/>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1" name="Freeform 21">
              <a:extLst>
                <a:ext uri="{FF2B5EF4-FFF2-40B4-BE49-F238E27FC236}">
                  <a16:creationId xmlns:a16="http://schemas.microsoft.com/office/drawing/2014/main" id="{1885BC93-39A9-8362-53FF-5A5127C5D527}"/>
                </a:ext>
              </a:extLst>
            </p:cNvPr>
            <p:cNvSpPr>
              <a:spLocks/>
            </p:cNvSpPr>
            <p:nvPr/>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2" name="Freeform 22">
              <a:extLst>
                <a:ext uri="{FF2B5EF4-FFF2-40B4-BE49-F238E27FC236}">
                  <a16:creationId xmlns:a16="http://schemas.microsoft.com/office/drawing/2014/main" id="{0A3C6B11-4EB6-E49A-B483-3E1C0770450E}"/>
                </a:ext>
              </a:extLst>
            </p:cNvPr>
            <p:cNvSpPr>
              <a:spLocks/>
            </p:cNvSpPr>
            <p:nvPr/>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3" name="Freeform 23">
              <a:extLst>
                <a:ext uri="{FF2B5EF4-FFF2-40B4-BE49-F238E27FC236}">
                  <a16:creationId xmlns:a16="http://schemas.microsoft.com/office/drawing/2014/main" id="{B460758A-E75F-E7C4-A401-7F4276F33DC8}"/>
                </a:ext>
              </a:extLst>
            </p:cNvPr>
            <p:cNvSpPr>
              <a:spLocks/>
            </p:cNvSpPr>
            <p:nvPr/>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4" name="Freeform 24">
              <a:extLst>
                <a:ext uri="{FF2B5EF4-FFF2-40B4-BE49-F238E27FC236}">
                  <a16:creationId xmlns:a16="http://schemas.microsoft.com/office/drawing/2014/main" id="{0481D72F-4CD5-4767-39AC-10A0E3507C0F}"/>
                </a:ext>
              </a:extLst>
            </p:cNvPr>
            <p:cNvSpPr>
              <a:spLocks/>
            </p:cNvSpPr>
            <p:nvPr/>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5" name="Freeform 25">
              <a:extLst>
                <a:ext uri="{FF2B5EF4-FFF2-40B4-BE49-F238E27FC236}">
                  <a16:creationId xmlns:a16="http://schemas.microsoft.com/office/drawing/2014/main" id="{5AAD3BD8-B788-274A-8203-4AB5E26CD984}"/>
                </a:ext>
              </a:extLst>
            </p:cNvPr>
            <p:cNvSpPr>
              <a:spLocks/>
            </p:cNvSpPr>
            <p:nvPr/>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6" name="Freeform 26">
              <a:extLst>
                <a:ext uri="{FF2B5EF4-FFF2-40B4-BE49-F238E27FC236}">
                  <a16:creationId xmlns:a16="http://schemas.microsoft.com/office/drawing/2014/main" id="{7ADD3097-CD85-2009-2DCA-6D6F587CBD5B}"/>
                </a:ext>
              </a:extLst>
            </p:cNvPr>
            <p:cNvSpPr>
              <a:spLocks/>
            </p:cNvSpPr>
            <p:nvPr/>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7" name="Freeform 27">
              <a:extLst>
                <a:ext uri="{FF2B5EF4-FFF2-40B4-BE49-F238E27FC236}">
                  <a16:creationId xmlns:a16="http://schemas.microsoft.com/office/drawing/2014/main" id="{3476AF87-B458-919F-D331-01A876BE3AA2}"/>
                </a:ext>
              </a:extLst>
            </p:cNvPr>
            <p:cNvSpPr>
              <a:spLocks/>
            </p:cNvSpPr>
            <p:nvPr/>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8" name="Freeform 28">
              <a:extLst>
                <a:ext uri="{FF2B5EF4-FFF2-40B4-BE49-F238E27FC236}">
                  <a16:creationId xmlns:a16="http://schemas.microsoft.com/office/drawing/2014/main" id="{ECDAC14E-46B0-B44E-A321-7EC9BCC51613}"/>
                </a:ext>
              </a:extLst>
            </p:cNvPr>
            <p:cNvSpPr>
              <a:spLocks/>
            </p:cNvSpPr>
            <p:nvPr/>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9" name="Freeform 29">
              <a:extLst>
                <a:ext uri="{FF2B5EF4-FFF2-40B4-BE49-F238E27FC236}">
                  <a16:creationId xmlns:a16="http://schemas.microsoft.com/office/drawing/2014/main" id="{E865EF44-6638-91DE-FC3A-D7BDFDD9D934}"/>
                </a:ext>
              </a:extLst>
            </p:cNvPr>
            <p:cNvSpPr>
              <a:spLocks/>
            </p:cNvSpPr>
            <p:nvPr/>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0" name="Freeform 30">
              <a:extLst>
                <a:ext uri="{FF2B5EF4-FFF2-40B4-BE49-F238E27FC236}">
                  <a16:creationId xmlns:a16="http://schemas.microsoft.com/office/drawing/2014/main" id="{4C78D1C6-8A7E-817B-0C88-C4B79D29AA80}"/>
                </a:ext>
              </a:extLst>
            </p:cNvPr>
            <p:cNvSpPr>
              <a:spLocks/>
            </p:cNvSpPr>
            <p:nvPr/>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1" name="Freeform 31">
              <a:extLst>
                <a:ext uri="{FF2B5EF4-FFF2-40B4-BE49-F238E27FC236}">
                  <a16:creationId xmlns:a16="http://schemas.microsoft.com/office/drawing/2014/main" id="{C68D6144-D694-3779-141A-20C6206B785D}"/>
                </a:ext>
              </a:extLst>
            </p:cNvPr>
            <p:cNvSpPr>
              <a:spLocks/>
            </p:cNvSpPr>
            <p:nvPr/>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2" name="Freeform 32">
              <a:extLst>
                <a:ext uri="{FF2B5EF4-FFF2-40B4-BE49-F238E27FC236}">
                  <a16:creationId xmlns:a16="http://schemas.microsoft.com/office/drawing/2014/main" id="{B9A8200D-D403-75B5-03C2-E99CCA1F4766}"/>
                </a:ext>
              </a:extLst>
            </p:cNvPr>
            <p:cNvSpPr>
              <a:spLocks/>
            </p:cNvSpPr>
            <p:nvPr/>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3" name="Freeform 33">
              <a:extLst>
                <a:ext uri="{FF2B5EF4-FFF2-40B4-BE49-F238E27FC236}">
                  <a16:creationId xmlns:a16="http://schemas.microsoft.com/office/drawing/2014/main" id="{32C9C533-3466-A143-81E3-80E5FBB0ED59}"/>
                </a:ext>
              </a:extLst>
            </p:cNvPr>
            <p:cNvSpPr>
              <a:spLocks/>
            </p:cNvSpPr>
            <p:nvPr/>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4" name="Freeform 34">
              <a:extLst>
                <a:ext uri="{FF2B5EF4-FFF2-40B4-BE49-F238E27FC236}">
                  <a16:creationId xmlns:a16="http://schemas.microsoft.com/office/drawing/2014/main" id="{4418CB0B-5A2D-591B-B9A4-A628A593D207}"/>
                </a:ext>
              </a:extLst>
            </p:cNvPr>
            <p:cNvSpPr>
              <a:spLocks/>
            </p:cNvSpPr>
            <p:nvPr/>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5" name="Freeform 35">
              <a:extLst>
                <a:ext uri="{FF2B5EF4-FFF2-40B4-BE49-F238E27FC236}">
                  <a16:creationId xmlns:a16="http://schemas.microsoft.com/office/drawing/2014/main" id="{ADA7E9C2-45F3-5571-C328-585573FA8D0D}"/>
                </a:ext>
              </a:extLst>
            </p:cNvPr>
            <p:cNvSpPr>
              <a:spLocks/>
            </p:cNvSpPr>
            <p:nvPr/>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6" name="Freeform 36">
              <a:extLst>
                <a:ext uri="{FF2B5EF4-FFF2-40B4-BE49-F238E27FC236}">
                  <a16:creationId xmlns:a16="http://schemas.microsoft.com/office/drawing/2014/main" id="{A6BD7223-D02E-26BB-7BA9-9B776D979C88}"/>
                </a:ext>
              </a:extLst>
            </p:cNvPr>
            <p:cNvSpPr>
              <a:spLocks/>
            </p:cNvSpPr>
            <p:nvPr/>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7" name="Freeform 37">
              <a:extLst>
                <a:ext uri="{FF2B5EF4-FFF2-40B4-BE49-F238E27FC236}">
                  <a16:creationId xmlns:a16="http://schemas.microsoft.com/office/drawing/2014/main" id="{7A2A4C51-F98F-E185-BDF0-3B1CB0BE8EBB}"/>
                </a:ext>
              </a:extLst>
            </p:cNvPr>
            <p:cNvSpPr>
              <a:spLocks/>
            </p:cNvSpPr>
            <p:nvPr/>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8" name="Freeform 38">
              <a:extLst>
                <a:ext uri="{FF2B5EF4-FFF2-40B4-BE49-F238E27FC236}">
                  <a16:creationId xmlns:a16="http://schemas.microsoft.com/office/drawing/2014/main" id="{64D1FEE8-8014-C1C0-BD0C-A8BEF1380699}"/>
                </a:ext>
              </a:extLst>
            </p:cNvPr>
            <p:cNvSpPr>
              <a:spLocks/>
            </p:cNvSpPr>
            <p:nvPr/>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9" name="Freeform 39">
              <a:extLst>
                <a:ext uri="{FF2B5EF4-FFF2-40B4-BE49-F238E27FC236}">
                  <a16:creationId xmlns:a16="http://schemas.microsoft.com/office/drawing/2014/main" id="{2F51F84C-7CAA-A861-6FF3-5A5316680345}"/>
                </a:ext>
              </a:extLst>
            </p:cNvPr>
            <p:cNvSpPr>
              <a:spLocks/>
            </p:cNvSpPr>
            <p:nvPr/>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0" name="Freeform 40">
              <a:extLst>
                <a:ext uri="{FF2B5EF4-FFF2-40B4-BE49-F238E27FC236}">
                  <a16:creationId xmlns:a16="http://schemas.microsoft.com/office/drawing/2014/main" id="{2BC70A8A-8B5B-048B-405F-99667110C804}"/>
                </a:ext>
              </a:extLst>
            </p:cNvPr>
            <p:cNvSpPr>
              <a:spLocks/>
            </p:cNvSpPr>
            <p:nvPr/>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1" name="Freeform 41">
              <a:extLst>
                <a:ext uri="{FF2B5EF4-FFF2-40B4-BE49-F238E27FC236}">
                  <a16:creationId xmlns:a16="http://schemas.microsoft.com/office/drawing/2014/main" id="{D7784BA5-6606-9ECE-D10A-BA48EFE9A858}"/>
                </a:ext>
              </a:extLst>
            </p:cNvPr>
            <p:cNvSpPr>
              <a:spLocks/>
            </p:cNvSpPr>
            <p:nvPr/>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2" name="Freeform 42">
              <a:extLst>
                <a:ext uri="{FF2B5EF4-FFF2-40B4-BE49-F238E27FC236}">
                  <a16:creationId xmlns:a16="http://schemas.microsoft.com/office/drawing/2014/main" id="{4DD20F24-90D3-72DA-0CC8-3AD5810FCDF1}"/>
                </a:ext>
              </a:extLst>
            </p:cNvPr>
            <p:cNvSpPr>
              <a:spLocks/>
            </p:cNvSpPr>
            <p:nvPr/>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3" name="Freeform 43">
              <a:extLst>
                <a:ext uri="{FF2B5EF4-FFF2-40B4-BE49-F238E27FC236}">
                  <a16:creationId xmlns:a16="http://schemas.microsoft.com/office/drawing/2014/main" id="{31314C1D-8BAA-EB09-DCAD-3A0ACC7085CE}"/>
                </a:ext>
              </a:extLst>
            </p:cNvPr>
            <p:cNvSpPr>
              <a:spLocks/>
            </p:cNvSpPr>
            <p:nvPr/>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4" name="Freeform 44">
              <a:extLst>
                <a:ext uri="{FF2B5EF4-FFF2-40B4-BE49-F238E27FC236}">
                  <a16:creationId xmlns:a16="http://schemas.microsoft.com/office/drawing/2014/main" id="{76E9574B-AE64-DFC3-FC03-FD503AE898D8}"/>
                </a:ext>
              </a:extLst>
            </p:cNvPr>
            <p:cNvSpPr>
              <a:spLocks/>
            </p:cNvSpPr>
            <p:nvPr/>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5" name="Freeform 45">
              <a:extLst>
                <a:ext uri="{FF2B5EF4-FFF2-40B4-BE49-F238E27FC236}">
                  <a16:creationId xmlns:a16="http://schemas.microsoft.com/office/drawing/2014/main" id="{0AD5B2E6-3235-607C-BB9F-20956049B064}"/>
                </a:ext>
              </a:extLst>
            </p:cNvPr>
            <p:cNvSpPr>
              <a:spLocks/>
            </p:cNvSpPr>
            <p:nvPr/>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6" name="Freeform 46">
              <a:extLst>
                <a:ext uri="{FF2B5EF4-FFF2-40B4-BE49-F238E27FC236}">
                  <a16:creationId xmlns:a16="http://schemas.microsoft.com/office/drawing/2014/main" id="{FE415539-329C-D973-D817-F2E731AB58C5}"/>
                </a:ext>
              </a:extLst>
            </p:cNvPr>
            <p:cNvSpPr>
              <a:spLocks/>
            </p:cNvSpPr>
            <p:nvPr/>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7" name="Freeform 47">
              <a:extLst>
                <a:ext uri="{FF2B5EF4-FFF2-40B4-BE49-F238E27FC236}">
                  <a16:creationId xmlns:a16="http://schemas.microsoft.com/office/drawing/2014/main" id="{C889DB7E-8AB3-0A0A-B3BC-D9E2EFC05DCB}"/>
                </a:ext>
              </a:extLst>
            </p:cNvPr>
            <p:cNvSpPr>
              <a:spLocks/>
            </p:cNvSpPr>
            <p:nvPr/>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8" name="Freeform 48">
              <a:extLst>
                <a:ext uri="{FF2B5EF4-FFF2-40B4-BE49-F238E27FC236}">
                  <a16:creationId xmlns:a16="http://schemas.microsoft.com/office/drawing/2014/main" id="{B1B139C2-C382-A745-AC78-C392A0B3C8ED}"/>
                </a:ext>
              </a:extLst>
            </p:cNvPr>
            <p:cNvSpPr>
              <a:spLocks/>
            </p:cNvSpPr>
            <p:nvPr/>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9" name="Freeform 49">
              <a:extLst>
                <a:ext uri="{FF2B5EF4-FFF2-40B4-BE49-F238E27FC236}">
                  <a16:creationId xmlns:a16="http://schemas.microsoft.com/office/drawing/2014/main" id="{AB3B3625-63D5-D709-595E-8D39296FEF4B}"/>
                </a:ext>
              </a:extLst>
            </p:cNvPr>
            <p:cNvSpPr>
              <a:spLocks/>
            </p:cNvSpPr>
            <p:nvPr/>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0" name="Freeform 50">
              <a:extLst>
                <a:ext uri="{FF2B5EF4-FFF2-40B4-BE49-F238E27FC236}">
                  <a16:creationId xmlns:a16="http://schemas.microsoft.com/office/drawing/2014/main" id="{21B6A678-19C0-FA1A-8DE2-EFD394AE46CB}"/>
                </a:ext>
              </a:extLst>
            </p:cNvPr>
            <p:cNvSpPr>
              <a:spLocks/>
            </p:cNvSpPr>
            <p:nvPr/>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 name="Freeform 51">
              <a:extLst>
                <a:ext uri="{FF2B5EF4-FFF2-40B4-BE49-F238E27FC236}">
                  <a16:creationId xmlns:a16="http://schemas.microsoft.com/office/drawing/2014/main" id="{A8A65D71-CCAF-7040-F399-177BE8520356}"/>
                </a:ext>
              </a:extLst>
            </p:cNvPr>
            <p:cNvSpPr>
              <a:spLocks/>
            </p:cNvSpPr>
            <p:nvPr/>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 name="Freeform 52">
              <a:extLst>
                <a:ext uri="{FF2B5EF4-FFF2-40B4-BE49-F238E27FC236}">
                  <a16:creationId xmlns:a16="http://schemas.microsoft.com/office/drawing/2014/main" id="{9CA72069-4555-C8BE-A745-445EE59ACE4B}"/>
                </a:ext>
              </a:extLst>
            </p:cNvPr>
            <p:cNvSpPr>
              <a:spLocks/>
            </p:cNvSpPr>
            <p:nvPr/>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 name="Freeform 53">
              <a:extLst>
                <a:ext uri="{FF2B5EF4-FFF2-40B4-BE49-F238E27FC236}">
                  <a16:creationId xmlns:a16="http://schemas.microsoft.com/office/drawing/2014/main" id="{B588F65A-4769-B8B1-2067-410B96A63636}"/>
                </a:ext>
              </a:extLst>
            </p:cNvPr>
            <p:cNvSpPr>
              <a:spLocks/>
            </p:cNvSpPr>
            <p:nvPr/>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 name="Freeform 54">
              <a:extLst>
                <a:ext uri="{FF2B5EF4-FFF2-40B4-BE49-F238E27FC236}">
                  <a16:creationId xmlns:a16="http://schemas.microsoft.com/office/drawing/2014/main" id="{97E597C0-E3EC-4B11-5FA4-161979BB4DD4}"/>
                </a:ext>
              </a:extLst>
            </p:cNvPr>
            <p:cNvSpPr>
              <a:spLocks/>
            </p:cNvSpPr>
            <p:nvPr/>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 name="Freeform 55">
              <a:extLst>
                <a:ext uri="{FF2B5EF4-FFF2-40B4-BE49-F238E27FC236}">
                  <a16:creationId xmlns:a16="http://schemas.microsoft.com/office/drawing/2014/main" id="{4EAD0DA4-D8A7-4138-7BEA-A569CB3EDEC7}"/>
                </a:ext>
              </a:extLst>
            </p:cNvPr>
            <p:cNvSpPr>
              <a:spLocks/>
            </p:cNvSpPr>
            <p:nvPr/>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 name="Freeform 56">
              <a:extLst>
                <a:ext uri="{FF2B5EF4-FFF2-40B4-BE49-F238E27FC236}">
                  <a16:creationId xmlns:a16="http://schemas.microsoft.com/office/drawing/2014/main" id="{FDAF053F-133A-4002-B473-CB8ECBB23BF0}"/>
                </a:ext>
              </a:extLst>
            </p:cNvPr>
            <p:cNvSpPr>
              <a:spLocks/>
            </p:cNvSpPr>
            <p:nvPr/>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 name="Freeform 57">
              <a:extLst>
                <a:ext uri="{FF2B5EF4-FFF2-40B4-BE49-F238E27FC236}">
                  <a16:creationId xmlns:a16="http://schemas.microsoft.com/office/drawing/2014/main" id="{FE085731-C6A6-42AB-62A5-06DFA5CFFC2E}"/>
                </a:ext>
              </a:extLst>
            </p:cNvPr>
            <p:cNvSpPr>
              <a:spLocks/>
            </p:cNvSpPr>
            <p:nvPr/>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8" name="Freeform 58">
              <a:extLst>
                <a:ext uri="{FF2B5EF4-FFF2-40B4-BE49-F238E27FC236}">
                  <a16:creationId xmlns:a16="http://schemas.microsoft.com/office/drawing/2014/main" id="{BACD0E7F-30CE-8CDE-2D67-09FD0320CAF7}"/>
                </a:ext>
              </a:extLst>
            </p:cNvPr>
            <p:cNvSpPr>
              <a:spLocks/>
            </p:cNvSpPr>
            <p:nvPr/>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9" name="Freeform 59">
              <a:extLst>
                <a:ext uri="{FF2B5EF4-FFF2-40B4-BE49-F238E27FC236}">
                  <a16:creationId xmlns:a16="http://schemas.microsoft.com/office/drawing/2014/main" id="{C864C4E0-6243-BE32-0F0B-91AE12A2120C}"/>
                </a:ext>
              </a:extLst>
            </p:cNvPr>
            <p:cNvSpPr>
              <a:spLocks/>
            </p:cNvSpPr>
            <p:nvPr/>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0" name="Freeform 60">
              <a:extLst>
                <a:ext uri="{FF2B5EF4-FFF2-40B4-BE49-F238E27FC236}">
                  <a16:creationId xmlns:a16="http://schemas.microsoft.com/office/drawing/2014/main" id="{06233BCD-5FA2-1B09-CE0F-B6857DE13722}"/>
                </a:ext>
              </a:extLst>
            </p:cNvPr>
            <p:cNvSpPr>
              <a:spLocks/>
            </p:cNvSpPr>
            <p:nvPr/>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1" name="Freeform 61">
              <a:extLst>
                <a:ext uri="{FF2B5EF4-FFF2-40B4-BE49-F238E27FC236}">
                  <a16:creationId xmlns:a16="http://schemas.microsoft.com/office/drawing/2014/main" id="{1AB37A0D-9238-F3EF-FC55-18E0179C69E5}"/>
                </a:ext>
              </a:extLst>
            </p:cNvPr>
            <p:cNvSpPr>
              <a:spLocks/>
            </p:cNvSpPr>
            <p:nvPr/>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2" name="Freeform 62">
              <a:extLst>
                <a:ext uri="{FF2B5EF4-FFF2-40B4-BE49-F238E27FC236}">
                  <a16:creationId xmlns:a16="http://schemas.microsoft.com/office/drawing/2014/main" id="{E645C75B-4B49-876E-9B8A-C628640C1C10}"/>
                </a:ext>
              </a:extLst>
            </p:cNvPr>
            <p:cNvSpPr>
              <a:spLocks/>
            </p:cNvSpPr>
            <p:nvPr/>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3" name="Freeform 63">
              <a:extLst>
                <a:ext uri="{FF2B5EF4-FFF2-40B4-BE49-F238E27FC236}">
                  <a16:creationId xmlns:a16="http://schemas.microsoft.com/office/drawing/2014/main" id="{FE48660B-C3F1-9532-7AF4-893BF0910FE9}"/>
                </a:ext>
              </a:extLst>
            </p:cNvPr>
            <p:cNvSpPr>
              <a:spLocks/>
            </p:cNvSpPr>
            <p:nvPr/>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4" name="Freeform 64">
              <a:extLst>
                <a:ext uri="{FF2B5EF4-FFF2-40B4-BE49-F238E27FC236}">
                  <a16:creationId xmlns:a16="http://schemas.microsoft.com/office/drawing/2014/main" id="{96F80942-4430-C310-8011-29F73D010477}"/>
                </a:ext>
              </a:extLst>
            </p:cNvPr>
            <p:cNvSpPr>
              <a:spLocks/>
            </p:cNvSpPr>
            <p:nvPr/>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5" name="Freeform 65">
              <a:extLst>
                <a:ext uri="{FF2B5EF4-FFF2-40B4-BE49-F238E27FC236}">
                  <a16:creationId xmlns:a16="http://schemas.microsoft.com/office/drawing/2014/main" id="{BFC48169-9C31-01E1-0029-0582C85C89F2}"/>
                </a:ext>
              </a:extLst>
            </p:cNvPr>
            <p:cNvSpPr>
              <a:spLocks/>
            </p:cNvSpPr>
            <p:nvPr/>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6" name="Freeform 66">
              <a:extLst>
                <a:ext uri="{FF2B5EF4-FFF2-40B4-BE49-F238E27FC236}">
                  <a16:creationId xmlns:a16="http://schemas.microsoft.com/office/drawing/2014/main" id="{C585C6E5-CB2D-BEB5-4F6F-5B9D96AB6FF0}"/>
                </a:ext>
              </a:extLst>
            </p:cNvPr>
            <p:cNvSpPr>
              <a:spLocks/>
            </p:cNvSpPr>
            <p:nvPr/>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7" name="Freeform 67">
              <a:extLst>
                <a:ext uri="{FF2B5EF4-FFF2-40B4-BE49-F238E27FC236}">
                  <a16:creationId xmlns:a16="http://schemas.microsoft.com/office/drawing/2014/main" id="{DDD9C772-9711-F3B2-874A-2164A03A7DFE}"/>
                </a:ext>
              </a:extLst>
            </p:cNvPr>
            <p:cNvSpPr>
              <a:spLocks/>
            </p:cNvSpPr>
            <p:nvPr/>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8" name="Freeform 68">
              <a:extLst>
                <a:ext uri="{FF2B5EF4-FFF2-40B4-BE49-F238E27FC236}">
                  <a16:creationId xmlns:a16="http://schemas.microsoft.com/office/drawing/2014/main" id="{C203819E-B8E7-7D7C-1119-5EF83EFE9D7F}"/>
                </a:ext>
              </a:extLst>
            </p:cNvPr>
            <p:cNvSpPr>
              <a:spLocks/>
            </p:cNvSpPr>
            <p:nvPr/>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9" name="Freeform 69">
              <a:extLst>
                <a:ext uri="{FF2B5EF4-FFF2-40B4-BE49-F238E27FC236}">
                  <a16:creationId xmlns:a16="http://schemas.microsoft.com/office/drawing/2014/main" id="{2A4E4487-A43B-00FD-B1B9-F1C619A6E8A9}"/>
                </a:ext>
              </a:extLst>
            </p:cNvPr>
            <p:cNvSpPr>
              <a:spLocks/>
            </p:cNvSpPr>
            <p:nvPr/>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0" name="Freeform 70">
              <a:extLst>
                <a:ext uri="{FF2B5EF4-FFF2-40B4-BE49-F238E27FC236}">
                  <a16:creationId xmlns:a16="http://schemas.microsoft.com/office/drawing/2014/main" id="{AA291681-5862-C7E9-AB3D-A25BD531CFB3}"/>
                </a:ext>
              </a:extLst>
            </p:cNvPr>
            <p:cNvSpPr>
              <a:spLocks/>
            </p:cNvSpPr>
            <p:nvPr/>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
        <p:nvSpPr>
          <p:cNvPr id="71" name="Volný tvar: obrazec 328">
            <a:extLst>
              <a:ext uri="{FF2B5EF4-FFF2-40B4-BE49-F238E27FC236}">
                <a16:creationId xmlns:a16="http://schemas.microsoft.com/office/drawing/2014/main" id="{E30B2216-B618-18C5-76B5-355813FE7944}"/>
              </a:ext>
            </a:extLst>
          </p:cNvPr>
          <p:cNvSpPr/>
          <p:nvPr userDrawn="1"/>
        </p:nvSpPr>
        <p:spPr>
          <a:xfrm>
            <a:off x="0" y="0"/>
            <a:ext cx="12192000" cy="5728158"/>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lumMod val="84000"/>
                  <a:lumOff val="16000"/>
                </a:srgbClr>
              </a:gs>
            </a:gsLst>
            <a:lin ang="0" scaled="1"/>
            <a:tileRect/>
          </a:gradFill>
          <a:ln w="6350" cap="flat">
            <a:noFill/>
            <a:prstDash val="solid"/>
            <a:miter/>
          </a:ln>
        </p:spPr>
        <p:txBody>
          <a:bodyPr rtlCol="0" anchor="ctr"/>
          <a:lstStyle/>
          <a:p>
            <a:endParaRPr lang="cs-CZ" dirty="0"/>
          </a:p>
        </p:txBody>
      </p:sp>
      <p:grpSp>
        <p:nvGrpSpPr>
          <p:cNvPr id="72" name="Skupina 4">
            <a:extLst>
              <a:ext uri="{FF2B5EF4-FFF2-40B4-BE49-F238E27FC236}">
                <a16:creationId xmlns:a16="http://schemas.microsoft.com/office/drawing/2014/main" id="{08CCF9FA-926D-DA63-C4B7-463A6DB7A2C8}"/>
              </a:ext>
            </a:extLst>
          </p:cNvPr>
          <p:cNvGrpSpPr/>
          <p:nvPr userDrawn="1"/>
        </p:nvGrpSpPr>
        <p:grpSpPr>
          <a:xfrm>
            <a:off x="982662" y="734207"/>
            <a:ext cx="2537577" cy="664797"/>
            <a:chOff x="9328150" y="384175"/>
            <a:chExt cx="2484438" cy="650876"/>
          </a:xfrm>
          <a:solidFill>
            <a:schemeClr val="bg1"/>
          </a:solidFill>
        </p:grpSpPr>
        <p:sp>
          <p:nvSpPr>
            <p:cNvPr id="73" name="Freeform 503">
              <a:extLst>
                <a:ext uri="{FF2B5EF4-FFF2-40B4-BE49-F238E27FC236}">
                  <a16:creationId xmlns:a16="http://schemas.microsoft.com/office/drawing/2014/main" id="{E3548008-FEA5-5A9F-4113-6DD28FABA8CA}"/>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504">
              <a:extLst>
                <a:ext uri="{FF2B5EF4-FFF2-40B4-BE49-F238E27FC236}">
                  <a16:creationId xmlns:a16="http://schemas.microsoft.com/office/drawing/2014/main" id="{6650F555-4781-6248-02DE-17D47D4EFDA0}"/>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505">
              <a:extLst>
                <a:ext uri="{FF2B5EF4-FFF2-40B4-BE49-F238E27FC236}">
                  <a16:creationId xmlns:a16="http://schemas.microsoft.com/office/drawing/2014/main" id="{B637ADE2-1D3C-BFE7-78A7-07D096858BF3}"/>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506">
              <a:extLst>
                <a:ext uri="{FF2B5EF4-FFF2-40B4-BE49-F238E27FC236}">
                  <a16:creationId xmlns:a16="http://schemas.microsoft.com/office/drawing/2014/main" id="{7F32EFD4-342C-7EC2-3DC9-AC750A3213CE}"/>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507">
              <a:extLst>
                <a:ext uri="{FF2B5EF4-FFF2-40B4-BE49-F238E27FC236}">
                  <a16:creationId xmlns:a16="http://schemas.microsoft.com/office/drawing/2014/main" id="{0C14AA64-DF51-A3EA-3B17-632E1576A7B8}"/>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508">
              <a:extLst>
                <a:ext uri="{FF2B5EF4-FFF2-40B4-BE49-F238E27FC236}">
                  <a16:creationId xmlns:a16="http://schemas.microsoft.com/office/drawing/2014/main" id="{A641263C-9BF0-B7B5-A493-143F7955A3E4}"/>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509">
              <a:extLst>
                <a:ext uri="{FF2B5EF4-FFF2-40B4-BE49-F238E27FC236}">
                  <a16:creationId xmlns:a16="http://schemas.microsoft.com/office/drawing/2014/main" id="{59FB3232-6406-7F4A-0E65-B24B9416747B}"/>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510">
              <a:extLst>
                <a:ext uri="{FF2B5EF4-FFF2-40B4-BE49-F238E27FC236}">
                  <a16:creationId xmlns:a16="http://schemas.microsoft.com/office/drawing/2014/main" id="{47066C52-B589-4595-F792-528C712ACC1F}"/>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511">
              <a:extLst>
                <a:ext uri="{FF2B5EF4-FFF2-40B4-BE49-F238E27FC236}">
                  <a16:creationId xmlns:a16="http://schemas.microsoft.com/office/drawing/2014/main" id="{8A064369-2F58-CF4C-8B94-D2D75AC812D9}"/>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512">
              <a:extLst>
                <a:ext uri="{FF2B5EF4-FFF2-40B4-BE49-F238E27FC236}">
                  <a16:creationId xmlns:a16="http://schemas.microsoft.com/office/drawing/2014/main" id="{1B4A8193-9A8C-1238-20C4-D0D20A37394C}"/>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513">
              <a:extLst>
                <a:ext uri="{FF2B5EF4-FFF2-40B4-BE49-F238E27FC236}">
                  <a16:creationId xmlns:a16="http://schemas.microsoft.com/office/drawing/2014/main" id="{0AC212AD-FC4E-F929-FDF6-C171637CB25F}"/>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4" name="Freeform 514">
              <a:extLst>
                <a:ext uri="{FF2B5EF4-FFF2-40B4-BE49-F238E27FC236}">
                  <a16:creationId xmlns:a16="http://schemas.microsoft.com/office/drawing/2014/main" id="{BA818859-3E95-592A-72A7-17A01C02550E}"/>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5" name="Freeform 515">
              <a:extLst>
                <a:ext uri="{FF2B5EF4-FFF2-40B4-BE49-F238E27FC236}">
                  <a16:creationId xmlns:a16="http://schemas.microsoft.com/office/drawing/2014/main" id="{45C96D70-CFBA-1EC2-A650-135EF499836B}"/>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6" name="Freeform 516">
              <a:extLst>
                <a:ext uri="{FF2B5EF4-FFF2-40B4-BE49-F238E27FC236}">
                  <a16:creationId xmlns:a16="http://schemas.microsoft.com/office/drawing/2014/main" id="{392EE256-DF0B-939D-6308-43B99313DC1C}"/>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7" name="Freeform 517">
              <a:extLst>
                <a:ext uri="{FF2B5EF4-FFF2-40B4-BE49-F238E27FC236}">
                  <a16:creationId xmlns:a16="http://schemas.microsoft.com/office/drawing/2014/main" id="{E396850A-43DC-FE72-CB00-CC00BA5940C7}"/>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8" name="Freeform 518">
              <a:extLst>
                <a:ext uri="{FF2B5EF4-FFF2-40B4-BE49-F238E27FC236}">
                  <a16:creationId xmlns:a16="http://schemas.microsoft.com/office/drawing/2014/main" id="{F6FB71F9-7914-1938-D27D-E53BAF620E16}"/>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9" name="Freeform 519">
              <a:extLst>
                <a:ext uri="{FF2B5EF4-FFF2-40B4-BE49-F238E27FC236}">
                  <a16:creationId xmlns:a16="http://schemas.microsoft.com/office/drawing/2014/main" id="{39716DF8-20E3-F2E3-497F-47ECBD076930}"/>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0" name="Freeform 520">
              <a:extLst>
                <a:ext uri="{FF2B5EF4-FFF2-40B4-BE49-F238E27FC236}">
                  <a16:creationId xmlns:a16="http://schemas.microsoft.com/office/drawing/2014/main" id="{3251D40B-153A-19D6-38C9-A7B20E8312D8}"/>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1" name="Freeform 521">
              <a:extLst>
                <a:ext uri="{FF2B5EF4-FFF2-40B4-BE49-F238E27FC236}">
                  <a16:creationId xmlns:a16="http://schemas.microsoft.com/office/drawing/2014/main" id="{59D8E6DA-5B3B-3FA6-29D0-5CD3BECCD730}"/>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2" name="Freeform 522">
              <a:extLst>
                <a:ext uri="{FF2B5EF4-FFF2-40B4-BE49-F238E27FC236}">
                  <a16:creationId xmlns:a16="http://schemas.microsoft.com/office/drawing/2014/main" id="{0AB0117E-4174-45C8-A790-17AF9BC3ACA8}"/>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3" name="Freeform 523">
              <a:extLst>
                <a:ext uri="{FF2B5EF4-FFF2-40B4-BE49-F238E27FC236}">
                  <a16:creationId xmlns:a16="http://schemas.microsoft.com/office/drawing/2014/main" id="{563F6857-3883-F10F-AB62-9B283F90C6A7}"/>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4" name="Freeform 524">
              <a:extLst>
                <a:ext uri="{FF2B5EF4-FFF2-40B4-BE49-F238E27FC236}">
                  <a16:creationId xmlns:a16="http://schemas.microsoft.com/office/drawing/2014/main" id="{AA0C6114-F903-6273-2DD0-56DF78241399}"/>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5" name="Rectangle 525">
              <a:extLst>
                <a:ext uri="{FF2B5EF4-FFF2-40B4-BE49-F238E27FC236}">
                  <a16:creationId xmlns:a16="http://schemas.microsoft.com/office/drawing/2014/main" id="{ACF525A6-92C5-D077-B59A-DF8CCEC4164C}"/>
                </a:ext>
              </a:extLst>
            </p:cNvPr>
            <p:cNvSpPr>
              <a:spLocks noChangeArrowheads="1"/>
            </p:cNvSpPr>
            <p:nvPr userDrawn="1"/>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6" name="Freeform 526">
              <a:extLst>
                <a:ext uri="{FF2B5EF4-FFF2-40B4-BE49-F238E27FC236}">
                  <a16:creationId xmlns:a16="http://schemas.microsoft.com/office/drawing/2014/main" id="{9C0CECA8-B550-A0B2-76F4-1B1A0CC4E580}"/>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527">
              <a:extLst>
                <a:ext uri="{FF2B5EF4-FFF2-40B4-BE49-F238E27FC236}">
                  <a16:creationId xmlns:a16="http://schemas.microsoft.com/office/drawing/2014/main" id="{A62C6479-2F80-88AB-A924-B7A3BB763224}"/>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grpSp>
        <p:nvGrpSpPr>
          <p:cNvPr id="98" name="Group 135">
            <a:extLst>
              <a:ext uri="{FF2B5EF4-FFF2-40B4-BE49-F238E27FC236}">
                <a16:creationId xmlns:a16="http://schemas.microsoft.com/office/drawing/2014/main" id="{EC614785-6C87-AD76-9685-1BC9C815E23E}"/>
              </a:ext>
            </a:extLst>
          </p:cNvPr>
          <p:cNvGrpSpPr/>
          <p:nvPr userDrawn="1"/>
        </p:nvGrpSpPr>
        <p:grpSpPr>
          <a:xfrm>
            <a:off x="982663" y="6118225"/>
            <a:ext cx="10833100" cy="365126"/>
            <a:chOff x="982663" y="6086476"/>
            <a:chExt cx="10833100" cy="365126"/>
          </a:xfrm>
        </p:grpSpPr>
        <p:sp>
          <p:nvSpPr>
            <p:cNvPr id="99" name="Freeform 5">
              <a:extLst>
                <a:ext uri="{FF2B5EF4-FFF2-40B4-BE49-F238E27FC236}">
                  <a16:creationId xmlns:a16="http://schemas.microsoft.com/office/drawing/2014/main" id="{81FE392A-4616-EB96-3B24-392E13078F05}"/>
                </a:ext>
              </a:extLst>
            </p:cNvPr>
            <p:cNvSpPr>
              <a:spLocks/>
            </p:cNvSpPr>
            <p:nvPr userDrawn="1"/>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1" name="Freeform 6">
              <a:extLst>
                <a:ext uri="{FF2B5EF4-FFF2-40B4-BE49-F238E27FC236}">
                  <a16:creationId xmlns:a16="http://schemas.microsoft.com/office/drawing/2014/main" id="{6841B43B-FEA7-E790-3223-7476C1189583}"/>
                </a:ext>
              </a:extLst>
            </p:cNvPr>
            <p:cNvSpPr>
              <a:spLocks/>
            </p:cNvSpPr>
            <p:nvPr userDrawn="1"/>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2" name="Freeform 7">
              <a:extLst>
                <a:ext uri="{FF2B5EF4-FFF2-40B4-BE49-F238E27FC236}">
                  <a16:creationId xmlns:a16="http://schemas.microsoft.com/office/drawing/2014/main" id="{12FFA10E-2AD9-3CA6-3703-97FFCD6BF8A3}"/>
                </a:ext>
              </a:extLst>
            </p:cNvPr>
            <p:cNvSpPr>
              <a:spLocks/>
            </p:cNvSpPr>
            <p:nvPr userDrawn="1"/>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3" name="Freeform 8">
              <a:extLst>
                <a:ext uri="{FF2B5EF4-FFF2-40B4-BE49-F238E27FC236}">
                  <a16:creationId xmlns:a16="http://schemas.microsoft.com/office/drawing/2014/main" id="{05EEEF50-8307-B83C-D5CF-62CDA56CA396}"/>
                </a:ext>
              </a:extLst>
            </p:cNvPr>
            <p:cNvSpPr>
              <a:spLocks/>
            </p:cNvSpPr>
            <p:nvPr userDrawn="1"/>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4" name="Freeform 9">
              <a:extLst>
                <a:ext uri="{FF2B5EF4-FFF2-40B4-BE49-F238E27FC236}">
                  <a16:creationId xmlns:a16="http://schemas.microsoft.com/office/drawing/2014/main" id="{283614C5-9226-261A-42CA-DC4FB32DD54F}"/>
                </a:ext>
              </a:extLst>
            </p:cNvPr>
            <p:cNvSpPr>
              <a:spLocks/>
            </p:cNvSpPr>
            <p:nvPr userDrawn="1"/>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5" name="Freeform 10">
              <a:extLst>
                <a:ext uri="{FF2B5EF4-FFF2-40B4-BE49-F238E27FC236}">
                  <a16:creationId xmlns:a16="http://schemas.microsoft.com/office/drawing/2014/main" id="{81433622-11FF-2FDA-0803-E2165082DD7B}"/>
                </a:ext>
              </a:extLst>
            </p:cNvPr>
            <p:cNvSpPr>
              <a:spLocks/>
            </p:cNvSpPr>
            <p:nvPr userDrawn="1"/>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6" name="Freeform 11">
              <a:extLst>
                <a:ext uri="{FF2B5EF4-FFF2-40B4-BE49-F238E27FC236}">
                  <a16:creationId xmlns:a16="http://schemas.microsoft.com/office/drawing/2014/main" id="{9923D54C-A177-E262-22E0-DA26E6CD48EB}"/>
                </a:ext>
              </a:extLst>
            </p:cNvPr>
            <p:cNvSpPr>
              <a:spLocks/>
            </p:cNvSpPr>
            <p:nvPr userDrawn="1"/>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7" name="Freeform 12">
              <a:extLst>
                <a:ext uri="{FF2B5EF4-FFF2-40B4-BE49-F238E27FC236}">
                  <a16:creationId xmlns:a16="http://schemas.microsoft.com/office/drawing/2014/main" id="{A4C8CE98-3710-7274-A9FF-6C29CFAE9D74}"/>
                </a:ext>
              </a:extLst>
            </p:cNvPr>
            <p:cNvSpPr>
              <a:spLocks/>
            </p:cNvSpPr>
            <p:nvPr userDrawn="1"/>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8" name="Freeform 13">
              <a:extLst>
                <a:ext uri="{FF2B5EF4-FFF2-40B4-BE49-F238E27FC236}">
                  <a16:creationId xmlns:a16="http://schemas.microsoft.com/office/drawing/2014/main" id="{ED95C6B9-E7F3-2EE7-4566-ED77595393C7}"/>
                </a:ext>
              </a:extLst>
            </p:cNvPr>
            <p:cNvSpPr>
              <a:spLocks/>
            </p:cNvSpPr>
            <p:nvPr userDrawn="1"/>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 name="Freeform 14">
              <a:extLst>
                <a:ext uri="{FF2B5EF4-FFF2-40B4-BE49-F238E27FC236}">
                  <a16:creationId xmlns:a16="http://schemas.microsoft.com/office/drawing/2014/main" id="{84C97DDD-4355-CEA4-0C27-9F4C5834B378}"/>
                </a:ext>
              </a:extLst>
            </p:cNvPr>
            <p:cNvSpPr>
              <a:spLocks/>
            </p:cNvSpPr>
            <p:nvPr userDrawn="1"/>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 name="Freeform 15">
              <a:extLst>
                <a:ext uri="{FF2B5EF4-FFF2-40B4-BE49-F238E27FC236}">
                  <a16:creationId xmlns:a16="http://schemas.microsoft.com/office/drawing/2014/main" id="{FE0FACF2-A075-ECAF-46FD-CDAFC5090134}"/>
                </a:ext>
              </a:extLst>
            </p:cNvPr>
            <p:cNvSpPr>
              <a:spLocks/>
            </p:cNvSpPr>
            <p:nvPr userDrawn="1"/>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 name="Freeform 16">
              <a:extLst>
                <a:ext uri="{FF2B5EF4-FFF2-40B4-BE49-F238E27FC236}">
                  <a16:creationId xmlns:a16="http://schemas.microsoft.com/office/drawing/2014/main" id="{21BC656C-E2A0-92EF-6B8D-E36786A9106B}"/>
                </a:ext>
              </a:extLst>
            </p:cNvPr>
            <p:cNvSpPr>
              <a:spLocks/>
            </p:cNvSpPr>
            <p:nvPr userDrawn="1"/>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 name="Freeform 17">
              <a:extLst>
                <a:ext uri="{FF2B5EF4-FFF2-40B4-BE49-F238E27FC236}">
                  <a16:creationId xmlns:a16="http://schemas.microsoft.com/office/drawing/2014/main" id="{45EC71E4-3500-CA04-C044-B70C45D911FE}"/>
                </a:ext>
              </a:extLst>
            </p:cNvPr>
            <p:cNvSpPr>
              <a:spLocks/>
            </p:cNvSpPr>
            <p:nvPr userDrawn="1"/>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 name="Freeform 18">
              <a:extLst>
                <a:ext uri="{FF2B5EF4-FFF2-40B4-BE49-F238E27FC236}">
                  <a16:creationId xmlns:a16="http://schemas.microsoft.com/office/drawing/2014/main" id="{CEB90EFA-1A8F-7DD1-C771-30832214927E}"/>
                </a:ext>
              </a:extLst>
            </p:cNvPr>
            <p:cNvSpPr>
              <a:spLocks/>
            </p:cNvSpPr>
            <p:nvPr userDrawn="1"/>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 name="Freeform 19">
              <a:extLst>
                <a:ext uri="{FF2B5EF4-FFF2-40B4-BE49-F238E27FC236}">
                  <a16:creationId xmlns:a16="http://schemas.microsoft.com/office/drawing/2014/main" id="{30C2892F-2961-8038-1C47-38BEDC1155E6}"/>
                </a:ext>
              </a:extLst>
            </p:cNvPr>
            <p:cNvSpPr>
              <a:spLocks/>
            </p:cNvSpPr>
            <p:nvPr userDrawn="1"/>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5" name="Freeform 20">
              <a:extLst>
                <a:ext uri="{FF2B5EF4-FFF2-40B4-BE49-F238E27FC236}">
                  <a16:creationId xmlns:a16="http://schemas.microsoft.com/office/drawing/2014/main" id="{ED07AFA3-008B-EA7A-E1DF-EF8E26E8DBBD}"/>
                </a:ext>
              </a:extLst>
            </p:cNvPr>
            <p:cNvSpPr>
              <a:spLocks/>
            </p:cNvSpPr>
            <p:nvPr userDrawn="1"/>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6" name="Freeform 21">
              <a:extLst>
                <a:ext uri="{FF2B5EF4-FFF2-40B4-BE49-F238E27FC236}">
                  <a16:creationId xmlns:a16="http://schemas.microsoft.com/office/drawing/2014/main" id="{12C06DF2-0235-D25C-0F30-E263E62B5D03}"/>
                </a:ext>
              </a:extLst>
            </p:cNvPr>
            <p:cNvSpPr>
              <a:spLocks/>
            </p:cNvSpPr>
            <p:nvPr userDrawn="1"/>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7" name="Freeform 22">
              <a:extLst>
                <a:ext uri="{FF2B5EF4-FFF2-40B4-BE49-F238E27FC236}">
                  <a16:creationId xmlns:a16="http://schemas.microsoft.com/office/drawing/2014/main" id="{C758609D-37D9-82CE-CA82-6571724F5670}"/>
                </a:ext>
              </a:extLst>
            </p:cNvPr>
            <p:cNvSpPr>
              <a:spLocks/>
            </p:cNvSpPr>
            <p:nvPr userDrawn="1"/>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8" name="Freeform 23">
              <a:extLst>
                <a:ext uri="{FF2B5EF4-FFF2-40B4-BE49-F238E27FC236}">
                  <a16:creationId xmlns:a16="http://schemas.microsoft.com/office/drawing/2014/main" id="{6C3F6016-5055-0672-E78F-9A05797B9399}"/>
                </a:ext>
              </a:extLst>
            </p:cNvPr>
            <p:cNvSpPr>
              <a:spLocks/>
            </p:cNvSpPr>
            <p:nvPr userDrawn="1"/>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9" name="Freeform 24">
              <a:extLst>
                <a:ext uri="{FF2B5EF4-FFF2-40B4-BE49-F238E27FC236}">
                  <a16:creationId xmlns:a16="http://schemas.microsoft.com/office/drawing/2014/main" id="{D4D9281E-7D72-3DBF-1CA0-8186F2B652C9}"/>
                </a:ext>
              </a:extLst>
            </p:cNvPr>
            <p:cNvSpPr>
              <a:spLocks/>
            </p:cNvSpPr>
            <p:nvPr userDrawn="1"/>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0" name="Freeform 25">
              <a:extLst>
                <a:ext uri="{FF2B5EF4-FFF2-40B4-BE49-F238E27FC236}">
                  <a16:creationId xmlns:a16="http://schemas.microsoft.com/office/drawing/2014/main" id="{1701AF19-02C4-06E8-E95F-28487EC315C1}"/>
                </a:ext>
              </a:extLst>
            </p:cNvPr>
            <p:cNvSpPr>
              <a:spLocks/>
            </p:cNvSpPr>
            <p:nvPr userDrawn="1"/>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1" name="Freeform 26">
              <a:extLst>
                <a:ext uri="{FF2B5EF4-FFF2-40B4-BE49-F238E27FC236}">
                  <a16:creationId xmlns:a16="http://schemas.microsoft.com/office/drawing/2014/main" id="{BFFABEC2-E3B4-04CF-586D-9DFE9A41266F}"/>
                </a:ext>
              </a:extLst>
            </p:cNvPr>
            <p:cNvSpPr>
              <a:spLocks/>
            </p:cNvSpPr>
            <p:nvPr userDrawn="1"/>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2" name="Freeform 27">
              <a:extLst>
                <a:ext uri="{FF2B5EF4-FFF2-40B4-BE49-F238E27FC236}">
                  <a16:creationId xmlns:a16="http://schemas.microsoft.com/office/drawing/2014/main" id="{9161F3CF-4F35-5845-5FF9-2486AA0E323D}"/>
                </a:ext>
              </a:extLst>
            </p:cNvPr>
            <p:cNvSpPr>
              <a:spLocks/>
            </p:cNvSpPr>
            <p:nvPr userDrawn="1"/>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3" name="Freeform 28">
              <a:extLst>
                <a:ext uri="{FF2B5EF4-FFF2-40B4-BE49-F238E27FC236}">
                  <a16:creationId xmlns:a16="http://schemas.microsoft.com/office/drawing/2014/main" id="{14192421-36B6-77D6-FC1B-547DE45E9F10}"/>
                </a:ext>
              </a:extLst>
            </p:cNvPr>
            <p:cNvSpPr>
              <a:spLocks/>
            </p:cNvSpPr>
            <p:nvPr userDrawn="1"/>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4" name="Freeform 29">
              <a:extLst>
                <a:ext uri="{FF2B5EF4-FFF2-40B4-BE49-F238E27FC236}">
                  <a16:creationId xmlns:a16="http://schemas.microsoft.com/office/drawing/2014/main" id="{150B1AC3-42BB-11E3-92B1-0E4A671C94BC}"/>
                </a:ext>
              </a:extLst>
            </p:cNvPr>
            <p:cNvSpPr>
              <a:spLocks/>
            </p:cNvSpPr>
            <p:nvPr userDrawn="1"/>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5" name="Freeform 30">
              <a:extLst>
                <a:ext uri="{FF2B5EF4-FFF2-40B4-BE49-F238E27FC236}">
                  <a16:creationId xmlns:a16="http://schemas.microsoft.com/office/drawing/2014/main" id="{5F769165-528F-4C0B-AA7A-3555A19E29B8}"/>
                </a:ext>
              </a:extLst>
            </p:cNvPr>
            <p:cNvSpPr>
              <a:spLocks/>
            </p:cNvSpPr>
            <p:nvPr userDrawn="1"/>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6" name="Freeform 31">
              <a:extLst>
                <a:ext uri="{FF2B5EF4-FFF2-40B4-BE49-F238E27FC236}">
                  <a16:creationId xmlns:a16="http://schemas.microsoft.com/office/drawing/2014/main" id="{53A14E64-4292-5ED9-4FCC-FAE71232F914}"/>
                </a:ext>
              </a:extLst>
            </p:cNvPr>
            <p:cNvSpPr>
              <a:spLocks/>
            </p:cNvSpPr>
            <p:nvPr userDrawn="1"/>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7" name="Freeform 32">
              <a:extLst>
                <a:ext uri="{FF2B5EF4-FFF2-40B4-BE49-F238E27FC236}">
                  <a16:creationId xmlns:a16="http://schemas.microsoft.com/office/drawing/2014/main" id="{8A8A3ACF-3952-7BBA-39D2-AAE79E109207}"/>
                </a:ext>
              </a:extLst>
            </p:cNvPr>
            <p:cNvSpPr>
              <a:spLocks/>
            </p:cNvSpPr>
            <p:nvPr userDrawn="1"/>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88" name="Freeform 33">
              <a:extLst>
                <a:ext uri="{FF2B5EF4-FFF2-40B4-BE49-F238E27FC236}">
                  <a16:creationId xmlns:a16="http://schemas.microsoft.com/office/drawing/2014/main" id="{212B8103-11C9-6DB2-3091-760D251023DE}"/>
                </a:ext>
              </a:extLst>
            </p:cNvPr>
            <p:cNvSpPr>
              <a:spLocks/>
            </p:cNvSpPr>
            <p:nvPr userDrawn="1"/>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89" name="Freeform 34">
              <a:extLst>
                <a:ext uri="{FF2B5EF4-FFF2-40B4-BE49-F238E27FC236}">
                  <a16:creationId xmlns:a16="http://schemas.microsoft.com/office/drawing/2014/main" id="{004BE04F-76F2-F51D-8E7A-E7308FFE5BB8}"/>
                </a:ext>
              </a:extLst>
            </p:cNvPr>
            <p:cNvSpPr>
              <a:spLocks/>
            </p:cNvSpPr>
            <p:nvPr userDrawn="1"/>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0" name="Freeform 35">
              <a:extLst>
                <a:ext uri="{FF2B5EF4-FFF2-40B4-BE49-F238E27FC236}">
                  <a16:creationId xmlns:a16="http://schemas.microsoft.com/office/drawing/2014/main" id="{C1C1D631-EE2D-1676-D7B5-DBE44A411DF8}"/>
                </a:ext>
              </a:extLst>
            </p:cNvPr>
            <p:cNvSpPr>
              <a:spLocks/>
            </p:cNvSpPr>
            <p:nvPr userDrawn="1"/>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1" name="Freeform 36">
              <a:extLst>
                <a:ext uri="{FF2B5EF4-FFF2-40B4-BE49-F238E27FC236}">
                  <a16:creationId xmlns:a16="http://schemas.microsoft.com/office/drawing/2014/main" id="{989C43C1-5378-EC03-BE30-4D0D8375C6ED}"/>
                </a:ext>
              </a:extLst>
            </p:cNvPr>
            <p:cNvSpPr>
              <a:spLocks/>
            </p:cNvSpPr>
            <p:nvPr userDrawn="1"/>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2" name="Freeform 37">
              <a:extLst>
                <a:ext uri="{FF2B5EF4-FFF2-40B4-BE49-F238E27FC236}">
                  <a16:creationId xmlns:a16="http://schemas.microsoft.com/office/drawing/2014/main" id="{62DB6F3D-AE9C-168A-D55F-8AA9507D4495}"/>
                </a:ext>
              </a:extLst>
            </p:cNvPr>
            <p:cNvSpPr>
              <a:spLocks/>
            </p:cNvSpPr>
            <p:nvPr userDrawn="1"/>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3" name="Freeform 38">
              <a:extLst>
                <a:ext uri="{FF2B5EF4-FFF2-40B4-BE49-F238E27FC236}">
                  <a16:creationId xmlns:a16="http://schemas.microsoft.com/office/drawing/2014/main" id="{7122C2BC-6441-95EA-9113-11E1AB58118F}"/>
                </a:ext>
              </a:extLst>
            </p:cNvPr>
            <p:cNvSpPr>
              <a:spLocks/>
            </p:cNvSpPr>
            <p:nvPr userDrawn="1"/>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4" name="Freeform 39">
              <a:extLst>
                <a:ext uri="{FF2B5EF4-FFF2-40B4-BE49-F238E27FC236}">
                  <a16:creationId xmlns:a16="http://schemas.microsoft.com/office/drawing/2014/main" id="{DF20F2BC-50ED-E3C8-B726-01BC50975C0B}"/>
                </a:ext>
              </a:extLst>
            </p:cNvPr>
            <p:cNvSpPr>
              <a:spLocks/>
            </p:cNvSpPr>
            <p:nvPr userDrawn="1"/>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5" name="Freeform 40">
              <a:extLst>
                <a:ext uri="{FF2B5EF4-FFF2-40B4-BE49-F238E27FC236}">
                  <a16:creationId xmlns:a16="http://schemas.microsoft.com/office/drawing/2014/main" id="{FEDEB993-1663-D957-A9CA-3161EC10E4BE}"/>
                </a:ext>
              </a:extLst>
            </p:cNvPr>
            <p:cNvSpPr>
              <a:spLocks/>
            </p:cNvSpPr>
            <p:nvPr userDrawn="1"/>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6" name="Freeform 41">
              <a:extLst>
                <a:ext uri="{FF2B5EF4-FFF2-40B4-BE49-F238E27FC236}">
                  <a16:creationId xmlns:a16="http://schemas.microsoft.com/office/drawing/2014/main" id="{5F4384AA-9778-6F51-F412-17541B8ACFFD}"/>
                </a:ext>
              </a:extLst>
            </p:cNvPr>
            <p:cNvSpPr>
              <a:spLocks/>
            </p:cNvSpPr>
            <p:nvPr userDrawn="1"/>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7" name="Freeform 42">
              <a:extLst>
                <a:ext uri="{FF2B5EF4-FFF2-40B4-BE49-F238E27FC236}">
                  <a16:creationId xmlns:a16="http://schemas.microsoft.com/office/drawing/2014/main" id="{9E92EA7E-41B5-A9B0-3472-4FCD55AE9D53}"/>
                </a:ext>
              </a:extLst>
            </p:cNvPr>
            <p:cNvSpPr>
              <a:spLocks/>
            </p:cNvSpPr>
            <p:nvPr userDrawn="1"/>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8" name="Freeform 43">
              <a:extLst>
                <a:ext uri="{FF2B5EF4-FFF2-40B4-BE49-F238E27FC236}">
                  <a16:creationId xmlns:a16="http://schemas.microsoft.com/office/drawing/2014/main" id="{8BE9AF3F-82D6-4BA4-DF50-DAF8C3DA8188}"/>
                </a:ext>
              </a:extLst>
            </p:cNvPr>
            <p:cNvSpPr>
              <a:spLocks/>
            </p:cNvSpPr>
            <p:nvPr userDrawn="1"/>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99" name="Freeform 44">
              <a:extLst>
                <a:ext uri="{FF2B5EF4-FFF2-40B4-BE49-F238E27FC236}">
                  <a16:creationId xmlns:a16="http://schemas.microsoft.com/office/drawing/2014/main" id="{42214193-1FDF-9FD4-CD35-525C137DEE2F}"/>
                </a:ext>
              </a:extLst>
            </p:cNvPr>
            <p:cNvSpPr>
              <a:spLocks/>
            </p:cNvSpPr>
            <p:nvPr userDrawn="1"/>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0" name="Freeform 45">
              <a:extLst>
                <a:ext uri="{FF2B5EF4-FFF2-40B4-BE49-F238E27FC236}">
                  <a16:creationId xmlns:a16="http://schemas.microsoft.com/office/drawing/2014/main" id="{AE2CA723-FE50-5393-BDE0-9478D945699D}"/>
                </a:ext>
              </a:extLst>
            </p:cNvPr>
            <p:cNvSpPr>
              <a:spLocks/>
            </p:cNvSpPr>
            <p:nvPr userDrawn="1"/>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1" name="Freeform 46">
              <a:extLst>
                <a:ext uri="{FF2B5EF4-FFF2-40B4-BE49-F238E27FC236}">
                  <a16:creationId xmlns:a16="http://schemas.microsoft.com/office/drawing/2014/main" id="{7CE0DE7D-CEB9-E21D-1467-56C0C898DB92}"/>
                </a:ext>
              </a:extLst>
            </p:cNvPr>
            <p:cNvSpPr>
              <a:spLocks/>
            </p:cNvSpPr>
            <p:nvPr userDrawn="1"/>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2" name="Freeform 47">
              <a:extLst>
                <a:ext uri="{FF2B5EF4-FFF2-40B4-BE49-F238E27FC236}">
                  <a16:creationId xmlns:a16="http://schemas.microsoft.com/office/drawing/2014/main" id="{68C08C34-CCA5-1BE1-5F86-DA7B302A0512}"/>
                </a:ext>
              </a:extLst>
            </p:cNvPr>
            <p:cNvSpPr>
              <a:spLocks/>
            </p:cNvSpPr>
            <p:nvPr userDrawn="1"/>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3" name="Freeform 48">
              <a:extLst>
                <a:ext uri="{FF2B5EF4-FFF2-40B4-BE49-F238E27FC236}">
                  <a16:creationId xmlns:a16="http://schemas.microsoft.com/office/drawing/2014/main" id="{A1352D99-6E0F-D4E1-668F-90A8F07B9BCD}"/>
                </a:ext>
              </a:extLst>
            </p:cNvPr>
            <p:cNvSpPr>
              <a:spLocks/>
            </p:cNvSpPr>
            <p:nvPr userDrawn="1"/>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4" name="Freeform 49">
              <a:extLst>
                <a:ext uri="{FF2B5EF4-FFF2-40B4-BE49-F238E27FC236}">
                  <a16:creationId xmlns:a16="http://schemas.microsoft.com/office/drawing/2014/main" id="{C04B9786-6915-2530-E490-10DB6F9F7245}"/>
                </a:ext>
              </a:extLst>
            </p:cNvPr>
            <p:cNvSpPr>
              <a:spLocks/>
            </p:cNvSpPr>
            <p:nvPr userDrawn="1"/>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1" name="Freeform 50">
              <a:extLst>
                <a:ext uri="{FF2B5EF4-FFF2-40B4-BE49-F238E27FC236}">
                  <a16:creationId xmlns:a16="http://schemas.microsoft.com/office/drawing/2014/main" id="{42861369-B88D-733B-5A64-F1CF881BFBAA}"/>
                </a:ext>
              </a:extLst>
            </p:cNvPr>
            <p:cNvSpPr>
              <a:spLocks/>
            </p:cNvSpPr>
            <p:nvPr userDrawn="1"/>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2" name="Freeform 51">
              <a:extLst>
                <a:ext uri="{FF2B5EF4-FFF2-40B4-BE49-F238E27FC236}">
                  <a16:creationId xmlns:a16="http://schemas.microsoft.com/office/drawing/2014/main" id="{9F1972B4-24C8-2BF0-AB28-E02E2E76FF5C}"/>
                </a:ext>
              </a:extLst>
            </p:cNvPr>
            <p:cNvSpPr>
              <a:spLocks/>
            </p:cNvSpPr>
            <p:nvPr userDrawn="1"/>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3" name="Freeform 52">
              <a:extLst>
                <a:ext uri="{FF2B5EF4-FFF2-40B4-BE49-F238E27FC236}">
                  <a16:creationId xmlns:a16="http://schemas.microsoft.com/office/drawing/2014/main" id="{4D0936ED-852D-29FC-F52C-36B12D4C54BA}"/>
                </a:ext>
              </a:extLst>
            </p:cNvPr>
            <p:cNvSpPr>
              <a:spLocks/>
            </p:cNvSpPr>
            <p:nvPr userDrawn="1"/>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4" name="Freeform 53">
              <a:extLst>
                <a:ext uri="{FF2B5EF4-FFF2-40B4-BE49-F238E27FC236}">
                  <a16:creationId xmlns:a16="http://schemas.microsoft.com/office/drawing/2014/main" id="{AE423F1B-594E-2409-7B48-1D209985CAEE}"/>
                </a:ext>
              </a:extLst>
            </p:cNvPr>
            <p:cNvSpPr>
              <a:spLocks/>
            </p:cNvSpPr>
            <p:nvPr userDrawn="1"/>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5" name="Freeform 54">
              <a:extLst>
                <a:ext uri="{FF2B5EF4-FFF2-40B4-BE49-F238E27FC236}">
                  <a16:creationId xmlns:a16="http://schemas.microsoft.com/office/drawing/2014/main" id="{F0138236-7A01-FBFE-CE9B-46CCA447419B}"/>
                </a:ext>
              </a:extLst>
            </p:cNvPr>
            <p:cNvSpPr>
              <a:spLocks/>
            </p:cNvSpPr>
            <p:nvPr userDrawn="1"/>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6" name="Freeform 55">
              <a:extLst>
                <a:ext uri="{FF2B5EF4-FFF2-40B4-BE49-F238E27FC236}">
                  <a16:creationId xmlns:a16="http://schemas.microsoft.com/office/drawing/2014/main" id="{3810EC90-4EC9-82D3-074E-E8C6EEE7779B}"/>
                </a:ext>
              </a:extLst>
            </p:cNvPr>
            <p:cNvSpPr>
              <a:spLocks/>
            </p:cNvSpPr>
            <p:nvPr userDrawn="1"/>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7" name="Freeform 56">
              <a:extLst>
                <a:ext uri="{FF2B5EF4-FFF2-40B4-BE49-F238E27FC236}">
                  <a16:creationId xmlns:a16="http://schemas.microsoft.com/office/drawing/2014/main" id="{0AA19F84-A983-AEE5-DCE6-B25A5F3D3D10}"/>
                </a:ext>
              </a:extLst>
            </p:cNvPr>
            <p:cNvSpPr>
              <a:spLocks/>
            </p:cNvSpPr>
            <p:nvPr userDrawn="1"/>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8" name="Freeform 57">
              <a:extLst>
                <a:ext uri="{FF2B5EF4-FFF2-40B4-BE49-F238E27FC236}">
                  <a16:creationId xmlns:a16="http://schemas.microsoft.com/office/drawing/2014/main" id="{7AB0F74B-8226-BF67-3D7F-D41824D67727}"/>
                </a:ext>
              </a:extLst>
            </p:cNvPr>
            <p:cNvSpPr>
              <a:spLocks/>
            </p:cNvSpPr>
            <p:nvPr userDrawn="1"/>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9" name="Freeform 58">
              <a:extLst>
                <a:ext uri="{FF2B5EF4-FFF2-40B4-BE49-F238E27FC236}">
                  <a16:creationId xmlns:a16="http://schemas.microsoft.com/office/drawing/2014/main" id="{FABDDB0B-F930-DF89-E2D2-FB67FA30DB88}"/>
                </a:ext>
              </a:extLst>
            </p:cNvPr>
            <p:cNvSpPr>
              <a:spLocks/>
            </p:cNvSpPr>
            <p:nvPr userDrawn="1"/>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0" name="Freeform 59">
              <a:extLst>
                <a:ext uri="{FF2B5EF4-FFF2-40B4-BE49-F238E27FC236}">
                  <a16:creationId xmlns:a16="http://schemas.microsoft.com/office/drawing/2014/main" id="{5C9BCC86-7800-F4B0-9FCE-7D9B4BE780AC}"/>
                </a:ext>
              </a:extLst>
            </p:cNvPr>
            <p:cNvSpPr>
              <a:spLocks/>
            </p:cNvSpPr>
            <p:nvPr userDrawn="1"/>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1" name="Freeform 60">
              <a:extLst>
                <a:ext uri="{FF2B5EF4-FFF2-40B4-BE49-F238E27FC236}">
                  <a16:creationId xmlns:a16="http://schemas.microsoft.com/office/drawing/2014/main" id="{DD42D23F-A340-B572-BBFD-627468C1D0B6}"/>
                </a:ext>
              </a:extLst>
            </p:cNvPr>
            <p:cNvSpPr>
              <a:spLocks/>
            </p:cNvSpPr>
            <p:nvPr userDrawn="1"/>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2" name="Freeform 61">
              <a:extLst>
                <a:ext uri="{FF2B5EF4-FFF2-40B4-BE49-F238E27FC236}">
                  <a16:creationId xmlns:a16="http://schemas.microsoft.com/office/drawing/2014/main" id="{8D8524C0-7571-212A-FFF9-78719A5B2F9B}"/>
                </a:ext>
              </a:extLst>
            </p:cNvPr>
            <p:cNvSpPr>
              <a:spLocks/>
            </p:cNvSpPr>
            <p:nvPr userDrawn="1"/>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3" name="Freeform 62">
              <a:extLst>
                <a:ext uri="{FF2B5EF4-FFF2-40B4-BE49-F238E27FC236}">
                  <a16:creationId xmlns:a16="http://schemas.microsoft.com/office/drawing/2014/main" id="{380F7348-D090-84C0-C9C2-EC208B589564}"/>
                </a:ext>
              </a:extLst>
            </p:cNvPr>
            <p:cNvSpPr>
              <a:spLocks/>
            </p:cNvSpPr>
            <p:nvPr userDrawn="1"/>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4" name="Freeform 63">
              <a:extLst>
                <a:ext uri="{FF2B5EF4-FFF2-40B4-BE49-F238E27FC236}">
                  <a16:creationId xmlns:a16="http://schemas.microsoft.com/office/drawing/2014/main" id="{2C2F77DC-30B1-3AFD-E929-64F2B6581B0A}"/>
                </a:ext>
              </a:extLst>
            </p:cNvPr>
            <p:cNvSpPr>
              <a:spLocks/>
            </p:cNvSpPr>
            <p:nvPr userDrawn="1"/>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5" name="Freeform 64">
              <a:extLst>
                <a:ext uri="{FF2B5EF4-FFF2-40B4-BE49-F238E27FC236}">
                  <a16:creationId xmlns:a16="http://schemas.microsoft.com/office/drawing/2014/main" id="{F2D56BB9-D579-AE94-3039-81E0EA4842C4}"/>
                </a:ext>
              </a:extLst>
            </p:cNvPr>
            <p:cNvSpPr>
              <a:spLocks/>
            </p:cNvSpPr>
            <p:nvPr userDrawn="1"/>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6" name="Freeform 65">
              <a:extLst>
                <a:ext uri="{FF2B5EF4-FFF2-40B4-BE49-F238E27FC236}">
                  <a16:creationId xmlns:a16="http://schemas.microsoft.com/office/drawing/2014/main" id="{C9CD90D1-BA0C-5FB1-6A4E-B16A3F72D394}"/>
                </a:ext>
              </a:extLst>
            </p:cNvPr>
            <p:cNvSpPr>
              <a:spLocks/>
            </p:cNvSpPr>
            <p:nvPr userDrawn="1"/>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7" name="Freeform 66">
              <a:extLst>
                <a:ext uri="{FF2B5EF4-FFF2-40B4-BE49-F238E27FC236}">
                  <a16:creationId xmlns:a16="http://schemas.microsoft.com/office/drawing/2014/main" id="{5CBDF57E-1FF1-A478-8848-3B8DF337661D}"/>
                </a:ext>
              </a:extLst>
            </p:cNvPr>
            <p:cNvSpPr>
              <a:spLocks/>
            </p:cNvSpPr>
            <p:nvPr userDrawn="1"/>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8" name="Freeform 67">
              <a:extLst>
                <a:ext uri="{FF2B5EF4-FFF2-40B4-BE49-F238E27FC236}">
                  <a16:creationId xmlns:a16="http://schemas.microsoft.com/office/drawing/2014/main" id="{182E5D04-FEC2-93D7-F6D6-515A468ABD10}"/>
                </a:ext>
              </a:extLst>
            </p:cNvPr>
            <p:cNvSpPr>
              <a:spLocks/>
            </p:cNvSpPr>
            <p:nvPr userDrawn="1"/>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9" name="Freeform 68">
              <a:extLst>
                <a:ext uri="{FF2B5EF4-FFF2-40B4-BE49-F238E27FC236}">
                  <a16:creationId xmlns:a16="http://schemas.microsoft.com/office/drawing/2014/main" id="{77284FC7-82DB-D828-1698-B8B30F37FFD6}"/>
                </a:ext>
              </a:extLst>
            </p:cNvPr>
            <p:cNvSpPr>
              <a:spLocks/>
            </p:cNvSpPr>
            <p:nvPr userDrawn="1"/>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50" name="Freeform 69">
              <a:extLst>
                <a:ext uri="{FF2B5EF4-FFF2-40B4-BE49-F238E27FC236}">
                  <a16:creationId xmlns:a16="http://schemas.microsoft.com/office/drawing/2014/main" id="{341257B0-4FAB-5AD4-7B33-0614C3EBD5D2}"/>
                </a:ext>
              </a:extLst>
            </p:cNvPr>
            <p:cNvSpPr>
              <a:spLocks/>
            </p:cNvSpPr>
            <p:nvPr userDrawn="1"/>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51" name="Freeform 70">
              <a:extLst>
                <a:ext uri="{FF2B5EF4-FFF2-40B4-BE49-F238E27FC236}">
                  <a16:creationId xmlns:a16="http://schemas.microsoft.com/office/drawing/2014/main" id="{A80FC1D0-35AA-21E7-2914-06C259360F43}"/>
                </a:ext>
              </a:extLst>
            </p:cNvPr>
            <p:cNvSpPr>
              <a:spLocks/>
            </p:cNvSpPr>
            <p:nvPr userDrawn="1"/>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86686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3_Úvodní snímek">
    <p:spTree>
      <p:nvGrpSpPr>
        <p:cNvPr id="1" name=""/>
        <p:cNvGrpSpPr/>
        <p:nvPr/>
      </p:nvGrpSpPr>
      <p:grpSpPr>
        <a:xfrm>
          <a:off x="0" y="0"/>
          <a:ext cx="0" cy="0"/>
          <a:chOff x="0" y="0"/>
          <a:chExt cx="0" cy="0"/>
        </a:xfrm>
      </p:grpSpPr>
      <p:sp>
        <p:nvSpPr>
          <p:cNvPr id="7" name="Volný tvar: obrazec 6">
            <a:extLst>
              <a:ext uri="{FF2B5EF4-FFF2-40B4-BE49-F238E27FC236}">
                <a16:creationId xmlns:a16="http://schemas.microsoft.com/office/drawing/2014/main" id="{36D15971-AF1A-446A-AD90-8641E9CD3551}"/>
              </a:ext>
            </a:extLst>
          </p:cNvPr>
          <p:cNvSpPr/>
          <p:nvPr/>
        </p:nvSpPr>
        <p:spPr>
          <a:xfrm>
            <a:off x="0" y="1"/>
            <a:ext cx="12192000" cy="5732466"/>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b="1" dirty="0"/>
          </a:p>
        </p:txBody>
      </p:sp>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3429000"/>
            <a:ext cx="6588351" cy="683264"/>
          </a:xfrm>
        </p:spPr>
        <p:txBody>
          <a:bodyPr anchor="b"/>
          <a:lstStyle>
            <a:lvl1pPr algn="l">
              <a:defRPr sz="4800" b="1">
                <a:solidFill>
                  <a:schemeClr val="bg1"/>
                </a:solidFill>
                <a:latin typeface="+mj-lt"/>
              </a:defRPr>
            </a:lvl1pPr>
          </a:lstStyle>
          <a:p>
            <a:r>
              <a:rPr lang="cs-CZ" dirty="0"/>
              <a:t>Kliknutím lze upravit styl.</a:t>
            </a:r>
          </a:p>
        </p:txBody>
      </p:sp>
      <p:sp>
        <p:nvSpPr>
          <p:cNvPr id="3" name="Podnadpis 2">
            <a:extLst>
              <a:ext uri="{FF2B5EF4-FFF2-40B4-BE49-F238E27FC236}">
                <a16:creationId xmlns:a16="http://schemas.microsoft.com/office/drawing/2014/main" id="{CCF20F55-6631-4D9A-8FD5-E924BEB15122}"/>
              </a:ext>
            </a:extLst>
          </p:cNvPr>
          <p:cNvSpPr>
            <a:spLocks noGrp="1"/>
          </p:cNvSpPr>
          <p:nvPr>
            <p:ph type="subTitle" idx="1"/>
          </p:nvPr>
        </p:nvSpPr>
        <p:spPr>
          <a:xfrm>
            <a:off x="982663" y="4895319"/>
            <a:ext cx="6588351" cy="249299"/>
          </a:xfrm>
        </p:spPr>
        <p:txBody>
          <a:bodyPr wrap="square">
            <a:sp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grpSp>
        <p:nvGrpSpPr>
          <p:cNvPr id="5" name="Skupina 4">
            <a:extLst>
              <a:ext uri="{FF2B5EF4-FFF2-40B4-BE49-F238E27FC236}">
                <a16:creationId xmlns:a16="http://schemas.microsoft.com/office/drawing/2014/main" id="{86C6D96D-CB9C-44FE-8647-343DA0438AD7}"/>
              </a:ext>
            </a:extLst>
          </p:cNvPr>
          <p:cNvGrpSpPr/>
          <p:nvPr/>
        </p:nvGrpSpPr>
        <p:grpSpPr>
          <a:xfrm>
            <a:off x="982662" y="734207"/>
            <a:ext cx="2537577" cy="664797"/>
            <a:chOff x="9328150" y="384175"/>
            <a:chExt cx="2484438" cy="650876"/>
          </a:xfrm>
          <a:solidFill>
            <a:schemeClr val="bg1"/>
          </a:solidFill>
        </p:grpSpPr>
        <p:sp>
          <p:nvSpPr>
            <p:cNvPr id="536" name="Freeform 503">
              <a:extLst>
                <a:ext uri="{FF2B5EF4-FFF2-40B4-BE49-F238E27FC236}">
                  <a16:creationId xmlns:a16="http://schemas.microsoft.com/office/drawing/2014/main" id="{5B0D335C-6A11-49E3-BCAE-045C9A1EE3DB}"/>
                </a:ext>
              </a:extLst>
            </p:cNvPr>
            <p:cNvSpPr>
              <a:spLocks noEditPoints="1"/>
            </p:cNvSpPr>
            <p:nvPr/>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7" name="Freeform 504">
              <a:extLst>
                <a:ext uri="{FF2B5EF4-FFF2-40B4-BE49-F238E27FC236}">
                  <a16:creationId xmlns:a16="http://schemas.microsoft.com/office/drawing/2014/main" id="{078DC034-1935-45D7-895F-15A143AC0CD5}"/>
                </a:ext>
              </a:extLst>
            </p:cNvPr>
            <p:cNvSpPr>
              <a:spLocks noEditPoints="1"/>
            </p:cNvSpPr>
            <p:nvPr/>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8" name="Freeform 505">
              <a:extLst>
                <a:ext uri="{FF2B5EF4-FFF2-40B4-BE49-F238E27FC236}">
                  <a16:creationId xmlns:a16="http://schemas.microsoft.com/office/drawing/2014/main" id="{CC799654-B13D-4C07-825E-A1BF61EB44EE}"/>
                </a:ext>
              </a:extLst>
            </p:cNvPr>
            <p:cNvSpPr>
              <a:spLocks/>
            </p:cNvSpPr>
            <p:nvPr/>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9" name="Freeform 506">
              <a:extLst>
                <a:ext uri="{FF2B5EF4-FFF2-40B4-BE49-F238E27FC236}">
                  <a16:creationId xmlns:a16="http://schemas.microsoft.com/office/drawing/2014/main" id="{2DE60C47-37C4-4417-90EC-A6B38D2235D9}"/>
                </a:ext>
              </a:extLst>
            </p:cNvPr>
            <p:cNvSpPr>
              <a:spLocks/>
            </p:cNvSpPr>
            <p:nvPr/>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0" name="Freeform 507">
              <a:extLst>
                <a:ext uri="{FF2B5EF4-FFF2-40B4-BE49-F238E27FC236}">
                  <a16:creationId xmlns:a16="http://schemas.microsoft.com/office/drawing/2014/main" id="{131B9275-CECA-4AD2-B1D1-47D5601350D4}"/>
                </a:ext>
              </a:extLst>
            </p:cNvPr>
            <p:cNvSpPr>
              <a:spLocks noEditPoints="1"/>
            </p:cNvSpPr>
            <p:nvPr/>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1" name="Freeform 508">
              <a:extLst>
                <a:ext uri="{FF2B5EF4-FFF2-40B4-BE49-F238E27FC236}">
                  <a16:creationId xmlns:a16="http://schemas.microsoft.com/office/drawing/2014/main" id="{AEBD2BC2-18E9-4984-92E9-744A4A4F567B}"/>
                </a:ext>
              </a:extLst>
            </p:cNvPr>
            <p:cNvSpPr>
              <a:spLocks noEditPoints="1"/>
            </p:cNvSpPr>
            <p:nvPr/>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2" name="Freeform 509">
              <a:extLst>
                <a:ext uri="{FF2B5EF4-FFF2-40B4-BE49-F238E27FC236}">
                  <a16:creationId xmlns:a16="http://schemas.microsoft.com/office/drawing/2014/main" id="{94262B3B-A5BB-4180-AA7A-38727FBF1630}"/>
                </a:ext>
              </a:extLst>
            </p:cNvPr>
            <p:cNvSpPr>
              <a:spLocks/>
            </p:cNvSpPr>
            <p:nvPr/>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3" name="Freeform 510">
              <a:extLst>
                <a:ext uri="{FF2B5EF4-FFF2-40B4-BE49-F238E27FC236}">
                  <a16:creationId xmlns:a16="http://schemas.microsoft.com/office/drawing/2014/main" id="{9BA9595A-6603-4F07-955B-288298D921CA}"/>
                </a:ext>
              </a:extLst>
            </p:cNvPr>
            <p:cNvSpPr>
              <a:spLocks noEditPoints="1"/>
            </p:cNvSpPr>
            <p:nvPr/>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4" name="Freeform 511">
              <a:extLst>
                <a:ext uri="{FF2B5EF4-FFF2-40B4-BE49-F238E27FC236}">
                  <a16:creationId xmlns:a16="http://schemas.microsoft.com/office/drawing/2014/main" id="{B6AD64A1-689B-4FC8-9134-59C926642E8C}"/>
                </a:ext>
              </a:extLst>
            </p:cNvPr>
            <p:cNvSpPr>
              <a:spLocks/>
            </p:cNvSpPr>
            <p:nvPr/>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5" name="Freeform 512">
              <a:extLst>
                <a:ext uri="{FF2B5EF4-FFF2-40B4-BE49-F238E27FC236}">
                  <a16:creationId xmlns:a16="http://schemas.microsoft.com/office/drawing/2014/main" id="{730FB9EF-3A8A-4E45-9D92-92688861C6F3}"/>
                </a:ext>
              </a:extLst>
            </p:cNvPr>
            <p:cNvSpPr>
              <a:spLocks/>
            </p:cNvSpPr>
            <p:nvPr/>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6" name="Freeform 513">
              <a:extLst>
                <a:ext uri="{FF2B5EF4-FFF2-40B4-BE49-F238E27FC236}">
                  <a16:creationId xmlns:a16="http://schemas.microsoft.com/office/drawing/2014/main" id="{72BA6E09-9B71-425E-8640-75B1333FDD4C}"/>
                </a:ext>
              </a:extLst>
            </p:cNvPr>
            <p:cNvSpPr>
              <a:spLocks noEditPoints="1"/>
            </p:cNvSpPr>
            <p:nvPr/>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7" name="Freeform 514">
              <a:extLst>
                <a:ext uri="{FF2B5EF4-FFF2-40B4-BE49-F238E27FC236}">
                  <a16:creationId xmlns:a16="http://schemas.microsoft.com/office/drawing/2014/main" id="{DD8AEADF-BC38-433E-8DFE-EEB18C3E15FA}"/>
                </a:ext>
              </a:extLst>
            </p:cNvPr>
            <p:cNvSpPr>
              <a:spLocks noEditPoints="1"/>
            </p:cNvSpPr>
            <p:nvPr/>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8" name="Freeform 515">
              <a:extLst>
                <a:ext uri="{FF2B5EF4-FFF2-40B4-BE49-F238E27FC236}">
                  <a16:creationId xmlns:a16="http://schemas.microsoft.com/office/drawing/2014/main" id="{18369E98-D3E0-4342-B762-BD4BC8C7F6C7}"/>
                </a:ext>
              </a:extLst>
            </p:cNvPr>
            <p:cNvSpPr>
              <a:spLocks/>
            </p:cNvSpPr>
            <p:nvPr/>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9" name="Freeform 516">
              <a:extLst>
                <a:ext uri="{FF2B5EF4-FFF2-40B4-BE49-F238E27FC236}">
                  <a16:creationId xmlns:a16="http://schemas.microsoft.com/office/drawing/2014/main" id="{62B14052-E15D-4C85-B695-13B072B89321}"/>
                </a:ext>
              </a:extLst>
            </p:cNvPr>
            <p:cNvSpPr>
              <a:spLocks/>
            </p:cNvSpPr>
            <p:nvPr/>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0" name="Freeform 517">
              <a:extLst>
                <a:ext uri="{FF2B5EF4-FFF2-40B4-BE49-F238E27FC236}">
                  <a16:creationId xmlns:a16="http://schemas.microsoft.com/office/drawing/2014/main" id="{40D0D042-0AB7-4767-97D2-6696E1E1AC88}"/>
                </a:ext>
              </a:extLst>
            </p:cNvPr>
            <p:cNvSpPr>
              <a:spLocks noEditPoints="1"/>
            </p:cNvSpPr>
            <p:nvPr/>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1" name="Freeform 518">
              <a:extLst>
                <a:ext uri="{FF2B5EF4-FFF2-40B4-BE49-F238E27FC236}">
                  <a16:creationId xmlns:a16="http://schemas.microsoft.com/office/drawing/2014/main" id="{56BA0FC5-0FE2-4248-9851-85875BC4FC65}"/>
                </a:ext>
              </a:extLst>
            </p:cNvPr>
            <p:cNvSpPr>
              <a:spLocks noEditPoints="1"/>
            </p:cNvSpPr>
            <p:nvPr/>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2" name="Freeform 519">
              <a:extLst>
                <a:ext uri="{FF2B5EF4-FFF2-40B4-BE49-F238E27FC236}">
                  <a16:creationId xmlns:a16="http://schemas.microsoft.com/office/drawing/2014/main" id="{4037CE7B-A7E4-4F28-8703-96DB319AE4DB}"/>
                </a:ext>
              </a:extLst>
            </p:cNvPr>
            <p:cNvSpPr>
              <a:spLocks/>
            </p:cNvSpPr>
            <p:nvPr/>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3" name="Freeform 520">
              <a:extLst>
                <a:ext uri="{FF2B5EF4-FFF2-40B4-BE49-F238E27FC236}">
                  <a16:creationId xmlns:a16="http://schemas.microsoft.com/office/drawing/2014/main" id="{80B4E970-9190-42E5-B031-3A0A2970216E}"/>
                </a:ext>
              </a:extLst>
            </p:cNvPr>
            <p:cNvSpPr>
              <a:spLocks/>
            </p:cNvSpPr>
            <p:nvPr/>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4" name="Freeform 521">
              <a:extLst>
                <a:ext uri="{FF2B5EF4-FFF2-40B4-BE49-F238E27FC236}">
                  <a16:creationId xmlns:a16="http://schemas.microsoft.com/office/drawing/2014/main" id="{18807F8D-A0AB-4010-AF3F-2A97DA6980EA}"/>
                </a:ext>
              </a:extLst>
            </p:cNvPr>
            <p:cNvSpPr>
              <a:spLocks noEditPoints="1"/>
            </p:cNvSpPr>
            <p:nvPr/>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5" name="Freeform 522">
              <a:extLst>
                <a:ext uri="{FF2B5EF4-FFF2-40B4-BE49-F238E27FC236}">
                  <a16:creationId xmlns:a16="http://schemas.microsoft.com/office/drawing/2014/main" id="{09D7928A-0EBD-4527-A770-704A3E8EC55D}"/>
                </a:ext>
              </a:extLst>
            </p:cNvPr>
            <p:cNvSpPr>
              <a:spLocks/>
            </p:cNvSpPr>
            <p:nvPr/>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6" name="Freeform 523">
              <a:extLst>
                <a:ext uri="{FF2B5EF4-FFF2-40B4-BE49-F238E27FC236}">
                  <a16:creationId xmlns:a16="http://schemas.microsoft.com/office/drawing/2014/main" id="{42F562F8-17F6-4448-AD8C-1021B7DC0453}"/>
                </a:ext>
              </a:extLst>
            </p:cNvPr>
            <p:cNvSpPr>
              <a:spLocks/>
            </p:cNvSpPr>
            <p:nvPr/>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7" name="Freeform 524">
              <a:extLst>
                <a:ext uri="{FF2B5EF4-FFF2-40B4-BE49-F238E27FC236}">
                  <a16:creationId xmlns:a16="http://schemas.microsoft.com/office/drawing/2014/main" id="{78170CD2-997D-4E31-8A79-453C4E4EF2F9}"/>
                </a:ext>
              </a:extLst>
            </p:cNvPr>
            <p:cNvSpPr>
              <a:spLocks/>
            </p:cNvSpPr>
            <p:nvPr/>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8" name="Rectangle 525">
              <a:extLst>
                <a:ext uri="{FF2B5EF4-FFF2-40B4-BE49-F238E27FC236}">
                  <a16:creationId xmlns:a16="http://schemas.microsoft.com/office/drawing/2014/main" id="{7FEB0941-9984-47B0-9236-25ED84661A4D}"/>
                </a:ext>
              </a:extLst>
            </p:cNvPr>
            <p:cNvSpPr>
              <a:spLocks noChangeArrowheads="1"/>
            </p:cNvSpPr>
            <p:nvPr/>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9" name="Freeform 526">
              <a:extLst>
                <a:ext uri="{FF2B5EF4-FFF2-40B4-BE49-F238E27FC236}">
                  <a16:creationId xmlns:a16="http://schemas.microsoft.com/office/drawing/2014/main" id="{68E1E763-C041-4A6A-AF36-013F564E6475}"/>
                </a:ext>
              </a:extLst>
            </p:cNvPr>
            <p:cNvSpPr>
              <a:spLocks/>
            </p:cNvSpPr>
            <p:nvPr/>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0" name="Freeform 527">
              <a:extLst>
                <a:ext uri="{FF2B5EF4-FFF2-40B4-BE49-F238E27FC236}">
                  <a16:creationId xmlns:a16="http://schemas.microsoft.com/office/drawing/2014/main" id="{01496B53-BB2C-4862-B248-5E9EDE197CDA}"/>
                </a:ext>
              </a:extLst>
            </p:cNvPr>
            <p:cNvSpPr>
              <a:spLocks/>
            </p:cNvSpPr>
            <p:nvPr/>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
        <p:nvSpPr>
          <p:cNvPr id="135" name="Freeform: Shape 134">
            <a:extLst>
              <a:ext uri="{FF2B5EF4-FFF2-40B4-BE49-F238E27FC236}">
                <a16:creationId xmlns:a16="http://schemas.microsoft.com/office/drawing/2014/main" id="{816424CD-94EB-4367-8BD2-68B02DFCC770}"/>
              </a:ext>
            </a:extLst>
          </p:cNvPr>
          <p:cNvSpPr>
            <a:spLocks/>
          </p:cNvSpPr>
          <p:nvPr/>
        </p:nvSpPr>
        <p:spPr bwMode="auto">
          <a:xfrm>
            <a:off x="7833166" y="2866234"/>
            <a:ext cx="4358835" cy="2594882"/>
          </a:xfrm>
          <a:custGeom>
            <a:avLst/>
            <a:gdLst>
              <a:gd name="connsiteX0" fmla="*/ 193587 w 4358835"/>
              <a:gd name="connsiteY0" fmla="*/ 0 h 2594882"/>
              <a:gd name="connsiteX1" fmla="*/ 3032854 w 4358835"/>
              <a:gd name="connsiteY1" fmla="*/ 1556929 h 2594882"/>
              <a:gd name="connsiteX2" fmla="*/ 4043512 w 4358835"/>
              <a:gd name="connsiteY2" fmla="*/ 995887 h 2594882"/>
              <a:gd name="connsiteX3" fmla="*/ 4358835 w 4358835"/>
              <a:gd name="connsiteY3" fmla="*/ 816570 h 2594882"/>
              <a:gd name="connsiteX4" fmla="*/ 4358835 w 4358835"/>
              <a:gd name="connsiteY4" fmla="*/ 1449792 h 2594882"/>
              <a:gd name="connsiteX5" fmla="*/ 4331237 w 4358835"/>
              <a:gd name="connsiteY5" fmla="*/ 1473313 h 2594882"/>
              <a:gd name="connsiteX6" fmla="*/ 3097383 w 4358835"/>
              <a:gd name="connsiteY6" fmla="*/ 2594882 h 2594882"/>
              <a:gd name="connsiteX7" fmla="*/ 3000590 w 4358835"/>
              <a:gd name="connsiteY7" fmla="*/ 2594882 h 2594882"/>
              <a:gd name="connsiteX8" fmla="*/ 0 w 4358835"/>
              <a:gd name="connsiteY8" fmla="*/ 32436 h 2594882"/>
              <a:gd name="connsiteX9" fmla="*/ 193587 w 4358835"/>
              <a:gd name="connsiteY9" fmla="*/ 0 h 2594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8835" h="2594882">
                <a:moveTo>
                  <a:pt x="193587" y="0"/>
                </a:moveTo>
                <a:cubicBezTo>
                  <a:pt x="774346" y="227053"/>
                  <a:pt x="2484359" y="1265005"/>
                  <a:pt x="3032854" y="1556929"/>
                </a:cubicBezTo>
                <a:cubicBezTo>
                  <a:pt x="3250639" y="1447458"/>
                  <a:pt x="3627225" y="1233076"/>
                  <a:pt x="4043512" y="995887"/>
                </a:cubicBezTo>
                <a:lnTo>
                  <a:pt x="4358835" y="816570"/>
                </a:lnTo>
                <a:lnTo>
                  <a:pt x="4358835" y="1449792"/>
                </a:lnTo>
                <a:lnTo>
                  <a:pt x="4331237" y="1473313"/>
                </a:lnTo>
                <a:cubicBezTo>
                  <a:pt x="3798756" y="1929690"/>
                  <a:pt x="3309118" y="2367830"/>
                  <a:pt x="3097383" y="2594882"/>
                </a:cubicBezTo>
                <a:cubicBezTo>
                  <a:pt x="3097383" y="2594882"/>
                  <a:pt x="3097383" y="2594882"/>
                  <a:pt x="3000590" y="2594882"/>
                </a:cubicBezTo>
                <a:cubicBezTo>
                  <a:pt x="2516624" y="2075906"/>
                  <a:pt x="580759" y="454104"/>
                  <a:pt x="0" y="32436"/>
                </a:cubicBezTo>
                <a:cubicBezTo>
                  <a:pt x="0" y="32436"/>
                  <a:pt x="0" y="32436"/>
                  <a:pt x="193587" y="0"/>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cs-CZ"/>
          </a:p>
        </p:txBody>
      </p:sp>
      <p:grpSp>
        <p:nvGrpSpPr>
          <p:cNvPr id="136" name="Group 135">
            <a:extLst>
              <a:ext uri="{FF2B5EF4-FFF2-40B4-BE49-F238E27FC236}">
                <a16:creationId xmlns:a16="http://schemas.microsoft.com/office/drawing/2014/main" id="{5B1D60CF-BE5F-41CC-9617-C8BE356C5F6B}"/>
              </a:ext>
            </a:extLst>
          </p:cNvPr>
          <p:cNvGrpSpPr/>
          <p:nvPr/>
        </p:nvGrpSpPr>
        <p:grpSpPr>
          <a:xfrm>
            <a:off x="982663" y="6118225"/>
            <a:ext cx="10833100" cy="365126"/>
            <a:chOff x="982663" y="6086476"/>
            <a:chExt cx="10833100" cy="365126"/>
          </a:xfrm>
        </p:grpSpPr>
        <p:sp>
          <p:nvSpPr>
            <p:cNvPr id="137" name="Freeform 5">
              <a:extLst>
                <a:ext uri="{FF2B5EF4-FFF2-40B4-BE49-F238E27FC236}">
                  <a16:creationId xmlns:a16="http://schemas.microsoft.com/office/drawing/2014/main" id="{178B4F5E-3260-441A-936A-B789FF24E5B7}"/>
                </a:ext>
              </a:extLst>
            </p:cNvPr>
            <p:cNvSpPr>
              <a:spLocks/>
            </p:cNvSpPr>
            <p:nvPr/>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8" name="Freeform 6">
              <a:extLst>
                <a:ext uri="{FF2B5EF4-FFF2-40B4-BE49-F238E27FC236}">
                  <a16:creationId xmlns:a16="http://schemas.microsoft.com/office/drawing/2014/main" id="{DF4A6A9E-7C6D-405C-ABD0-6269B5702D78}"/>
                </a:ext>
              </a:extLst>
            </p:cNvPr>
            <p:cNvSpPr>
              <a:spLocks/>
            </p:cNvSpPr>
            <p:nvPr/>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9" name="Freeform 7">
              <a:extLst>
                <a:ext uri="{FF2B5EF4-FFF2-40B4-BE49-F238E27FC236}">
                  <a16:creationId xmlns:a16="http://schemas.microsoft.com/office/drawing/2014/main" id="{D3D8A54C-1263-4CC0-8A27-8E039B090291}"/>
                </a:ext>
              </a:extLst>
            </p:cNvPr>
            <p:cNvSpPr>
              <a:spLocks/>
            </p:cNvSpPr>
            <p:nvPr/>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0" name="Freeform 8">
              <a:extLst>
                <a:ext uri="{FF2B5EF4-FFF2-40B4-BE49-F238E27FC236}">
                  <a16:creationId xmlns:a16="http://schemas.microsoft.com/office/drawing/2014/main" id="{F5287A4A-5862-4C3D-8C35-CD6707EBE2DD}"/>
                </a:ext>
              </a:extLst>
            </p:cNvPr>
            <p:cNvSpPr>
              <a:spLocks/>
            </p:cNvSpPr>
            <p:nvPr/>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1" name="Freeform 9">
              <a:extLst>
                <a:ext uri="{FF2B5EF4-FFF2-40B4-BE49-F238E27FC236}">
                  <a16:creationId xmlns:a16="http://schemas.microsoft.com/office/drawing/2014/main" id="{BE873F3D-E5F7-47B6-95D7-4057F1C151EA}"/>
                </a:ext>
              </a:extLst>
            </p:cNvPr>
            <p:cNvSpPr>
              <a:spLocks/>
            </p:cNvSpPr>
            <p:nvPr/>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2" name="Freeform 10">
              <a:extLst>
                <a:ext uri="{FF2B5EF4-FFF2-40B4-BE49-F238E27FC236}">
                  <a16:creationId xmlns:a16="http://schemas.microsoft.com/office/drawing/2014/main" id="{70C91B34-BA07-40A0-B665-A00E6CBA1A5A}"/>
                </a:ext>
              </a:extLst>
            </p:cNvPr>
            <p:cNvSpPr>
              <a:spLocks/>
            </p:cNvSpPr>
            <p:nvPr/>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3" name="Freeform 11">
              <a:extLst>
                <a:ext uri="{FF2B5EF4-FFF2-40B4-BE49-F238E27FC236}">
                  <a16:creationId xmlns:a16="http://schemas.microsoft.com/office/drawing/2014/main" id="{2B2D45FB-693B-4769-A3F1-5CBA2D51957F}"/>
                </a:ext>
              </a:extLst>
            </p:cNvPr>
            <p:cNvSpPr>
              <a:spLocks/>
            </p:cNvSpPr>
            <p:nvPr/>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4" name="Freeform 12">
              <a:extLst>
                <a:ext uri="{FF2B5EF4-FFF2-40B4-BE49-F238E27FC236}">
                  <a16:creationId xmlns:a16="http://schemas.microsoft.com/office/drawing/2014/main" id="{EB2D2FC5-FFA0-40AB-B9FC-323C605644FB}"/>
                </a:ext>
              </a:extLst>
            </p:cNvPr>
            <p:cNvSpPr>
              <a:spLocks/>
            </p:cNvSpPr>
            <p:nvPr/>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5" name="Freeform 13">
              <a:extLst>
                <a:ext uri="{FF2B5EF4-FFF2-40B4-BE49-F238E27FC236}">
                  <a16:creationId xmlns:a16="http://schemas.microsoft.com/office/drawing/2014/main" id="{24CFFC7F-AECC-4FAE-99B4-3488E068C85B}"/>
                </a:ext>
              </a:extLst>
            </p:cNvPr>
            <p:cNvSpPr>
              <a:spLocks/>
            </p:cNvSpPr>
            <p:nvPr/>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6" name="Freeform 14">
              <a:extLst>
                <a:ext uri="{FF2B5EF4-FFF2-40B4-BE49-F238E27FC236}">
                  <a16:creationId xmlns:a16="http://schemas.microsoft.com/office/drawing/2014/main" id="{E2B05368-7FDC-4D32-A6C7-A403F9B9F61C}"/>
                </a:ext>
              </a:extLst>
            </p:cNvPr>
            <p:cNvSpPr>
              <a:spLocks/>
            </p:cNvSpPr>
            <p:nvPr/>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7" name="Freeform 15">
              <a:extLst>
                <a:ext uri="{FF2B5EF4-FFF2-40B4-BE49-F238E27FC236}">
                  <a16:creationId xmlns:a16="http://schemas.microsoft.com/office/drawing/2014/main" id="{C479117A-F83E-4656-82C8-696D697537E3}"/>
                </a:ext>
              </a:extLst>
            </p:cNvPr>
            <p:cNvSpPr>
              <a:spLocks/>
            </p:cNvSpPr>
            <p:nvPr/>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8" name="Freeform 16">
              <a:extLst>
                <a:ext uri="{FF2B5EF4-FFF2-40B4-BE49-F238E27FC236}">
                  <a16:creationId xmlns:a16="http://schemas.microsoft.com/office/drawing/2014/main" id="{E728D2B3-B83B-4EC4-8575-D633D64EBD69}"/>
                </a:ext>
              </a:extLst>
            </p:cNvPr>
            <p:cNvSpPr>
              <a:spLocks/>
            </p:cNvSpPr>
            <p:nvPr/>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9" name="Freeform 17">
              <a:extLst>
                <a:ext uri="{FF2B5EF4-FFF2-40B4-BE49-F238E27FC236}">
                  <a16:creationId xmlns:a16="http://schemas.microsoft.com/office/drawing/2014/main" id="{81BE5821-1547-49F6-96D0-3209B4BD8BDB}"/>
                </a:ext>
              </a:extLst>
            </p:cNvPr>
            <p:cNvSpPr>
              <a:spLocks/>
            </p:cNvSpPr>
            <p:nvPr/>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0" name="Freeform 18">
              <a:extLst>
                <a:ext uri="{FF2B5EF4-FFF2-40B4-BE49-F238E27FC236}">
                  <a16:creationId xmlns:a16="http://schemas.microsoft.com/office/drawing/2014/main" id="{AE11FD74-4BC6-4334-B08F-8806D82A27B4}"/>
                </a:ext>
              </a:extLst>
            </p:cNvPr>
            <p:cNvSpPr>
              <a:spLocks/>
            </p:cNvSpPr>
            <p:nvPr/>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1" name="Freeform 19">
              <a:extLst>
                <a:ext uri="{FF2B5EF4-FFF2-40B4-BE49-F238E27FC236}">
                  <a16:creationId xmlns:a16="http://schemas.microsoft.com/office/drawing/2014/main" id="{C5067002-EF9C-40B3-87DB-93F5967B57EA}"/>
                </a:ext>
              </a:extLst>
            </p:cNvPr>
            <p:cNvSpPr>
              <a:spLocks/>
            </p:cNvSpPr>
            <p:nvPr/>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2" name="Freeform 20">
              <a:extLst>
                <a:ext uri="{FF2B5EF4-FFF2-40B4-BE49-F238E27FC236}">
                  <a16:creationId xmlns:a16="http://schemas.microsoft.com/office/drawing/2014/main" id="{3176B1E5-8E69-49C5-898A-E897B8D804E1}"/>
                </a:ext>
              </a:extLst>
            </p:cNvPr>
            <p:cNvSpPr>
              <a:spLocks/>
            </p:cNvSpPr>
            <p:nvPr/>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3" name="Freeform 21">
              <a:extLst>
                <a:ext uri="{FF2B5EF4-FFF2-40B4-BE49-F238E27FC236}">
                  <a16:creationId xmlns:a16="http://schemas.microsoft.com/office/drawing/2014/main" id="{8F30B98E-0683-4E06-A9C0-D7BC2F28B271}"/>
                </a:ext>
              </a:extLst>
            </p:cNvPr>
            <p:cNvSpPr>
              <a:spLocks/>
            </p:cNvSpPr>
            <p:nvPr/>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4" name="Freeform 22">
              <a:extLst>
                <a:ext uri="{FF2B5EF4-FFF2-40B4-BE49-F238E27FC236}">
                  <a16:creationId xmlns:a16="http://schemas.microsoft.com/office/drawing/2014/main" id="{14A597A2-F113-4345-AB9E-A93622BC2708}"/>
                </a:ext>
              </a:extLst>
            </p:cNvPr>
            <p:cNvSpPr>
              <a:spLocks/>
            </p:cNvSpPr>
            <p:nvPr/>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5" name="Freeform 23">
              <a:extLst>
                <a:ext uri="{FF2B5EF4-FFF2-40B4-BE49-F238E27FC236}">
                  <a16:creationId xmlns:a16="http://schemas.microsoft.com/office/drawing/2014/main" id="{F6DBFB60-C697-49CE-A936-2B1960A03791}"/>
                </a:ext>
              </a:extLst>
            </p:cNvPr>
            <p:cNvSpPr>
              <a:spLocks/>
            </p:cNvSpPr>
            <p:nvPr/>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6" name="Freeform 24">
              <a:extLst>
                <a:ext uri="{FF2B5EF4-FFF2-40B4-BE49-F238E27FC236}">
                  <a16:creationId xmlns:a16="http://schemas.microsoft.com/office/drawing/2014/main" id="{57A4C699-2173-46B2-B9BA-F35827722DCF}"/>
                </a:ext>
              </a:extLst>
            </p:cNvPr>
            <p:cNvSpPr>
              <a:spLocks/>
            </p:cNvSpPr>
            <p:nvPr/>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7" name="Freeform 25">
              <a:extLst>
                <a:ext uri="{FF2B5EF4-FFF2-40B4-BE49-F238E27FC236}">
                  <a16:creationId xmlns:a16="http://schemas.microsoft.com/office/drawing/2014/main" id="{A7B68409-63F7-4239-9096-6E52550A4890}"/>
                </a:ext>
              </a:extLst>
            </p:cNvPr>
            <p:cNvSpPr>
              <a:spLocks/>
            </p:cNvSpPr>
            <p:nvPr/>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8" name="Freeform 26">
              <a:extLst>
                <a:ext uri="{FF2B5EF4-FFF2-40B4-BE49-F238E27FC236}">
                  <a16:creationId xmlns:a16="http://schemas.microsoft.com/office/drawing/2014/main" id="{2CEEC9F4-7EEA-4502-B4A8-09AE33EE3ABD}"/>
                </a:ext>
              </a:extLst>
            </p:cNvPr>
            <p:cNvSpPr>
              <a:spLocks/>
            </p:cNvSpPr>
            <p:nvPr/>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9" name="Freeform 27">
              <a:extLst>
                <a:ext uri="{FF2B5EF4-FFF2-40B4-BE49-F238E27FC236}">
                  <a16:creationId xmlns:a16="http://schemas.microsoft.com/office/drawing/2014/main" id="{48B6C6FC-F976-4D37-B4DE-7A94961FD226}"/>
                </a:ext>
              </a:extLst>
            </p:cNvPr>
            <p:cNvSpPr>
              <a:spLocks/>
            </p:cNvSpPr>
            <p:nvPr/>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0" name="Freeform 28">
              <a:extLst>
                <a:ext uri="{FF2B5EF4-FFF2-40B4-BE49-F238E27FC236}">
                  <a16:creationId xmlns:a16="http://schemas.microsoft.com/office/drawing/2014/main" id="{BF931A60-D1AF-46A5-A69F-CD9F344C8B28}"/>
                </a:ext>
              </a:extLst>
            </p:cNvPr>
            <p:cNvSpPr>
              <a:spLocks/>
            </p:cNvSpPr>
            <p:nvPr/>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1" name="Freeform 29">
              <a:extLst>
                <a:ext uri="{FF2B5EF4-FFF2-40B4-BE49-F238E27FC236}">
                  <a16:creationId xmlns:a16="http://schemas.microsoft.com/office/drawing/2014/main" id="{B923EAC8-3A2B-429F-91A9-E93A33AEE245}"/>
                </a:ext>
              </a:extLst>
            </p:cNvPr>
            <p:cNvSpPr>
              <a:spLocks/>
            </p:cNvSpPr>
            <p:nvPr/>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2" name="Freeform 30">
              <a:extLst>
                <a:ext uri="{FF2B5EF4-FFF2-40B4-BE49-F238E27FC236}">
                  <a16:creationId xmlns:a16="http://schemas.microsoft.com/office/drawing/2014/main" id="{1FE501D8-3BF2-4BEE-ABE3-939EAE6D3410}"/>
                </a:ext>
              </a:extLst>
            </p:cNvPr>
            <p:cNvSpPr>
              <a:spLocks/>
            </p:cNvSpPr>
            <p:nvPr/>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3" name="Freeform 31">
              <a:extLst>
                <a:ext uri="{FF2B5EF4-FFF2-40B4-BE49-F238E27FC236}">
                  <a16:creationId xmlns:a16="http://schemas.microsoft.com/office/drawing/2014/main" id="{1BD83547-DB19-4B64-8A03-F39254494ED9}"/>
                </a:ext>
              </a:extLst>
            </p:cNvPr>
            <p:cNvSpPr>
              <a:spLocks/>
            </p:cNvSpPr>
            <p:nvPr/>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4" name="Freeform 32">
              <a:extLst>
                <a:ext uri="{FF2B5EF4-FFF2-40B4-BE49-F238E27FC236}">
                  <a16:creationId xmlns:a16="http://schemas.microsoft.com/office/drawing/2014/main" id="{26AA5340-3626-4144-BBCF-809C698C05E4}"/>
                </a:ext>
              </a:extLst>
            </p:cNvPr>
            <p:cNvSpPr>
              <a:spLocks/>
            </p:cNvSpPr>
            <p:nvPr/>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5" name="Freeform 33">
              <a:extLst>
                <a:ext uri="{FF2B5EF4-FFF2-40B4-BE49-F238E27FC236}">
                  <a16:creationId xmlns:a16="http://schemas.microsoft.com/office/drawing/2014/main" id="{99869AF2-7194-4490-8DA6-3832F5CE44C0}"/>
                </a:ext>
              </a:extLst>
            </p:cNvPr>
            <p:cNvSpPr>
              <a:spLocks/>
            </p:cNvSpPr>
            <p:nvPr/>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6" name="Freeform 34">
              <a:extLst>
                <a:ext uri="{FF2B5EF4-FFF2-40B4-BE49-F238E27FC236}">
                  <a16:creationId xmlns:a16="http://schemas.microsoft.com/office/drawing/2014/main" id="{030B4A01-93FC-4E51-B481-04E9B9C2A635}"/>
                </a:ext>
              </a:extLst>
            </p:cNvPr>
            <p:cNvSpPr>
              <a:spLocks/>
            </p:cNvSpPr>
            <p:nvPr/>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7" name="Freeform 35">
              <a:extLst>
                <a:ext uri="{FF2B5EF4-FFF2-40B4-BE49-F238E27FC236}">
                  <a16:creationId xmlns:a16="http://schemas.microsoft.com/office/drawing/2014/main" id="{DFD55C0C-7A13-4965-848A-0CE9F45BB722}"/>
                </a:ext>
              </a:extLst>
            </p:cNvPr>
            <p:cNvSpPr>
              <a:spLocks/>
            </p:cNvSpPr>
            <p:nvPr/>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8" name="Freeform 36">
              <a:extLst>
                <a:ext uri="{FF2B5EF4-FFF2-40B4-BE49-F238E27FC236}">
                  <a16:creationId xmlns:a16="http://schemas.microsoft.com/office/drawing/2014/main" id="{6E82B866-338E-40A0-A796-6B254B5CF3ED}"/>
                </a:ext>
              </a:extLst>
            </p:cNvPr>
            <p:cNvSpPr>
              <a:spLocks/>
            </p:cNvSpPr>
            <p:nvPr/>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9" name="Freeform 37">
              <a:extLst>
                <a:ext uri="{FF2B5EF4-FFF2-40B4-BE49-F238E27FC236}">
                  <a16:creationId xmlns:a16="http://schemas.microsoft.com/office/drawing/2014/main" id="{41FA5042-7276-4A09-9195-1AB4B5729CC2}"/>
                </a:ext>
              </a:extLst>
            </p:cNvPr>
            <p:cNvSpPr>
              <a:spLocks/>
            </p:cNvSpPr>
            <p:nvPr/>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0" name="Freeform 38">
              <a:extLst>
                <a:ext uri="{FF2B5EF4-FFF2-40B4-BE49-F238E27FC236}">
                  <a16:creationId xmlns:a16="http://schemas.microsoft.com/office/drawing/2014/main" id="{33EC5951-371D-47F9-890B-00B54957CE21}"/>
                </a:ext>
              </a:extLst>
            </p:cNvPr>
            <p:cNvSpPr>
              <a:spLocks/>
            </p:cNvSpPr>
            <p:nvPr/>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1" name="Freeform 39">
              <a:extLst>
                <a:ext uri="{FF2B5EF4-FFF2-40B4-BE49-F238E27FC236}">
                  <a16:creationId xmlns:a16="http://schemas.microsoft.com/office/drawing/2014/main" id="{EB63A115-79F8-48FC-8D9F-52E7AD08025D}"/>
                </a:ext>
              </a:extLst>
            </p:cNvPr>
            <p:cNvSpPr>
              <a:spLocks/>
            </p:cNvSpPr>
            <p:nvPr/>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2" name="Freeform 40">
              <a:extLst>
                <a:ext uri="{FF2B5EF4-FFF2-40B4-BE49-F238E27FC236}">
                  <a16:creationId xmlns:a16="http://schemas.microsoft.com/office/drawing/2014/main" id="{972D5419-29B3-45EC-961D-26D2DF0E3EB8}"/>
                </a:ext>
              </a:extLst>
            </p:cNvPr>
            <p:cNvSpPr>
              <a:spLocks/>
            </p:cNvSpPr>
            <p:nvPr/>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3" name="Freeform 41">
              <a:extLst>
                <a:ext uri="{FF2B5EF4-FFF2-40B4-BE49-F238E27FC236}">
                  <a16:creationId xmlns:a16="http://schemas.microsoft.com/office/drawing/2014/main" id="{7BDB6C80-3452-4F9E-8CE5-4FE817405B95}"/>
                </a:ext>
              </a:extLst>
            </p:cNvPr>
            <p:cNvSpPr>
              <a:spLocks/>
            </p:cNvSpPr>
            <p:nvPr/>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4" name="Freeform 42">
              <a:extLst>
                <a:ext uri="{FF2B5EF4-FFF2-40B4-BE49-F238E27FC236}">
                  <a16:creationId xmlns:a16="http://schemas.microsoft.com/office/drawing/2014/main" id="{71CBD36F-5235-412A-8095-9C40D5C72695}"/>
                </a:ext>
              </a:extLst>
            </p:cNvPr>
            <p:cNvSpPr>
              <a:spLocks/>
            </p:cNvSpPr>
            <p:nvPr/>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5" name="Freeform 43">
              <a:extLst>
                <a:ext uri="{FF2B5EF4-FFF2-40B4-BE49-F238E27FC236}">
                  <a16:creationId xmlns:a16="http://schemas.microsoft.com/office/drawing/2014/main" id="{CDA34ACA-6A62-40A3-A178-3761319FC443}"/>
                </a:ext>
              </a:extLst>
            </p:cNvPr>
            <p:cNvSpPr>
              <a:spLocks/>
            </p:cNvSpPr>
            <p:nvPr/>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6" name="Freeform 44">
              <a:extLst>
                <a:ext uri="{FF2B5EF4-FFF2-40B4-BE49-F238E27FC236}">
                  <a16:creationId xmlns:a16="http://schemas.microsoft.com/office/drawing/2014/main" id="{84678B57-8CD5-45C3-82E2-E552067BDB7E}"/>
                </a:ext>
              </a:extLst>
            </p:cNvPr>
            <p:cNvSpPr>
              <a:spLocks/>
            </p:cNvSpPr>
            <p:nvPr/>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7" name="Freeform 45">
              <a:extLst>
                <a:ext uri="{FF2B5EF4-FFF2-40B4-BE49-F238E27FC236}">
                  <a16:creationId xmlns:a16="http://schemas.microsoft.com/office/drawing/2014/main" id="{2EFBC79F-3D0E-4045-B55B-83476C2733FF}"/>
                </a:ext>
              </a:extLst>
            </p:cNvPr>
            <p:cNvSpPr>
              <a:spLocks/>
            </p:cNvSpPr>
            <p:nvPr/>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8" name="Freeform 46">
              <a:extLst>
                <a:ext uri="{FF2B5EF4-FFF2-40B4-BE49-F238E27FC236}">
                  <a16:creationId xmlns:a16="http://schemas.microsoft.com/office/drawing/2014/main" id="{35016667-EB59-4436-B376-8A3E1BE67FBC}"/>
                </a:ext>
              </a:extLst>
            </p:cNvPr>
            <p:cNvSpPr>
              <a:spLocks/>
            </p:cNvSpPr>
            <p:nvPr/>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9" name="Freeform 47">
              <a:extLst>
                <a:ext uri="{FF2B5EF4-FFF2-40B4-BE49-F238E27FC236}">
                  <a16:creationId xmlns:a16="http://schemas.microsoft.com/office/drawing/2014/main" id="{4F6AFD3F-7E5D-4640-8D1F-27EED94846BE}"/>
                </a:ext>
              </a:extLst>
            </p:cNvPr>
            <p:cNvSpPr>
              <a:spLocks/>
            </p:cNvSpPr>
            <p:nvPr/>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0" name="Freeform 48">
              <a:extLst>
                <a:ext uri="{FF2B5EF4-FFF2-40B4-BE49-F238E27FC236}">
                  <a16:creationId xmlns:a16="http://schemas.microsoft.com/office/drawing/2014/main" id="{F2068BE0-7A7D-4625-9078-A909DCE1050E}"/>
                </a:ext>
              </a:extLst>
            </p:cNvPr>
            <p:cNvSpPr>
              <a:spLocks/>
            </p:cNvSpPr>
            <p:nvPr/>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1" name="Freeform 49">
              <a:extLst>
                <a:ext uri="{FF2B5EF4-FFF2-40B4-BE49-F238E27FC236}">
                  <a16:creationId xmlns:a16="http://schemas.microsoft.com/office/drawing/2014/main" id="{A991E993-E0C1-4CFB-8140-A7EBFA69FD2A}"/>
                </a:ext>
              </a:extLst>
            </p:cNvPr>
            <p:cNvSpPr>
              <a:spLocks/>
            </p:cNvSpPr>
            <p:nvPr/>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2" name="Freeform 50">
              <a:extLst>
                <a:ext uri="{FF2B5EF4-FFF2-40B4-BE49-F238E27FC236}">
                  <a16:creationId xmlns:a16="http://schemas.microsoft.com/office/drawing/2014/main" id="{BA542640-A53D-48B6-A8DA-C58FB27E4BB6}"/>
                </a:ext>
              </a:extLst>
            </p:cNvPr>
            <p:cNvSpPr>
              <a:spLocks/>
            </p:cNvSpPr>
            <p:nvPr/>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3" name="Freeform 51">
              <a:extLst>
                <a:ext uri="{FF2B5EF4-FFF2-40B4-BE49-F238E27FC236}">
                  <a16:creationId xmlns:a16="http://schemas.microsoft.com/office/drawing/2014/main" id="{7921722C-17A0-4F53-8602-F2807F0235C9}"/>
                </a:ext>
              </a:extLst>
            </p:cNvPr>
            <p:cNvSpPr>
              <a:spLocks/>
            </p:cNvSpPr>
            <p:nvPr/>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4" name="Freeform 52">
              <a:extLst>
                <a:ext uri="{FF2B5EF4-FFF2-40B4-BE49-F238E27FC236}">
                  <a16:creationId xmlns:a16="http://schemas.microsoft.com/office/drawing/2014/main" id="{76559714-3C1A-4D74-B638-940B27B2CFF5}"/>
                </a:ext>
              </a:extLst>
            </p:cNvPr>
            <p:cNvSpPr>
              <a:spLocks/>
            </p:cNvSpPr>
            <p:nvPr/>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5" name="Freeform 53">
              <a:extLst>
                <a:ext uri="{FF2B5EF4-FFF2-40B4-BE49-F238E27FC236}">
                  <a16:creationId xmlns:a16="http://schemas.microsoft.com/office/drawing/2014/main" id="{88E752C0-5D9A-413A-B265-4F0A6D499D6C}"/>
                </a:ext>
              </a:extLst>
            </p:cNvPr>
            <p:cNvSpPr>
              <a:spLocks/>
            </p:cNvSpPr>
            <p:nvPr/>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6" name="Freeform 54">
              <a:extLst>
                <a:ext uri="{FF2B5EF4-FFF2-40B4-BE49-F238E27FC236}">
                  <a16:creationId xmlns:a16="http://schemas.microsoft.com/office/drawing/2014/main" id="{968D1B2E-E30B-48DC-94F1-7FFA912D1840}"/>
                </a:ext>
              </a:extLst>
            </p:cNvPr>
            <p:cNvSpPr>
              <a:spLocks/>
            </p:cNvSpPr>
            <p:nvPr/>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7" name="Freeform 55">
              <a:extLst>
                <a:ext uri="{FF2B5EF4-FFF2-40B4-BE49-F238E27FC236}">
                  <a16:creationId xmlns:a16="http://schemas.microsoft.com/office/drawing/2014/main" id="{6DA7A7C1-0B52-47F6-ACDF-D45E25957816}"/>
                </a:ext>
              </a:extLst>
            </p:cNvPr>
            <p:cNvSpPr>
              <a:spLocks/>
            </p:cNvSpPr>
            <p:nvPr/>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8" name="Freeform 56">
              <a:extLst>
                <a:ext uri="{FF2B5EF4-FFF2-40B4-BE49-F238E27FC236}">
                  <a16:creationId xmlns:a16="http://schemas.microsoft.com/office/drawing/2014/main" id="{3DB48BCE-C5A9-4360-A2D5-98ADE772E140}"/>
                </a:ext>
              </a:extLst>
            </p:cNvPr>
            <p:cNvSpPr>
              <a:spLocks/>
            </p:cNvSpPr>
            <p:nvPr/>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9" name="Freeform 57">
              <a:extLst>
                <a:ext uri="{FF2B5EF4-FFF2-40B4-BE49-F238E27FC236}">
                  <a16:creationId xmlns:a16="http://schemas.microsoft.com/office/drawing/2014/main" id="{345362AC-C777-4DC2-80D2-957E3E4E29E8}"/>
                </a:ext>
              </a:extLst>
            </p:cNvPr>
            <p:cNvSpPr>
              <a:spLocks/>
            </p:cNvSpPr>
            <p:nvPr/>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0" name="Freeform 58">
              <a:extLst>
                <a:ext uri="{FF2B5EF4-FFF2-40B4-BE49-F238E27FC236}">
                  <a16:creationId xmlns:a16="http://schemas.microsoft.com/office/drawing/2014/main" id="{76DF1FED-9267-40DD-9B1A-F38BD5220B21}"/>
                </a:ext>
              </a:extLst>
            </p:cNvPr>
            <p:cNvSpPr>
              <a:spLocks/>
            </p:cNvSpPr>
            <p:nvPr/>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1" name="Freeform 59">
              <a:extLst>
                <a:ext uri="{FF2B5EF4-FFF2-40B4-BE49-F238E27FC236}">
                  <a16:creationId xmlns:a16="http://schemas.microsoft.com/office/drawing/2014/main" id="{7AAF1631-78DD-47DD-B6C6-C6700A4D42BE}"/>
                </a:ext>
              </a:extLst>
            </p:cNvPr>
            <p:cNvSpPr>
              <a:spLocks/>
            </p:cNvSpPr>
            <p:nvPr/>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2" name="Freeform 60">
              <a:extLst>
                <a:ext uri="{FF2B5EF4-FFF2-40B4-BE49-F238E27FC236}">
                  <a16:creationId xmlns:a16="http://schemas.microsoft.com/office/drawing/2014/main" id="{B7E2B6AF-016D-46DB-8EA9-0A8282273407}"/>
                </a:ext>
              </a:extLst>
            </p:cNvPr>
            <p:cNvSpPr>
              <a:spLocks/>
            </p:cNvSpPr>
            <p:nvPr/>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3" name="Freeform 61">
              <a:extLst>
                <a:ext uri="{FF2B5EF4-FFF2-40B4-BE49-F238E27FC236}">
                  <a16:creationId xmlns:a16="http://schemas.microsoft.com/office/drawing/2014/main" id="{7355B21B-5F25-40D7-BCEA-57C00EB82A0B}"/>
                </a:ext>
              </a:extLst>
            </p:cNvPr>
            <p:cNvSpPr>
              <a:spLocks/>
            </p:cNvSpPr>
            <p:nvPr/>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4" name="Freeform 62">
              <a:extLst>
                <a:ext uri="{FF2B5EF4-FFF2-40B4-BE49-F238E27FC236}">
                  <a16:creationId xmlns:a16="http://schemas.microsoft.com/office/drawing/2014/main" id="{029683F4-31CE-44BC-8FF9-8DBBBB189D90}"/>
                </a:ext>
              </a:extLst>
            </p:cNvPr>
            <p:cNvSpPr>
              <a:spLocks/>
            </p:cNvSpPr>
            <p:nvPr/>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5" name="Freeform 63">
              <a:extLst>
                <a:ext uri="{FF2B5EF4-FFF2-40B4-BE49-F238E27FC236}">
                  <a16:creationId xmlns:a16="http://schemas.microsoft.com/office/drawing/2014/main" id="{21DC7C26-534D-41B4-83E2-2DF698451363}"/>
                </a:ext>
              </a:extLst>
            </p:cNvPr>
            <p:cNvSpPr>
              <a:spLocks/>
            </p:cNvSpPr>
            <p:nvPr/>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6" name="Freeform 64">
              <a:extLst>
                <a:ext uri="{FF2B5EF4-FFF2-40B4-BE49-F238E27FC236}">
                  <a16:creationId xmlns:a16="http://schemas.microsoft.com/office/drawing/2014/main" id="{750F8E22-DE08-4203-98C6-E60BFEAB5C8D}"/>
                </a:ext>
              </a:extLst>
            </p:cNvPr>
            <p:cNvSpPr>
              <a:spLocks/>
            </p:cNvSpPr>
            <p:nvPr/>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7" name="Freeform 65">
              <a:extLst>
                <a:ext uri="{FF2B5EF4-FFF2-40B4-BE49-F238E27FC236}">
                  <a16:creationId xmlns:a16="http://schemas.microsoft.com/office/drawing/2014/main" id="{169E59C8-798C-49B1-AED4-B9D73683B16F}"/>
                </a:ext>
              </a:extLst>
            </p:cNvPr>
            <p:cNvSpPr>
              <a:spLocks/>
            </p:cNvSpPr>
            <p:nvPr/>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8" name="Freeform 66">
              <a:extLst>
                <a:ext uri="{FF2B5EF4-FFF2-40B4-BE49-F238E27FC236}">
                  <a16:creationId xmlns:a16="http://schemas.microsoft.com/office/drawing/2014/main" id="{F288393E-3C0B-43A0-8531-ED4BD8473539}"/>
                </a:ext>
              </a:extLst>
            </p:cNvPr>
            <p:cNvSpPr>
              <a:spLocks/>
            </p:cNvSpPr>
            <p:nvPr/>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9" name="Freeform 67">
              <a:extLst>
                <a:ext uri="{FF2B5EF4-FFF2-40B4-BE49-F238E27FC236}">
                  <a16:creationId xmlns:a16="http://schemas.microsoft.com/office/drawing/2014/main" id="{9C989BE3-5BC7-430E-99F3-C5289791D08D}"/>
                </a:ext>
              </a:extLst>
            </p:cNvPr>
            <p:cNvSpPr>
              <a:spLocks/>
            </p:cNvSpPr>
            <p:nvPr/>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0" name="Freeform 68">
              <a:extLst>
                <a:ext uri="{FF2B5EF4-FFF2-40B4-BE49-F238E27FC236}">
                  <a16:creationId xmlns:a16="http://schemas.microsoft.com/office/drawing/2014/main" id="{73ED5BA8-D9CE-4190-881A-D6B2F6F7BCE3}"/>
                </a:ext>
              </a:extLst>
            </p:cNvPr>
            <p:cNvSpPr>
              <a:spLocks/>
            </p:cNvSpPr>
            <p:nvPr/>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1" name="Freeform 69">
              <a:extLst>
                <a:ext uri="{FF2B5EF4-FFF2-40B4-BE49-F238E27FC236}">
                  <a16:creationId xmlns:a16="http://schemas.microsoft.com/office/drawing/2014/main" id="{A1E22437-2599-40BB-863F-57BEA35A84C4}"/>
                </a:ext>
              </a:extLst>
            </p:cNvPr>
            <p:cNvSpPr>
              <a:spLocks/>
            </p:cNvSpPr>
            <p:nvPr/>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2" name="Freeform 70">
              <a:extLst>
                <a:ext uri="{FF2B5EF4-FFF2-40B4-BE49-F238E27FC236}">
                  <a16:creationId xmlns:a16="http://schemas.microsoft.com/office/drawing/2014/main" id="{2806DA77-C0F2-474C-9199-96E1AB85CB48}"/>
                </a:ext>
              </a:extLst>
            </p:cNvPr>
            <p:cNvSpPr>
              <a:spLocks/>
            </p:cNvSpPr>
            <p:nvPr/>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grpSp>
        <p:nvGrpSpPr>
          <p:cNvPr id="4" name="Skupina 3">
            <a:extLst>
              <a:ext uri="{FF2B5EF4-FFF2-40B4-BE49-F238E27FC236}">
                <a16:creationId xmlns:a16="http://schemas.microsoft.com/office/drawing/2014/main" id="{2FD01470-ED9C-96D9-088A-71F210084879}"/>
              </a:ext>
            </a:extLst>
          </p:cNvPr>
          <p:cNvGrpSpPr/>
          <p:nvPr userDrawn="1"/>
        </p:nvGrpSpPr>
        <p:grpSpPr>
          <a:xfrm>
            <a:off x="982662" y="734207"/>
            <a:ext cx="2537577" cy="664797"/>
            <a:chOff x="9328150" y="384175"/>
            <a:chExt cx="2484438" cy="650876"/>
          </a:xfrm>
          <a:solidFill>
            <a:schemeClr val="bg1"/>
          </a:solidFill>
        </p:grpSpPr>
        <p:sp>
          <p:nvSpPr>
            <p:cNvPr id="6" name="Freeform 503">
              <a:extLst>
                <a:ext uri="{FF2B5EF4-FFF2-40B4-BE49-F238E27FC236}">
                  <a16:creationId xmlns:a16="http://schemas.microsoft.com/office/drawing/2014/main" id="{755ACA9A-763A-4E77-87E0-DF4188803B59}"/>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 name="Freeform 504">
              <a:extLst>
                <a:ext uri="{FF2B5EF4-FFF2-40B4-BE49-F238E27FC236}">
                  <a16:creationId xmlns:a16="http://schemas.microsoft.com/office/drawing/2014/main" id="{CBCCB100-BCA7-760F-905C-4FDB61F6F7FC}"/>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 name="Freeform 505">
              <a:extLst>
                <a:ext uri="{FF2B5EF4-FFF2-40B4-BE49-F238E27FC236}">
                  <a16:creationId xmlns:a16="http://schemas.microsoft.com/office/drawing/2014/main" id="{FBCEB8F4-92DC-1334-4809-726F10252CC0}"/>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 name="Freeform 506">
              <a:extLst>
                <a:ext uri="{FF2B5EF4-FFF2-40B4-BE49-F238E27FC236}">
                  <a16:creationId xmlns:a16="http://schemas.microsoft.com/office/drawing/2014/main" id="{F765F8A0-3D9F-F848-7BB1-D99ECD2E93D2}"/>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 name="Freeform 507">
              <a:extLst>
                <a:ext uri="{FF2B5EF4-FFF2-40B4-BE49-F238E27FC236}">
                  <a16:creationId xmlns:a16="http://schemas.microsoft.com/office/drawing/2014/main" id="{B1F94AD0-B3C0-E5E5-3358-F76A02244F49}"/>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 name="Freeform 508">
              <a:extLst>
                <a:ext uri="{FF2B5EF4-FFF2-40B4-BE49-F238E27FC236}">
                  <a16:creationId xmlns:a16="http://schemas.microsoft.com/office/drawing/2014/main" id="{BDBB17A1-C6A9-4CAF-47F6-4A7A46D66291}"/>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 name="Freeform 509">
              <a:extLst>
                <a:ext uri="{FF2B5EF4-FFF2-40B4-BE49-F238E27FC236}">
                  <a16:creationId xmlns:a16="http://schemas.microsoft.com/office/drawing/2014/main" id="{A1FAAFF3-62B3-1F45-2784-90D91ADF4120}"/>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 name="Freeform 510">
              <a:extLst>
                <a:ext uri="{FF2B5EF4-FFF2-40B4-BE49-F238E27FC236}">
                  <a16:creationId xmlns:a16="http://schemas.microsoft.com/office/drawing/2014/main" id="{7B690263-2BDA-1185-1DB6-7B0841FC9C6E}"/>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 name="Freeform 511">
              <a:extLst>
                <a:ext uri="{FF2B5EF4-FFF2-40B4-BE49-F238E27FC236}">
                  <a16:creationId xmlns:a16="http://schemas.microsoft.com/office/drawing/2014/main" id="{C585CD6F-3BA2-A0F6-243D-B470210470D1}"/>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 name="Freeform 512">
              <a:extLst>
                <a:ext uri="{FF2B5EF4-FFF2-40B4-BE49-F238E27FC236}">
                  <a16:creationId xmlns:a16="http://schemas.microsoft.com/office/drawing/2014/main" id="{67A89432-4A68-6FDD-77FE-7B48C36A673D}"/>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 name="Freeform 513">
              <a:extLst>
                <a:ext uri="{FF2B5EF4-FFF2-40B4-BE49-F238E27FC236}">
                  <a16:creationId xmlns:a16="http://schemas.microsoft.com/office/drawing/2014/main" id="{72C86A4C-0A48-8AC1-45ED-BFAA6CA4F096}"/>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 name="Freeform 514">
              <a:extLst>
                <a:ext uri="{FF2B5EF4-FFF2-40B4-BE49-F238E27FC236}">
                  <a16:creationId xmlns:a16="http://schemas.microsoft.com/office/drawing/2014/main" id="{22D9CE80-C501-EFD6-E024-ADA678DA3A2E}"/>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 name="Freeform 515">
              <a:extLst>
                <a:ext uri="{FF2B5EF4-FFF2-40B4-BE49-F238E27FC236}">
                  <a16:creationId xmlns:a16="http://schemas.microsoft.com/office/drawing/2014/main" id="{6E5F6627-7122-3DBB-118E-E33BCB731203}"/>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0" name="Freeform 516">
              <a:extLst>
                <a:ext uri="{FF2B5EF4-FFF2-40B4-BE49-F238E27FC236}">
                  <a16:creationId xmlns:a16="http://schemas.microsoft.com/office/drawing/2014/main" id="{287F1DE8-E18E-784D-3BCA-320E5240E0BC}"/>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1" name="Freeform 517">
              <a:extLst>
                <a:ext uri="{FF2B5EF4-FFF2-40B4-BE49-F238E27FC236}">
                  <a16:creationId xmlns:a16="http://schemas.microsoft.com/office/drawing/2014/main" id="{3E8FA57B-484E-9F14-285D-705074F8370F}"/>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2" name="Freeform 518">
              <a:extLst>
                <a:ext uri="{FF2B5EF4-FFF2-40B4-BE49-F238E27FC236}">
                  <a16:creationId xmlns:a16="http://schemas.microsoft.com/office/drawing/2014/main" id="{4DD8566F-7736-FBD6-6B2B-2A7144ADFE6D}"/>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3" name="Freeform 519">
              <a:extLst>
                <a:ext uri="{FF2B5EF4-FFF2-40B4-BE49-F238E27FC236}">
                  <a16:creationId xmlns:a16="http://schemas.microsoft.com/office/drawing/2014/main" id="{6A4A0039-9BD3-6B7B-CFD2-DCB190F61070}"/>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4" name="Freeform 520">
              <a:extLst>
                <a:ext uri="{FF2B5EF4-FFF2-40B4-BE49-F238E27FC236}">
                  <a16:creationId xmlns:a16="http://schemas.microsoft.com/office/drawing/2014/main" id="{C4B54225-EAF5-D187-9B23-38886DCF43A3}"/>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5" name="Freeform 521">
              <a:extLst>
                <a:ext uri="{FF2B5EF4-FFF2-40B4-BE49-F238E27FC236}">
                  <a16:creationId xmlns:a16="http://schemas.microsoft.com/office/drawing/2014/main" id="{95440D4A-C886-64F5-FDDA-CAFFE92E5199}"/>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6" name="Freeform 522">
              <a:extLst>
                <a:ext uri="{FF2B5EF4-FFF2-40B4-BE49-F238E27FC236}">
                  <a16:creationId xmlns:a16="http://schemas.microsoft.com/office/drawing/2014/main" id="{E33F8BE6-CFE5-5179-5E53-2581098D5EF2}"/>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7" name="Freeform 523">
              <a:extLst>
                <a:ext uri="{FF2B5EF4-FFF2-40B4-BE49-F238E27FC236}">
                  <a16:creationId xmlns:a16="http://schemas.microsoft.com/office/drawing/2014/main" id="{90D56424-0D62-BEE3-4DC1-62A5EE558FE1}"/>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8" name="Freeform 524">
              <a:extLst>
                <a:ext uri="{FF2B5EF4-FFF2-40B4-BE49-F238E27FC236}">
                  <a16:creationId xmlns:a16="http://schemas.microsoft.com/office/drawing/2014/main" id="{02C08469-CD8C-4B3F-1491-B74BD46E3553}"/>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29" name="Rectangle 525">
              <a:extLst>
                <a:ext uri="{FF2B5EF4-FFF2-40B4-BE49-F238E27FC236}">
                  <a16:creationId xmlns:a16="http://schemas.microsoft.com/office/drawing/2014/main" id="{077B6679-E81E-B62E-AAB0-A174E813FA63}"/>
                </a:ext>
              </a:extLst>
            </p:cNvPr>
            <p:cNvSpPr>
              <a:spLocks noChangeArrowheads="1"/>
            </p:cNvSpPr>
            <p:nvPr userDrawn="1"/>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0" name="Freeform 526">
              <a:extLst>
                <a:ext uri="{FF2B5EF4-FFF2-40B4-BE49-F238E27FC236}">
                  <a16:creationId xmlns:a16="http://schemas.microsoft.com/office/drawing/2014/main" id="{7F148CDD-9C48-B39F-1307-4E38E87EA0B7}"/>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1" name="Freeform 527">
              <a:extLst>
                <a:ext uri="{FF2B5EF4-FFF2-40B4-BE49-F238E27FC236}">
                  <a16:creationId xmlns:a16="http://schemas.microsoft.com/office/drawing/2014/main" id="{E5495E15-8C80-2AA9-A793-7636DFDD19A7}"/>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
        <p:nvSpPr>
          <p:cNvPr id="32" name="Freeform: Shape 134">
            <a:extLst>
              <a:ext uri="{FF2B5EF4-FFF2-40B4-BE49-F238E27FC236}">
                <a16:creationId xmlns:a16="http://schemas.microsoft.com/office/drawing/2014/main" id="{8FB2B8FE-EED7-C9B4-834E-444A3BF05B92}"/>
              </a:ext>
            </a:extLst>
          </p:cNvPr>
          <p:cNvSpPr>
            <a:spLocks/>
          </p:cNvSpPr>
          <p:nvPr userDrawn="1"/>
        </p:nvSpPr>
        <p:spPr bwMode="auto">
          <a:xfrm>
            <a:off x="7833166" y="2866234"/>
            <a:ext cx="4358835" cy="2594882"/>
          </a:xfrm>
          <a:custGeom>
            <a:avLst/>
            <a:gdLst>
              <a:gd name="connsiteX0" fmla="*/ 193587 w 4358835"/>
              <a:gd name="connsiteY0" fmla="*/ 0 h 2594882"/>
              <a:gd name="connsiteX1" fmla="*/ 3032854 w 4358835"/>
              <a:gd name="connsiteY1" fmla="*/ 1556929 h 2594882"/>
              <a:gd name="connsiteX2" fmla="*/ 4043512 w 4358835"/>
              <a:gd name="connsiteY2" fmla="*/ 995887 h 2594882"/>
              <a:gd name="connsiteX3" fmla="*/ 4358835 w 4358835"/>
              <a:gd name="connsiteY3" fmla="*/ 816570 h 2594882"/>
              <a:gd name="connsiteX4" fmla="*/ 4358835 w 4358835"/>
              <a:gd name="connsiteY4" fmla="*/ 1449792 h 2594882"/>
              <a:gd name="connsiteX5" fmla="*/ 4331237 w 4358835"/>
              <a:gd name="connsiteY5" fmla="*/ 1473313 h 2594882"/>
              <a:gd name="connsiteX6" fmla="*/ 3097383 w 4358835"/>
              <a:gd name="connsiteY6" fmla="*/ 2594882 h 2594882"/>
              <a:gd name="connsiteX7" fmla="*/ 3000590 w 4358835"/>
              <a:gd name="connsiteY7" fmla="*/ 2594882 h 2594882"/>
              <a:gd name="connsiteX8" fmla="*/ 0 w 4358835"/>
              <a:gd name="connsiteY8" fmla="*/ 32436 h 2594882"/>
              <a:gd name="connsiteX9" fmla="*/ 193587 w 4358835"/>
              <a:gd name="connsiteY9" fmla="*/ 0 h 2594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8835" h="2594882">
                <a:moveTo>
                  <a:pt x="193587" y="0"/>
                </a:moveTo>
                <a:cubicBezTo>
                  <a:pt x="774346" y="227053"/>
                  <a:pt x="2484359" y="1265005"/>
                  <a:pt x="3032854" y="1556929"/>
                </a:cubicBezTo>
                <a:cubicBezTo>
                  <a:pt x="3250639" y="1447458"/>
                  <a:pt x="3627225" y="1233076"/>
                  <a:pt x="4043512" y="995887"/>
                </a:cubicBezTo>
                <a:lnTo>
                  <a:pt x="4358835" y="816570"/>
                </a:lnTo>
                <a:lnTo>
                  <a:pt x="4358835" y="1449792"/>
                </a:lnTo>
                <a:lnTo>
                  <a:pt x="4331237" y="1473313"/>
                </a:lnTo>
                <a:cubicBezTo>
                  <a:pt x="3798756" y="1929690"/>
                  <a:pt x="3309118" y="2367830"/>
                  <a:pt x="3097383" y="2594882"/>
                </a:cubicBezTo>
                <a:cubicBezTo>
                  <a:pt x="3097383" y="2594882"/>
                  <a:pt x="3097383" y="2594882"/>
                  <a:pt x="3000590" y="2594882"/>
                </a:cubicBezTo>
                <a:cubicBezTo>
                  <a:pt x="2516624" y="2075906"/>
                  <a:pt x="580759" y="454104"/>
                  <a:pt x="0" y="32436"/>
                </a:cubicBezTo>
                <a:cubicBezTo>
                  <a:pt x="0" y="32436"/>
                  <a:pt x="0" y="32436"/>
                  <a:pt x="193587" y="0"/>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cs-CZ"/>
          </a:p>
        </p:txBody>
      </p:sp>
      <p:grpSp>
        <p:nvGrpSpPr>
          <p:cNvPr id="33" name="Group 135">
            <a:extLst>
              <a:ext uri="{FF2B5EF4-FFF2-40B4-BE49-F238E27FC236}">
                <a16:creationId xmlns:a16="http://schemas.microsoft.com/office/drawing/2014/main" id="{90D3890D-B915-0269-5771-1DD441526922}"/>
              </a:ext>
            </a:extLst>
          </p:cNvPr>
          <p:cNvGrpSpPr/>
          <p:nvPr userDrawn="1"/>
        </p:nvGrpSpPr>
        <p:grpSpPr>
          <a:xfrm>
            <a:off x="982663" y="6118225"/>
            <a:ext cx="10833100" cy="365126"/>
            <a:chOff x="982663" y="6086476"/>
            <a:chExt cx="10833100" cy="365126"/>
          </a:xfrm>
        </p:grpSpPr>
        <p:sp>
          <p:nvSpPr>
            <p:cNvPr id="34" name="Freeform 5">
              <a:extLst>
                <a:ext uri="{FF2B5EF4-FFF2-40B4-BE49-F238E27FC236}">
                  <a16:creationId xmlns:a16="http://schemas.microsoft.com/office/drawing/2014/main" id="{5EED02EB-DD11-41B2-A80E-B8F702F7DF5E}"/>
                </a:ext>
              </a:extLst>
            </p:cNvPr>
            <p:cNvSpPr>
              <a:spLocks/>
            </p:cNvSpPr>
            <p:nvPr userDrawn="1"/>
          </p:nvSpPr>
          <p:spPr bwMode="auto">
            <a:xfrm>
              <a:off x="9826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5" name="Freeform 6">
              <a:extLst>
                <a:ext uri="{FF2B5EF4-FFF2-40B4-BE49-F238E27FC236}">
                  <a16:creationId xmlns:a16="http://schemas.microsoft.com/office/drawing/2014/main" id="{9735FC75-FBBE-FF5D-43BC-C63D3640B528}"/>
                </a:ext>
              </a:extLst>
            </p:cNvPr>
            <p:cNvSpPr>
              <a:spLocks/>
            </p:cNvSpPr>
            <p:nvPr userDrawn="1"/>
          </p:nvSpPr>
          <p:spPr bwMode="auto">
            <a:xfrm>
              <a:off x="1311276"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6" name="Freeform 7">
              <a:extLst>
                <a:ext uri="{FF2B5EF4-FFF2-40B4-BE49-F238E27FC236}">
                  <a16:creationId xmlns:a16="http://schemas.microsoft.com/office/drawing/2014/main" id="{D83AD6D0-16E6-2350-F289-1EDA16559200}"/>
                </a:ext>
              </a:extLst>
            </p:cNvPr>
            <p:cNvSpPr>
              <a:spLocks/>
            </p:cNvSpPr>
            <p:nvPr userDrawn="1"/>
          </p:nvSpPr>
          <p:spPr bwMode="auto">
            <a:xfrm>
              <a:off x="16414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7" name="Freeform 8">
              <a:extLst>
                <a:ext uri="{FF2B5EF4-FFF2-40B4-BE49-F238E27FC236}">
                  <a16:creationId xmlns:a16="http://schemas.microsoft.com/office/drawing/2014/main" id="{1D30805E-6561-9C2E-BE69-3D1785ABB344}"/>
                </a:ext>
              </a:extLst>
            </p:cNvPr>
            <p:cNvSpPr>
              <a:spLocks/>
            </p:cNvSpPr>
            <p:nvPr userDrawn="1"/>
          </p:nvSpPr>
          <p:spPr bwMode="auto">
            <a:xfrm>
              <a:off x="19700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8" name="Freeform 9">
              <a:extLst>
                <a:ext uri="{FF2B5EF4-FFF2-40B4-BE49-F238E27FC236}">
                  <a16:creationId xmlns:a16="http://schemas.microsoft.com/office/drawing/2014/main" id="{CB7A85CE-2643-6AB1-E3BA-8F3BDB49748D}"/>
                </a:ext>
              </a:extLst>
            </p:cNvPr>
            <p:cNvSpPr>
              <a:spLocks/>
            </p:cNvSpPr>
            <p:nvPr userDrawn="1"/>
          </p:nvSpPr>
          <p:spPr bwMode="auto">
            <a:xfrm>
              <a:off x="2300288"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39" name="Freeform 10">
              <a:extLst>
                <a:ext uri="{FF2B5EF4-FFF2-40B4-BE49-F238E27FC236}">
                  <a16:creationId xmlns:a16="http://schemas.microsoft.com/office/drawing/2014/main" id="{39DD9E09-0DBE-ACC2-6F13-2B33E382C29B}"/>
                </a:ext>
              </a:extLst>
            </p:cNvPr>
            <p:cNvSpPr>
              <a:spLocks/>
            </p:cNvSpPr>
            <p:nvPr userDrawn="1"/>
          </p:nvSpPr>
          <p:spPr bwMode="auto">
            <a:xfrm>
              <a:off x="26289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0" name="Freeform 11">
              <a:extLst>
                <a:ext uri="{FF2B5EF4-FFF2-40B4-BE49-F238E27FC236}">
                  <a16:creationId xmlns:a16="http://schemas.microsoft.com/office/drawing/2014/main" id="{BE8560A9-EC1C-CDCB-82E0-5A39BBAF6C42}"/>
                </a:ext>
              </a:extLst>
            </p:cNvPr>
            <p:cNvSpPr>
              <a:spLocks/>
            </p:cNvSpPr>
            <p:nvPr userDrawn="1"/>
          </p:nvSpPr>
          <p:spPr bwMode="auto">
            <a:xfrm>
              <a:off x="29575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1" name="Freeform 12">
              <a:extLst>
                <a:ext uri="{FF2B5EF4-FFF2-40B4-BE49-F238E27FC236}">
                  <a16:creationId xmlns:a16="http://schemas.microsoft.com/office/drawing/2014/main" id="{33BEE39E-48DF-7C84-8321-3258A513E2D1}"/>
                </a:ext>
              </a:extLst>
            </p:cNvPr>
            <p:cNvSpPr>
              <a:spLocks/>
            </p:cNvSpPr>
            <p:nvPr userDrawn="1"/>
          </p:nvSpPr>
          <p:spPr bwMode="auto">
            <a:xfrm>
              <a:off x="32877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2" name="Freeform 13">
              <a:extLst>
                <a:ext uri="{FF2B5EF4-FFF2-40B4-BE49-F238E27FC236}">
                  <a16:creationId xmlns:a16="http://schemas.microsoft.com/office/drawing/2014/main" id="{78908BD2-C34A-606F-F7CF-29B581E8BE0C}"/>
                </a:ext>
              </a:extLst>
            </p:cNvPr>
            <p:cNvSpPr>
              <a:spLocks/>
            </p:cNvSpPr>
            <p:nvPr userDrawn="1"/>
          </p:nvSpPr>
          <p:spPr bwMode="auto">
            <a:xfrm>
              <a:off x="36163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3" name="Freeform 14">
              <a:extLst>
                <a:ext uri="{FF2B5EF4-FFF2-40B4-BE49-F238E27FC236}">
                  <a16:creationId xmlns:a16="http://schemas.microsoft.com/office/drawing/2014/main" id="{7271BC4A-4470-443F-AEBD-0DC2A4674E61}"/>
                </a:ext>
              </a:extLst>
            </p:cNvPr>
            <p:cNvSpPr>
              <a:spLocks/>
            </p:cNvSpPr>
            <p:nvPr userDrawn="1"/>
          </p:nvSpPr>
          <p:spPr bwMode="auto">
            <a:xfrm>
              <a:off x="3946526"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4" name="Freeform 15">
              <a:extLst>
                <a:ext uri="{FF2B5EF4-FFF2-40B4-BE49-F238E27FC236}">
                  <a16:creationId xmlns:a16="http://schemas.microsoft.com/office/drawing/2014/main" id="{5BC34D6A-69F0-605E-1EAD-1ECD52353180}"/>
                </a:ext>
              </a:extLst>
            </p:cNvPr>
            <p:cNvSpPr>
              <a:spLocks/>
            </p:cNvSpPr>
            <p:nvPr userDrawn="1"/>
          </p:nvSpPr>
          <p:spPr bwMode="auto">
            <a:xfrm>
              <a:off x="427513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5" name="Freeform 16">
              <a:extLst>
                <a:ext uri="{FF2B5EF4-FFF2-40B4-BE49-F238E27FC236}">
                  <a16:creationId xmlns:a16="http://schemas.microsoft.com/office/drawing/2014/main" id="{3156800A-6933-938B-8E48-20F2358D7C9B}"/>
                </a:ext>
              </a:extLst>
            </p:cNvPr>
            <p:cNvSpPr>
              <a:spLocks/>
            </p:cNvSpPr>
            <p:nvPr userDrawn="1"/>
          </p:nvSpPr>
          <p:spPr bwMode="auto">
            <a:xfrm>
              <a:off x="4603751"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6" name="Freeform 17">
              <a:extLst>
                <a:ext uri="{FF2B5EF4-FFF2-40B4-BE49-F238E27FC236}">
                  <a16:creationId xmlns:a16="http://schemas.microsoft.com/office/drawing/2014/main" id="{34C54131-0D00-C5D4-568F-DFB37037C6F8}"/>
                </a:ext>
              </a:extLst>
            </p:cNvPr>
            <p:cNvSpPr>
              <a:spLocks/>
            </p:cNvSpPr>
            <p:nvPr userDrawn="1"/>
          </p:nvSpPr>
          <p:spPr bwMode="auto">
            <a:xfrm>
              <a:off x="49339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7" name="Freeform 18">
              <a:extLst>
                <a:ext uri="{FF2B5EF4-FFF2-40B4-BE49-F238E27FC236}">
                  <a16:creationId xmlns:a16="http://schemas.microsoft.com/office/drawing/2014/main" id="{00DA4E5A-2A74-B572-5E33-9C26C8242266}"/>
                </a:ext>
              </a:extLst>
            </p:cNvPr>
            <p:cNvSpPr>
              <a:spLocks/>
            </p:cNvSpPr>
            <p:nvPr userDrawn="1"/>
          </p:nvSpPr>
          <p:spPr bwMode="auto">
            <a:xfrm>
              <a:off x="9826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8" name="Freeform 19">
              <a:extLst>
                <a:ext uri="{FF2B5EF4-FFF2-40B4-BE49-F238E27FC236}">
                  <a16:creationId xmlns:a16="http://schemas.microsoft.com/office/drawing/2014/main" id="{7C51ADC4-BF1C-D4C6-51BC-F3E742EC7753}"/>
                </a:ext>
              </a:extLst>
            </p:cNvPr>
            <p:cNvSpPr>
              <a:spLocks/>
            </p:cNvSpPr>
            <p:nvPr userDrawn="1"/>
          </p:nvSpPr>
          <p:spPr bwMode="auto">
            <a:xfrm>
              <a:off x="1311276"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49" name="Freeform 20">
              <a:extLst>
                <a:ext uri="{FF2B5EF4-FFF2-40B4-BE49-F238E27FC236}">
                  <a16:creationId xmlns:a16="http://schemas.microsoft.com/office/drawing/2014/main" id="{244DF5C7-7A05-3EC9-6275-3C675CDFA007}"/>
                </a:ext>
              </a:extLst>
            </p:cNvPr>
            <p:cNvSpPr>
              <a:spLocks/>
            </p:cNvSpPr>
            <p:nvPr userDrawn="1"/>
          </p:nvSpPr>
          <p:spPr bwMode="auto">
            <a:xfrm>
              <a:off x="16414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0" name="Freeform 21">
              <a:extLst>
                <a:ext uri="{FF2B5EF4-FFF2-40B4-BE49-F238E27FC236}">
                  <a16:creationId xmlns:a16="http://schemas.microsoft.com/office/drawing/2014/main" id="{794B22F0-4408-7CD1-B74F-968A32F4D2E0}"/>
                </a:ext>
              </a:extLst>
            </p:cNvPr>
            <p:cNvSpPr>
              <a:spLocks/>
            </p:cNvSpPr>
            <p:nvPr userDrawn="1"/>
          </p:nvSpPr>
          <p:spPr bwMode="auto">
            <a:xfrm>
              <a:off x="19700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 name="Freeform 22">
              <a:extLst>
                <a:ext uri="{FF2B5EF4-FFF2-40B4-BE49-F238E27FC236}">
                  <a16:creationId xmlns:a16="http://schemas.microsoft.com/office/drawing/2014/main" id="{3A2C5626-A437-A1A4-091B-3052753BE559}"/>
                </a:ext>
              </a:extLst>
            </p:cNvPr>
            <p:cNvSpPr>
              <a:spLocks/>
            </p:cNvSpPr>
            <p:nvPr userDrawn="1"/>
          </p:nvSpPr>
          <p:spPr bwMode="auto">
            <a:xfrm>
              <a:off x="2300288"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 name="Freeform 23">
              <a:extLst>
                <a:ext uri="{FF2B5EF4-FFF2-40B4-BE49-F238E27FC236}">
                  <a16:creationId xmlns:a16="http://schemas.microsoft.com/office/drawing/2014/main" id="{BF93B0CE-EF43-927F-AF57-2727984289E6}"/>
                </a:ext>
              </a:extLst>
            </p:cNvPr>
            <p:cNvSpPr>
              <a:spLocks/>
            </p:cNvSpPr>
            <p:nvPr userDrawn="1"/>
          </p:nvSpPr>
          <p:spPr bwMode="auto">
            <a:xfrm>
              <a:off x="26289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 name="Freeform 24">
              <a:extLst>
                <a:ext uri="{FF2B5EF4-FFF2-40B4-BE49-F238E27FC236}">
                  <a16:creationId xmlns:a16="http://schemas.microsoft.com/office/drawing/2014/main" id="{DDB68997-F9B4-309F-4C9D-8ECB6793CEF7}"/>
                </a:ext>
              </a:extLst>
            </p:cNvPr>
            <p:cNvSpPr>
              <a:spLocks/>
            </p:cNvSpPr>
            <p:nvPr userDrawn="1"/>
          </p:nvSpPr>
          <p:spPr bwMode="auto">
            <a:xfrm>
              <a:off x="29575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4" name="Freeform 25">
              <a:extLst>
                <a:ext uri="{FF2B5EF4-FFF2-40B4-BE49-F238E27FC236}">
                  <a16:creationId xmlns:a16="http://schemas.microsoft.com/office/drawing/2014/main" id="{4BC271E9-1582-552E-4A82-B6406366916F}"/>
                </a:ext>
              </a:extLst>
            </p:cNvPr>
            <p:cNvSpPr>
              <a:spLocks/>
            </p:cNvSpPr>
            <p:nvPr userDrawn="1"/>
          </p:nvSpPr>
          <p:spPr bwMode="auto">
            <a:xfrm>
              <a:off x="32877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 name="Freeform 26">
              <a:extLst>
                <a:ext uri="{FF2B5EF4-FFF2-40B4-BE49-F238E27FC236}">
                  <a16:creationId xmlns:a16="http://schemas.microsoft.com/office/drawing/2014/main" id="{5924AE07-7747-1E39-2447-8BA7D04A488D}"/>
                </a:ext>
              </a:extLst>
            </p:cNvPr>
            <p:cNvSpPr>
              <a:spLocks/>
            </p:cNvSpPr>
            <p:nvPr userDrawn="1"/>
          </p:nvSpPr>
          <p:spPr bwMode="auto">
            <a:xfrm>
              <a:off x="36163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 name="Freeform 27">
              <a:extLst>
                <a:ext uri="{FF2B5EF4-FFF2-40B4-BE49-F238E27FC236}">
                  <a16:creationId xmlns:a16="http://schemas.microsoft.com/office/drawing/2014/main" id="{BC94AA36-BD51-91CF-0B72-D3D7AF1A8C96}"/>
                </a:ext>
              </a:extLst>
            </p:cNvPr>
            <p:cNvSpPr>
              <a:spLocks/>
            </p:cNvSpPr>
            <p:nvPr userDrawn="1"/>
          </p:nvSpPr>
          <p:spPr bwMode="auto">
            <a:xfrm>
              <a:off x="3946526"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 name="Freeform 28">
              <a:extLst>
                <a:ext uri="{FF2B5EF4-FFF2-40B4-BE49-F238E27FC236}">
                  <a16:creationId xmlns:a16="http://schemas.microsoft.com/office/drawing/2014/main" id="{E5351C49-F1C3-ED4B-9018-407D46EDC6D2}"/>
                </a:ext>
              </a:extLst>
            </p:cNvPr>
            <p:cNvSpPr>
              <a:spLocks/>
            </p:cNvSpPr>
            <p:nvPr userDrawn="1"/>
          </p:nvSpPr>
          <p:spPr bwMode="auto">
            <a:xfrm>
              <a:off x="427513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8" name="Freeform 29">
              <a:extLst>
                <a:ext uri="{FF2B5EF4-FFF2-40B4-BE49-F238E27FC236}">
                  <a16:creationId xmlns:a16="http://schemas.microsoft.com/office/drawing/2014/main" id="{7FCFC336-869B-B647-EEF9-D9C5DABFE79A}"/>
                </a:ext>
              </a:extLst>
            </p:cNvPr>
            <p:cNvSpPr>
              <a:spLocks/>
            </p:cNvSpPr>
            <p:nvPr userDrawn="1"/>
          </p:nvSpPr>
          <p:spPr bwMode="auto">
            <a:xfrm>
              <a:off x="4603751"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9" name="Freeform 30">
              <a:extLst>
                <a:ext uri="{FF2B5EF4-FFF2-40B4-BE49-F238E27FC236}">
                  <a16:creationId xmlns:a16="http://schemas.microsoft.com/office/drawing/2014/main" id="{8D330C00-EF03-02E1-A415-232F1C93400B}"/>
                </a:ext>
              </a:extLst>
            </p:cNvPr>
            <p:cNvSpPr>
              <a:spLocks/>
            </p:cNvSpPr>
            <p:nvPr userDrawn="1"/>
          </p:nvSpPr>
          <p:spPr bwMode="auto">
            <a:xfrm>
              <a:off x="49339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0" name="Freeform 31">
              <a:extLst>
                <a:ext uri="{FF2B5EF4-FFF2-40B4-BE49-F238E27FC236}">
                  <a16:creationId xmlns:a16="http://schemas.microsoft.com/office/drawing/2014/main" id="{60FFEF1B-FC5A-8605-47A5-E53CF3145380}"/>
                </a:ext>
              </a:extLst>
            </p:cNvPr>
            <p:cNvSpPr>
              <a:spLocks/>
            </p:cNvSpPr>
            <p:nvPr userDrawn="1"/>
          </p:nvSpPr>
          <p:spPr bwMode="auto">
            <a:xfrm>
              <a:off x="52625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1" name="Freeform 32">
              <a:extLst>
                <a:ext uri="{FF2B5EF4-FFF2-40B4-BE49-F238E27FC236}">
                  <a16:creationId xmlns:a16="http://schemas.microsoft.com/office/drawing/2014/main" id="{AEF5C39E-5D3C-FCFF-3887-6DF97600B296}"/>
                </a:ext>
              </a:extLst>
            </p:cNvPr>
            <p:cNvSpPr>
              <a:spLocks/>
            </p:cNvSpPr>
            <p:nvPr userDrawn="1"/>
          </p:nvSpPr>
          <p:spPr bwMode="auto">
            <a:xfrm>
              <a:off x="559276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2" name="Freeform 33">
              <a:extLst>
                <a:ext uri="{FF2B5EF4-FFF2-40B4-BE49-F238E27FC236}">
                  <a16:creationId xmlns:a16="http://schemas.microsoft.com/office/drawing/2014/main" id="{BB14EEBF-45C1-4D2F-E19C-57FE3ACD8482}"/>
                </a:ext>
              </a:extLst>
            </p:cNvPr>
            <p:cNvSpPr>
              <a:spLocks/>
            </p:cNvSpPr>
            <p:nvPr userDrawn="1"/>
          </p:nvSpPr>
          <p:spPr bwMode="auto">
            <a:xfrm>
              <a:off x="592137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3" name="Freeform 34">
              <a:extLst>
                <a:ext uri="{FF2B5EF4-FFF2-40B4-BE49-F238E27FC236}">
                  <a16:creationId xmlns:a16="http://schemas.microsoft.com/office/drawing/2014/main" id="{75BD2A02-465C-089A-B92E-EF38B8B5B5ED}"/>
                </a:ext>
              </a:extLst>
            </p:cNvPr>
            <p:cNvSpPr>
              <a:spLocks/>
            </p:cNvSpPr>
            <p:nvPr userDrawn="1"/>
          </p:nvSpPr>
          <p:spPr bwMode="auto">
            <a:xfrm>
              <a:off x="6249988" y="6086476"/>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2" name="Freeform 35">
              <a:extLst>
                <a:ext uri="{FF2B5EF4-FFF2-40B4-BE49-F238E27FC236}">
                  <a16:creationId xmlns:a16="http://schemas.microsoft.com/office/drawing/2014/main" id="{F438D00F-FBE0-C614-3B48-18F5C5A46A07}"/>
                </a:ext>
              </a:extLst>
            </p:cNvPr>
            <p:cNvSpPr>
              <a:spLocks/>
            </p:cNvSpPr>
            <p:nvPr userDrawn="1"/>
          </p:nvSpPr>
          <p:spPr bwMode="auto">
            <a:xfrm>
              <a:off x="657860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3" name="Freeform 36">
              <a:extLst>
                <a:ext uri="{FF2B5EF4-FFF2-40B4-BE49-F238E27FC236}">
                  <a16:creationId xmlns:a16="http://schemas.microsoft.com/office/drawing/2014/main" id="{39BB771D-0222-CDF9-D942-972EF4DBC5C0}"/>
                </a:ext>
              </a:extLst>
            </p:cNvPr>
            <p:cNvSpPr>
              <a:spLocks/>
            </p:cNvSpPr>
            <p:nvPr userDrawn="1"/>
          </p:nvSpPr>
          <p:spPr bwMode="auto">
            <a:xfrm>
              <a:off x="690721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4" name="Freeform 37">
              <a:extLst>
                <a:ext uri="{FF2B5EF4-FFF2-40B4-BE49-F238E27FC236}">
                  <a16:creationId xmlns:a16="http://schemas.microsoft.com/office/drawing/2014/main" id="{252CA0DE-BC97-068F-D1F1-2893D3CFC58F}"/>
                </a:ext>
              </a:extLst>
            </p:cNvPr>
            <p:cNvSpPr>
              <a:spLocks/>
            </p:cNvSpPr>
            <p:nvPr userDrawn="1"/>
          </p:nvSpPr>
          <p:spPr bwMode="auto">
            <a:xfrm>
              <a:off x="7237413" y="6086476"/>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5" name="Freeform 38">
              <a:extLst>
                <a:ext uri="{FF2B5EF4-FFF2-40B4-BE49-F238E27FC236}">
                  <a16:creationId xmlns:a16="http://schemas.microsoft.com/office/drawing/2014/main" id="{B713405B-44AE-0FB1-DB9A-70517C8B83CF}"/>
                </a:ext>
              </a:extLst>
            </p:cNvPr>
            <p:cNvSpPr>
              <a:spLocks/>
            </p:cNvSpPr>
            <p:nvPr userDrawn="1"/>
          </p:nvSpPr>
          <p:spPr bwMode="auto">
            <a:xfrm>
              <a:off x="7566026"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6" name="Freeform 39">
              <a:extLst>
                <a:ext uri="{FF2B5EF4-FFF2-40B4-BE49-F238E27FC236}">
                  <a16:creationId xmlns:a16="http://schemas.microsoft.com/office/drawing/2014/main" id="{8FEC024A-3812-775B-78A6-C797DCA223EF}"/>
                </a:ext>
              </a:extLst>
            </p:cNvPr>
            <p:cNvSpPr>
              <a:spLocks/>
            </p:cNvSpPr>
            <p:nvPr userDrawn="1"/>
          </p:nvSpPr>
          <p:spPr bwMode="auto">
            <a:xfrm>
              <a:off x="7894638" y="6086476"/>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7" name="Freeform 40">
              <a:extLst>
                <a:ext uri="{FF2B5EF4-FFF2-40B4-BE49-F238E27FC236}">
                  <a16:creationId xmlns:a16="http://schemas.microsoft.com/office/drawing/2014/main" id="{4E9897D2-C018-7250-A9F8-FEA3BBB0A31E}"/>
                </a:ext>
              </a:extLst>
            </p:cNvPr>
            <p:cNvSpPr>
              <a:spLocks/>
            </p:cNvSpPr>
            <p:nvPr userDrawn="1"/>
          </p:nvSpPr>
          <p:spPr bwMode="auto">
            <a:xfrm>
              <a:off x="8224838"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8" name="Freeform 41">
              <a:extLst>
                <a:ext uri="{FF2B5EF4-FFF2-40B4-BE49-F238E27FC236}">
                  <a16:creationId xmlns:a16="http://schemas.microsoft.com/office/drawing/2014/main" id="{0361DBC5-EB49-CCF2-33ED-A3AD31FA0CCE}"/>
                </a:ext>
              </a:extLst>
            </p:cNvPr>
            <p:cNvSpPr>
              <a:spLocks/>
            </p:cNvSpPr>
            <p:nvPr userDrawn="1"/>
          </p:nvSpPr>
          <p:spPr bwMode="auto">
            <a:xfrm>
              <a:off x="855345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19" name="Freeform 42">
              <a:extLst>
                <a:ext uri="{FF2B5EF4-FFF2-40B4-BE49-F238E27FC236}">
                  <a16:creationId xmlns:a16="http://schemas.microsoft.com/office/drawing/2014/main" id="{20B98421-8B64-A9F6-5D7C-60B2F75C4E9F}"/>
                </a:ext>
              </a:extLst>
            </p:cNvPr>
            <p:cNvSpPr>
              <a:spLocks/>
            </p:cNvSpPr>
            <p:nvPr userDrawn="1"/>
          </p:nvSpPr>
          <p:spPr bwMode="auto">
            <a:xfrm>
              <a:off x="8883651"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0" name="Freeform 43">
              <a:extLst>
                <a:ext uri="{FF2B5EF4-FFF2-40B4-BE49-F238E27FC236}">
                  <a16:creationId xmlns:a16="http://schemas.microsoft.com/office/drawing/2014/main" id="{4CA1C389-841A-C652-3BA0-3F011FE0DD89}"/>
                </a:ext>
              </a:extLst>
            </p:cNvPr>
            <p:cNvSpPr>
              <a:spLocks/>
            </p:cNvSpPr>
            <p:nvPr userDrawn="1"/>
          </p:nvSpPr>
          <p:spPr bwMode="auto">
            <a:xfrm>
              <a:off x="9212263"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1" name="Freeform 44">
              <a:extLst>
                <a:ext uri="{FF2B5EF4-FFF2-40B4-BE49-F238E27FC236}">
                  <a16:creationId xmlns:a16="http://schemas.microsoft.com/office/drawing/2014/main" id="{D1B51824-6798-DD56-A896-D099BD0F2871}"/>
                </a:ext>
              </a:extLst>
            </p:cNvPr>
            <p:cNvSpPr>
              <a:spLocks/>
            </p:cNvSpPr>
            <p:nvPr userDrawn="1"/>
          </p:nvSpPr>
          <p:spPr bwMode="auto">
            <a:xfrm>
              <a:off x="52625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2" name="Freeform 45">
              <a:extLst>
                <a:ext uri="{FF2B5EF4-FFF2-40B4-BE49-F238E27FC236}">
                  <a16:creationId xmlns:a16="http://schemas.microsoft.com/office/drawing/2014/main" id="{C6D4376C-21CE-940C-73E5-87AA25CA7F12}"/>
                </a:ext>
              </a:extLst>
            </p:cNvPr>
            <p:cNvSpPr>
              <a:spLocks/>
            </p:cNvSpPr>
            <p:nvPr userDrawn="1"/>
          </p:nvSpPr>
          <p:spPr bwMode="auto">
            <a:xfrm>
              <a:off x="559276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3" name="Freeform 46">
              <a:extLst>
                <a:ext uri="{FF2B5EF4-FFF2-40B4-BE49-F238E27FC236}">
                  <a16:creationId xmlns:a16="http://schemas.microsoft.com/office/drawing/2014/main" id="{167B60DC-D64E-2245-052D-8A0587E89BB6}"/>
                </a:ext>
              </a:extLst>
            </p:cNvPr>
            <p:cNvSpPr>
              <a:spLocks/>
            </p:cNvSpPr>
            <p:nvPr userDrawn="1"/>
          </p:nvSpPr>
          <p:spPr bwMode="auto">
            <a:xfrm>
              <a:off x="592137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4" name="Freeform 47">
              <a:extLst>
                <a:ext uri="{FF2B5EF4-FFF2-40B4-BE49-F238E27FC236}">
                  <a16:creationId xmlns:a16="http://schemas.microsoft.com/office/drawing/2014/main" id="{8CC8D7E3-5136-DAF4-9E45-4873BD05A4DB}"/>
                </a:ext>
              </a:extLst>
            </p:cNvPr>
            <p:cNvSpPr>
              <a:spLocks/>
            </p:cNvSpPr>
            <p:nvPr userDrawn="1"/>
          </p:nvSpPr>
          <p:spPr bwMode="auto">
            <a:xfrm>
              <a:off x="6249988" y="6323014"/>
              <a:ext cx="298450"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5" name="Freeform 48">
              <a:extLst>
                <a:ext uri="{FF2B5EF4-FFF2-40B4-BE49-F238E27FC236}">
                  <a16:creationId xmlns:a16="http://schemas.microsoft.com/office/drawing/2014/main" id="{6E8107D5-C908-B0B7-2BF8-E7EEBF640E19}"/>
                </a:ext>
              </a:extLst>
            </p:cNvPr>
            <p:cNvSpPr>
              <a:spLocks/>
            </p:cNvSpPr>
            <p:nvPr userDrawn="1"/>
          </p:nvSpPr>
          <p:spPr bwMode="auto">
            <a:xfrm>
              <a:off x="657860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6" name="Freeform 49">
              <a:extLst>
                <a:ext uri="{FF2B5EF4-FFF2-40B4-BE49-F238E27FC236}">
                  <a16:creationId xmlns:a16="http://schemas.microsoft.com/office/drawing/2014/main" id="{4CADD94A-9CE0-A843-D06F-0AAA775969D3}"/>
                </a:ext>
              </a:extLst>
            </p:cNvPr>
            <p:cNvSpPr>
              <a:spLocks/>
            </p:cNvSpPr>
            <p:nvPr userDrawn="1"/>
          </p:nvSpPr>
          <p:spPr bwMode="auto">
            <a:xfrm>
              <a:off x="690721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7" name="Freeform 50">
              <a:extLst>
                <a:ext uri="{FF2B5EF4-FFF2-40B4-BE49-F238E27FC236}">
                  <a16:creationId xmlns:a16="http://schemas.microsoft.com/office/drawing/2014/main" id="{09C185AA-B4EE-671B-10AA-0789110E84EB}"/>
                </a:ext>
              </a:extLst>
            </p:cNvPr>
            <p:cNvSpPr>
              <a:spLocks/>
            </p:cNvSpPr>
            <p:nvPr userDrawn="1"/>
          </p:nvSpPr>
          <p:spPr bwMode="auto">
            <a:xfrm>
              <a:off x="7237413" y="6323014"/>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8" name="Freeform 51">
              <a:extLst>
                <a:ext uri="{FF2B5EF4-FFF2-40B4-BE49-F238E27FC236}">
                  <a16:creationId xmlns:a16="http://schemas.microsoft.com/office/drawing/2014/main" id="{500C58B7-03B9-AA13-12F3-A7101BC1B093}"/>
                </a:ext>
              </a:extLst>
            </p:cNvPr>
            <p:cNvSpPr>
              <a:spLocks/>
            </p:cNvSpPr>
            <p:nvPr userDrawn="1"/>
          </p:nvSpPr>
          <p:spPr bwMode="auto">
            <a:xfrm>
              <a:off x="7566026"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29" name="Freeform 52">
              <a:extLst>
                <a:ext uri="{FF2B5EF4-FFF2-40B4-BE49-F238E27FC236}">
                  <a16:creationId xmlns:a16="http://schemas.microsoft.com/office/drawing/2014/main" id="{60B10BE5-C097-B931-AC35-4A51E4B27F89}"/>
                </a:ext>
              </a:extLst>
            </p:cNvPr>
            <p:cNvSpPr>
              <a:spLocks/>
            </p:cNvSpPr>
            <p:nvPr userDrawn="1"/>
          </p:nvSpPr>
          <p:spPr bwMode="auto">
            <a:xfrm>
              <a:off x="7894638" y="6323014"/>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0" name="Freeform 53">
              <a:extLst>
                <a:ext uri="{FF2B5EF4-FFF2-40B4-BE49-F238E27FC236}">
                  <a16:creationId xmlns:a16="http://schemas.microsoft.com/office/drawing/2014/main" id="{8A4B36E4-7D84-58BA-973E-356EA5C93A26}"/>
                </a:ext>
              </a:extLst>
            </p:cNvPr>
            <p:cNvSpPr>
              <a:spLocks/>
            </p:cNvSpPr>
            <p:nvPr userDrawn="1"/>
          </p:nvSpPr>
          <p:spPr bwMode="auto">
            <a:xfrm>
              <a:off x="8224838"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1" name="Freeform 54">
              <a:extLst>
                <a:ext uri="{FF2B5EF4-FFF2-40B4-BE49-F238E27FC236}">
                  <a16:creationId xmlns:a16="http://schemas.microsoft.com/office/drawing/2014/main" id="{2C9DBB00-AC04-802B-3D9B-9D7FF3C4F1A4}"/>
                </a:ext>
              </a:extLst>
            </p:cNvPr>
            <p:cNvSpPr>
              <a:spLocks/>
            </p:cNvSpPr>
            <p:nvPr userDrawn="1"/>
          </p:nvSpPr>
          <p:spPr bwMode="auto">
            <a:xfrm>
              <a:off x="855345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2" name="Freeform 55">
              <a:extLst>
                <a:ext uri="{FF2B5EF4-FFF2-40B4-BE49-F238E27FC236}">
                  <a16:creationId xmlns:a16="http://schemas.microsoft.com/office/drawing/2014/main" id="{B00E240C-5A1C-CC52-158D-E23BBD150B44}"/>
                </a:ext>
              </a:extLst>
            </p:cNvPr>
            <p:cNvSpPr>
              <a:spLocks/>
            </p:cNvSpPr>
            <p:nvPr userDrawn="1"/>
          </p:nvSpPr>
          <p:spPr bwMode="auto">
            <a:xfrm>
              <a:off x="8883651"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3" name="Freeform 56">
              <a:extLst>
                <a:ext uri="{FF2B5EF4-FFF2-40B4-BE49-F238E27FC236}">
                  <a16:creationId xmlns:a16="http://schemas.microsoft.com/office/drawing/2014/main" id="{B64F3306-6C4D-B283-86FC-55CA998DFF8B}"/>
                </a:ext>
              </a:extLst>
            </p:cNvPr>
            <p:cNvSpPr>
              <a:spLocks/>
            </p:cNvSpPr>
            <p:nvPr userDrawn="1"/>
          </p:nvSpPr>
          <p:spPr bwMode="auto">
            <a:xfrm>
              <a:off x="9212263"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4" name="Freeform 57">
              <a:extLst>
                <a:ext uri="{FF2B5EF4-FFF2-40B4-BE49-F238E27FC236}">
                  <a16:creationId xmlns:a16="http://schemas.microsoft.com/office/drawing/2014/main" id="{2D4AA542-6437-54E7-F396-82A06F6AE90B}"/>
                </a:ext>
              </a:extLst>
            </p:cNvPr>
            <p:cNvSpPr>
              <a:spLocks/>
            </p:cNvSpPr>
            <p:nvPr userDrawn="1"/>
          </p:nvSpPr>
          <p:spPr bwMode="auto">
            <a:xfrm>
              <a:off x="9540876"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35" name="Freeform 58">
              <a:extLst>
                <a:ext uri="{FF2B5EF4-FFF2-40B4-BE49-F238E27FC236}">
                  <a16:creationId xmlns:a16="http://schemas.microsoft.com/office/drawing/2014/main" id="{EA57E0DB-F886-D73C-2AB1-3717DE255C91}"/>
                </a:ext>
              </a:extLst>
            </p:cNvPr>
            <p:cNvSpPr>
              <a:spLocks/>
            </p:cNvSpPr>
            <p:nvPr userDrawn="1"/>
          </p:nvSpPr>
          <p:spPr bwMode="auto">
            <a:xfrm>
              <a:off x="9871076"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1" name="Freeform 59">
              <a:extLst>
                <a:ext uri="{FF2B5EF4-FFF2-40B4-BE49-F238E27FC236}">
                  <a16:creationId xmlns:a16="http://schemas.microsoft.com/office/drawing/2014/main" id="{678E7AA4-4B70-D5B9-FBB3-2DF7DD5A1048}"/>
                </a:ext>
              </a:extLst>
            </p:cNvPr>
            <p:cNvSpPr>
              <a:spLocks/>
            </p:cNvSpPr>
            <p:nvPr userDrawn="1"/>
          </p:nvSpPr>
          <p:spPr bwMode="auto">
            <a:xfrm>
              <a:off x="10199688"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2" name="Freeform 60">
              <a:extLst>
                <a:ext uri="{FF2B5EF4-FFF2-40B4-BE49-F238E27FC236}">
                  <a16:creationId xmlns:a16="http://schemas.microsoft.com/office/drawing/2014/main" id="{49220554-58F5-D7EE-F302-346FA72D983D}"/>
                </a:ext>
              </a:extLst>
            </p:cNvPr>
            <p:cNvSpPr>
              <a:spLocks/>
            </p:cNvSpPr>
            <p:nvPr userDrawn="1"/>
          </p:nvSpPr>
          <p:spPr bwMode="auto">
            <a:xfrm>
              <a:off x="10528301" y="6086476"/>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3" name="Freeform 61">
              <a:extLst>
                <a:ext uri="{FF2B5EF4-FFF2-40B4-BE49-F238E27FC236}">
                  <a16:creationId xmlns:a16="http://schemas.microsoft.com/office/drawing/2014/main" id="{DAEFA744-BA89-9CBF-E667-8B27B5D411FC}"/>
                </a:ext>
              </a:extLst>
            </p:cNvPr>
            <p:cNvSpPr>
              <a:spLocks/>
            </p:cNvSpPr>
            <p:nvPr userDrawn="1"/>
          </p:nvSpPr>
          <p:spPr bwMode="auto">
            <a:xfrm>
              <a:off x="10858501" y="6086476"/>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4" name="Freeform 62">
              <a:extLst>
                <a:ext uri="{FF2B5EF4-FFF2-40B4-BE49-F238E27FC236}">
                  <a16:creationId xmlns:a16="http://schemas.microsoft.com/office/drawing/2014/main" id="{9B982208-C489-002F-AC36-563D7CFA504A}"/>
                </a:ext>
              </a:extLst>
            </p:cNvPr>
            <p:cNvSpPr>
              <a:spLocks/>
            </p:cNvSpPr>
            <p:nvPr userDrawn="1"/>
          </p:nvSpPr>
          <p:spPr bwMode="auto">
            <a:xfrm>
              <a:off x="11187113" y="6086476"/>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5" name="Freeform 63">
              <a:extLst>
                <a:ext uri="{FF2B5EF4-FFF2-40B4-BE49-F238E27FC236}">
                  <a16:creationId xmlns:a16="http://schemas.microsoft.com/office/drawing/2014/main" id="{3743D243-73A3-8328-EA7C-9340923F79AD}"/>
                </a:ext>
              </a:extLst>
            </p:cNvPr>
            <p:cNvSpPr>
              <a:spLocks/>
            </p:cNvSpPr>
            <p:nvPr userDrawn="1"/>
          </p:nvSpPr>
          <p:spPr bwMode="auto">
            <a:xfrm>
              <a:off x="11517313" y="6086476"/>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6" name="Freeform 64">
              <a:extLst>
                <a:ext uri="{FF2B5EF4-FFF2-40B4-BE49-F238E27FC236}">
                  <a16:creationId xmlns:a16="http://schemas.microsoft.com/office/drawing/2014/main" id="{F9C47C3C-A412-D87A-6C70-519E5C1D8EA7}"/>
                </a:ext>
              </a:extLst>
            </p:cNvPr>
            <p:cNvSpPr>
              <a:spLocks/>
            </p:cNvSpPr>
            <p:nvPr userDrawn="1"/>
          </p:nvSpPr>
          <p:spPr bwMode="auto">
            <a:xfrm>
              <a:off x="9540876"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7" name="Freeform 65">
              <a:extLst>
                <a:ext uri="{FF2B5EF4-FFF2-40B4-BE49-F238E27FC236}">
                  <a16:creationId xmlns:a16="http://schemas.microsoft.com/office/drawing/2014/main" id="{75ADBA5C-B698-6149-12EB-93DED9E4FA19}"/>
                </a:ext>
              </a:extLst>
            </p:cNvPr>
            <p:cNvSpPr>
              <a:spLocks/>
            </p:cNvSpPr>
            <p:nvPr userDrawn="1"/>
          </p:nvSpPr>
          <p:spPr bwMode="auto">
            <a:xfrm>
              <a:off x="9871076"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8" name="Freeform 66">
              <a:extLst>
                <a:ext uri="{FF2B5EF4-FFF2-40B4-BE49-F238E27FC236}">
                  <a16:creationId xmlns:a16="http://schemas.microsoft.com/office/drawing/2014/main" id="{342F4A03-7B96-F4CB-D743-9923B3817F98}"/>
                </a:ext>
              </a:extLst>
            </p:cNvPr>
            <p:cNvSpPr>
              <a:spLocks/>
            </p:cNvSpPr>
            <p:nvPr userDrawn="1"/>
          </p:nvSpPr>
          <p:spPr bwMode="auto">
            <a:xfrm>
              <a:off x="10199688"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9" name="Freeform 67">
              <a:extLst>
                <a:ext uri="{FF2B5EF4-FFF2-40B4-BE49-F238E27FC236}">
                  <a16:creationId xmlns:a16="http://schemas.microsoft.com/office/drawing/2014/main" id="{F265485B-7615-3193-927E-FCB94E74DFC6}"/>
                </a:ext>
              </a:extLst>
            </p:cNvPr>
            <p:cNvSpPr>
              <a:spLocks/>
            </p:cNvSpPr>
            <p:nvPr userDrawn="1"/>
          </p:nvSpPr>
          <p:spPr bwMode="auto">
            <a:xfrm>
              <a:off x="10528301" y="6323014"/>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0" name="Freeform 68">
              <a:extLst>
                <a:ext uri="{FF2B5EF4-FFF2-40B4-BE49-F238E27FC236}">
                  <a16:creationId xmlns:a16="http://schemas.microsoft.com/office/drawing/2014/main" id="{E4B47F19-F937-C269-D972-176684EE1913}"/>
                </a:ext>
              </a:extLst>
            </p:cNvPr>
            <p:cNvSpPr>
              <a:spLocks/>
            </p:cNvSpPr>
            <p:nvPr userDrawn="1"/>
          </p:nvSpPr>
          <p:spPr bwMode="auto">
            <a:xfrm>
              <a:off x="10858501" y="6323014"/>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1" name="Freeform 69">
              <a:extLst>
                <a:ext uri="{FF2B5EF4-FFF2-40B4-BE49-F238E27FC236}">
                  <a16:creationId xmlns:a16="http://schemas.microsoft.com/office/drawing/2014/main" id="{C16B3EC7-67EC-5493-DA6C-CD5F17987D49}"/>
                </a:ext>
              </a:extLst>
            </p:cNvPr>
            <p:cNvSpPr>
              <a:spLocks/>
            </p:cNvSpPr>
            <p:nvPr userDrawn="1"/>
          </p:nvSpPr>
          <p:spPr bwMode="auto">
            <a:xfrm>
              <a:off x="11187113" y="6323014"/>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2" name="Freeform 70">
              <a:extLst>
                <a:ext uri="{FF2B5EF4-FFF2-40B4-BE49-F238E27FC236}">
                  <a16:creationId xmlns:a16="http://schemas.microsoft.com/office/drawing/2014/main" id="{C08EDABC-BAB7-AB45-130A-75B7EB2099F0}"/>
                </a:ext>
              </a:extLst>
            </p:cNvPr>
            <p:cNvSpPr>
              <a:spLocks/>
            </p:cNvSpPr>
            <p:nvPr userDrawn="1"/>
          </p:nvSpPr>
          <p:spPr bwMode="auto">
            <a:xfrm>
              <a:off x="11517313" y="6323014"/>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2055315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1_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877144"/>
            <a:ext cx="10837862" cy="609398"/>
          </a:xfrm>
        </p:spPr>
        <p:txBody>
          <a:bodyPr anchor="t"/>
          <a:lstStyle>
            <a:lvl1pPr algn="l">
              <a:defRPr sz="4400" b="0">
                <a:solidFill>
                  <a:schemeClr val="tx2"/>
                </a:solidFill>
                <a:latin typeface="+mj-lt"/>
              </a:defRPr>
            </a:lvl1pPr>
          </a:lstStyle>
          <a:p>
            <a:r>
              <a:rPr lang="cs-CZ"/>
              <a:t>Kliknutím lze upravit styl.</a:t>
            </a:r>
            <a:endParaRPr lang="cs-CZ" dirty="0"/>
          </a:p>
        </p:txBody>
      </p:sp>
      <p:sp>
        <p:nvSpPr>
          <p:cNvPr id="7" name="Volný tvar: obrazec 6">
            <a:extLst>
              <a:ext uri="{FF2B5EF4-FFF2-40B4-BE49-F238E27FC236}">
                <a16:creationId xmlns:a16="http://schemas.microsoft.com/office/drawing/2014/main" id="{36D15971-AF1A-446A-AD90-8641E9CD3551}"/>
              </a:ext>
            </a:extLst>
          </p:cNvPr>
          <p:cNvSpPr/>
          <p:nvPr/>
        </p:nvSpPr>
        <p:spPr>
          <a:xfrm>
            <a:off x="0" y="2635250"/>
            <a:ext cx="12192000" cy="4222623"/>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a:p>
        </p:txBody>
      </p:sp>
      <p:grpSp>
        <p:nvGrpSpPr>
          <p:cNvPr id="1052" name="Skupina 1051">
            <a:extLst>
              <a:ext uri="{FF2B5EF4-FFF2-40B4-BE49-F238E27FC236}">
                <a16:creationId xmlns:a16="http://schemas.microsoft.com/office/drawing/2014/main" id="{41CBF63C-A56E-4083-A5C2-1E7AD5C41461}"/>
              </a:ext>
            </a:extLst>
          </p:cNvPr>
          <p:cNvGrpSpPr/>
          <p:nvPr/>
        </p:nvGrpSpPr>
        <p:grpSpPr>
          <a:xfrm>
            <a:off x="982535" y="3010027"/>
            <a:ext cx="10834623" cy="3473131"/>
            <a:chOff x="982535" y="3010027"/>
            <a:chExt cx="10834623" cy="3473131"/>
          </a:xfrm>
        </p:grpSpPr>
        <p:sp>
          <p:nvSpPr>
            <p:cNvPr id="8" name="Volný tvar: obrazec 7">
              <a:extLst>
                <a:ext uri="{FF2B5EF4-FFF2-40B4-BE49-F238E27FC236}">
                  <a16:creationId xmlns:a16="http://schemas.microsoft.com/office/drawing/2014/main" id="{BC36F50D-892B-471A-9E00-5929616AD46C}"/>
                </a:ext>
              </a:extLst>
            </p:cNvPr>
            <p:cNvSpPr/>
            <p:nvPr/>
          </p:nvSpPr>
          <p:spPr>
            <a:xfrm>
              <a:off x="982535"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 name="Volný tvar: obrazec 8">
              <a:extLst>
                <a:ext uri="{FF2B5EF4-FFF2-40B4-BE49-F238E27FC236}">
                  <a16:creationId xmlns:a16="http://schemas.microsoft.com/office/drawing/2014/main" id="{846A5094-B0C7-4FFE-8BD1-636FAFF6C00B}"/>
                </a:ext>
              </a:extLst>
            </p:cNvPr>
            <p:cNvSpPr/>
            <p:nvPr/>
          </p:nvSpPr>
          <p:spPr>
            <a:xfrm>
              <a:off x="1311783"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2" name="Volný tvar: obrazec 561">
              <a:extLst>
                <a:ext uri="{FF2B5EF4-FFF2-40B4-BE49-F238E27FC236}">
                  <a16:creationId xmlns:a16="http://schemas.microsoft.com/office/drawing/2014/main" id="{358C1EF3-AA15-4D1C-9C30-655E59C6394A}"/>
                </a:ext>
              </a:extLst>
            </p:cNvPr>
            <p:cNvSpPr/>
            <p:nvPr/>
          </p:nvSpPr>
          <p:spPr>
            <a:xfrm>
              <a:off x="1641030"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3" name="Volný tvar: obrazec 562">
              <a:extLst>
                <a:ext uri="{FF2B5EF4-FFF2-40B4-BE49-F238E27FC236}">
                  <a16:creationId xmlns:a16="http://schemas.microsoft.com/office/drawing/2014/main" id="{F18E50A1-930C-4A12-AAC9-B3F0E07F049F}"/>
                </a:ext>
              </a:extLst>
            </p:cNvPr>
            <p:cNvSpPr/>
            <p:nvPr/>
          </p:nvSpPr>
          <p:spPr>
            <a:xfrm>
              <a:off x="1970341"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4" name="Volný tvar: obrazec 563">
              <a:extLst>
                <a:ext uri="{FF2B5EF4-FFF2-40B4-BE49-F238E27FC236}">
                  <a16:creationId xmlns:a16="http://schemas.microsoft.com/office/drawing/2014/main" id="{6CE98614-E20D-40FA-93A0-231EA814B050}"/>
                </a:ext>
              </a:extLst>
            </p:cNvPr>
            <p:cNvSpPr/>
            <p:nvPr/>
          </p:nvSpPr>
          <p:spPr>
            <a:xfrm>
              <a:off x="2299398" y="6117971"/>
              <a:ext cx="298704" cy="127634"/>
            </a:xfrm>
            <a:custGeom>
              <a:avLst/>
              <a:gdLst>
                <a:gd name="connsiteX0" fmla="*/ 289433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65" name="Volný tvar: obrazec 564">
              <a:extLst>
                <a:ext uri="{FF2B5EF4-FFF2-40B4-BE49-F238E27FC236}">
                  <a16:creationId xmlns:a16="http://schemas.microsoft.com/office/drawing/2014/main" id="{7DF0E478-F85F-4253-A641-C0264015BB3C}"/>
                </a:ext>
              </a:extLst>
            </p:cNvPr>
            <p:cNvSpPr/>
            <p:nvPr/>
          </p:nvSpPr>
          <p:spPr>
            <a:xfrm>
              <a:off x="2628836"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6" name="Volný tvar: obrazec 565">
              <a:extLst>
                <a:ext uri="{FF2B5EF4-FFF2-40B4-BE49-F238E27FC236}">
                  <a16:creationId xmlns:a16="http://schemas.microsoft.com/office/drawing/2014/main" id="{106D4E59-ADE9-486F-8688-C01C3E5F8B2D}"/>
                </a:ext>
              </a:extLst>
            </p:cNvPr>
            <p:cNvSpPr/>
            <p:nvPr/>
          </p:nvSpPr>
          <p:spPr>
            <a:xfrm>
              <a:off x="295802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7" name="Volný tvar: obrazec 566">
              <a:extLst>
                <a:ext uri="{FF2B5EF4-FFF2-40B4-BE49-F238E27FC236}">
                  <a16:creationId xmlns:a16="http://schemas.microsoft.com/office/drawing/2014/main" id="{A1BFB85D-0159-4C8C-B467-CC5D220C0806}"/>
                </a:ext>
              </a:extLst>
            </p:cNvPr>
            <p:cNvSpPr/>
            <p:nvPr/>
          </p:nvSpPr>
          <p:spPr>
            <a:xfrm>
              <a:off x="3287395"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8" name="Volný tvar: obrazec 567">
              <a:extLst>
                <a:ext uri="{FF2B5EF4-FFF2-40B4-BE49-F238E27FC236}">
                  <a16:creationId xmlns:a16="http://schemas.microsoft.com/office/drawing/2014/main" id="{0A4AD6FC-BD76-4CF2-9073-8A8411F0FBCD}"/>
                </a:ext>
              </a:extLst>
            </p:cNvPr>
            <p:cNvSpPr/>
            <p:nvPr/>
          </p:nvSpPr>
          <p:spPr>
            <a:xfrm>
              <a:off x="3616515" y="6117971"/>
              <a:ext cx="298703" cy="127634"/>
            </a:xfrm>
            <a:custGeom>
              <a:avLst/>
              <a:gdLst>
                <a:gd name="connsiteX0" fmla="*/ 289369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9" name="Volný tvar: obrazec 568">
              <a:extLst>
                <a:ext uri="{FF2B5EF4-FFF2-40B4-BE49-F238E27FC236}">
                  <a16:creationId xmlns:a16="http://schemas.microsoft.com/office/drawing/2014/main" id="{33A6BCF3-92F7-4B9B-BFB4-061777693678}"/>
                </a:ext>
              </a:extLst>
            </p:cNvPr>
            <p:cNvSpPr/>
            <p:nvPr/>
          </p:nvSpPr>
          <p:spPr>
            <a:xfrm>
              <a:off x="3945890"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0" name="Volný tvar: obrazec 569">
              <a:extLst>
                <a:ext uri="{FF2B5EF4-FFF2-40B4-BE49-F238E27FC236}">
                  <a16:creationId xmlns:a16="http://schemas.microsoft.com/office/drawing/2014/main" id="{640AC870-CAD2-42B5-9EFE-24A6DD9BA09F}"/>
                </a:ext>
              </a:extLst>
            </p:cNvPr>
            <p:cNvSpPr/>
            <p:nvPr/>
          </p:nvSpPr>
          <p:spPr>
            <a:xfrm>
              <a:off x="427501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1" name="Volný tvar: obrazec 570">
              <a:extLst>
                <a:ext uri="{FF2B5EF4-FFF2-40B4-BE49-F238E27FC236}">
                  <a16:creationId xmlns:a16="http://schemas.microsoft.com/office/drawing/2014/main" id="{5893FFD0-2E62-45FF-BAE3-9AA7FA979543}"/>
                </a:ext>
              </a:extLst>
            </p:cNvPr>
            <p:cNvSpPr/>
            <p:nvPr/>
          </p:nvSpPr>
          <p:spPr>
            <a:xfrm>
              <a:off x="4604321"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2" name="Volný tvar: obrazec 571">
              <a:extLst>
                <a:ext uri="{FF2B5EF4-FFF2-40B4-BE49-F238E27FC236}">
                  <a16:creationId xmlns:a16="http://schemas.microsoft.com/office/drawing/2014/main" id="{7CCD55CF-4B07-4147-8721-ED0C425951DE}"/>
                </a:ext>
              </a:extLst>
            </p:cNvPr>
            <p:cNvSpPr/>
            <p:nvPr/>
          </p:nvSpPr>
          <p:spPr>
            <a:xfrm>
              <a:off x="4933505"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3" name="Volný tvar: obrazec 572">
              <a:extLst>
                <a:ext uri="{FF2B5EF4-FFF2-40B4-BE49-F238E27FC236}">
                  <a16:creationId xmlns:a16="http://schemas.microsoft.com/office/drawing/2014/main" id="{BC0F0E60-6257-41F5-88D5-8F9ED484069A}"/>
                </a:ext>
              </a:extLst>
            </p:cNvPr>
            <p:cNvSpPr/>
            <p:nvPr/>
          </p:nvSpPr>
          <p:spPr>
            <a:xfrm>
              <a:off x="982535"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4" name="Volný tvar: obrazec 573">
              <a:extLst>
                <a:ext uri="{FF2B5EF4-FFF2-40B4-BE49-F238E27FC236}">
                  <a16:creationId xmlns:a16="http://schemas.microsoft.com/office/drawing/2014/main" id="{C149A0E7-E4C0-44B0-B3B3-DB3832FEEE60}"/>
                </a:ext>
              </a:extLst>
            </p:cNvPr>
            <p:cNvSpPr/>
            <p:nvPr/>
          </p:nvSpPr>
          <p:spPr>
            <a:xfrm>
              <a:off x="1311783"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5" name="Volný tvar: obrazec 574">
              <a:extLst>
                <a:ext uri="{FF2B5EF4-FFF2-40B4-BE49-F238E27FC236}">
                  <a16:creationId xmlns:a16="http://schemas.microsoft.com/office/drawing/2014/main" id="{3D2730F9-A327-418F-89FE-67BC2F6F29B0}"/>
                </a:ext>
              </a:extLst>
            </p:cNvPr>
            <p:cNvSpPr/>
            <p:nvPr/>
          </p:nvSpPr>
          <p:spPr>
            <a:xfrm>
              <a:off x="1641030"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 name="Volný tvar: obrazec 134">
              <a:extLst>
                <a:ext uri="{FF2B5EF4-FFF2-40B4-BE49-F238E27FC236}">
                  <a16:creationId xmlns:a16="http://schemas.microsoft.com/office/drawing/2014/main" id="{1C077525-E6CB-4AA6-A6C2-A12699F22D37}"/>
                </a:ext>
              </a:extLst>
            </p:cNvPr>
            <p:cNvSpPr/>
            <p:nvPr/>
          </p:nvSpPr>
          <p:spPr>
            <a:xfrm>
              <a:off x="1970341"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1"/>
                  </a:cubicBezTo>
                  <a:cubicBezTo>
                    <a:pt x="122047" y="62548"/>
                    <a:pt x="36703" y="11811"/>
                    <a:pt x="9398" y="0"/>
                  </a:cubicBezTo>
                  <a:lnTo>
                    <a:pt x="0" y="1715"/>
                  </a:lnTo>
                  <a:cubicBezTo>
                    <a:pt x="27623" y="23051"/>
                    <a:pt x="122618" y="101917"/>
                    <a:pt x="147066" y="127698"/>
                  </a:cubicBezTo>
                  <a:lnTo>
                    <a:pt x="151638" y="127698"/>
                  </a:lnTo>
                  <a:cubicBezTo>
                    <a:pt x="176149" y="101917"/>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6" name="Volný tvar: obrazec 575">
              <a:extLst>
                <a:ext uri="{FF2B5EF4-FFF2-40B4-BE49-F238E27FC236}">
                  <a16:creationId xmlns:a16="http://schemas.microsoft.com/office/drawing/2014/main" id="{614DC49E-3876-422F-9665-CCD4FF951028}"/>
                </a:ext>
              </a:extLst>
            </p:cNvPr>
            <p:cNvSpPr/>
            <p:nvPr/>
          </p:nvSpPr>
          <p:spPr>
            <a:xfrm>
              <a:off x="2299398" y="6355460"/>
              <a:ext cx="298704" cy="127698"/>
            </a:xfrm>
            <a:custGeom>
              <a:avLst/>
              <a:gdLst>
                <a:gd name="connsiteX0" fmla="*/ 289433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1"/>
                  </a:cubicBezTo>
                  <a:cubicBezTo>
                    <a:pt x="122111" y="62548"/>
                    <a:pt x="36830" y="11811"/>
                    <a:pt x="9398" y="0"/>
                  </a:cubicBezTo>
                  <a:lnTo>
                    <a:pt x="0" y="1715"/>
                  </a:lnTo>
                  <a:cubicBezTo>
                    <a:pt x="27623" y="23051"/>
                    <a:pt x="122555" y="101917"/>
                    <a:pt x="147066" y="127698"/>
                  </a:cubicBezTo>
                  <a:lnTo>
                    <a:pt x="151638" y="127698"/>
                  </a:lnTo>
                  <a:cubicBezTo>
                    <a:pt x="176086" y="101917"/>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77" name="Volný tvar: obrazec 576">
              <a:extLst>
                <a:ext uri="{FF2B5EF4-FFF2-40B4-BE49-F238E27FC236}">
                  <a16:creationId xmlns:a16="http://schemas.microsoft.com/office/drawing/2014/main" id="{BD0C5A1C-D6B8-4BD0-94B2-6581FCA178E5}"/>
                </a:ext>
              </a:extLst>
            </p:cNvPr>
            <p:cNvSpPr/>
            <p:nvPr/>
          </p:nvSpPr>
          <p:spPr>
            <a:xfrm>
              <a:off x="2628836"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8" name="Volný tvar: obrazec 577">
              <a:extLst>
                <a:ext uri="{FF2B5EF4-FFF2-40B4-BE49-F238E27FC236}">
                  <a16:creationId xmlns:a16="http://schemas.microsoft.com/office/drawing/2014/main" id="{C6E511BB-903B-47A4-AFA8-436FBBAB4FBE}"/>
                </a:ext>
              </a:extLst>
            </p:cNvPr>
            <p:cNvSpPr/>
            <p:nvPr/>
          </p:nvSpPr>
          <p:spPr>
            <a:xfrm>
              <a:off x="295802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9" name="Volný tvar: obrazec 578">
              <a:extLst>
                <a:ext uri="{FF2B5EF4-FFF2-40B4-BE49-F238E27FC236}">
                  <a16:creationId xmlns:a16="http://schemas.microsoft.com/office/drawing/2014/main" id="{145D02CA-6BE1-4936-81A5-EAB4F1A444B3}"/>
                </a:ext>
              </a:extLst>
            </p:cNvPr>
            <p:cNvSpPr/>
            <p:nvPr/>
          </p:nvSpPr>
          <p:spPr>
            <a:xfrm>
              <a:off x="3287395"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0" name="Volný tvar: obrazec 579">
              <a:extLst>
                <a:ext uri="{FF2B5EF4-FFF2-40B4-BE49-F238E27FC236}">
                  <a16:creationId xmlns:a16="http://schemas.microsoft.com/office/drawing/2014/main" id="{1D8CD21C-60BC-4498-AA76-9A3208B64524}"/>
                </a:ext>
              </a:extLst>
            </p:cNvPr>
            <p:cNvSpPr/>
            <p:nvPr/>
          </p:nvSpPr>
          <p:spPr>
            <a:xfrm>
              <a:off x="3616515" y="6355460"/>
              <a:ext cx="298703" cy="127698"/>
            </a:xfrm>
            <a:custGeom>
              <a:avLst/>
              <a:gdLst>
                <a:gd name="connsiteX0" fmla="*/ 289369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1" name="Volný tvar: obrazec 580">
              <a:extLst>
                <a:ext uri="{FF2B5EF4-FFF2-40B4-BE49-F238E27FC236}">
                  <a16:creationId xmlns:a16="http://schemas.microsoft.com/office/drawing/2014/main" id="{0B728188-E78A-4716-9AFD-75B13C9219BE}"/>
                </a:ext>
              </a:extLst>
            </p:cNvPr>
            <p:cNvSpPr/>
            <p:nvPr/>
          </p:nvSpPr>
          <p:spPr>
            <a:xfrm>
              <a:off x="3945890"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2" name="Volný tvar: obrazec 581">
              <a:extLst>
                <a:ext uri="{FF2B5EF4-FFF2-40B4-BE49-F238E27FC236}">
                  <a16:creationId xmlns:a16="http://schemas.microsoft.com/office/drawing/2014/main" id="{9A87252B-AA78-4448-BB45-99F2BA5E064D}"/>
                </a:ext>
              </a:extLst>
            </p:cNvPr>
            <p:cNvSpPr/>
            <p:nvPr/>
          </p:nvSpPr>
          <p:spPr>
            <a:xfrm>
              <a:off x="427501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3" name="Volný tvar: obrazec 582">
              <a:extLst>
                <a:ext uri="{FF2B5EF4-FFF2-40B4-BE49-F238E27FC236}">
                  <a16:creationId xmlns:a16="http://schemas.microsoft.com/office/drawing/2014/main" id="{327EA9DA-FD06-4E5D-B367-7D16955C3DC2}"/>
                </a:ext>
              </a:extLst>
            </p:cNvPr>
            <p:cNvSpPr/>
            <p:nvPr/>
          </p:nvSpPr>
          <p:spPr>
            <a:xfrm>
              <a:off x="4604321"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1"/>
                  </a:cubicBezTo>
                  <a:cubicBezTo>
                    <a:pt x="122110" y="62548"/>
                    <a:pt x="36830"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4" name="Volný tvar: obrazec 583">
              <a:extLst>
                <a:ext uri="{FF2B5EF4-FFF2-40B4-BE49-F238E27FC236}">
                  <a16:creationId xmlns:a16="http://schemas.microsoft.com/office/drawing/2014/main" id="{8C3C0139-4240-41D3-A537-293BB4072E4B}"/>
                </a:ext>
              </a:extLst>
            </p:cNvPr>
            <p:cNvSpPr/>
            <p:nvPr/>
          </p:nvSpPr>
          <p:spPr>
            <a:xfrm>
              <a:off x="4933505"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66" y="11811"/>
                    <a:pt x="9398" y="0"/>
                  </a:cubicBezTo>
                  <a:lnTo>
                    <a:pt x="0" y="1715"/>
                  </a:lnTo>
                  <a:cubicBezTo>
                    <a:pt x="27623" y="23051"/>
                    <a:pt x="122555" y="101917"/>
                    <a:pt x="147066" y="127698"/>
                  </a:cubicBezTo>
                  <a:lnTo>
                    <a:pt x="151702" y="127698"/>
                  </a:lnTo>
                  <a:cubicBezTo>
                    <a:pt x="176149"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5" name="Volný tvar: obrazec 584">
              <a:extLst>
                <a:ext uri="{FF2B5EF4-FFF2-40B4-BE49-F238E27FC236}">
                  <a16:creationId xmlns:a16="http://schemas.microsoft.com/office/drawing/2014/main" id="{F6C0FD0F-053F-487B-A9DB-C82B6C0A4786}"/>
                </a:ext>
              </a:extLst>
            </p:cNvPr>
            <p:cNvSpPr/>
            <p:nvPr/>
          </p:nvSpPr>
          <p:spPr>
            <a:xfrm>
              <a:off x="5262753"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6" name="Volný tvar: obrazec 585">
              <a:extLst>
                <a:ext uri="{FF2B5EF4-FFF2-40B4-BE49-F238E27FC236}">
                  <a16:creationId xmlns:a16="http://schemas.microsoft.com/office/drawing/2014/main" id="{FBFA14FD-7B45-4DB7-BADE-288F0B9CEECA}"/>
                </a:ext>
              </a:extLst>
            </p:cNvPr>
            <p:cNvSpPr/>
            <p:nvPr/>
          </p:nvSpPr>
          <p:spPr>
            <a:xfrm>
              <a:off x="5592000" y="6117971"/>
              <a:ext cx="298703" cy="127634"/>
            </a:xfrm>
            <a:custGeom>
              <a:avLst/>
              <a:gdLst>
                <a:gd name="connsiteX0" fmla="*/ 289370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7" name="Volný tvar: obrazec 586">
              <a:extLst>
                <a:ext uri="{FF2B5EF4-FFF2-40B4-BE49-F238E27FC236}">
                  <a16:creationId xmlns:a16="http://schemas.microsoft.com/office/drawing/2014/main" id="{47E8DF26-32AC-4019-8E2B-A78F8ACBF340}"/>
                </a:ext>
              </a:extLst>
            </p:cNvPr>
            <p:cNvSpPr/>
            <p:nvPr/>
          </p:nvSpPr>
          <p:spPr>
            <a:xfrm>
              <a:off x="5921184"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8" name="Volný tvar: obrazec 587">
              <a:extLst>
                <a:ext uri="{FF2B5EF4-FFF2-40B4-BE49-F238E27FC236}">
                  <a16:creationId xmlns:a16="http://schemas.microsoft.com/office/drawing/2014/main" id="{1B18D900-CB3A-4480-9464-E56AEA8CB151}"/>
                </a:ext>
              </a:extLst>
            </p:cNvPr>
            <p:cNvSpPr/>
            <p:nvPr/>
          </p:nvSpPr>
          <p:spPr>
            <a:xfrm>
              <a:off x="6250559" y="6117971"/>
              <a:ext cx="298767" cy="127634"/>
            </a:xfrm>
            <a:custGeom>
              <a:avLst/>
              <a:gdLst>
                <a:gd name="connsiteX0" fmla="*/ 289370 w 298767"/>
                <a:gd name="connsiteY0" fmla="*/ 0 h 127634"/>
                <a:gd name="connsiteX1" fmla="*/ 149415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9" name="Volný tvar: obrazec 588">
              <a:extLst>
                <a:ext uri="{FF2B5EF4-FFF2-40B4-BE49-F238E27FC236}">
                  <a16:creationId xmlns:a16="http://schemas.microsoft.com/office/drawing/2014/main" id="{5433F300-35B5-4B18-9FD3-FFCEA0E3FB0A}"/>
                </a:ext>
              </a:extLst>
            </p:cNvPr>
            <p:cNvSpPr/>
            <p:nvPr/>
          </p:nvSpPr>
          <p:spPr>
            <a:xfrm>
              <a:off x="6579679" y="6117971"/>
              <a:ext cx="298703" cy="127634"/>
            </a:xfrm>
            <a:custGeom>
              <a:avLst/>
              <a:gdLst>
                <a:gd name="connsiteX0" fmla="*/ 289433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90" name="Volný tvar: obrazec 589">
              <a:extLst>
                <a:ext uri="{FF2B5EF4-FFF2-40B4-BE49-F238E27FC236}">
                  <a16:creationId xmlns:a16="http://schemas.microsoft.com/office/drawing/2014/main" id="{72720658-02A7-4C98-A5D9-186107476E3B}"/>
                </a:ext>
              </a:extLst>
            </p:cNvPr>
            <p:cNvSpPr/>
            <p:nvPr/>
          </p:nvSpPr>
          <p:spPr>
            <a:xfrm>
              <a:off x="6909117"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1" name="Volný tvar: obrazec 590">
              <a:extLst>
                <a:ext uri="{FF2B5EF4-FFF2-40B4-BE49-F238E27FC236}">
                  <a16:creationId xmlns:a16="http://schemas.microsoft.com/office/drawing/2014/main" id="{A8C2C6AD-0FD9-4B97-A2FD-F252F1516F96}"/>
                </a:ext>
              </a:extLst>
            </p:cNvPr>
            <p:cNvSpPr/>
            <p:nvPr/>
          </p:nvSpPr>
          <p:spPr>
            <a:xfrm>
              <a:off x="7238301"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2" name="Volný tvar: obrazec 591">
              <a:extLst>
                <a:ext uri="{FF2B5EF4-FFF2-40B4-BE49-F238E27FC236}">
                  <a16:creationId xmlns:a16="http://schemas.microsoft.com/office/drawing/2014/main" id="{2A6B1366-82C2-44CA-A1AE-14202AD3B077}"/>
                </a:ext>
              </a:extLst>
            </p:cNvPr>
            <p:cNvSpPr/>
            <p:nvPr/>
          </p:nvSpPr>
          <p:spPr>
            <a:xfrm>
              <a:off x="7567548"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3" name="Volný tvar: obrazec 592">
              <a:extLst>
                <a:ext uri="{FF2B5EF4-FFF2-40B4-BE49-F238E27FC236}">
                  <a16:creationId xmlns:a16="http://schemas.microsoft.com/office/drawing/2014/main" id="{081B3D98-9A7D-46B6-BC98-8A6B8BABFC55}"/>
                </a:ext>
              </a:extLst>
            </p:cNvPr>
            <p:cNvSpPr/>
            <p:nvPr/>
          </p:nvSpPr>
          <p:spPr>
            <a:xfrm>
              <a:off x="7896732"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4" name="Volný tvar: obrazec 593">
              <a:extLst>
                <a:ext uri="{FF2B5EF4-FFF2-40B4-BE49-F238E27FC236}">
                  <a16:creationId xmlns:a16="http://schemas.microsoft.com/office/drawing/2014/main" id="{7D1C7993-A25B-4E75-B298-3464EBBAE5E3}"/>
                </a:ext>
              </a:extLst>
            </p:cNvPr>
            <p:cNvSpPr/>
            <p:nvPr/>
          </p:nvSpPr>
          <p:spPr>
            <a:xfrm>
              <a:off x="8226107" y="6117971"/>
              <a:ext cx="298704" cy="127634"/>
            </a:xfrm>
            <a:custGeom>
              <a:avLst/>
              <a:gdLst>
                <a:gd name="connsiteX0" fmla="*/ 289306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5" name="Volný tvar: obrazec 594">
              <a:extLst>
                <a:ext uri="{FF2B5EF4-FFF2-40B4-BE49-F238E27FC236}">
                  <a16:creationId xmlns:a16="http://schemas.microsoft.com/office/drawing/2014/main" id="{45E37857-C3B3-4C84-B6B1-5694F8265094}"/>
                </a:ext>
              </a:extLst>
            </p:cNvPr>
            <p:cNvSpPr/>
            <p:nvPr/>
          </p:nvSpPr>
          <p:spPr>
            <a:xfrm>
              <a:off x="8555228" y="6117971"/>
              <a:ext cx="298767" cy="127634"/>
            </a:xfrm>
            <a:custGeom>
              <a:avLst/>
              <a:gdLst>
                <a:gd name="connsiteX0" fmla="*/ 289369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96" name="Volný tvar: obrazec 595">
              <a:extLst>
                <a:ext uri="{FF2B5EF4-FFF2-40B4-BE49-F238E27FC236}">
                  <a16:creationId xmlns:a16="http://schemas.microsoft.com/office/drawing/2014/main" id="{A2BF37B4-D572-4C9C-9F1C-232660413E08}"/>
                </a:ext>
              </a:extLst>
            </p:cNvPr>
            <p:cNvSpPr/>
            <p:nvPr/>
          </p:nvSpPr>
          <p:spPr>
            <a:xfrm>
              <a:off x="8884666"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7" name="Volný tvar: obrazec 596">
              <a:extLst>
                <a:ext uri="{FF2B5EF4-FFF2-40B4-BE49-F238E27FC236}">
                  <a16:creationId xmlns:a16="http://schemas.microsoft.com/office/drawing/2014/main" id="{6CF9A22F-EB9A-4714-99C0-5D062077A4BE}"/>
                </a:ext>
              </a:extLst>
            </p:cNvPr>
            <p:cNvSpPr/>
            <p:nvPr/>
          </p:nvSpPr>
          <p:spPr>
            <a:xfrm>
              <a:off x="9213722"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8" name="Volný tvar: obrazec 597">
              <a:extLst>
                <a:ext uri="{FF2B5EF4-FFF2-40B4-BE49-F238E27FC236}">
                  <a16:creationId xmlns:a16="http://schemas.microsoft.com/office/drawing/2014/main" id="{133D9892-25A3-4EF6-9A49-40217AC91C34}"/>
                </a:ext>
              </a:extLst>
            </p:cNvPr>
            <p:cNvSpPr/>
            <p:nvPr/>
          </p:nvSpPr>
          <p:spPr>
            <a:xfrm>
              <a:off x="5262753"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9" name="Volný tvar: obrazec 598">
              <a:extLst>
                <a:ext uri="{FF2B5EF4-FFF2-40B4-BE49-F238E27FC236}">
                  <a16:creationId xmlns:a16="http://schemas.microsoft.com/office/drawing/2014/main" id="{90474B7B-EE02-43FD-A929-C3B73CDFE1ED}"/>
                </a:ext>
              </a:extLst>
            </p:cNvPr>
            <p:cNvSpPr/>
            <p:nvPr/>
          </p:nvSpPr>
          <p:spPr>
            <a:xfrm>
              <a:off x="5592000" y="6355460"/>
              <a:ext cx="298703" cy="127698"/>
            </a:xfrm>
            <a:custGeom>
              <a:avLst/>
              <a:gdLst>
                <a:gd name="connsiteX0" fmla="*/ 289370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0" name="Volný tvar: obrazec 599">
              <a:extLst>
                <a:ext uri="{FF2B5EF4-FFF2-40B4-BE49-F238E27FC236}">
                  <a16:creationId xmlns:a16="http://schemas.microsoft.com/office/drawing/2014/main" id="{F53F9AA2-47C0-4069-809F-5F6A236C4227}"/>
                </a:ext>
              </a:extLst>
            </p:cNvPr>
            <p:cNvSpPr/>
            <p:nvPr/>
          </p:nvSpPr>
          <p:spPr>
            <a:xfrm>
              <a:off x="5921184"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1" name="Volný tvar: obrazec 600">
              <a:extLst>
                <a:ext uri="{FF2B5EF4-FFF2-40B4-BE49-F238E27FC236}">
                  <a16:creationId xmlns:a16="http://schemas.microsoft.com/office/drawing/2014/main" id="{0F90904A-114D-490E-AA2E-4ABEE6ADEFAE}"/>
                </a:ext>
              </a:extLst>
            </p:cNvPr>
            <p:cNvSpPr/>
            <p:nvPr/>
          </p:nvSpPr>
          <p:spPr>
            <a:xfrm>
              <a:off x="6250559" y="6355460"/>
              <a:ext cx="298767" cy="127698"/>
            </a:xfrm>
            <a:custGeom>
              <a:avLst/>
              <a:gdLst>
                <a:gd name="connsiteX0" fmla="*/ 289370 w 298767"/>
                <a:gd name="connsiteY0" fmla="*/ 0 h 127698"/>
                <a:gd name="connsiteX1" fmla="*/ 149415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1"/>
                  </a:cubicBezTo>
                  <a:cubicBezTo>
                    <a:pt x="122110" y="62548"/>
                    <a:pt x="36830" y="11811"/>
                    <a:pt x="9398" y="0"/>
                  </a:cubicBezTo>
                  <a:lnTo>
                    <a:pt x="0" y="1715"/>
                  </a:lnTo>
                  <a:cubicBezTo>
                    <a:pt x="27622" y="23051"/>
                    <a:pt x="122618" y="101917"/>
                    <a:pt x="147066" y="127698"/>
                  </a:cubicBezTo>
                  <a:lnTo>
                    <a:pt x="151638" y="127698"/>
                  </a:lnTo>
                  <a:cubicBezTo>
                    <a:pt x="176149" y="101917"/>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2" name="Volný tvar: obrazec 601">
              <a:extLst>
                <a:ext uri="{FF2B5EF4-FFF2-40B4-BE49-F238E27FC236}">
                  <a16:creationId xmlns:a16="http://schemas.microsoft.com/office/drawing/2014/main" id="{2D40CD7E-3C42-4EFE-AD42-EC4EF36C13C1}"/>
                </a:ext>
              </a:extLst>
            </p:cNvPr>
            <p:cNvSpPr/>
            <p:nvPr/>
          </p:nvSpPr>
          <p:spPr>
            <a:xfrm>
              <a:off x="6579679" y="6355460"/>
              <a:ext cx="298703" cy="127698"/>
            </a:xfrm>
            <a:custGeom>
              <a:avLst/>
              <a:gdLst>
                <a:gd name="connsiteX0" fmla="*/ 289433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1"/>
                  </a:cubicBezTo>
                  <a:cubicBezTo>
                    <a:pt x="122110" y="62548"/>
                    <a:pt x="36766" y="11811"/>
                    <a:pt x="9398" y="0"/>
                  </a:cubicBezTo>
                  <a:lnTo>
                    <a:pt x="0" y="1715"/>
                  </a:lnTo>
                  <a:cubicBezTo>
                    <a:pt x="27622" y="23051"/>
                    <a:pt x="122555" y="101917"/>
                    <a:pt x="147065" y="127698"/>
                  </a:cubicBezTo>
                  <a:lnTo>
                    <a:pt x="151638" y="127698"/>
                  </a:lnTo>
                  <a:cubicBezTo>
                    <a:pt x="176085" y="101917"/>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03" name="Volný tvar: obrazec 602">
              <a:extLst>
                <a:ext uri="{FF2B5EF4-FFF2-40B4-BE49-F238E27FC236}">
                  <a16:creationId xmlns:a16="http://schemas.microsoft.com/office/drawing/2014/main" id="{BB710927-7D48-40ED-9362-02D53F37B070}"/>
                </a:ext>
              </a:extLst>
            </p:cNvPr>
            <p:cNvSpPr/>
            <p:nvPr/>
          </p:nvSpPr>
          <p:spPr>
            <a:xfrm>
              <a:off x="6909117"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1"/>
                  </a:cubicBezTo>
                  <a:cubicBezTo>
                    <a:pt x="122047" y="62548"/>
                    <a:pt x="36702" y="11811"/>
                    <a:pt x="9398" y="0"/>
                  </a:cubicBezTo>
                  <a:lnTo>
                    <a:pt x="0" y="1715"/>
                  </a:lnTo>
                  <a:cubicBezTo>
                    <a:pt x="27622" y="23051"/>
                    <a:pt x="122618"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4" name="Volný tvar: obrazec 603">
              <a:extLst>
                <a:ext uri="{FF2B5EF4-FFF2-40B4-BE49-F238E27FC236}">
                  <a16:creationId xmlns:a16="http://schemas.microsoft.com/office/drawing/2014/main" id="{8AB25CE8-5D7C-4565-BB7B-1AC99CEBE6F0}"/>
                </a:ext>
              </a:extLst>
            </p:cNvPr>
            <p:cNvSpPr/>
            <p:nvPr/>
          </p:nvSpPr>
          <p:spPr>
            <a:xfrm>
              <a:off x="7238301"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085"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5" name="Volný tvar: obrazec 604">
              <a:extLst>
                <a:ext uri="{FF2B5EF4-FFF2-40B4-BE49-F238E27FC236}">
                  <a16:creationId xmlns:a16="http://schemas.microsoft.com/office/drawing/2014/main" id="{F2D45015-F10A-411A-8499-5506DA90DCA4}"/>
                </a:ext>
              </a:extLst>
            </p:cNvPr>
            <p:cNvSpPr/>
            <p:nvPr/>
          </p:nvSpPr>
          <p:spPr>
            <a:xfrm>
              <a:off x="7567548"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6" name="Volný tvar: obrazec 605">
              <a:extLst>
                <a:ext uri="{FF2B5EF4-FFF2-40B4-BE49-F238E27FC236}">
                  <a16:creationId xmlns:a16="http://schemas.microsoft.com/office/drawing/2014/main" id="{F9D49EE9-15CF-42C7-9F61-257D9F5E3EB2}"/>
                </a:ext>
              </a:extLst>
            </p:cNvPr>
            <p:cNvSpPr/>
            <p:nvPr/>
          </p:nvSpPr>
          <p:spPr>
            <a:xfrm>
              <a:off x="7896732"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7" name="Volný tvar: obrazec 606">
              <a:extLst>
                <a:ext uri="{FF2B5EF4-FFF2-40B4-BE49-F238E27FC236}">
                  <a16:creationId xmlns:a16="http://schemas.microsoft.com/office/drawing/2014/main" id="{5CF351BF-B317-41EC-8D61-ACF50E21AB98}"/>
                </a:ext>
              </a:extLst>
            </p:cNvPr>
            <p:cNvSpPr/>
            <p:nvPr/>
          </p:nvSpPr>
          <p:spPr>
            <a:xfrm>
              <a:off x="8226107" y="6355460"/>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8" name="Volný tvar: obrazec 607">
              <a:extLst>
                <a:ext uri="{FF2B5EF4-FFF2-40B4-BE49-F238E27FC236}">
                  <a16:creationId xmlns:a16="http://schemas.microsoft.com/office/drawing/2014/main" id="{5F252113-7471-44AE-995D-0FF723A79F54}"/>
                </a:ext>
              </a:extLst>
            </p:cNvPr>
            <p:cNvSpPr/>
            <p:nvPr/>
          </p:nvSpPr>
          <p:spPr>
            <a:xfrm>
              <a:off x="8555228" y="6355460"/>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5 w 298767"/>
                <a:gd name="connsiteY4" fmla="*/ 127698 h 127698"/>
                <a:gd name="connsiteX5" fmla="*/ 151702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1"/>
                  </a:cubicBezTo>
                  <a:cubicBezTo>
                    <a:pt x="122047" y="62548"/>
                    <a:pt x="36703" y="11811"/>
                    <a:pt x="9398" y="0"/>
                  </a:cubicBezTo>
                  <a:lnTo>
                    <a:pt x="0" y="1715"/>
                  </a:lnTo>
                  <a:cubicBezTo>
                    <a:pt x="27559" y="23051"/>
                    <a:pt x="122555" y="101917"/>
                    <a:pt x="147065" y="127698"/>
                  </a:cubicBezTo>
                  <a:lnTo>
                    <a:pt x="151702" y="127698"/>
                  </a:lnTo>
                  <a:cubicBezTo>
                    <a:pt x="176213"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09" name="Volný tvar: obrazec 608">
              <a:extLst>
                <a:ext uri="{FF2B5EF4-FFF2-40B4-BE49-F238E27FC236}">
                  <a16:creationId xmlns:a16="http://schemas.microsoft.com/office/drawing/2014/main" id="{A3095604-F74F-49C7-92BB-85E0054F2BD6}"/>
                </a:ext>
              </a:extLst>
            </p:cNvPr>
            <p:cNvSpPr/>
            <p:nvPr/>
          </p:nvSpPr>
          <p:spPr>
            <a:xfrm>
              <a:off x="8884666"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1"/>
                  </a:cubicBezTo>
                  <a:cubicBezTo>
                    <a:pt x="122047" y="62548"/>
                    <a:pt x="36766"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0" name="Volný tvar: obrazec 609">
              <a:extLst>
                <a:ext uri="{FF2B5EF4-FFF2-40B4-BE49-F238E27FC236}">
                  <a16:creationId xmlns:a16="http://schemas.microsoft.com/office/drawing/2014/main" id="{6890815E-736F-48D2-AB47-1CB484481629}"/>
                </a:ext>
              </a:extLst>
            </p:cNvPr>
            <p:cNvSpPr/>
            <p:nvPr/>
          </p:nvSpPr>
          <p:spPr>
            <a:xfrm>
              <a:off x="9213722"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1"/>
                  </a:cubicBezTo>
                  <a:cubicBezTo>
                    <a:pt x="122047" y="62548"/>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1" name="Volný tvar: obrazec 610">
              <a:extLst>
                <a:ext uri="{FF2B5EF4-FFF2-40B4-BE49-F238E27FC236}">
                  <a16:creationId xmlns:a16="http://schemas.microsoft.com/office/drawing/2014/main" id="{4605AF2F-FFF7-4E1D-8D17-5A320D81BEC2}"/>
                </a:ext>
              </a:extLst>
            </p:cNvPr>
            <p:cNvSpPr/>
            <p:nvPr/>
          </p:nvSpPr>
          <p:spPr>
            <a:xfrm>
              <a:off x="9542906" y="6117971"/>
              <a:ext cx="298704" cy="127634"/>
            </a:xfrm>
            <a:custGeom>
              <a:avLst/>
              <a:gdLst>
                <a:gd name="connsiteX0" fmla="*/ 289370 w 298704"/>
                <a:gd name="connsiteY0" fmla="*/ 0 h 127634"/>
                <a:gd name="connsiteX1" fmla="*/ 149416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2" name="Volný tvar: obrazec 611">
              <a:extLst>
                <a:ext uri="{FF2B5EF4-FFF2-40B4-BE49-F238E27FC236}">
                  <a16:creationId xmlns:a16="http://schemas.microsoft.com/office/drawing/2014/main" id="{F63C98B2-B212-49FF-860C-EBB436680509}"/>
                </a:ext>
              </a:extLst>
            </p:cNvPr>
            <p:cNvSpPr/>
            <p:nvPr/>
          </p:nvSpPr>
          <p:spPr>
            <a:xfrm>
              <a:off x="9872154"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3" name="Volný tvar: obrazec 612">
              <a:extLst>
                <a:ext uri="{FF2B5EF4-FFF2-40B4-BE49-F238E27FC236}">
                  <a16:creationId xmlns:a16="http://schemas.microsoft.com/office/drawing/2014/main" id="{51D87E1C-591B-49D3-95EE-0EDA8C0B41CC}"/>
                </a:ext>
              </a:extLst>
            </p:cNvPr>
            <p:cNvSpPr/>
            <p:nvPr/>
          </p:nvSpPr>
          <p:spPr>
            <a:xfrm>
              <a:off x="10201402"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4" name="Volný tvar: obrazec 613">
              <a:extLst>
                <a:ext uri="{FF2B5EF4-FFF2-40B4-BE49-F238E27FC236}">
                  <a16:creationId xmlns:a16="http://schemas.microsoft.com/office/drawing/2014/main" id="{F3C50D67-3105-46CF-8AD2-01279ECA641A}"/>
                </a:ext>
              </a:extLst>
            </p:cNvPr>
            <p:cNvSpPr/>
            <p:nvPr/>
          </p:nvSpPr>
          <p:spPr>
            <a:xfrm>
              <a:off x="10530649" y="6117971"/>
              <a:ext cx="298704" cy="127634"/>
            </a:xfrm>
            <a:custGeom>
              <a:avLst/>
              <a:gdLst>
                <a:gd name="connsiteX0" fmla="*/ 289369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5" name="Volný tvar: obrazec 614">
              <a:extLst>
                <a:ext uri="{FF2B5EF4-FFF2-40B4-BE49-F238E27FC236}">
                  <a16:creationId xmlns:a16="http://schemas.microsoft.com/office/drawing/2014/main" id="{BE768346-F1F6-41F2-805C-68D082077D2B}"/>
                </a:ext>
              </a:extLst>
            </p:cNvPr>
            <p:cNvSpPr/>
            <p:nvPr/>
          </p:nvSpPr>
          <p:spPr>
            <a:xfrm>
              <a:off x="10860023"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6" name="Volný tvar: obrazec 615">
              <a:extLst>
                <a:ext uri="{FF2B5EF4-FFF2-40B4-BE49-F238E27FC236}">
                  <a16:creationId xmlns:a16="http://schemas.microsoft.com/office/drawing/2014/main" id="{7FCD2683-9EDA-46C3-9F63-480ACB7CD369}"/>
                </a:ext>
              </a:extLst>
            </p:cNvPr>
            <p:cNvSpPr/>
            <p:nvPr/>
          </p:nvSpPr>
          <p:spPr>
            <a:xfrm>
              <a:off x="11189144"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7" name="Volný tvar: obrazec 616">
              <a:extLst>
                <a:ext uri="{FF2B5EF4-FFF2-40B4-BE49-F238E27FC236}">
                  <a16:creationId xmlns:a16="http://schemas.microsoft.com/office/drawing/2014/main" id="{97BE6F6D-DCCE-4A06-8795-C981853FCDBB}"/>
                </a:ext>
              </a:extLst>
            </p:cNvPr>
            <p:cNvSpPr/>
            <p:nvPr/>
          </p:nvSpPr>
          <p:spPr>
            <a:xfrm>
              <a:off x="11518455"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8" name="Volný tvar: obrazec 617">
              <a:extLst>
                <a:ext uri="{FF2B5EF4-FFF2-40B4-BE49-F238E27FC236}">
                  <a16:creationId xmlns:a16="http://schemas.microsoft.com/office/drawing/2014/main" id="{AA41B8CB-233E-4ACB-B64B-C9C94F1E3B28}"/>
                </a:ext>
              </a:extLst>
            </p:cNvPr>
            <p:cNvSpPr/>
            <p:nvPr/>
          </p:nvSpPr>
          <p:spPr>
            <a:xfrm>
              <a:off x="9542906" y="6355460"/>
              <a:ext cx="298704" cy="127698"/>
            </a:xfrm>
            <a:custGeom>
              <a:avLst/>
              <a:gdLst>
                <a:gd name="connsiteX0" fmla="*/ 289370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9"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9" name="Volný tvar: obrazec 618">
              <a:extLst>
                <a:ext uri="{FF2B5EF4-FFF2-40B4-BE49-F238E27FC236}">
                  <a16:creationId xmlns:a16="http://schemas.microsoft.com/office/drawing/2014/main" id="{85AD74A5-8F30-4181-BBD4-A212B686B119}"/>
                </a:ext>
              </a:extLst>
            </p:cNvPr>
            <p:cNvSpPr/>
            <p:nvPr/>
          </p:nvSpPr>
          <p:spPr>
            <a:xfrm>
              <a:off x="9872154"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1"/>
                  </a:cubicBezTo>
                  <a:cubicBezTo>
                    <a:pt x="122047" y="62548"/>
                    <a:pt x="36702"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0" name="Volný tvar: obrazec 619">
              <a:extLst>
                <a:ext uri="{FF2B5EF4-FFF2-40B4-BE49-F238E27FC236}">
                  <a16:creationId xmlns:a16="http://schemas.microsoft.com/office/drawing/2014/main" id="{0EBD1114-4D64-4E3C-83D5-12950AC6547C}"/>
                </a:ext>
              </a:extLst>
            </p:cNvPr>
            <p:cNvSpPr/>
            <p:nvPr/>
          </p:nvSpPr>
          <p:spPr>
            <a:xfrm>
              <a:off x="10201402"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1" name="Volný tvar: obrazec 620">
              <a:extLst>
                <a:ext uri="{FF2B5EF4-FFF2-40B4-BE49-F238E27FC236}">
                  <a16:creationId xmlns:a16="http://schemas.microsoft.com/office/drawing/2014/main" id="{6E630DB1-5214-4706-A23B-C4AE58A5A08A}"/>
                </a:ext>
              </a:extLst>
            </p:cNvPr>
            <p:cNvSpPr/>
            <p:nvPr/>
          </p:nvSpPr>
          <p:spPr>
            <a:xfrm>
              <a:off x="10530649" y="6355460"/>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1"/>
                  </a:cubicBezTo>
                  <a:cubicBezTo>
                    <a:pt x="122047"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2" name="Volný tvar: obrazec 621">
              <a:extLst>
                <a:ext uri="{FF2B5EF4-FFF2-40B4-BE49-F238E27FC236}">
                  <a16:creationId xmlns:a16="http://schemas.microsoft.com/office/drawing/2014/main" id="{F1C72B40-52A5-4E98-8A3A-4758FAD6B4AB}"/>
                </a:ext>
              </a:extLst>
            </p:cNvPr>
            <p:cNvSpPr/>
            <p:nvPr/>
          </p:nvSpPr>
          <p:spPr>
            <a:xfrm>
              <a:off x="10860023"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1"/>
                  </a:cubicBezTo>
                  <a:cubicBezTo>
                    <a:pt x="122047" y="62548"/>
                    <a:pt x="36767" y="11811"/>
                    <a:pt x="9398" y="0"/>
                  </a:cubicBezTo>
                  <a:lnTo>
                    <a:pt x="0" y="1715"/>
                  </a:lnTo>
                  <a:cubicBezTo>
                    <a:pt x="27622" y="23051"/>
                    <a:pt x="122619" y="101917"/>
                    <a:pt x="147066" y="127698"/>
                  </a:cubicBezTo>
                  <a:lnTo>
                    <a:pt x="151638" y="127698"/>
                  </a:lnTo>
                  <a:cubicBezTo>
                    <a:pt x="176149" y="101917"/>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3" name="Volný tvar: obrazec 622">
              <a:extLst>
                <a:ext uri="{FF2B5EF4-FFF2-40B4-BE49-F238E27FC236}">
                  <a16:creationId xmlns:a16="http://schemas.microsoft.com/office/drawing/2014/main" id="{257A66F6-2508-4AD7-A339-94ABAAA33C52}"/>
                </a:ext>
              </a:extLst>
            </p:cNvPr>
            <p:cNvSpPr/>
            <p:nvPr/>
          </p:nvSpPr>
          <p:spPr>
            <a:xfrm>
              <a:off x="11189144"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03" y="11811"/>
                    <a:pt x="9399" y="0"/>
                  </a:cubicBezTo>
                  <a:lnTo>
                    <a:pt x="0" y="1715"/>
                  </a:lnTo>
                  <a:cubicBezTo>
                    <a:pt x="27623" y="23051"/>
                    <a:pt x="122555" y="101917"/>
                    <a:pt x="147066" y="127698"/>
                  </a:cubicBezTo>
                  <a:lnTo>
                    <a:pt x="151638" y="127698"/>
                  </a:lnTo>
                  <a:cubicBezTo>
                    <a:pt x="176150"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24" name="Volný tvar: obrazec 623">
              <a:extLst>
                <a:ext uri="{FF2B5EF4-FFF2-40B4-BE49-F238E27FC236}">
                  <a16:creationId xmlns:a16="http://schemas.microsoft.com/office/drawing/2014/main" id="{646013B3-D073-4160-ABD7-C33F7D1D2F27}"/>
                </a:ext>
              </a:extLst>
            </p:cNvPr>
            <p:cNvSpPr/>
            <p:nvPr/>
          </p:nvSpPr>
          <p:spPr>
            <a:xfrm>
              <a:off x="11518455"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1"/>
                  </a:cubicBezTo>
                  <a:cubicBezTo>
                    <a:pt x="122110" y="62548"/>
                    <a:pt x="36830"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5" name="Volný tvar: obrazec 624">
              <a:extLst>
                <a:ext uri="{FF2B5EF4-FFF2-40B4-BE49-F238E27FC236}">
                  <a16:creationId xmlns:a16="http://schemas.microsoft.com/office/drawing/2014/main" id="{E9F6D86B-DB27-4F8D-8533-8E0D4D5B58D2}"/>
                </a:ext>
              </a:extLst>
            </p:cNvPr>
            <p:cNvSpPr/>
            <p:nvPr/>
          </p:nvSpPr>
          <p:spPr>
            <a:xfrm>
              <a:off x="9512490" y="6109716"/>
              <a:ext cx="30479" cy="9969"/>
            </a:xfrm>
            <a:custGeom>
              <a:avLst/>
              <a:gdLst>
                <a:gd name="connsiteX0" fmla="*/ 0 w 30479"/>
                <a:gd name="connsiteY0" fmla="*/ 0 h 9969"/>
                <a:gd name="connsiteX1" fmla="*/ 30480 w 30479"/>
                <a:gd name="connsiteY1" fmla="*/ 0 h 9969"/>
                <a:gd name="connsiteX2" fmla="*/ 30480 w 30479"/>
                <a:gd name="connsiteY2" fmla="*/ 9969 h 9969"/>
                <a:gd name="connsiteX3" fmla="*/ 0 w 30479"/>
                <a:gd name="connsiteY3" fmla="*/ 9969 h 9969"/>
              </a:gdLst>
              <a:ahLst/>
              <a:cxnLst>
                <a:cxn ang="0">
                  <a:pos x="connsiteX0" y="connsiteY0"/>
                </a:cxn>
                <a:cxn ang="0">
                  <a:pos x="connsiteX1" y="connsiteY1"/>
                </a:cxn>
                <a:cxn ang="0">
                  <a:pos x="connsiteX2" y="connsiteY2"/>
                </a:cxn>
                <a:cxn ang="0">
                  <a:pos x="connsiteX3" y="connsiteY3"/>
                </a:cxn>
              </a:cxnLst>
              <a:rect l="l" t="t" r="r" b="b"/>
              <a:pathLst>
                <a:path w="30479" h="9969">
                  <a:moveTo>
                    <a:pt x="0" y="0"/>
                  </a:moveTo>
                  <a:lnTo>
                    <a:pt x="30480" y="0"/>
                  </a:lnTo>
                  <a:lnTo>
                    <a:pt x="30480" y="9969"/>
                  </a:lnTo>
                  <a:lnTo>
                    <a:pt x="0" y="9969"/>
                  </a:lnTo>
                  <a:close/>
                </a:path>
              </a:pathLst>
            </a:custGeom>
            <a:solidFill>
              <a:srgbClr val="FFFFFF"/>
            </a:solidFill>
            <a:ln w="6350" cap="flat">
              <a:noFill/>
              <a:prstDash val="solid"/>
              <a:miter/>
            </a:ln>
          </p:spPr>
          <p:txBody>
            <a:bodyPr rtlCol="0" anchor="ctr"/>
            <a:lstStyle/>
            <a:p>
              <a:endParaRPr lang="cs-CZ"/>
            </a:p>
          </p:txBody>
        </p:sp>
        <p:sp>
          <p:nvSpPr>
            <p:cNvPr id="626" name="Volný tvar: obrazec 625">
              <a:extLst>
                <a:ext uri="{FF2B5EF4-FFF2-40B4-BE49-F238E27FC236}">
                  <a16:creationId xmlns:a16="http://schemas.microsoft.com/office/drawing/2014/main" id="{7C09280E-BDF2-473C-A78B-F8706136F2EA}"/>
                </a:ext>
              </a:extLst>
            </p:cNvPr>
            <p:cNvSpPr/>
            <p:nvPr/>
          </p:nvSpPr>
          <p:spPr>
            <a:xfrm>
              <a:off x="982535"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7" name="Volný tvar: obrazec 626">
              <a:extLst>
                <a:ext uri="{FF2B5EF4-FFF2-40B4-BE49-F238E27FC236}">
                  <a16:creationId xmlns:a16="http://schemas.microsoft.com/office/drawing/2014/main" id="{35C92F71-FF1D-4CE7-AA20-1902FCB4B9E6}"/>
                </a:ext>
              </a:extLst>
            </p:cNvPr>
            <p:cNvSpPr/>
            <p:nvPr/>
          </p:nvSpPr>
          <p:spPr>
            <a:xfrm>
              <a:off x="1311783"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8" name="Volný tvar: obrazec 627">
              <a:extLst>
                <a:ext uri="{FF2B5EF4-FFF2-40B4-BE49-F238E27FC236}">
                  <a16:creationId xmlns:a16="http://schemas.microsoft.com/office/drawing/2014/main" id="{43354D01-8763-4C60-82C7-CEEFF61DAC3E}"/>
                </a:ext>
              </a:extLst>
            </p:cNvPr>
            <p:cNvSpPr/>
            <p:nvPr/>
          </p:nvSpPr>
          <p:spPr>
            <a:xfrm>
              <a:off x="1641030"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9" name="Volný tvar: obrazec 628">
              <a:extLst>
                <a:ext uri="{FF2B5EF4-FFF2-40B4-BE49-F238E27FC236}">
                  <a16:creationId xmlns:a16="http://schemas.microsoft.com/office/drawing/2014/main" id="{C6FEE62A-F2EA-4AE2-8865-6C2E1B645130}"/>
                </a:ext>
              </a:extLst>
            </p:cNvPr>
            <p:cNvSpPr/>
            <p:nvPr/>
          </p:nvSpPr>
          <p:spPr>
            <a:xfrm>
              <a:off x="1970341"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0" name="Volný tvar: obrazec 629">
              <a:extLst>
                <a:ext uri="{FF2B5EF4-FFF2-40B4-BE49-F238E27FC236}">
                  <a16:creationId xmlns:a16="http://schemas.microsoft.com/office/drawing/2014/main" id="{2AB0A2B2-3982-454D-9177-9378BAEBF6B9}"/>
                </a:ext>
              </a:extLst>
            </p:cNvPr>
            <p:cNvSpPr/>
            <p:nvPr/>
          </p:nvSpPr>
          <p:spPr>
            <a:xfrm>
              <a:off x="2299398" y="5640070"/>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31" name="Volný tvar: obrazec 630">
              <a:extLst>
                <a:ext uri="{FF2B5EF4-FFF2-40B4-BE49-F238E27FC236}">
                  <a16:creationId xmlns:a16="http://schemas.microsoft.com/office/drawing/2014/main" id="{583CA050-9390-4541-9794-94B822C3C277}"/>
                </a:ext>
              </a:extLst>
            </p:cNvPr>
            <p:cNvSpPr/>
            <p:nvPr/>
          </p:nvSpPr>
          <p:spPr>
            <a:xfrm>
              <a:off x="2628836"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2" name="Volný tvar: obrazec 631">
              <a:extLst>
                <a:ext uri="{FF2B5EF4-FFF2-40B4-BE49-F238E27FC236}">
                  <a16:creationId xmlns:a16="http://schemas.microsoft.com/office/drawing/2014/main" id="{B15939C7-FEEA-427E-B845-C5D50EA8D0F9}"/>
                </a:ext>
              </a:extLst>
            </p:cNvPr>
            <p:cNvSpPr/>
            <p:nvPr/>
          </p:nvSpPr>
          <p:spPr>
            <a:xfrm>
              <a:off x="295802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3" name="Volný tvar: obrazec 632">
              <a:extLst>
                <a:ext uri="{FF2B5EF4-FFF2-40B4-BE49-F238E27FC236}">
                  <a16:creationId xmlns:a16="http://schemas.microsoft.com/office/drawing/2014/main" id="{03AAEFF4-DF4B-4D81-8CCC-041F511C23F1}"/>
                </a:ext>
              </a:extLst>
            </p:cNvPr>
            <p:cNvSpPr/>
            <p:nvPr/>
          </p:nvSpPr>
          <p:spPr>
            <a:xfrm>
              <a:off x="3287395"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4" name="Volný tvar: obrazec 633">
              <a:extLst>
                <a:ext uri="{FF2B5EF4-FFF2-40B4-BE49-F238E27FC236}">
                  <a16:creationId xmlns:a16="http://schemas.microsoft.com/office/drawing/2014/main" id="{763DEF05-81D8-4FAE-BFE7-F16063D65F43}"/>
                </a:ext>
              </a:extLst>
            </p:cNvPr>
            <p:cNvSpPr/>
            <p:nvPr/>
          </p:nvSpPr>
          <p:spPr>
            <a:xfrm>
              <a:off x="3616515" y="5640070"/>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5" name="Volný tvar: obrazec 634">
              <a:extLst>
                <a:ext uri="{FF2B5EF4-FFF2-40B4-BE49-F238E27FC236}">
                  <a16:creationId xmlns:a16="http://schemas.microsoft.com/office/drawing/2014/main" id="{11F59AD3-B49B-4358-8B1E-CF1B032C1504}"/>
                </a:ext>
              </a:extLst>
            </p:cNvPr>
            <p:cNvSpPr/>
            <p:nvPr/>
          </p:nvSpPr>
          <p:spPr>
            <a:xfrm>
              <a:off x="3945890"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6" name="Volný tvar: obrazec 635">
              <a:extLst>
                <a:ext uri="{FF2B5EF4-FFF2-40B4-BE49-F238E27FC236}">
                  <a16:creationId xmlns:a16="http://schemas.microsoft.com/office/drawing/2014/main" id="{4B87C180-BF50-4E6D-A940-A929AF1F0CFC}"/>
                </a:ext>
              </a:extLst>
            </p:cNvPr>
            <p:cNvSpPr/>
            <p:nvPr/>
          </p:nvSpPr>
          <p:spPr>
            <a:xfrm>
              <a:off x="427501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7" name="Volný tvar: obrazec 636">
              <a:extLst>
                <a:ext uri="{FF2B5EF4-FFF2-40B4-BE49-F238E27FC236}">
                  <a16:creationId xmlns:a16="http://schemas.microsoft.com/office/drawing/2014/main" id="{2FFFB0F0-BADF-49CB-914F-094929648D8B}"/>
                </a:ext>
              </a:extLst>
            </p:cNvPr>
            <p:cNvSpPr/>
            <p:nvPr/>
          </p:nvSpPr>
          <p:spPr>
            <a:xfrm>
              <a:off x="4604321"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8" name="Volný tvar: obrazec 637">
              <a:extLst>
                <a:ext uri="{FF2B5EF4-FFF2-40B4-BE49-F238E27FC236}">
                  <a16:creationId xmlns:a16="http://schemas.microsoft.com/office/drawing/2014/main" id="{5BE0FEF0-2668-4883-ABB3-5FDF554DB0EA}"/>
                </a:ext>
              </a:extLst>
            </p:cNvPr>
            <p:cNvSpPr/>
            <p:nvPr/>
          </p:nvSpPr>
          <p:spPr>
            <a:xfrm>
              <a:off x="4933505"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9" name="Volný tvar: obrazec 638">
              <a:extLst>
                <a:ext uri="{FF2B5EF4-FFF2-40B4-BE49-F238E27FC236}">
                  <a16:creationId xmlns:a16="http://schemas.microsoft.com/office/drawing/2014/main" id="{ECCEB245-A975-43A8-A3B8-DCB515640CB6}"/>
                </a:ext>
              </a:extLst>
            </p:cNvPr>
            <p:cNvSpPr/>
            <p:nvPr/>
          </p:nvSpPr>
          <p:spPr>
            <a:xfrm>
              <a:off x="982535"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0" name="Volný tvar: obrazec 639">
              <a:extLst>
                <a:ext uri="{FF2B5EF4-FFF2-40B4-BE49-F238E27FC236}">
                  <a16:creationId xmlns:a16="http://schemas.microsoft.com/office/drawing/2014/main" id="{CBF86332-7591-4AEB-B173-49ED73456D9D}"/>
                </a:ext>
              </a:extLst>
            </p:cNvPr>
            <p:cNvSpPr/>
            <p:nvPr/>
          </p:nvSpPr>
          <p:spPr>
            <a:xfrm>
              <a:off x="1311783"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1" name="Volný tvar: obrazec 640">
              <a:extLst>
                <a:ext uri="{FF2B5EF4-FFF2-40B4-BE49-F238E27FC236}">
                  <a16:creationId xmlns:a16="http://schemas.microsoft.com/office/drawing/2014/main" id="{703F2FE1-C8B2-4A3D-8444-0FDC121A694B}"/>
                </a:ext>
              </a:extLst>
            </p:cNvPr>
            <p:cNvSpPr/>
            <p:nvPr/>
          </p:nvSpPr>
          <p:spPr>
            <a:xfrm>
              <a:off x="1641030"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2" name="Volný tvar: obrazec 641">
              <a:extLst>
                <a:ext uri="{FF2B5EF4-FFF2-40B4-BE49-F238E27FC236}">
                  <a16:creationId xmlns:a16="http://schemas.microsoft.com/office/drawing/2014/main" id="{1B02A42E-D3E1-4BFC-AAFC-0176C21F2C64}"/>
                </a:ext>
              </a:extLst>
            </p:cNvPr>
            <p:cNvSpPr/>
            <p:nvPr/>
          </p:nvSpPr>
          <p:spPr>
            <a:xfrm>
              <a:off x="1970341"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3" name="Volný tvar: obrazec 642">
              <a:extLst>
                <a:ext uri="{FF2B5EF4-FFF2-40B4-BE49-F238E27FC236}">
                  <a16:creationId xmlns:a16="http://schemas.microsoft.com/office/drawing/2014/main" id="{5F69D780-00C9-4CCD-8F9D-F727EC3A5CFF}"/>
                </a:ext>
              </a:extLst>
            </p:cNvPr>
            <p:cNvSpPr/>
            <p:nvPr/>
          </p:nvSpPr>
          <p:spPr>
            <a:xfrm>
              <a:off x="2299398" y="5877560"/>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44" name="Volný tvar: obrazec 643">
              <a:extLst>
                <a:ext uri="{FF2B5EF4-FFF2-40B4-BE49-F238E27FC236}">
                  <a16:creationId xmlns:a16="http://schemas.microsoft.com/office/drawing/2014/main" id="{276C9E2D-A2C9-4A0E-8DDC-A3F16A9C1C0F}"/>
                </a:ext>
              </a:extLst>
            </p:cNvPr>
            <p:cNvSpPr/>
            <p:nvPr/>
          </p:nvSpPr>
          <p:spPr>
            <a:xfrm>
              <a:off x="2628836"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5" name="Volný tvar: obrazec 644">
              <a:extLst>
                <a:ext uri="{FF2B5EF4-FFF2-40B4-BE49-F238E27FC236}">
                  <a16:creationId xmlns:a16="http://schemas.microsoft.com/office/drawing/2014/main" id="{B8F353B8-897F-4BD3-AA68-FF185C6F07B2}"/>
                </a:ext>
              </a:extLst>
            </p:cNvPr>
            <p:cNvSpPr/>
            <p:nvPr/>
          </p:nvSpPr>
          <p:spPr>
            <a:xfrm>
              <a:off x="295802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6" name="Volný tvar: obrazec 645">
              <a:extLst>
                <a:ext uri="{FF2B5EF4-FFF2-40B4-BE49-F238E27FC236}">
                  <a16:creationId xmlns:a16="http://schemas.microsoft.com/office/drawing/2014/main" id="{00ADFBF1-5625-4F27-A16F-B11FC3009AB4}"/>
                </a:ext>
              </a:extLst>
            </p:cNvPr>
            <p:cNvSpPr/>
            <p:nvPr/>
          </p:nvSpPr>
          <p:spPr>
            <a:xfrm>
              <a:off x="3287395"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7" name="Volný tvar: obrazec 646">
              <a:extLst>
                <a:ext uri="{FF2B5EF4-FFF2-40B4-BE49-F238E27FC236}">
                  <a16:creationId xmlns:a16="http://schemas.microsoft.com/office/drawing/2014/main" id="{CDB75726-8459-49D1-9107-99F21B4FD2EB}"/>
                </a:ext>
              </a:extLst>
            </p:cNvPr>
            <p:cNvSpPr/>
            <p:nvPr/>
          </p:nvSpPr>
          <p:spPr>
            <a:xfrm>
              <a:off x="3616515" y="5877560"/>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8" name="Volný tvar: obrazec 647">
              <a:extLst>
                <a:ext uri="{FF2B5EF4-FFF2-40B4-BE49-F238E27FC236}">
                  <a16:creationId xmlns:a16="http://schemas.microsoft.com/office/drawing/2014/main" id="{DDC2C2A5-3641-46D1-A1D8-5A4CDA74AF96}"/>
                </a:ext>
              </a:extLst>
            </p:cNvPr>
            <p:cNvSpPr/>
            <p:nvPr/>
          </p:nvSpPr>
          <p:spPr>
            <a:xfrm>
              <a:off x="3945890"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9" name="Volný tvar: obrazec 648">
              <a:extLst>
                <a:ext uri="{FF2B5EF4-FFF2-40B4-BE49-F238E27FC236}">
                  <a16:creationId xmlns:a16="http://schemas.microsoft.com/office/drawing/2014/main" id="{13B9B246-ED85-4F1D-8647-0CC947B77B16}"/>
                </a:ext>
              </a:extLst>
            </p:cNvPr>
            <p:cNvSpPr/>
            <p:nvPr/>
          </p:nvSpPr>
          <p:spPr>
            <a:xfrm>
              <a:off x="427501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0" name="Volný tvar: obrazec 649">
              <a:extLst>
                <a:ext uri="{FF2B5EF4-FFF2-40B4-BE49-F238E27FC236}">
                  <a16:creationId xmlns:a16="http://schemas.microsoft.com/office/drawing/2014/main" id="{709FA82F-5C62-48A8-950A-7C3499C177B2}"/>
                </a:ext>
              </a:extLst>
            </p:cNvPr>
            <p:cNvSpPr/>
            <p:nvPr/>
          </p:nvSpPr>
          <p:spPr>
            <a:xfrm>
              <a:off x="4604321"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51" name="Volný tvar: obrazec 650">
              <a:extLst>
                <a:ext uri="{FF2B5EF4-FFF2-40B4-BE49-F238E27FC236}">
                  <a16:creationId xmlns:a16="http://schemas.microsoft.com/office/drawing/2014/main" id="{85DFB8B9-42F4-4730-89F4-9F42DA39E685}"/>
                </a:ext>
              </a:extLst>
            </p:cNvPr>
            <p:cNvSpPr/>
            <p:nvPr/>
          </p:nvSpPr>
          <p:spPr>
            <a:xfrm>
              <a:off x="4933505"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2" name="Volný tvar: obrazec 651">
              <a:extLst>
                <a:ext uri="{FF2B5EF4-FFF2-40B4-BE49-F238E27FC236}">
                  <a16:creationId xmlns:a16="http://schemas.microsoft.com/office/drawing/2014/main" id="{C20177A7-B379-44CC-9147-CA30B74CEEB5}"/>
                </a:ext>
              </a:extLst>
            </p:cNvPr>
            <p:cNvSpPr/>
            <p:nvPr/>
          </p:nvSpPr>
          <p:spPr>
            <a:xfrm>
              <a:off x="5262753"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3" name="Volný tvar: obrazec 652">
              <a:extLst>
                <a:ext uri="{FF2B5EF4-FFF2-40B4-BE49-F238E27FC236}">
                  <a16:creationId xmlns:a16="http://schemas.microsoft.com/office/drawing/2014/main" id="{B86919A5-E033-448A-9719-EF986FE46644}"/>
                </a:ext>
              </a:extLst>
            </p:cNvPr>
            <p:cNvSpPr/>
            <p:nvPr/>
          </p:nvSpPr>
          <p:spPr>
            <a:xfrm>
              <a:off x="5592000" y="5640070"/>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4" name="Volný tvar: obrazec 653">
              <a:extLst>
                <a:ext uri="{FF2B5EF4-FFF2-40B4-BE49-F238E27FC236}">
                  <a16:creationId xmlns:a16="http://schemas.microsoft.com/office/drawing/2014/main" id="{77E91A6B-A7F3-4465-9486-13076C8C4797}"/>
                </a:ext>
              </a:extLst>
            </p:cNvPr>
            <p:cNvSpPr/>
            <p:nvPr/>
          </p:nvSpPr>
          <p:spPr>
            <a:xfrm>
              <a:off x="5921184"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5" name="Volný tvar: obrazec 654">
              <a:extLst>
                <a:ext uri="{FF2B5EF4-FFF2-40B4-BE49-F238E27FC236}">
                  <a16:creationId xmlns:a16="http://schemas.microsoft.com/office/drawing/2014/main" id="{095510D3-BC94-4D36-9455-87DC2D7CBFD2}"/>
                </a:ext>
              </a:extLst>
            </p:cNvPr>
            <p:cNvSpPr/>
            <p:nvPr/>
          </p:nvSpPr>
          <p:spPr>
            <a:xfrm>
              <a:off x="6250559" y="5640070"/>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6" name="Volný tvar: obrazec 655">
              <a:extLst>
                <a:ext uri="{FF2B5EF4-FFF2-40B4-BE49-F238E27FC236}">
                  <a16:creationId xmlns:a16="http://schemas.microsoft.com/office/drawing/2014/main" id="{69EC91EA-DC11-44F3-B0DF-A1C6A30C0372}"/>
                </a:ext>
              </a:extLst>
            </p:cNvPr>
            <p:cNvSpPr/>
            <p:nvPr/>
          </p:nvSpPr>
          <p:spPr>
            <a:xfrm>
              <a:off x="6579679" y="5640070"/>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57" name="Volný tvar: obrazec 656">
              <a:extLst>
                <a:ext uri="{FF2B5EF4-FFF2-40B4-BE49-F238E27FC236}">
                  <a16:creationId xmlns:a16="http://schemas.microsoft.com/office/drawing/2014/main" id="{BC24C2D3-1633-47ED-8AFC-CA25CA54B113}"/>
                </a:ext>
              </a:extLst>
            </p:cNvPr>
            <p:cNvSpPr/>
            <p:nvPr/>
          </p:nvSpPr>
          <p:spPr>
            <a:xfrm>
              <a:off x="6909117"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8" name="Volný tvar: obrazec 657">
              <a:extLst>
                <a:ext uri="{FF2B5EF4-FFF2-40B4-BE49-F238E27FC236}">
                  <a16:creationId xmlns:a16="http://schemas.microsoft.com/office/drawing/2014/main" id="{F8C48B23-2E54-4C99-A84A-47E1AF5D6929}"/>
                </a:ext>
              </a:extLst>
            </p:cNvPr>
            <p:cNvSpPr/>
            <p:nvPr/>
          </p:nvSpPr>
          <p:spPr>
            <a:xfrm>
              <a:off x="7238301"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9" name="Volný tvar: obrazec 658">
              <a:extLst>
                <a:ext uri="{FF2B5EF4-FFF2-40B4-BE49-F238E27FC236}">
                  <a16:creationId xmlns:a16="http://schemas.microsoft.com/office/drawing/2014/main" id="{93B8F0C9-8D4E-4F38-908B-51C1232DFCCB}"/>
                </a:ext>
              </a:extLst>
            </p:cNvPr>
            <p:cNvSpPr/>
            <p:nvPr/>
          </p:nvSpPr>
          <p:spPr>
            <a:xfrm>
              <a:off x="7567548"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0" name="Volný tvar: obrazec 659">
              <a:extLst>
                <a:ext uri="{FF2B5EF4-FFF2-40B4-BE49-F238E27FC236}">
                  <a16:creationId xmlns:a16="http://schemas.microsoft.com/office/drawing/2014/main" id="{3F4433CA-FEBE-49F6-B6CE-B17C7B3BB40C}"/>
                </a:ext>
              </a:extLst>
            </p:cNvPr>
            <p:cNvSpPr/>
            <p:nvPr/>
          </p:nvSpPr>
          <p:spPr>
            <a:xfrm>
              <a:off x="7896732"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1" name="Volný tvar: obrazec 660">
              <a:extLst>
                <a:ext uri="{FF2B5EF4-FFF2-40B4-BE49-F238E27FC236}">
                  <a16:creationId xmlns:a16="http://schemas.microsoft.com/office/drawing/2014/main" id="{727ED6C8-CD3C-4501-9BDE-E4A5EB1FEBB0}"/>
                </a:ext>
              </a:extLst>
            </p:cNvPr>
            <p:cNvSpPr/>
            <p:nvPr/>
          </p:nvSpPr>
          <p:spPr>
            <a:xfrm>
              <a:off x="8226107" y="5640070"/>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2" name="Volný tvar: obrazec 661">
              <a:extLst>
                <a:ext uri="{FF2B5EF4-FFF2-40B4-BE49-F238E27FC236}">
                  <a16:creationId xmlns:a16="http://schemas.microsoft.com/office/drawing/2014/main" id="{F9A0850E-2EF7-44CA-85C5-C864451C2F66}"/>
                </a:ext>
              </a:extLst>
            </p:cNvPr>
            <p:cNvSpPr/>
            <p:nvPr/>
          </p:nvSpPr>
          <p:spPr>
            <a:xfrm>
              <a:off x="8555228" y="5640070"/>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63" name="Volný tvar: obrazec 662">
              <a:extLst>
                <a:ext uri="{FF2B5EF4-FFF2-40B4-BE49-F238E27FC236}">
                  <a16:creationId xmlns:a16="http://schemas.microsoft.com/office/drawing/2014/main" id="{897C5355-46A5-4A06-965C-55332E413CB8}"/>
                </a:ext>
              </a:extLst>
            </p:cNvPr>
            <p:cNvSpPr/>
            <p:nvPr/>
          </p:nvSpPr>
          <p:spPr>
            <a:xfrm>
              <a:off x="8884666"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4" name="Volný tvar: obrazec 663">
              <a:extLst>
                <a:ext uri="{FF2B5EF4-FFF2-40B4-BE49-F238E27FC236}">
                  <a16:creationId xmlns:a16="http://schemas.microsoft.com/office/drawing/2014/main" id="{1102A5FC-97FF-4914-BA20-824562B6BB18}"/>
                </a:ext>
              </a:extLst>
            </p:cNvPr>
            <p:cNvSpPr/>
            <p:nvPr/>
          </p:nvSpPr>
          <p:spPr>
            <a:xfrm>
              <a:off x="9213722"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5" name="Volný tvar: obrazec 664">
              <a:extLst>
                <a:ext uri="{FF2B5EF4-FFF2-40B4-BE49-F238E27FC236}">
                  <a16:creationId xmlns:a16="http://schemas.microsoft.com/office/drawing/2014/main" id="{AA384398-E279-4025-9D2C-C5C2EAEB989A}"/>
                </a:ext>
              </a:extLst>
            </p:cNvPr>
            <p:cNvSpPr/>
            <p:nvPr/>
          </p:nvSpPr>
          <p:spPr>
            <a:xfrm>
              <a:off x="5262753"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6" name="Volný tvar: obrazec 665">
              <a:extLst>
                <a:ext uri="{FF2B5EF4-FFF2-40B4-BE49-F238E27FC236}">
                  <a16:creationId xmlns:a16="http://schemas.microsoft.com/office/drawing/2014/main" id="{E91D3DF2-BF6D-40DC-B9F5-B427E6239766}"/>
                </a:ext>
              </a:extLst>
            </p:cNvPr>
            <p:cNvSpPr/>
            <p:nvPr/>
          </p:nvSpPr>
          <p:spPr>
            <a:xfrm>
              <a:off x="5592000" y="5877560"/>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7" name="Volný tvar: obrazec 666">
              <a:extLst>
                <a:ext uri="{FF2B5EF4-FFF2-40B4-BE49-F238E27FC236}">
                  <a16:creationId xmlns:a16="http://schemas.microsoft.com/office/drawing/2014/main" id="{73996497-808F-4544-8A10-BC35C34B71B5}"/>
                </a:ext>
              </a:extLst>
            </p:cNvPr>
            <p:cNvSpPr/>
            <p:nvPr/>
          </p:nvSpPr>
          <p:spPr>
            <a:xfrm>
              <a:off x="5921184"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8" name="Volný tvar: obrazec 667">
              <a:extLst>
                <a:ext uri="{FF2B5EF4-FFF2-40B4-BE49-F238E27FC236}">
                  <a16:creationId xmlns:a16="http://schemas.microsoft.com/office/drawing/2014/main" id="{60A05591-B0EE-4445-8884-EFD43FDFD967}"/>
                </a:ext>
              </a:extLst>
            </p:cNvPr>
            <p:cNvSpPr/>
            <p:nvPr/>
          </p:nvSpPr>
          <p:spPr>
            <a:xfrm>
              <a:off x="6250559" y="5877560"/>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9" name="Volný tvar: obrazec 668">
              <a:extLst>
                <a:ext uri="{FF2B5EF4-FFF2-40B4-BE49-F238E27FC236}">
                  <a16:creationId xmlns:a16="http://schemas.microsoft.com/office/drawing/2014/main" id="{E1F208B2-167A-4843-A6F9-6E702A121E36}"/>
                </a:ext>
              </a:extLst>
            </p:cNvPr>
            <p:cNvSpPr/>
            <p:nvPr/>
          </p:nvSpPr>
          <p:spPr>
            <a:xfrm>
              <a:off x="6579679" y="5877560"/>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70" name="Volný tvar: obrazec 669">
              <a:extLst>
                <a:ext uri="{FF2B5EF4-FFF2-40B4-BE49-F238E27FC236}">
                  <a16:creationId xmlns:a16="http://schemas.microsoft.com/office/drawing/2014/main" id="{4CB2161D-CC51-4142-BF38-D3F8C99EB81A}"/>
                </a:ext>
              </a:extLst>
            </p:cNvPr>
            <p:cNvSpPr/>
            <p:nvPr/>
          </p:nvSpPr>
          <p:spPr>
            <a:xfrm>
              <a:off x="6909117"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1" name="Volný tvar: obrazec 670">
              <a:extLst>
                <a:ext uri="{FF2B5EF4-FFF2-40B4-BE49-F238E27FC236}">
                  <a16:creationId xmlns:a16="http://schemas.microsoft.com/office/drawing/2014/main" id="{655AA762-1CF7-4DE6-9CAD-AFA32A41754B}"/>
                </a:ext>
              </a:extLst>
            </p:cNvPr>
            <p:cNvSpPr/>
            <p:nvPr/>
          </p:nvSpPr>
          <p:spPr>
            <a:xfrm>
              <a:off x="7238301"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2" name="Volný tvar: obrazec 671">
              <a:extLst>
                <a:ext uri="{FF2B5EF4-FFF2-40B4-BE49-F238E27FC236}">
                  <a16:creationId xmlns:a16="http://schemas.microsoft.com/office/drawing/2014/main" id="{33998AAA-16CB-4952-B344-23F3150D0B8F}"/>
                </a:ext>
              </a:extLst>
            </p:cNvPr>
            <p:cNvSpPr/>
            <p:nvPr/>
          </p:nvSpPr>
          <p:spPr>
            <a:xfrm>
              <a:off x="7567548"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3" name="Volný tvar: obrazec 672">
              <a:extLst>
                <a:ext uri="{FF2B5EF4-FFF2-40B4-BE49-F238E27FC236}">
                  <a16:creationId xmlns:a16="http://schemas.microsoft.com/office/drawing/2014/main" id="{26F8B157-6E5A-4753-9D9C-15C6BCE43009}"/>
                </a:ext>
              </a:extLst>
            </p:cNvPr>
            <p:cNvSpPr/>
            <p:nvPr/>
          </p:nvSpPr>
          <p:spPr>
            <a:xfrm>
              <a:off x="7896732"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4" name="Volný tvar: obrazec 673">
              <a:extLst>
                <a:ext uri="{FF2B5EF4-FFF2-40B4-BE49-F238E27FC236}">
                  <a16:creationId xmlns:a16="http://schemas.microsoft.com/office/drawing/2014/main" id="{9A0358AE-560A-42B1-AC7E-DAA2830FA382}"/>
                </a:ext>
              </a:extLst>
            </p:cNvPr>
            <p:cNvSpPr/>
            <p:nvPr/>
          </p:nvSpPr>
          <p:spPr>
            <a:xfrm>
              <a:off x="8226107" y="5877560"/>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5" name="Volný tvar: obrazec 674">
              <a:extLst>
                <a:ext uri="{FF2B5EF4-FFF2-40B4-BE49-F238E27FC236}">
                  <a16:creationId xmlns:a16="http://schemas.microsoft.com/office/drawing/2014/main" id="{5B699C37-D9A1-4B31-99AF-FCB34C8438FF}"/>
                </a:ext>
              </a:extLst>
            </p:cNvPr>
            <p:cNvSpPr/>
            <p:nvPr/>
          </p:nvSpPr>
          <p:spPr>
            <a:xfrm>
              <a:off x="8555228" y="5877560"/>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76" name="Volný tvar: obrazec 675">
              <a:extLst>
                <a:ext uri="{FF2B5EF4-FFF2-40B4-BE49-F238E27FC236}">
                  <a16:creationId xmlns:a16="http://schemas.microsoft.com/office/drawing/2014/main" id="{3A051869-9A10-47E3-8F1C-74AB5CAB413E}"/>
                </a:ext>
              </a:extLst>
            </p:cNvPr>
            <p:cNvSpPr/>
            <p:nvPr/>
          </p:nvSpPr>
          <p:spPr>
            <a:xfrm>
              <a:off x="8884666"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7" name="Volný tvar: obrazec 676">
              <a:extLst>
                <a:ext uri="{FF2B5EF4-FFF2-40B4-BE49-F238E27FC236}">
                  <a16:creationId xmlns:a16="http://schemas.microsoft.com/office/drawing/2014/main" id="{0AA4F20E-49D5-4A47-8BDA-8D30187094A7}"/>
                </a:ext>
              </a:extLst>
            </p:cNvPr>
            <p:cNvSpPr/>
            <p:nvPr/>
          </p:nvSpPr>
          <p:spPr>
            <a:xfrm>
              <a:off x="9213722"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8" name="Volný tvar: obrazec 677">
              <a:extLst>
                <a:ext uri="{FF2B5EF4-FFF2-40B4-BE49-F238E27FC236}">
                  <a16:creationId xmlns:a16="http://schemas.microsoft.com/office/drawing/2014/main" id="{E7A06E93-FFC0-42D2-9BA6-1E2C881B0C46}"/>
                </a:ext>
              </a:extLst>
            </p:cNvPr>
            <p:cNvSpPr/>
            <p:nvPr/>
          </p:nvSpPr>
          <p:spPr>
            <a:xfrm>
              <a:off x="9542906" y="5640070"/>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9" name="Volný tvar: obrazec 678">
              <a:extLst>
                <a:ext uri="{FF2B5EF4-FFF2-40B4-BE49-F238E27FC236}">
                  <a16:creationId xmlns:a16="http://schemas.microsoft.com/office/drawing/2014/main" id="{9056A5D3-1AA2-479D-972F-6B9DEE8E04B0}"/>
                </a:ext>
              </a:extLst>
            </p:cNvPr>
            <p:cNvSpPr/>
            <p:nvPr/>
          </p:nvSpPr>
          <p:spPr>
            <a:xfrm>
              <a:off x="9872154"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0" name="Volný tvar: obrazec 679">
              <a:extLst>
                <a:ext uri="{FF2B5EF4-FFF2-40B4-BE49-F238E27FC236}">
                  <a16:creationId xmlns:a16="http://schemas.microsoft.com/office/drawing/2014/main" id="{1FE3A723-E173-47E4-AE3B-562C6CB129FB}"/>
                </a:ext>
              </a:extLst>
            </p:cNvPr>
            <p:cNvSpPr/>
            <p:nvPr/>
          </p:nvSpPr>
          <p:spPr>
            <a:xfrm>
              <a:off x="10201402"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1" name="Volný tvar: obrazec 680">
              <a:extLst>
                <a:ext uri="{FF2B5EF4-FFF2-40B4-BE49-F238E27FC236}">
                  <a16:creationId xmlns:a16="http://schemas.microsoft.com/office/drawing/2014/main" id="{B8D2FDED-EBBF-424B-9986-6A6B5198F129}"/>
                </a:ext>
              </a:extLst>
            </p:cNvPr>
            <p:cNvSpPr/>
            <p:nvPr/>
          </p:nvSpPr>
          <p:spPr>
            <a:xfrm>
              <a:off x="10530649" y="5640070"/>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2" name="Volný tvar: obrazec 681">
              <a:extLst>
                <a:ext uri="{FF2B5EF4-FFF2-40B4-BE49-F238E27FC236}">
                  <a16:creationId xmlns:a16="http://schemas.microsoft.com/office/drawing/2014/main" id="{666CACD7-F06F-4BFA-96A4-64CE3FD77A51}"/>
                </a:ext>
              </a:extLst>
            </p:cNvPr>
            <p:cNvSpPr/>
            <p:nvPr/>
          </p:nvSpPr>
          <p:spPr>
            <a:xfrm>
              <a:off x="10860023"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3" name="Volný tvar: obrazec 682">
              <a:extLst>
                <a:ext uri="{FF2B5EF4-FFF2-40B4-BE49-F238E27FC236}">
                  <a16:creationId xmlns:a16="http://schemas.microsoft.com/office/drawing/2014/main" id="{FB7BFECE-90F5-46A1-954A-4ECC8F81266B}"/>
                </a:ext>
              </a:extLst>
            </p:cNvPr>
            <p:cNvSpPr/>
            <p:nvPr/>
          </p:nvSpPr>
          <p:spPr>
            <a:xfrm>
              <a:off x="11189144"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4" name="Volný tvar: obrazec 683">
              <a:extLst>
                <a:ext uri="{FF2B5EF4-FFF2-40B4-BE49-F238E27FC236}">
                  <a16:creationId xmlns:a16="http://schemas.microsoft.com/office/drawing/2014/main" id="{3D7617D9-7CEC-4229-A650-DD3848F365BE}"/>
                </a:ext>
              </a:extLst>
            </p:cNvPr>
            <p:cNvSpPr/>
            <p:nvPr/>
          </p:nvSpPr>
          <p:spPr>
            <a:xfrm>
              <a:off x="11518455"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5" name="Volný tvar: obrazec 684">
              <a:extLst>
                <a:ext uri="{FF2B5EF4-FFF2-40B4-BE49-F238E27FC236}">
                  <a16:creationId xmlns:a16="http://schemas.microsoft.com/office/drawing/2014/main" id="{5FD4A9A5-BF66-4233-90E6-9C54D17DC804}"/>
                </a:ext>
              </a:extLst>
            </p:cNvPr>
            <p:cNvSpPr/>
            <p:nvPr/>
          </p:nvSpPr>
          <p:spPr>
            <a:xfrm>
              <a:off x="9542906" y="5877560"/>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6" name="Volný tvar: obrazec 685">
              <a:extLst>
                <a:ext uri="{FF2B5EF4-FFF2-40B4-BE49-F238E27FC236}">
                  <a16:creationId xmlns:a16="http://schemas.microsoft.com/office/drawing/2014/main" id="{56427AA0-FEF7-46B2-AE5A-FD1210F4F879}"/>
                </a:ext>
              </a:extLst>
            </p:cNvPr>
            <p:cNvSpPr/>
            <p:nvPr/>
          </p:nvSpPr>
          <p:spPr>
            <a:xfrm>
              <a:off x="9872154"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7" name="Volný tvar: obrazec 686">
              <a:extLst>
                <a:ext uri="{FF2B5EF4-FFF2-40B4-BE49-F238E27FC236}">
                  <a16:creationId xmlns:a16="http://schemas.microsoft.com/office/drawing/2014/main" id="{E8E74DD9-6C70-476A-A360-A0678AF169B6}"/>
                </a:ext>
              </a:extLst>
            </p:cNvPr>
            <p:cNvSpPr/>
            <p:nvPr/>
          </p:nvSpPr>
          <p:spPr>
            <a:xfrm>
              <a:off x="10201402"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8" name="Volný tvar: obrazec 687">
              <a:extLst>
                <a:ext uri="{FF2B5EF4-FFF2-40B4-BE49-F238E27FC236}">
                  <a16:creationId xmlns:a16="http://schemas.microsoft.com/office/drawing/2014/main" id="{83AC3311-9A4F-4864-B6D1-E65615F77039}"/>
                </a:ext>
              </a:extLst>
            </p:cNvPr>
            <p:cNvSpPr/>
            <p:nvPr/>
          </p:nvSpPr>
          <p:spPr>
            <a:xfrm>
              <a:off x="10530649" y="5877560"/>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9" name="Volný tvar: obrazec 688">
              <a:extLst>
                <a:ext uri="{FF2B5EF4-FFF2-40B4-BE49-F238E27FC236}">
                  <a16:creationId xmlns:a16="http://schemas.microsoft.com/office/drawing/2014/main" id="{97DCDED5-82E8-414F-AE1F-A6A0FE13CCE7}"/>
                </a:ext>
              </a:extLst>
            </p:cNvPr>
            <p:cNvSpPr/>
            <p:nvPr/>
          </p:nvSpPr>
          <p:spPr>
            <a:xfrm>
              <a:off x="10860023"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0" name="Volný tvar: obrazec 689">
              <a:extLst>
                <a:ext uri="{FF2B5EF4-FFF2-40B4-BE49-F238E27FC236}">
                  <a16:creationId xmlns:a16="http://schemas.microsoft.com/office/drawing/2014/main" id="{3AD12E71-33E1-4AD4-AEB7-A2D52B410B94}"/>
                </a:ext>
              </a:extLst>
            </p:cNvPr>
            <p:cNvSpPr/>
            <p:nvPr/>
          </p:nvSpPr>
          <p:spPr>
            <a:xfrm>
              <a:off x="11189144"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1" name="Volný tvar: obrazec 690">
              <a:extLst>
                <a:ext uri="{FF2B5EF4-FFF2-40B4-BE49-F238E27FC236}">
                  <a16:creationId xmlns:a16="http://schemas.microsoft.com/office/drawing/2014/main" id="{32540792-E8E7-4121-AAFB-21704B3C6AE6}"/>
                </a:ext>
              </a:extLst>
            </p:cNvPr>
            <p:cNvSpPr/>
            <p:nvPr/>
          </p:nvSpPr>
          <p:spPr>
            <a:xfrm>
              <a:off x="11518455"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3" name="Volný tvar: obrazec 692">
              <a:extLst>
                <a:ext uri="{FF2B5EF4-FFF2-40B4-BE49-F238E27FC236}">
                  <a16:creationId xmlns:a16="http://schemas.microsoft.com/office/drawing/2014/main" id="{C2DE777F-C9DE-44CC-9AAF-714A78EEC4A3}"/>
                </a:ext>
              </a:extLst>
            </p:cNvPr>
            <p:cNvSpPr/>
            <p:nvPr/>
          </p:nvSpPr>
          <p:spPr>
            <a:xfrm>
              <a:off x="982535"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4" name="Volný tvar: obrazec 693">
              <a:extLst>
                <a:ext uri="{FF2B5EF4-FFF2-40B4-BE49-F238E27FC236}">
                  <a16:creationId xmlns:a16="http://schemas.microsoft.com/office/drawing/2014/main" id="{87CD3B4A-E550-4FB8-BD01-BBF4EFE1D465}"/>
                </a:ext>
              </a:extLst>
            </p:cNvPr>
            <p:cNvSpPr/>
            <p:nvPr/>
          </p:nvSpPr>
          <p:spPr>
            <a:xfrm>
              <a:off x="1311783"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5" name="Volný tvar: obrazec 694">
              <a:extLst>
                <a:ext uri="{FF2B5EF4-FFF2-40B4-BE49-F238E27FC236}">
                  <a16:creationId xmlns:a16="http://schemas.microsoft.com/office/drawing/2014/main" id="{00E8DB59-6D5D-44A5-BEAA-CE941065AC9B}"/>
                </a:ext>
              </a:extLst>
            </p:cNvPr>
            <p:cNvSpPr/>
            <p:nvPr/>
          </p:nvSpPr>
          <p:spPr>
            <a:xfrm>
              <a:off x="1641030"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6" name="Volný tvar: obrazec 695">
              <a:extLst>
                <a:ext uri="{FF2B5EF4-FFF2-40B4-BE49-F238E27FC236}">
                  <a16:creationId xmlns:a16="http://schemas.microsoft.com/office/drawing/2014/main" id="{CA070E4D-B372-4880-BC59-EAB6790841E2}"/>
                </a:ext>
              </a:extLst>
            </p:cNvPr>
            <p:cNvSpPr/>
            <p:nvPr/>
          </p:nvSpPr>
          <p:spPr>
            <a:xfrm>
              <a:off x="1970341"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7" name="Volný tvar: obrazec 696">
              <a:extLst>
                <a:ext uri="{FF2B5EF4-FFF2-40B4-BE49-F238E27FC236}">
                  <a16:creationId xmlns:a16="http://schemas.microsoft.com/office/drawing/2014/main" id="{D76AA85E-0E99-461D-B7AD-4A622C62A6B1}"/>
                </a:ext>
              </a:extLst>
            </p:cNvPr>
            <p:cNvSpPr/>
            <p:nvPr/>
          </p:nvSpPr>
          <p:spPr>
            <a:xfrm>
              <a:off x="2299398" y="5162169"/>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98" name="Volný tvar: obrazec 697">
              <a:extLst>
                <a:ext uri="{FF2B5EF4-FFF2-40B4-BE49-F238E27FC236}">
                  <a16:creationId xmlns:a16="http://schemas.microsoft.com/office/drawing/2014/main" id="{94B0FEF0-4A10-4E15-A74B-66D6567DF314}"/>
                </a:ext>
              </a:extLst>
            </p:cNvPr>
            <p:cNvSpPr/>
            <p:nvPr/>
          </p:nvSpPr>
          <p:spPr>
            <a:xfrm>
              <a:off x="2628836"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9" name="Volný tvar: obrazec 698">
              <a:extLst>
                <a:ext uri="{FF2B5EF4-FFF2-40B4-BE49-F238E27FC236}">
                  <a16:creationId xmlns:a16="http://schemas.microsoft.com/office/drawing/2014/main" id="{43345F68-D92D-4560-9F22-3B9A8B9F912C}"/>
                </a:ext>
              </a:extLst>
            </p:cNvPr>
            <p:cNvSpPr/>
            <p:nvPr/>
          </p:nvSpPr>
          <p:spPr>
            <a:xfrm>
              <a:off x="295802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0" name="Volný tvar: obrazec 699">
              <a:extLst>
                <a:ext uri="{FF2B5EF4-FFF2-40B4-BE49-F238E27FC236}">
                  <a16:creationId xmlns:a16="http://schemas.microsoft.com/office/drawing/2014/main" id="{F8147E30-6719-4B24-AFA4-B48D6D4626B7}"/>
                </a:ext>
              </a:extLst>
            </p:cNvPr>
            <p:cNvSpPr/>
            <p:nvPr/>
          </p:nvSpPr>
          <p:spPr>
            <a:xfrm>
              <a:off x="3287395"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1" name="Volný tvar: obrazec 700">
              <a:extLst>
                <a:ext uri="{FF2B5EF4-FFF2-40B4-BE49-F238E27FC236}">
                  <a16:creationId xmlns:a16="http://schemas.microsoft.com/office/drawing/2014/main" id="{41524417-4A91-4BA9-B533-690DEFE779E8}"/>
                </a:ext>
              </a:extLst>
            </p:cNvPr>
            <p:cNvSpPr/>
            <p:nvPr/>
          </p:nvSpPr>
          <p:spPr>
            <a:xfrm>
              <a:off x="3616515" y="5162169"/>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2" name="Volný tvar: obrazec 701">
              <a:extLst>
                <a:ext uri="{FF2B5EF4-FFF2-40B4-BE49-F238E27FC236}">
                  <a16:creationId xmlns:a16="http://schemas.microsoft.com/office/drawing/2014/main" id="{58121944-5AD0-4FA7-8986-71F916679F3B}"/>
                </a:ext>
              </a:extLst>
            </p:cNvPr>
            <p:cNvSpPr/>
            <p:nvPr/>
          </p:nvSpPr>
          <p:spPr>
            <a:xfrm>
              <a:off x="3945890"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3" name="Volný tvar: obrazec 702">
              <a:extLst>
                <a:ext uri="{FF2B5EF4-FFF2-40B4-BE49-F238E27FC236}">
                  <a16:creationId xmlns:a16="http://schemas.microsoft.com/office/drawing/2014/main" id="{01DDF282-93CA-43A5-8EDF-0628558B5770}"/>
                </a:ext>
              </a:extLst>
            </p:cNvPr>
            <p:cNvSpPr/>
            <p:nvPr/>
          </p:nvSpPr>
          <p:spPr>
            <a:xfrm>
              <a:off x="427501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4" name="Volný tvar: obrazec 703">
              <a:extLst>
                <a:ext uri="{FF2B5EF4-FFF2-40B4-BE49-F238E27FC236}">
                  <a16:creationId xmlns:a16="http://schemas.microsoft.com/office/drawing/2014/main" id="{3C3D93E6-5E42-435E-8BFE-A94DF83729F5}"/>
                </a:ext>
              </a:extLst>
            </p:cNvPr>
            <p:cNvSpPr/>
            <p:nvPr/>
          </p:nvSpPr>
          <p:spPr>
            <a:xfrm>
              <a:off x="4604321"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5" name="Volný tvar: obrazec 704">
              <a:extLst>
                <a:ext uri="{FF2B5EF4-FFF2-40B4-BE49-F238E27FC236}">
                  <a16:creationId xmlns:a16="http://schemas.microsoft.com/office/drawing/2014/main" id="{199B97B7-EBE5-4BEA-9DCC-D94B1101C7E6}"/>
                </a:ext>
              </a:extLst>
            </p:cNvPr>
            <p:cNvSpPr/>
            <p:nvPr/>
          </p:nvSpPr>
          <p:spPr>
            <a:xfrm>
              <a:off x="4933505"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6" name="Volný tvar: obrazec 705">
              <a:extLst>
                <a:ext uri="{FF2B5EF4-FFF2-40B4-BE49-F238E27FC236}">
                  <a16:creationId xmlns:a16="http://schemas.microsoft.com/office/drawing/2014/main" id="{ECE12E22-A4D1-4B8B-A9DA-B5E17D9751CD}"/>
                </a:ext>
              </a:extLst>
            </p:cNvPr>
            <p:cNvSpPr/>
            <p:nvPr/>
          </p:nvSpPr>
          <p:spPr>
            <a:xfrm>
              <a:off x="982535"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7" name="Volný tvar: obrazec 706">
              <a:extLst>
                <a:ext uri="{FF2B5EF4-FFF2-40B4-BE49-F238E27FC236}">
                  <a16:creationId xmlns:a16="http://schemas.microsoft.com/office/drawing/2014/main" id="{1B0CD6AE-BF53-4606-A2A5-95BAA3F955C2}"/>
                </a:ext>
              </a:extLst>
            </p:cNvPr>
            <p:cNvSpPr/>
            <p:nvPr/>
          </p:nvSpPr>
          <p:spPr>
            <a:xfrm>
              <a:off x="1311783"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8" name="Volný tvar: obrazec 707">
              <a:extLst>
                <a:ext uri="{FF2B5EF4-FFF2-40B4-BE49-F238E27FC236}">
                  <a16:creationId xmlns:a16="http://schemas.microsoft.com/office/drawing/2014/main" id="{5E8BDEFD-F139-4D7B-B7DC-A47B84A26479}"/>
                </a:ext>
              </a:extLst>
            </p:cNvPr>
            <p:cNvSpPr/>
            <p:nvPr/>
          </p:nvSpPr>
          <p:spPr>
            <a:xfrm>
              <a:off x="1641030"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9" name="Volný tvar: obrazec 708">
              <a:extLst>
                <a:ext uri="{FF2B5EF4-FFF2-40B4-BE49-F238E27FC236}">
                  <a16:creationId xmlns:a16="http://schemas.microsoft.com/office/drawing/2014/main" id="{39853B56-988D-41B1-82C4-E3F9FEF6317F}"/>
                </a:ext>
              </a:extLst>
            </p:cNvPr>
            <p:cNvSpPr/>
            <p:nvPr/>
          </p:nvSpPr>
          <p:spPr>
            <a:xfrm>
              <a:off x="1970341"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0" name="Volný tvar: obrazec 709">
              <a:extLst>
                <a:ext uri="{FF2B5EF4-FFF2-40B4-BE49-F238E27FC236}">
                  <a16:creationId xmlns:a16="http://schemas.microsoft.com/office/drawing/2014/main" id="{51F6653F-9BBB-47E8-9292-B442D7E97E32}"/>
                </a:ext>
              </a:extLst>
            </p:cNvPr>
            <p:cNvSpPr/>
            <p:nvPr/>
          </p:nvSpPr>
          <p:spPr>
            <a:xfrm>
              <a:off x="2299398" y="5399595"/>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11" name="Volný tvar: obrazec 710">
              <a:extLst>
                <a:ext uri="{FF2B5EF4-FFF2-40B4-BE49-F238E27FC236}">
                  <a16:creationId xmlns:a16="http://schemas.microsoft.com/office/drawing/2014/main" id="{EB1B6C61-1265-4C2C-B0B4-0C6EC7D6155C}"/>
                </a:ext>
              </a:extLst>
            </p:cNvPr>
            <p:cNvSpPr/>
            <p:nvPr/>
          </p:nvSpPr>
          <p:spPr>
            <a:xfrm>
              <a:off x="2628836"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2" name="Volný tvar: obrazec 711">
              <a:extLst>
                <a:ext uri="{FF2B5EF4-FFF2-40B4-BE49-F238E27FC236}">
                  <a16:creationId xmlns:a16="http://schemas.microsoft.com/office/drawing/2014/main" id="{C3B0E22A-BA78-4F42-8B35-C572E05CCD8D}"/>
                </a:ext>
              </a:extLst>
            </p:cNvPr>
            <p:cNvSpPr/>
            <p:nvPr/>
          </p:nvSpPr>
          <p:spPr>
            <a:xfrm>
              <a:off x="295802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3" name="Volný tvar: obrazec 712">
              <a:extLst>
                <a:ext uri="{FF2B5EF4-FFF2-40B4-BE49-F238E27FC236}">
                  <a16:creationId xmlns:a16="http://schemas.microsoft.com/office/drawing/2014/main" id="{DF929EEB-2A70-4E06-ADFF-A2A8E94CEDBD}"/>
                </a:ext>
              </a:extLst>
            </p:cNvPr>
            <p:cNvSpPr/>
            <p:nvPr/>
          </p:nvSpPr>
          <p:spPr>
            <a:xfrm>
              <a:off x="3287395"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4" name="Volný tvar: obrazec 713">
              <a:extLst>
                <a:ext uri="{FF2B5EF4-FFF2-40B4-BE49-F238E27FC236}">
                  <a16:creationId xmlns:a16="http://schemas.microsoft.com/office/drawing/2014/main" id="{4B2B829A-DE37-4D3C-B1AC-EF8FC3A6F2EB}"/>
                </a:ext>
              </a:extLst>
            </p:cNvPr>
            <p:cNvSpPr/>
            <p:nvPr/>
          </p:nvSpPr>
          <p:spPr>
            <a:xfrm>
              <a:off x="3616515" y="5399595"/>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5" name="Volný tvar: obrazec 714">
              <a:extLst>
                <a:ext uri="{FF2B5EF4-FFF2-40B4-BE49-F238E27FC236}">
                  <a16:creationId xmlns:a16="http://schemas.microsoft.com/office/drawing/2014/main" id="{C572721E-6B3A-4C5C-AD82-1561443FA4E2}"/>
                </a:ext>
              </a:extLst>
            </p:cNvPr>
            <p:cNvSpPr/>
            <p:nvPr/>
          </p:nvSpPr>
          <p:spPr>
            <a:xfrm>
              <a:off x="3945890"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6" name="Volný tvar: obrazec 715">
              <a:extLst>
                <a:ext uri="{FF2B5EF4-FFF2-40B4-BE49-F238E27FC236}">
                  <a16:creationId xmlns:a16="http://schemas.microsoft.com/office/drawing/2014/main" id="{7E526516-DAD9-4B69-9802-401984A8C3BD}"/>
                </a:ext>
              </a:extLst>
            </p:cNvPr>
            <p:cNvSpPr/>
            <p:nvPr/>
          </p:nvSpPr>
          <p:spPr>
            <a:xfrm>
              <a:off x="427501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7" name="Volný tvar: obrazec 716">
              <a:extLst>
                <a:ext uri="{FF2B5EF4-FFF2-40B4-BE49-F238E27FC236}">
                  <a16:creationId xmlns:a16="http://schemas.microsoft.com/office/drawing/2014/main" id="{D9C2DA8E-F7D8-4DD1-BB33-D728D931BE38}"/>
                </a:ext>
              </a:extLst>
            </p:cNvPr>
            <p:cNvSpPr/>
            <p:nvPr/>
          </p:nvSpPr>
          <p:spPr>
            <a:xfrm>
              <a:off x="4604321"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8" name="Volný tvar: obrazec 717">
              <a:extLst>
                <a:ext uri="{FF2B5EF4-FFF2-40B4-BE49-F238E27FC236}">
                  <a16:creationId xmlns:a16="http://schemas.microsoft.com/office/drawing/2014/main" id="{184673DB-5518-4F4F-9CC9-E6F9E3079090}"/>
                </a:ext>
              </a:extLst>
            </p:cNvPr>
            <p:cNvSpPr/>
            <p:nvPr/>
          </p:nvSpPr>
          <p:spPr>
            <a:xfrm>
              <a:off x="4933505"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9" name="Volný tvar: obrazec 718">
              <a:extLst>
                <a:ext uri="{FF2B5EF4-FFF2-40B4-BE49-F238E27FC236}">
                  <a16:creationId xmlns:a16="http://schemas.microsoft.com/office/drawing/2014/main" id="{668528B0-A270-4DA6-A610-18210291FF9A}"/>
                </a:ext>
              </a:extLst>
            </p:cNvPr>
            <p:cNvSpPr/>
            <p:nvPr/>
          </p:nvSpPr>
          <p:spPr>
            <a:xfrm>
              <a:off x="5262753"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0" name="Volný tvar: obrazec 719">
              <a:extLst>
                <a:ext uri="{FF2B5EF4-FFF2-40B4-BE49-F238E27FC236}">
                  <a16:creationId xmlns:a16="http://schemas.microsoft.com/office/drawing/2014/main" id="{835B0110-9DC4-4719-AC69-4502661DB791}"/>
                </a:ext>
              </a:extLst>
            </p:cNvPr>
            <p:cNvSpPr/>
            <p:nvPr/>
          </p:nvSpPr>
          <p:spPr>
            <a:xfrm>
              <a:off x="5592000" y="5162169"/>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1" name="Volný tvar: obrazec 720">
              <a:extLst>
                <a:ext uri="{FF2B5EF4-FFF2-40B4-BE49-F238E27FC236}">
                  <a16:creationId xmlns:a16="http://schemas.microsoft.com/office/drawing/2014/main" id="{D22D223B-2944-4067-8C5F-917C72330FD1}"/>
                </a:ext>
              </a:extLst>
            </p:cNvPr>
            <p:cNvSpPr/>
            <p:nvPr/>
          </p:nvSpPr>
          <p:spPr>
            <a:xfrm>
              <a:off x="5921184"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2" name="Volný tvar: obrazec 721">
              <a:extLst>
                <a:ext uri="{FF2B5EF4-FFF2-40B4-BE49-F238E27FC236}">
                  <a16:creationId xmlns:a16="http://schemas.microsoft.com/office/drawing/2014/main" id="{5B4867E4-1CA9-43C5-8096-5755844DC271}"/>
                </a:ext>
              </a:extLst>
            </p:cNvPr>
            <p:cNvSpPr/>
            <p:nvPr/>
          </p:nvSpPr>
          <p:spPr>
            <a:xfrm>
              <a:off x="6250559" y="5162169"/>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3" name="Volný tvar: obrazec 722">
              <a:extLst>
                <a:ext uri="{FF2B5EF4-FFF2-40B4-BE49-F238E27FC236}">
                  <a16:creationId xmlns:a16="http://schemas.microsoft.com/office/drawing/2014/main" id="{20F30EB0-5D9C-4375-90A8-FA031B77051B}"/>
                </a:ext>
              </a:extLst>
            </p:cNvPr>
            <p:cNvSpPr/>
            <p:nvPr/>
          </p:nvSpPr>
          <p:spPr>
            <a:xfrm>
              <a:off x="6579679" y="5162169"/>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24" name="Volný tvar: obrazec 723">
              <a:extLst>
                <a:ext uri="{FF2B5EF4-FFF2-40B4-BE49-F238E27FC236}">
                  <a16:creationId xmlns:a16="http://schemas.microsoft.com/office/drawing/2014/main" id="{1B8C9571-0AC9-4FFE-AB39-EE03BFD634E4}"/>
                </a:ext>
              </a:extLst>
            </p:cNvPr>
            <p:cNvSpPr/>
            <p:nvPr/>
          </p:nvSpPr>
          <p:spPr>
            <a:xfrm>
              <a:off x="6909117"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5" name="Volný tvar: obrazec 724">
              <a:extLst>
                <a:ext uri="{FF2B5EF4-FFF2-40B4-BE49-F238E27FC236}">
                  <a16:creationId xmlns:a16="http://schemas.microsoft.com/office/drawing/2014/main" id="{08E42744-031C-4128-8F04-30DC33A1CC38}"/>
                </a:ext>
              </a:extLst>
            </p:cNvPr>
            <p:cNvSpPr/>
            <p:nvPr/>
          </p:nvSpPr>
          <p:spPr>
            <a:xfrm>
              <a:off x="7238301"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6" name="Volný tvar: obrazec 725">
              <a:extLst>
                <a:ext uri="{FF2B5EF4-FFF2-40B4-BE49-F238E27FC236}">
                  <a16:creationId xmlns:a16="http://schemas.microsoft.com/office/drawing/2014/main" id="{F02F7AE9-1703-4841-A190-3F9D13E05BE0}"/>
                </a:ext>
              </a:extLst>
            </p:cNvPr>
            <p:cNvSpPr/>
            <p:nvPr/>
          </p:nvSpPr>
          <p:spPr>
            <a:xfrm>
              <a:off x="7567548"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7" name="Volný tvar: obrazec 726">
              <a:extLst>
                <a:ext uri="{FF2B5EF4-FFF2-40B4-BE49-F238E27FC236}">
                  <a16:creationId xmlns:a16="http://schemas.microsoft.com/office/drawing/2014/main" id="{9A9A9312-DDF4-4AA5-93D0-F427E6725A05}"/>
                </a:ext>
              </a:extLst>
            </p:cNvPr>
            <p:cNvSpPr/>
            <p:nvPr/>
          </p:nvSpPr>
          <p:spPr>
            <a:xfrm>
              <a:off x="7896732"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8" name="Volný tvar: obrazec 727">
              <a:extLst>
                <a:ext uri="{FF2B5EF4-FFF2-40B4-BE49-F238E27FC236}">
                  <a16:creationId xmlns:a16="http://schemas.microsoft.com/office/drawing/2014/main" id="{448B4F2E-7139-411C-84E9-B80114AEF1E2}"/>
                </a:ext>
              </a:extLst>
            </p:cNvPr>
            <p:cNvSpPr/>
            <p:nvPr/>
          </p:nvSpPr>
          <p:spPr>
            <a:xfrm>
              <a:off x="8226107" y="5162169"/>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9" name="Volný tvar: obrazec 728">
              <a:extLst>
                <a:ext uri="{FF2B5EF4-FFF2-40B4-BE49-F238E27FC236}">
                  <a16:creationId xmlns:a16="http://schemas.microsoft.com/office/drawing/2014/main" id="{10FE440D-B7CF-44CD-B1FE-9408ED84011E}"/>
                </a:ext>
              </a:extLst>
            </p:cNvPr>
            <p:cNvSpPr/>
            <p:nvPr/>
          </p:nvSpPr>
          <p:spPr>
            <a:xfrm>
              <a:off x="8555228" y="5162169"/>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8"/>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30" name="Volný tvar: obrazec 729">
              <a:extLst>
                <a:ext uri="{FF2B5EF4-FFF2-40B4-BE49-F238E27FC236}">
                  <a16:creationId xmlns:a16="http://schemas.microsoft.com/office/drawing/2014/main" id="{30F876A1-AC51-46D6-802A-5BBCBC89024F}"/>
                </a:ext>
              </a:extLst>
            </p:cNvPr>
            <p:cNvSpPr/>
            <p:nvPr/>
          </p:nvSpPr>
          <p:spPr>
            <a:xfrm>
              <a:off x="8884666"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1" name="Volný tvar: obrazec 730">
              <a:extLst>
                <a:ext uri="{FF2B5EF4-FFF2-40B4-BE49-F238E27FC236}">
                  <a16:creationId xmlns:a16="http://schemas.microsoft.com/office/drawing/2014/main" id="{842B4FE4-6031-47EC-A317-DA37A363025D}"/>
                </a:ext>
              </a:extLst>
            </p:cNvPr>
            <p:cNvSpPr/>
            <p:nvPr/>
          </p:nvSpPr>
          <p:spPr>
            <a:xfrm>
              <a:off x="9213722"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2" name="Volný tvar: obrazec 731">
              <a:extLst>
                <a:ext uri="{FF2B5EF4-FFF2-40B4-BE49-F238E27FC236}">
                  <a16:creationId xmlns:a16="http://schemas.microsoft.com/office/drawing/2014/main" id="{783BF0D3-EB72-482F-8887-C4FC89D13D73}"/>
                </a:ext>
              </a:extLst>
            </p:cNvPr>
            <p:cNvSpPr/>
            <p:nvPr/>
          </p:nvSpPr>
          <p:spPr>
            <a:xfrm>
              <a:off x="5262753"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3" name="Volný tvar: obrazec 732">
              <a:extLst>
                <a:ext uri="{FF2B5EF4-FFF2-40B4-BE49-F238E27FC236}">
                  <a16:creationId xmlns:a16="http://schemas.microsoft.com/office/drawing/2014/main" id="{385FD367-F77D-4BBA-AE05-1887C5831EB0}"/>
                </a:ext>
              </a:extLst>
            </p:cNvPr>
            <p:cNvSpPr/>
            <p:nvPr/>
          </p:nvSpPr>
          <p:spPr>
            <a:xfrm>
              <a:off x="5592000" y="5399595"/>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4" name="Volný tvar: obrazec 733">
              <a:extLst>
                <a:ext uri="{FF2B5EF4-FFF2-40B4-BE49-F238E27FC236}">
                  <a16:creationId xmlns:a16="http://schemas.microsoft.com/office/drawing/2014/main" id="{2D749660-0045-46BE-B843-AD83ACEDECB4}"/>
                </a:ext>
              </a:extLst>
            </p:cNvPr>
            <p:cNvSpPr/>
            <p:nvPr/>
          </p:nvSpPr>
          <p:spPr>
            <a:xfrm>
              <a:off x="5921184"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5" name="Volný tvar: obrazec 734">
              <a:extLst>
                <a:ext uri="{FF2B5EF4-FFF2-40B4-BE49-F238E27FC236}">
                  <a16:creationId xmlns:a16="http://schemas.microsoft.com/office/drawing/2014/main" id="{18AEB862-3037-4180-A5F9-791C77C69B23}"/>
                </a:ext>
              </a:extLst>
            </p:cNvPr>
            <p:cNvSpPr/>
            <p:nvPr/>
          </p:nvSpPr>
          <p:spPr>
            <a:xfrm>
              <a:off x="6250559" y="5399595"/>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6" name="Volný tvar: obrazec 735">
              <a:extLst>
                <a:ext uri="{FF2B5EF4-FFF2-40B4-BE49-F238E27FC236}">
                  <a16:creationId xmlns:a16="http://schemas.microsoft.com/office/drawing/2014/main" id="{59FFEDED-55F0-41CE-A933-D548C7D62CC1}"/>
                </a:ext>
              </a:extLst>
            </p:cNvPr>
            <p:cNvSpPr/>
            <p:nvPr/>
          </p:nvSpPr>
          <p:spPr>
            <a:xfrm>
              <a:off x="6579679" y="5399595"/>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37" name="Volný tvar: obrazec 736">
              <a:extLst>
                <a:ext uri="{FF2B5EF4-FFF2-40B4-BE49-F238E27FC236}">
                  <a16:creationId xmlns:a16="http://schemas.microsoft.com/office/drawing/2014/main" id="{489F5638-9F11-4CEB-B883-DDAE3A1829B6}"/>
                </a:ext>
              </a:extLst>
            </p:cNvPr>
            <p:cNvSpPr/>
            <p:nvPr/>
          </p:nvSpPr>
          <p:spPr>
            <a:xfrm>
              <a:off x="6909117"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8" name="Volný tvar: obrazec 737">
              <a:extLst>
                <a:ext uri="{FF2B5EF4-FFF2-40B4-BE49-F238E27FC236}">
                  <a16:creationId xmlns:a16="http://schemas.microsoft.com/office/drawing/2014/main" id="{A7E1B57C-DD0C-4162-88E0-6D2BB0692AE4}"/>
                </a:ext>
              </a:extLst>
            </p:cNvPr>
            <p:cNvSpPr/>
            <p:nvPr/>
          </p:nvSpPr>
          <p:spPr>
            <a:xfrm>
              <a:off x="7238301"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9" name="Volný tvar: obrazec 738">
              <a:extLst>
                <a:ext uri="{FF2B5EF4-FFF2-40B4-BE49-F238E27FC236}">
                  <a16:creationId xmlns:a16="http://schemas.microsoft.com/office/drawing/2014/main" id="{C26E8CAA-8711-4E5C-915E-4F499B901286}"/>
                </a:ext>
              </a:extLst>
            </p:cNvPr>
            <p:cNvSpPr/>
            <p:nvPr/>
          </p:nvSpPr>
          <p:spPr>
            <a:xfrm>
              <a:off x="7567548"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0" name="Volný tvar: obrazec 739">
              <a:extLst>
                <a:ext uri="{FF2B5EF4-FFF2-40B4-BE49-F238E27FC236}">
                  <a16:creationId xmlns:a16="http://schemas.microsoft.com/office/drawing/2014/main" id="{E89D2BAA-847A-449D-9BBB-7B4E056BDABA}"/>
                </a:ext>
              </a:extLst>
            </p:cNvPr>
            <p:cNvSpPr/>
            <p:nvPr/>
          </p:nvSpPr>
          <p:spPr>
            <a:xfrm>
              <a:off x="7896732"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1" name="Volný tvar: obrazec 740">
              <a:extLst>
                <a:ext uri="{FF2B5EF4-FFF2-40B4-BE49-F238E27FC236}">
                  <a16:creationId xmlns:a16="http://schemas.microsoft.com/office/drawing/2014/main" id="{21B7FA18-F3EA-47D7-9443-CB88F8780B63}"/>
                </a:ext>
              </a:extLst>
            </p:cNvPr>
            <p:cNvSpPr/>
            <p:nvPr/>
          </p:nvSpPr>
          <p:spPr>
            <a:xfrm>
              <a:off x="8226107" y="5399595"/>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2" name="Volný tvar: obrazec 741">
              <a:extLst>
                <a:ext uri="{FF2B5EF4-FFF2-40B4-BE49-F238E27FC236}">
                  <a16:creationId xmlns:a16="http://schemas.microsoft.com/office/drawing/2014/main" id="{B0C32944-9F9C-4CD4-8122-772C47D0CC4A}"/>
                </a:ext>
              </a:extLst>
            </p:cNvPr>
            <p:cNvSpPr/>
            <p:nvPr/>
          </p:nvSpPr>
          <p:spPr>
            <a:xfrm>
              <a:off x="8555228" y="5399595"/>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3" name="Volný tvar: obrazec 742">
              <a:extLst>
                <a:ext uri="{FF2B5EF4-FFF2-40B4-BE49-F238E27FC236}">
                  <a16:creationId xmlns:a16="http://schemas.microsoft.com/office/drawing/2014/main" id="{78F03CEE-6F5B-493C-B825-2BF9D141801D}"/>
                </a:ext>
              </a:extLst>
            </p:cNvPr>
            <p:cNvSpPr/>
            <p:nvPr/>
          </p:nvSpPr>
          <p:spPr>
            <a:xfrm>
              <a:off x="8884666"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4" name="Volný tvar: obrazec 743">
              <a:extLst>
                <a:ext uri="{FF2B5EF4-FFF2-40B4-BE49-F238E27FC236}">
                  <a16:creationId xmlns:a16="http://schemas.microsoft.com/office/drawing/2014/main" id="{D8C94F31-9D18-4EFC-ABAC-B1A22836FA99}"/>
                </a:ext>
              </a:extLst>
            </p:cNvPr>
            <p:cNvSpPr/>
            <p:nvPr/>
          </p:nvSpPr>
          <p:spPr>
            <a:xfrm>
              <a:off x="9213722"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5" name="Volný tvar: obrazec 744">
              <a:extLst>
                <a:ext uri="{FF2B5EF4-FFF2-40B4-BE49-F238E27FC236}">
                  <a16:creationId xmlns:a16="http://schemas.microsoft.com/office/drawing/2014/main" id="{93CC44EC-2DCB-479F-B670-2923BB6DB02B}"/>
                </a:ext>
              </a:extLst>
            </p:cNvPr>
            <p:cNvSpPr/>
            <p:nvPr/>
          </p:nvSpPr>
          <p:spPr>
            <a:xfrm>
              <a:off x="9542906" y="5162169"/>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6" name="Volný tvar: obrazec 745">
              <a:extLst>
                <a:ext uri="{FF2B5EF4-FFF2-40B4-BE49-F238E27FC236}">
                  <a16:creationId xmlns:a16="http://schemas.microsoft.com/office/drawing/2014/main" id="{DC184294-3AF2-46BD-B10F-0B1594A67B11}"/>
                </a:ext>
              </a:extLst>
            </p:cNvPr>
            <p:cNvSpPr/>
            <p:nvPr/>
          </p:nvSpPr>
          <p:spPr>
            <a:xfrm>
              <a:off x="9872154"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7" name="Volný tvar: obrazec 746">
              <a:extLst>
                <a:ext uri="{FF2B5EF4-FFF2-40B4-BE49-F238E27FC236}">
                  <a16:creationId xmlns:a16="http://schemas.microsoft.com/office/drawing/2014/main" id="{90AA6A65-3825-453E-B0D2-0FCA2D3C72D1}"/>
                </a:ext>
              </a:extLst>
            </p:cNvPr>
            <p:cNvSpPr/>
            <p:nvPr/>
          </p:nvSpPr>
          <p:spPr>
            <a:xfrm>
              <a:off x="10201402"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8" name="Volný tvar: obrazec 747">
              <a:extLst>
                <a:ext uri="{FF2B5EF4-FFF2-40B4-BE49-F238E27FC236}">
                  <a16:creationId xmlns:a16="http://schemas.microsoft.com/office/drawing/2014/main" id="{8A877573-C4C5-4420-A7F2-38CB5575F02A}"/>
                </a:ext>
              </a:extLst>
            </p:cNvPr>
            <p:cNvSpPr/>
            <p:nvPr/>
          </p:nvSpPr>
          <p:spPr>
            <a:xfrm>
              <a:off x="10530649" y="5162169"/>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9" name="Volný tvar: obrazec 748">
              <a:extLst>
                <a:ext uri="{FF2B5EF4-FFF2-40B4-BE49-F238E27FC236}">
                  <a16:creationId xmlns:a16="http://schemas.microsoft.com/office/drawing/2014/main" id="{7CD15D57-4F1A-465A-8BC5-46EA16FD16DD}"/>
                </a:ext>
              </a:extLst>
            </p:cNvPr>
            <p:cNvSpPr/>
            <p:nvPr/>
          </p:nvSpPr>
          <p:spPr>
            <a:xfrm>
              <a:off x="10860023"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0" name="Volný tvar: obrazec 749">
              <a:extLst>
                <a:ext uri="{FF2B5EF4-FFF2-40B4-BE49-F238E27FC236}">
                  <a16:creationId xmlns:a16="http://schemas.microsoft.com/office/drawing/2014/main" id="{3EE0F4E4-3B1D-4888-BD21-0F4C098629EA}"/>
                </a:ext>
              </a:extLst>
            </p:cNvPr>
            <p:cNvSpPr/>
            <p:nvPr/>
          </p:nvSpPr>
          <p:spPr>
            <a:xfrm>
              <a:off x="11189144"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1" name="Volný tvar: obrazec 750">
              <a:extLst>
                <a:ext uri="{FF2B5EF4-FFF2-40B4-BE49-F238E27FC236}">
                  <a16:creationId xmlns:a16="http://schemas.microsoft.com/office/drawing/2014/main" id="{78FA91A3-B32B-417F-8C3D-9BE72648B72A}"/>
                </a:ext>
              </a:extLst>
            </p:cNvPr>
            <p:cNvSpPr/>
            <p:nvPr/>
          </p:nvSpPr>
          <p:spPr>
            <a:xfrm>
              <a:off x="11518455"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2" name="Volný tvar: obrazec 751">
              <a:extLst>
                <a:ext uri="{FF2B5EF4-FFF2-40B4-BE49-F238E27FC236}">
                  <a16:creationId xmlns:a16="http://schemas.microsoft.com/office/drawing/2014/main" id="{94012954-AA1C-4B2E-8258-88A2B0C5AA08}"/>
                </a:ext>
              </a:extLst>
            </p:cNvPr>
            <p:cNvSpPr/>
            <p:nvPr/>
          </p:nvSpPr>
          <p:spPr>
            <a:xfrm>
              <a:off x="9542906" y="5399595"/>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3" name="Volný tvar: obrazec 752">
              <a:extLst>
                <a:ext uri="{FF2B5EF4-FFF2-40B4-BE49-F238E27FC236}">
                  <a16:creationId xmlns:a16="http://schemas.microsoft.com/office/drawing/2014/main" id="{17A1F1D6-88D3-439A-8632-87709EA1F63E}"/>
                </a:ext>
              </a:extLst>
            </p:cNvPr>
            <p:cNvSpPr/>
            <p:nvPr/>
          </p:nvSpPr>
          <p:spPr>
            <a:xfrm>
              <a:off x="9872154"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4" name="Volný tvar: obrazec 753">
              <a:extLst>
                <a:ext uri="{FF2B5EF4-FFF2-40B4-BE49-F238E27FC236}">
                  <a16:creationId xmlns:a16="http://schemas.microsoft.com/office/drawing/2014/main" id="{339F0063-EB45-493A-9AF4-0C0139961515}"/>
                </a:ext>
              </a:extLst>
            </p:cNvPr>
            <p:cNvSpPr/>
            <p:nvPr/>
          </p:nvSpPr>
          <p:spPr>
            <a:xfrm>
              <a:off x="10201402"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5" name="Volný tvar: obrazec 754">
              <a:extLst>
                <a:ext uri="{FF2B5EF4-FFF2-40B4-BE49-F238E27FC236}">
                  <a16:creationId xmlns:a16="http://schemas.microsoft.com/office/drawing/2014/main" id="{7F4FB171-785F-4834-9C75-95A9C282211D}"/>
                </a:ext>
              </a:extLst>
            </p:cNvPr>
            <p:cNvSpPr/>
            <p:nvPr/>
          </p:nvSpPr>
          <p:spPr>
            <a:xfrm>
              <a:off x="10530649" y="5399595"/>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6" name="Volný tvar: obrazec 755">
              <a:extLst>
                <a:ext uri="{FF2B5EF4-FFF2-40B4-BE49-F238E27FC236}">
                  <a16:creationId xmlns:a16="http://schemas.microsoft.com/office/drawing/2014/main" id="{713434C0-166E-46F7-9933-196CB2AB26DE}"/>
                </a:ext>
              </a:extLst>
            </p:cNvPr>
            <p:cNvSpPr/>
            <p:nvPr/>
          </p:nvSpPr>
          <p:spPr>
            <a:xfrm>
              <a:off x="10860023"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7" name="Volný tvar: obrazec 756">
              <a:extLst>
                <a:ext uri="{FF2B5EF4-FFF2-40B4-BE49-F238E27FC236}">
                  <a16:creationId xmlns:a16="http://schemas.microsoft.com/office/drawing/2014/main" id="{A7B50815-C486-4918-8432-565AC5B8E294}"/>
                </a:ext>
              </a:extLst>
            </p:cNvPr>
            <p:cNvSpPr/>
            <p:nvPr/>
          </p:nvSpPr>
          <p:spPr>
            <a:xfrm>
              <a:off x="11189144"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8" name="Volný tvar: obrazec 757">
              <a:extLst>
                <a:ext uri="{FF2B5EF4-FFF2-40B4-BE49-F238E27FC236}">
                  <a16:creationId xmlns:a16="http://schemas.microsoft.com/office/drawing/2014/main" id="{D8F0EF25-2252-4661-BC06-386046368750}"/>
                </a:ext>
              </a:extLst>
            </p:cNvPr>
            <p:cNvSpPr/>
            <p:nvPr/>
          </p:nvSpPr>
          <p:spPr>
            <a:xfrm>
              <a:off x="11518455"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0" name="Volný tvar: obrazec 759">
              <a:extLst>
                <a:ext uri="{FF2B5EF4-FFF2-40B4-BE49-F238E27FC236}">
                  <a16:creationId xmlns:a16="http://schemas.microsoft.com/office/drawing/2014/main" id="{1E1E677C-A91D-4E42-9B2B-843B05279745}"/>
                </a:ext>
              </a:extLst>
            </p:cNvPr>
            <p:cNvSpPr/>
            <p:nvPr/>
          </p:nvSpPr>
          <p:spPr>
            <a:xfrm>
              <a:off x="982535"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1" name="Volný tvar: obrazec 760">
              <a:extLst>
                <a:ext uri="{FF2B5EF4-FFF2-40B4-BE49-F238E27FC236}">
                  <a16:creationId xmlns:a16="http://schemas.microsoft.com/office/drawing/2014/main" id="{7689C343-1A40-4F2C-94DD-532E4B3D5637}"/>
                </a:ext>
              </a:extLst>
            </p:cNvPr>
            <p:cNvSpPr/>
            <p:nvPr/>
          </p:nvSpPr>
          <p:spPr>
            <a:xfrm>
              <a:off x="1311783"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2" name="Volný tvar: obrazec 761">
              <a:extLst>
                <a:ext uri="{FF2B5EF4-FFF2-40B4-BE49-F238E27FC236}">
                  <a16:creationId xmlns:a16="http://schemas.microsoft.com/office/drawing/2014/main" id="{EA4D25A0-22A0-449A-B1C1-6DA718C1C014}"/>
                </a:ext>
              </a:extLst>
            </p:cNvPr>
            <p:cNvSpPr/>
            <p:nvPr/>
          </p:nvSpPr>
          <p:spPr>
            <a:xfrm>
              <a:off x="1641030"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3" name="Volný tvar: obrazec 762">
              <a:extLst>
                <a:ext uri="{FF2B5EF4-FFF2-40B4-BE49-F238E27FC236}">
                  <a16:creationId xmlns:a16="http://schemas.microsoft.com/office/drawing/2014/main" id="{DD2C8B8A-B7D3-4243-BFED-FE57E18485AA}"/>
                </a:ext>
              </a:extLst>
            </p:cNvPr>
            <p:cNvSpPr/>
            <p:nvPr/>
          </p:nvSpPr>
          <p:spPr>
            <a:xfrm>
              <a:off x="1970341"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4" name="Volný tvar: obrazec 763">
              <a:extLst>
                <a:ext uri="{FF2B5EF4-FFF2-40B4-BE49-F238E27FC236}">
                  <a16:creationId xmlns:a16="http://schemas.microsoft.com/office/drawing/2014/main" id="{EA124B76-4538-42C9-8104-3A7D134354A8}"/>
                </a:ext>
              </a:extLst>
            </p:cNvPr>
            <p:cNvSpPr/>
            <p:nvPr/>
          </p:nvSpPr>
          <p:spPr>
            <a:xfrm>
              <a:off x="2299398" y="4684204"/>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65" name="Volný tvar: obrazec 764">
              <a:extLst>
                <a:ext uri="{FF2B5EF4-FFF2-40B4-BE49-F238E27FC236}">
                  <a16:creationId xmlns:a16="http://schemas.microsoft.com/office/drawing/2014/main" id="{AF16366A-0937-4DE2-A9A5-3598EBBF4775}"/>
                </a:ext>
              </a:extLst>
            </p:cNvPr>
            <p:cNvSpPr/>
            <p:nvPr/>
          </p:nvSpPr>
          <p:spPr>
            <a:xfrm>
              <a:off x="2628836"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6" name="Volný tvar: obrazec 765">
              <a:extLst>
                <a:ext uri="{FF2B5EF4-FFF2-40B4-BE49-F238E27FC236}">
                  <a16:creationId xmlns:a16="http://schemas.microsoft.com/office/drawing/2014/main" id="{19D90AAD-9ED3-436C-9EDA-31A8FEF4F89F}"/>
                </a:ext>
              </a:extLst>
            </p:cNvPr>
            <p:cNvSpPr/>
            <p:nvPr/>
          </p:nvSpPr>
          <p:spPr>
            <a:xfrm>
              <a:off x="295802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7" name="Volný tvar: obrazec 766">
              <a:extLst>
                <a:ext uri="{FF2B5EF4-FFF2-40B4-BE49-F238E27FC236}">
                  <a16:creationId xmlns:a16="http://schemas.microsoft.com/office/drawing/2014/main" id="{45288865-410E-4865-B85D-A493464CE65B}"/>
                </a:ext>
              </a:extLst>
            </p:cNvPr>
            <p:cNvSpPr/>
            <p:nvPr/>
          </p:nvSpPr>
          <p:spPr>
            <a:xfrm>
              <a:off x="3287395"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8" name="Volný tvar: obrazec 767">
              <a:extLst>
                <a:ext uri="{FF2B5EF4-FFF2-40B4-BE49-F238E27FC236}">
                  <a16:creationId xmlns:a16="http://schemas.microsoft.com/office/drawing/2014/main" id="{1D1FB6AE-0CF4-44D6-9FAC-2F1CFE14EE0C}"/>
                </a:ext>
              </a:extLst>
            </p:cNvPr>
            <p:cNvSpPr/>
            <p:nvPr/>
          </p:nvSpPr>
          <p:spPr>
            <a:xfrm>
              <a:off x="3616515" y="4684204"/>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9" name="Volný tvar: obrazec 768">
              <a:extLst>
                <a:ext uri="{FF2B5EF4-FFF2-40B4-BE49-F238E27FC236}">
                  <a16:creationId xmlns:a16="http://schemas.microsoft.com/office/drawing/2014/main" id="{59A7D183-7AB2-47D4-AC0C-1C66B0CE4ECD}"/>
                </a:ext>
              </a:extLst>
            </p:cNvPr>
            <p:cNvSpPr/>
            <p:nvPr/>
          </p:nvSpPr>
          <p:spPr>
            <a:xfrm>
              <a:off x="3945890"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0" name="Volný tvar: obrazec 769">
              <a:extLst>
                <a:ext uri="{FF2B5EF4-FFF2-40B4-BE49-F238E27FC236}">
                  <a16:creationId xmlns:a16="http://schemas.microsoft.com/office/drawing/2014/main" id="{B8F46A51-4744-4FC4-8F05-77A73AB44680}"/>
                </a:ext>
              </a:extLst>
            </p:cNvPr>
            <p:cNvSpPr/>
            <p:nvPr/>
          </p:nvSpPr>
          <p:spPr>
            <a:xfrm>
              <a:off x="427501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1" name="Volný tvar: obrazec 770">
              <a:extLst>
                <a:ext uri="{FF2B5EF4-FFF2-40B4-BE49-F238E27FC236}">
                  <a16:creationId xmlns:a16="http://schemas.microsoft.com/office/drawing/2014/main" id="{4363D63F-4425-481B-B60B-76950D601D6F}"/>
                </a:ext>
              </a:extLst>
            </p:cNvPr>
            <p:cNvSpPr/>
            <p:nvPr/>
          </p:nvSpPr>
          <p:spPr>
            <a:xfrm>
              <a:off x="4604321"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2" name="Volný tvar: obrazec 771">
              <a:extLst>
                <a:ext uri="{FF2B5EF4-FFF2-40B4-BE49-F238E27FC236}">
                  <a16:creationId xmlns:a16="http://schemas.microsoft.com/office/drawing/2014/main" id="{B811199E-42C7-4699-9ECF-2C64EE0C9685}"/>
                </a:ext>
              </a:extLst>
            </p:cNvPr>
            <p:cNvSpPr/>
            <p:nvPr/>
          </p:nvSpPr>
          <p:spPr>
            <a:xfrm>
              <a:off x="4933505"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3" name="Volný tvar: obrazec 772">
              <a:extLst>
                <a:ext uri="{FF2B5EF4-FFF2-40B4-BE49-F238E27FC236}">
                  <a16:creationId xmlns:a16="http://schemas.microsoft.com/office/drawing/2014/main" id="{FBEE4D53-1E32-4B23-9E13-478296A098FE}"/>
                </a:ext>
              </a:extLst>
            </p:cNvPr>
            <p:cNvSpPr/>
            <p:nvPr/>
          </p:nvSpPr>
          <p:spPr>
            <a:xfrm>
              <a:off x="982535"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4" name="Volný tvar: obrazec 773">
              <a:extLst>
                <a:ext uri="{FF2B5EF4-FFF2-40B4-BE49-F238E27FC236}">
                  <a16:creationId xmlns:a16="http://schemas.microsoft.com/office/drawing/2014/main" id="{6B5BB3E0-7CAD-4DCC-A0DC-A81CE9F2DF0B}"/>
                </a:ext>
              </a:extLst>
            </p:cNvPr>
            <p:cNvSpPr/>
            <p:nvPr/>
          </p:nvSpPr>
          <p:spPr>
            <a:xfrm>
              <a:off x="1311783"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5" name="Volný tvar: obrazec 774">
              <a:extLst>
                <a:ext uri="{FF2B5EF4-FFF2-40B4-BE49-F238E27FC236}">
                  <a16:creationId xmlns:a16="http://schemas.microsoft.com/office/drawing/2014/main" id="{086996A9-60FA-43CC-80DB-223B75ECDD0B}"/>
                </a:ext>
              </a:extLst>
            </p:cNvPr>
            <p:cNvSpPr/>
            <p:nvPr/>
          </p:nvSpPr>
          <p:spPr>
            <a:xfrm>
              <a:off x="1641030"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6" name="Volný tvar: obrazec 775">
              <a:extLst>
                <a:ext uri="{FF2B5EF4-FFF2-40B4-BE49-F238E27FC236}">
                  <a16:creationId xmlns:a16="http://schemas.microsoft.com/office/drawing/2014/main" id="{201BF205-DE15-456C-87BD-CBBD72AA7A5F}"/>
                </a:ext>
              </a:extLst>
            </p:cNvPr>
            <p:cNvSpPr/>
            <p:nvPr/>
          </p:nvSpPr>
          <p:spPr>
            <a:xfrm>
              <a:off x="1970341"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7" name="Volný tvar: obrazec 776">
              <a:extLst>
                <a:ext uri="{FF2B5EF4-FFF2-40B4-BE49-F238E27FC236}">
                  <a16:creationId xmlns:a16="http://schemas.microsoft.com/office/drawing/2014/main" id="{CFF412E1-AA1D-4E93-90C0-9F12CB971AC1}"/>
                </a:ext>
              </a:extLst>
            </p:cNvPr>
            <p:cNvSpPr/>
            <p:nvPr/>
          </p:nvSpPr>
          <p:spPr>
            <a:xfrm>
              <a:off x="2299398" y="4921694"/>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78" name="Volný tvar: obrazec 777">
              <a:extLst>
                <a:ext uri="{FF2B5EF4-FFF2-40B4-BE49-F238E27FC236}">
                  <a16:creationId xmlns:a16="http://schemas.microsoft.com/office/drawing/2014/main" id="{E97CB45C-63FE-44CD-BA3F-DA823C80F8D0}"/>
                </a:ext>
              </a:extLst>
            </p:cNvPr>
            <p:cNvSpPr/>
            <p:nvPr/>
          </p:nvSpPr>
          <p:spPr>
            <a:xfrm>
              <a:off x="2628836"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9" name="Volný tvar: obrazec 778">
              <a:extLst>
                <a:ext uri="{FF2B5EF4-FFF2-40B4-BE49-F238E27FC236}">
                  <a16:creationId xmlns:a16="http://schemas.microsoft.com/office/drawing/2014/main" id="{926C21BC-5839-4D2B-A33A-C98C04C2A148}"/>
                </a:ext>
              </a:extLst>
            </p:cNvPr>
            <p:cNvSpPr/>
            <p:nvPr/>
          </p:nvSpPr>
          <p:spPr>
            <a:xfrm>
              <a:off x="295802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0" name="Volný tvar: obrazec 779">
              <a:extLst>
                <a:ext uri="{FF2B5EF4-FFF2-40B4-BE49-F238E27FC236}">
                  <a16:creationId xmlns:a16="http://schemas.microsoft.com/office/drawing/2014/main" id="{AF2EA842-E02B-4100-A1C4-6B107B05B23E}"/>
                </a:ext>
              </a:extLst>
            </p:cNvPr>
            <p:cNvSpPr/>
            <p:nvPr/>
          </p:nvSpPr>
          <p:spPr>
            <a:xfrm>
              <a:off x="3287395"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1" name="Volný tvar: obrazec 780">
              <a:extLst>
                <a:ext uri="{FF2B5EF4-FFF2-40B4-BE49-F238E27FC236}">
                  <a16:creationId xmlns:a16="http://schemas.microsoft.com/office/drawing/2014/main" id="{78D97EA3-4458-4CAC-A15C-461C0189F267}"/>
                </a:ext>
              </a:extLst>
            </p:cNvPr>
            <p:cNvSpPr/>
            <p:nvPr/>
          </p:nvSpPr>
          <p:spPr>
            <a:xfrm>
              <a:off x="3616515" y="4921694"/>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2" name="Volný tvar: obrazec 781">
              <a:extLst>
                <a:ext uri="{FF2B5EF4-FFF2-40B4-BE49-F238E27FC236}">
                  <a16:creationId xmlns:a16="http://schemas.microsoft.com/office/drawing/2014/main" id="{0AD99215-B73D-4CCD-BF49-AD4BD0030B04}"/>
                </a:ext>
              </a:extLst>
            </p:cNvPr>
            <p:cNvSpPr/>
            <p:nvPr/>
          </p:nvSpPr>
          <p:spPr>
            <a:xfrm>
              <a:off x="3945890"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3" name="Volný tvar: obrazec 782">
              <a:extLst>
                <a:ext uri="{FF2B5EF4-FFF2-40B4-BE49-F238E27FC236}">
                  <a16:creationId xmlns:a16="http://schemas.microsoft.com/office/drawing/2014/main" id="{6111D660-F84E-4D6D-B564-3EE0D48CB266}"/>
                </a:ext>
              </a:extLst>
            </p:cNvPr>
            <p:cNvSpPr/>
            <p:nvPr/>
          </p:nvSpPr>
          <p:spPr>
            <a:xfrm>
              <a:off x="427501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4" name="Volný tvar: obrazec 783">
              <a:extLst>
                <a:ext uri="{FF2B5EF4-FFF2-40B4-BE49-F238E27FC236}">
                  <a16:creationId xmlns:a16="http://schemas.microsoft.com/office/drawing/2014/main" id="{97FE78CA-43B7-4429-AE75-DDDB079A4C74}"/>
                </a:ext>
              </a:extLst>
            </p:cNvPr>
            <p:cNvSpPr/>
            <p:nvPr/>
          </p:nvSpPr>
          <p:spPr>
            <a:xfrm>
              <a:off x="4604321"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5" name="Volný tvar: obrazec 784">
              <a:extLst>
                <a:ext uri="{FF2B5EF4-FFF2-40B4-BE49-F238E27FC236}">
                  <a16:creationId xmlns:a16="http://schemas.microsoft.com/office/drawing/2014/main" id="{33D7573E-49EB-4715-8931-59A9EDC9928E}"/>
                </a:ext>
              </a:extLst>
            </p:cNvPr>
            <p:cNvSpPr/>
            <p:nvPr/>
          </p:nvSpPr>
          <p:spPr>
            <a:xfrm>
              <a:off x="4933505"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6" name="Volný tvar: obrazec 785">
              <a:extLst>
                <a:ext uri="{FF2B5EF4-FFF2-40B4-BE49-F238E27FC236}">
                  <a16:creationId xmlns:a16="http://schemas.microsoft.com/office/drawing/2014/main" id="{CDB8E00B-FD4C-4D31-BBA8-EA4F98A750C5}"/>
                </a:ext>
              </a:extLst>
            </p:cNvPr>
            <p:cNvSpPr/>
            <p:nvPr/>
          </p:nvSpPr>
          <p:spPr>
            <a:xfrm>
              <a:off x="5262753"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7" name="Volný tvar: obrazec 786">
              <a:extLst>
                <a:ext uri="{FF2B5EF4-FFF2-40B4-BE49-F238E27FC236}">
                  <a16:creationId xmlns:a16="http://schemas.microsoft.com/office/drawing/2014/main" id="{36ACD3AD-7D4A-41D9-9D34-76A5154F8A13}"/>
                </a:ext>
              </a:extLst>
            </p:cNvPr>
            <p:cNvSpPr/>
            <p:nvPr/>
          </p:nvSpPr>
          <p:spPr>
            <a:xfrm>
              <a:off x="5592000" y="4684204"/>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8" name="Volný tvar: obrazec 787">
              <a:extLst>
                <a:ext uri="{FF2B5EF4-FFF2-40B4-BE49-F238E27FC236}">
                  <a16:creationId xmlns:a16="http://schemas.microsoft.com/office/drawing/2014/main" id="{BA904D5F-E3EB-48A5-BA8C-DA319A5D8F22}"/>
                </a:ext>
              </a:extLst>
            </p:cNvPr>
            <p:cNvSpPr/>
            <p:nvPr/>
          </p:nvSpPr>
          <p:spPr>
            <a:xfrm>
              <a:off x="5921184"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9" name="Volný tvar: obrazec 788">
              <a:extLst>
                <a:ext uri="{FF2B5EF4-FFF2-40B4-BE49-F238E27FC236}">
                  <a16:creationId xmlns:a16="http://schemas.microsoft.com/office/drawing/2014/main" id="{52F894A5-0043-4359-AB77-3E35874AE0A3}"/>
                </a:ext>
              </a:extLst>
            </p:cNvPr>
            <p:cNvSpPr/>
            <p:nvPr/>
          </p:nvSpPr>
          <p:spPr>
            <a:xfrm>
              <a:off x="6250559" y="4684204"/>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0" name="Volný tvar: obrazec 789">
              <a:extLst>
                <a:ext uri="{FF2B5EF4-FFF2-40B4-BE49-F238E27FC236}">
                  <a16:creationId xmlns:a16="http://schemas.microsoft.com/office/drawing/2014/main" id="{AB23ED14-EC0B-4D4B-A863-955C9B6F96DF}"/>
                </a:ext>
              </a:extLst>
            </p:cNvPr>
            <p:cNvSpPr/>
            <p:nvPr/>
          </p:nvSpPr>
          <p:spPr>
            <a:xfrm>
              <a:off x="6579679" y="4684204"/>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91" name="Volný tvar: obrazec 790">
              <a:extLst>
                <a:ext uri="{FF2B5EF4-FFF2-40B4-BE49-F238E27FC236}">
                  <a16:creationId xmlns:a16="http://schemas.microsoft.com/office/drawing/2014/main" id="{46D2A868-611D-40F5-A26A-0652383BCA1F}"/>
                </a:ext>
              </a:extLst>
            </p:cNvPr>
            <p:cNvSpPr/>
            <p:nvPr/>
          </p:nvSpPr>
          <p:spPr>
            <a:xfrm>
              <a:off x="6909117"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2" name="Volný tvar: obrazec 791">
              <a:extLst>
                <a:ext uri="{FF2B5EF4-FFF2-40B4-BE49-F238E27FC236}">
                  <a16:creationId xmlns:a16="http://schemas.microsoft.com/office/drawing/2014/main" id="{178B8407-52F1-427C-91E6-B05DA753AA1C}"/>
                </a:ext>
              </a:extLst>
            </p:cNvPr>
            <p:cNvSpPr/>
            <p:nvPr/>
          </p:nvSpPr>
          <p:spPr>
            <a:xfrm>
              <a:off x="7238301"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3" name="Volný tvar: obrazec 792">
              <a:extLst>
                <a:ext uri="{FF2B5EF4-FFF2-40B4-BE49-F238E27FC236}">
                  <a16:creationId xmlns:a16="http://schemas.microsoft.com/office/drawing/2014/main" id="{A7CA5946-4268-45A2-ADDC-C2B279D10EF4}"/>
                </a:ext>
              </a:extLst>
            </p:cNvPr>
            <p:cNvSpPr/>
            <p:nvPr/>
          </p:nvSpPr>
          <p:spPr>
            <a:xfrm>
              <a:off x="7567548"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4" name="Volný tvar: obrazec 793">
              <a:extLst>
                <a:ext uri="{FF2B5EF4-FFF2-40B4-BE49-F238E27FC236}">
                  <a16:creationId xmlns:a16="http://schemas.microsoft.com/office/drawing/2014/main" id="{2CDA1451-0415-449E-9831-7158C0DC14AB}"/>
                </a:ext>
              </a:extLst>
            </p:cNvPr>
            <p:cNvSpPr/>
            <p:nvPr/>
          </p:nvSpPr>
          <p:spPr>
            <a:xfrm>
              <a:off x="7896732"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5" name="Volný tvar: obrazec 794">
              <a:extLst>
                <a:ext uri="{FF2B5EF4-FFF2-40B4-BE49-F238E27FC236}">
                  <a16:creationId xmlns:a16="http://schemas.microsoft.com/office/drawing/2014/main" id="{4CB08149-29C6-4C2F-A124-E777CA09F106}"/>
                </a:ext>
              </a:extLst>
            </p:cNvPr>
            <p:cNvSpPr/>
            <p:nvPr/>
          </p:nvSpPr>
          <p:spPr>
            <a:xfrm>
              <a:off x="8226107" y="4684204"/>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6" name="Volný tvar: obrazec 795">
              <a:extLst>
                <a:ext uri="{FF2B5EF4-FFF2-40B4-BE49-F238E27FC236}">
                  <a16:creationId xmlns:a16="http://schemas.microsoft.com/office/drawing/2014/main" id="{5B60F254-BF89-4629-B494-DFC38166FF44}"/>
                </a:ext>
              </a:extLst>
            </p:cNvPr>
            <p:cNvSpPr/>
            <p:nvPr/>
          </p:nvSpPr>
          <p:spPr>
            <a:xfrm>
              <a:off x="8555228" y="4684204"/>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97" name="Volný tvar: obrazec 796">
              <a:extLst>
                <a:ext uri="{FF2B5EF4-FFF2-40B4-BE49-F238E27FC236}">
                  <a16:creationId xmlns:a16="http://schemas.microsoft.com/office/drawing/2014/main" id="{E67E80F6-E749-491C-81C7-73247037A0A3}"/>
                </a:ext>
              </a:extLst>
            </p:cNvPr>
            <p:cNvSpPr/>
            <p:nvPr/>
          </p:nvSpPr>
          <p:spPr>
            <a:xfrm>
              <a:off x="8884666"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8" name="Volný tvar: obrazec 797">
              <a:extLst>
                <a:ext uri="{FF2B5EF4-FFF2-40B4-BE49-F238E27FC236}">
                  <a16:creationId xmlns:a16="http://schemas.microsoft.com/office/drawing/2014/main" id="{CB290827-8F02-4AD1-B516-C6770CB991E4}"/>
                </a:ext>
              </a:extLst>
            </p:cNvPr>
            <p:cNvSpPr/>
            <p:nvPr/>
          </p:nvSpPr>
          <p:spPr>
            <a:xfrm>
              <a:off x="9213722"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9" name="Volný tvar: obrazec 798">
              <a:extLst>
                <a:ext uri="{FF2B5EF4-FFF2-40B4-BE49-F238E27FC236}">
                  <a16:creationId xmlns:a16="http://schemas.microsoft.com/office/drawing/2014/main" id="{4D14791F-5C50-4A8A-B858-274894883C0D}"/>
                </a:ext>
              </a:extLst>
            </p:cNvPr>
            <p:cNvSpPr/>
            <p:nvPr/>
          </p:nvSpPr>
          <p:spPr>
            <a:xfrm>
              <a:off x="5262753"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0" name="Volný tvar: obrazec 799">
              <a:extLst>
                <a:ext uri="{FF2B5EF4-FFF2-40B4-BE49-F238E27FC236}">
                  <a16:creationId xmlns:a16="http://schemas.microsoft.com/office/drawing/2014/main" id="{6D28B90E-6490-49D3-8623-82F8E410584C}"/>
                </a:ext>
              </a:extLst>
            </p:cNvPr>
            <p:cNvSpPr/>
            <p:nvPr/>
          </p:nvSpPr>
          <p:spPr>
            <a:xfrm>
              <a:off x="5592000" y="4921694"/>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1" name="Volný tvar: obrazec 800">
              <a:extLst>
                <a:ext uri="{FF2B5EF4-FFF2-40B4-BE49-F238E27FC236}">
                  <a16:creationId xmlns:a16="http://schemas.microsoft.com/office/drawing/2014/main" id="{FD235FA2-BB68-4D83-AA93-928E8B8C5BB1}"/>
                </a:ext>
              </a:extLst>
            </p:cNvPr>
            <p:cNvSpPr/>
            <p:nvPr/>
          </p:nvSpPr>
          <p:spPr>
            <a:xfrm>
              <a:off x="5921184"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2" name="Volný tvar: obrazec 801">
              <a:extLst>
                <a:ext uri="{FF2B5EF4-FFF2-40B4-BE49-F238E27FC236}">
                  <a16:creationId xmlns:a16="http://schemas.microsoft.com/office/drawing/2014/main" id="{18E620DF-894F-4175-8179-60597D0BF170}"/>
                </a:ext>
              </a:extLst>
            </p:cNvPr>
            <p:cNvSpPr/>
            <p:nvPr/>
          </p:nvSpPr>
          <p:spPr>
            <a:xfrm>
              <a:off x="6250559" y="4921694"/>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3" name="Volný tvar: obrazec 802">
              <a:extLst>
                <a:ext uri="{FF2B5EF4-FFF2-40B4-BE49-F238E27FC236}">
                  <a16:creationId xmlns:a16="http://schemas.microsoft.com/office/drawing/2014/main" id="{76A87137-FF2E-420E-A60F-3A7D245FB2E2}"/>
                </a:ext>
              </a:extLst>
            </p:cNvPr>
            <p:cNvSpPr/>
            <p:nvPr/>
          </p:nvSpPr>
          <p:spPr>
            <a:xfrm>
              <a:off x="6579679" y="4921694"/>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04" name="Volný tvar: obrazec 803">
              <a:extLst>
                <a:ext uri="{FF2B5EF4-FFF2-40B4-BE49-F238E27FC236}">
                  <a16:creationId xmlns:a16="http://schemas.microsoft.com/office/drawing/2014/main" id="{F6FA52F0-5616-4411-ACE5-3F72CFFAE22A}"/>
                </a:ext>
              </a:extLst>
            </p:cNvPr>
            <p:cNvSpPr/>
            <p:nvPr/>
          </p:nvSpPr>
          <p:spPr>
            <a:xfrm>
              <a:off x="6909117"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5" name="Volný tvar: obrazec 804">
              <a:extLst>
                <a:ext uri="{FF2B5EF4-FFF2-40B4-BE49-F238E27FC236}">
                  <a16:creationId xmlns:a16="http://schemas.microsoft.com/office/drawing/2014/main" id="{C8F5926B-75EB-4D9A-927D-2039BEAB691E}"/>
                </a:ext>
              </a:extLst>
            </p:cNvPr>
            <p:cNvSpPr/>
            <p:nvPr/>
          </p:nvSpPr>
          <p:spPr>
            <a:xfrm>
              <a:off x="7238301"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6" name="Volný tvar: obrazec 805">
              <a:extLst>
                <a:ext uri="{FF2B5EF4-FFF2-40B4-BE49-F238E27FC236}">
                  <a16:creationId xmlns:a16="http://schemas.microsoft.com/office/drawing/2014/main" id="{5D26A9A7-B92E-4FC9-988D-3A139D2ABFD8}"/>
                </a:ext>
              </a:extLst>
            </p:cNvPr>
            <p:cNvSpPr/>
            <p:nvPr/>
          </p:nvSpPr>
          <p:spPr>
            <a:xfrm>
              <a:off x="7567548"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7" name="Volný tvar: obrazec 806">
              <a:extLst>
                <a:ext uri="{FF2B5EF4-FFF2-40B4-BE49-F238E27FC236}">
                  <a16:creationId xmlns:a16="http://schemas.microsoft.com/office/drawing/2014/main" id="{E93E2C3D-DF65-4D65-AC44-EDB1217DA93F}"/>
                </a:ext>
              </a:extLst>
            </p:cNvPr>
            <p:cNvSpPr/>
            <p:nvPr/>
          </p:nvSpPr>
          <p:spPr>
            <a:xfrm>
              <a:off x="7896732"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8" name="Volný tvar: obrazec 807">
              <a:extLst>
                <a:ext uri="{FF2B5EF4-FFF2-40B4-BE49-F238E27FC236}">
                  <a16:creationId xmlns:a16="http://schemas.microsoft.com/office/drawing/2014/main" id="{EB8A3D00-40BC-485C-98BD-225F1AD2B252}"/>
                </a:ext>
              </a:extLst>
            </p:cNvPr>
            <p:cNvSpPr/>
            <p:nvPr/>
          </p:nvSpPr>
          <p:spPr>
            <a:xfrm>
              <a:off x="8226107" y="4921694"/>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9" name="Volný tvar: obrazec 808">
              <a:extLst>
                <a:ext uri="{FF2B5EF4-FFF2-40B4-BE49-F238E27FC236}">
                  <a16:creationId xmlns:a16="http://schemas.microsoft.com/office/drawing/2014/main" id="{4485F22E-FDEE-406B-881F-1B6DF2F6F103}"/>
                </a:ext>
              </a:extLst>
            </p:cNvPr>
            <p:cNvSpPr/>
            <p:nvPr/>
          </p:nvSpPr>
          <p:spPr>
            <a:xfrm>
              <a:off x="8555228" y="4921694"/>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0" name="Volný tvar: obrazec 809">
              <a:extLst>
                <a:ext uri="{FF2B5EF4-FFF2-40B4-BE49-F238E27FC236}">
                  <a16:creationId xmlns:a16="http://schemas.microsoft.com/office/drawing/2014/main" id="{3B7592D2-0BE1-401F-9DC3-7AAC8B49A0C8}"/>
                </a:ext>
              </a:extLst>
            </p:cNvPr>
            <p:cNvSpPr/>
            <p:nvPr/>
          </p:nvSpPr>
          <p:spPr>
            <a:xfrm>
              <a:off x="8884666"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1" name="Volný tvar: obrazec 810">
              <a:extLst>
                <a:ext uri="{FF2B5EF4-FFF2-40B4-BE49-F238E27FC236}">
                  <a16:creationId xmlns:a16="http://schemas.microsoft.com/office/drawing/2014/main" id="{A9F989C8-D3E5-4CB2-9C7B-2CD14EEDAE78}"/>
                </a:ext>
              </a:extLst>
            </p:cNvPr>
            <p:cNvSpPr/>
            <p:nvPr/>
          </p:nvSpPr>
          <p:spPr>
            <a:xfrm>
              <a:off x="9213722"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2" name="Volný tvar: obrazec 811">
              <a:extLst>
                <a:ext uri="{FF2B5EF4-FFF2-40B4-BE49-F238E27FC236}">
                  <a16:creationId xmlns:a16="http://schemas.microsoft.com/office/drawing/2014/main" id="{C348D4A7-E209-4277-8B15-F17105C25D63}"/>
                </a:ext>
              </a:extLst>
            </p:cNvPr>
            <p:cNvSpPr/>
            <p:nvPr/>
          </p:nvSpPr>
          <p:spPr>
            <a:xfrm>
              <a:off x="9542906" y="4684204"/>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3" name="Volný tvar: obrazec 812">
              <a:extLst>
                <a:ext uri="{FF2B5EF4-FFF2-40B4-BE49-F238E27FC236}">
                  <a16:creationId xmlns:a16="http://schemas.microsoft.com/office/drawing/2014/main" id="{E6CE8171-5E93-4824-AEF3-B5319DBA0BFD}"/>
                </a:ext>
              </a:extLst>
            </p:cNvPr>
            <p:cNvSpPr/>
            <p:nvPr/>
          </p:nvSpPr>
          <p:spPr>
            <a:xfrm>
              <a:off x="9872154"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4" name="Volný tvar: obrazec 813">
              <a:extLst>
                <a:ext uri="{FF2B5EF4-FFF2-40B4-BE49-F238E27FC236}">
                  <a16:creationId xmlns:a16="http://schemas.microsoft.com/office/drawing/2014/main" id="{ACBAF731-E77D-4F28-BC68-5EB1D55C99B1}"/>
                </a:ext>
              </a:extLst>
            </p:cNvPr>
            <p:cNvSpPr/>
            <p:nvPr/>
          </p:nvSpPr>
          <p:spPr>
            <a:xfrm>
              <a:off x="10201402"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5" name="Volný tvar: obrazec 814">
              <a:extLst>
                <a:ext uri="{FF2B5EF4-FFF2-40B4-BE49-F238E27FC236}">
                  <a16:creationId xmlns:a16="http://schemas.microsoft.com/office/drawing/2014/main" id="{6870DC0A-EEA8-40E5-9F40-38F4CE7CE7BD}"/>
                </a:ext>
              </a:extLst>
            </p:cNvPr>
            <p:cNvSpPr/>
            <p:nvPr/>
          </p:nvSpPr>
          <p:spPr>
            <a:xfrm>
              <a:off x="10530649" y="4684204"/>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6" name="Volný tvar: obrazec 815">
              <a:extLst>
                <a:ext uri="{FF2B5EF4-FFF2-40B4-BE49-F238E27FC236}">
                  <a16:creationId xmlns:a16="http://schemas.microsoft.com/office/drawing/2014/main" id="{ABFC9DD2-1E25-46F0-B8E0-5B757A0ACBC6}"/>
                </a:ext>
              </a:extLst>
            </p:cNvPr>
            <p:cNvSpPr/>
            <p:nvPr/>
          </p:nvSpPr>
          <p:spPr>
            <a:xfrm>
              <a:off x="10860023"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7" name="Volný tvar: obrazec 816">
              <a:extLst>
                <a:ext uri="{FF2B5EF4-FFF2-40B4-BE49-F238E27FC236}">
                  <a16:creationId xmlns:a16="http://schemas.microsoft.com/office/drawing/2014/main" id="{72E7EDD5-5DA6-4E8A-9DE2-9BFA2E2622F5}"/>
                </a:ext>
              </a:extLst>
            </p:cNvPr>
            <p:cNvSpPr/>
            <p:nvPr/>
          </p:nvSpPr>
          <p:spPr>
            <a:xfrm>
              <a:off x="11189144"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8" name="Volný tvar: obrazec 817">
              <a:extLst>
                <a:ext uri="{FF2B5EF4-FFF2-40B4-BE49-F238E27FC236}">
                  <a16:creationId xmlns:a16="http://schemas.microsoft.com/office/drawing/2014/main" id="{2A0F6340-40A6-4401-8E95-C4CAF7475968}"/>
                </a:ext>
              </a:extLst>
            </p:cNvPr>
            <p:cNvSpPr/>
            <p:nvPr/>
          </p:nvSpPr>
          <p:spPr>
            <a:xfrm>
              <a:off x="11518455"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9" name="Volný tvar: obrazec 818">
              <a:extLst>
                <a:ext uri="{FF2B5EF4-FFF2-40B4-BE49-F238E27FC236}">
                  <a16:creationId xmlns:a16="http://schemas.microsoft.com/office/drawing/2014/main" id="{05A7AA70-38CB-4E71-8BF4-285979FFEC98}"/>
                </a:ext>
              </a:extLst>
            </p:cNvPr>
            <p:cNvSpPr/>
            <p:nvPr/>
          </p:nvSpPr>
          <p:spPr>
            <a:xfrm>
              <a:off x="9542906" y="4921694"/>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0" name="Volný tvar: obrazec 819">
              <a:extLst>
                <a:ext uri="{FF2B5EF4-FFF2-40B4-BE49-F238E27FC236}">
                  <a16:creationId xmlns:a16="http://schemas.microsoft.com/office/drawing/2014/main" id="{1F3EDB1B-C6CC-4446-8D81-8EED681099CA}"/>
                </a:ext>
              </a:extLst>
            </p:cNvPr>
            <p:cNvSpPr/>
            <p:nvPr/>
          </p:nvSpPr>
          <p:spPr>
            <a:xfrm>
              <a:off x="9872154"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1" name="Volný tvar: obrazec 820">
              <a:extLst>
                <a:ext uri="{FF2B5EF4-FFF2-40B4-BE49-F238E27FC236}">
                  <a16:creationId xmlns:a16="http://schemas.microsoft.com/office/drawing/2014/main" id="{01A5C7C7-D69F-4993-8ED9-7809E99F6A50}"/>
                </a:ext>
              </a:extLst>
            </p:cNvPr>
            <p:cNvSpPr/>
            <p:nvPr/>
          </p:nvSpPr>
          <p:spPr>
            <a:xfrm>
              <a:off x="10201402"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2" name="Volný tvar: obrazec 821">
              <a:extLst>
                <a:ext uri="{FF2B5EF4-FFF2-40B4-BE49-F238E27FC236}">
                  <a16:creationId xmlns:a16="http://schemas.microsoft.com/office/drawing/2014/main" id="{53CCE5B7-BBC8-41A4-8622-06DF3F85E0E2}"/>
                </a:ext>
              </a:extLst>
            </p:cNvPr>
            <p:cNvSpPr/>
            <p:nvPr/>
          </p:nvSpPr>
          <p:spPr>
            <a:xfrm>
              <a:off x="10530649" y="4921694"/>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3" name="Volný tvar: obrazec 822">
              <a:extLst>
                <a:ext uri="{FF2B5EF4-FFF2-40B4-BE49-F238E27FC236}">
                  <a16:creationId xmlns:a16="http://schemas.microsoft.com/office/drawing/2014/main" id="{F95B1716-5D16-46B3-8E27-3F847F68C2B1}"/>
                </a:ext>
              </a:extLst>
            </p:cNvPr>
            <p:cNvSpPr/>
            <p:nvPr/>
          </p:nvSpPr>
          <p:spPr>
            <a:xfrm>
              <a:off x="10860023"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4" name="Volný tvar: obrazec 823">
              <a:extLst>
                <a:ext uri="{FF2B5EF4-FFF2-40B4-BE49-F238E27FC236}">
                  <a16:creationId xmlns:a16="http://schemas.microsoft.com/office/drawing/2014/main" id="{2057FB99-9907-4F5C-AA86-BDC12CE59225}"/>
                </a:ext>
              </a:extLst>
            </p:cNvPr>
            <p:cNvSpPr/>
            <p:nvPr/>
          </p:nvSpPr>
          <p:spPr>
            <a:xfrm>
              <a:off x="11189144"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5" name="Volný tvar: obrazec 824">
              <a:extLst>
                <a:ext uri="{FF2B5EF4-FFF2-40B4-BE49-F238E27FC236}">
                  <a16:creationId xmlns:a16="http://schemas.microsoft.com/office/drawing/2014/main" id="{4CF28C88-7206-4ABA-A4B2-D7174C9F045A}"/>
                </a:ext>
              </a:extLst>
            </p:cNvPr>
            <p:cNvSpPr/>
            <p:nvPr/>
          </p:nvSpPr>
          <p:spPr>
            <a:xfrm>
              <a:off x="11518455"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7" name="Volný tvar: obrazec 826">
              <a:extLst>
                <a:ext uri="{FF2B5EF4-FFF2-40B4-BE49-F238E27FC236}">
                  <a16:creationId xmlns:a16="http://schemas.microsoft.com/office/drawing/2014/main" id="{4229EAEE-80D1-4025-B489-4B2F7EE87A1C}"/>
                </a:ext>
              </a:extLst>
            </p:cNvPr>
            <p:cNvSpPr/>
            <p:nvPr/>
          </p:nvSpPr>
          <p:spPr>
            <a:xfrm>
              <a:off x="982535"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8" name="Volný tvar: obrazec 827">
              <a:extLst>
                <a:ext uri="{FF2B5EF4-FFF2-40B4-BE49-F238E27FC236}">
                  <a16:creationId xmlns:a16="http://schemas.microsoft.com/office/drawing/2014/main" id="{0B859CC6-244A-4450-BD0D-5431C76AAA2A}"/>
                </a:ext>
              </a:extLst>
            </p:cNvPr>
            <p:cNvSpPr/>
            <p:nvPr/>
          </p:nvSpPr>
          <p:spPr>
            <a:xfrm>
              <a:off x="1311783"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9" name="Volný tvar: obrazec 828">
              <a:extLst>
                <a:ext uri="{FF2B5EF4-FFF2-40B4-BE49-F238E27FC236}">
                  <a16:creationId xmlns:a16="http://schemas.microsoft.com/office/drawing/2014/main" id="{1281B6FA-8DEC-46AB-AE17-D606E7E71DFA}"/>
                </a:ext>
              </a:extLst>
            </p:cNvPr>
            <p:cNvSpPr/>
            <p:nvPr/>
          </p:nvSpPr>
          <p:spPr>
            <a:xfrm>
              <a:off x="1641030"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0" name="Volný tvar: obrazec 829">
              <a:extLst>
                <a:ext uri="{FF2B5EF4-FFF2-40B4-BE49-F238E27FC236}">
                  <a16:creationId xmlns:a16="http://schemas.microsoft.com/office/drawing/2014/main" id="{79C78223-8B66-4DDF-AB95-320A1DDDF9BA}"/>
                </a:ext>
              </a:extLst>
            </p:cNvPr>
            <p:cNvSpPr/>
            <p:nvPr/>
          </p:nvSpPr>
          <p:spPr>
            <a:xfrm>
              <a:off x="1970341"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1" name="Volný tvar: obrazec 830">
              <a:extLst>
                <a:ext uri="{FF2B5EF4-FFF2-40B4-BE49-F238E27FC236}">
                  <a16:creationId xmlns:a16="http://schemas.microsoft.com/office/drawing/2014/main" id="{E4E4B2BD-20BC-4677-A298-634FFBEDCE23}"/>
                </a:ext>
              </a:extLst>
            </p:cNvPr>
            <p:cNvSpPr/>
            <p:nvPr/>
          </p:nvSpPr>
          <p:spPr>
            <a:xfrm>
              <a:off x="2299398" y="4206303"/>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32" name="Volný tvar: obrazec 831">
              <a:extLst>
                <a:ext uri="{FF2B5EF4-FFF2-40B4-BE49-F238E27FC236}">
                  <a16:creationId xmlns:a16="http://schemas.microsoft.com/office/drawing/2014/main" id="{20951D4E-61A4-414F-AA36-119B5C432674}"/>
                </a:ext>
              </a:extLst>
            </p:cNvPr>
            <p:cNvSpPr/>
            <p:nvPr/>
          </p:nvSpPr>
          <p:spPr>
            <a:xfrm>
              <a:off x="2628836"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3" name="Volný tvar: obrazec 832">
              <a:extLst>
                <a:ext uri="{FF2B5EF4-FFF2-40B4-BE49-F238E27FC236}">
                  <a16:creationId xmlns:a16="http://schemas.microsoft.com/office/drawing/2014/main" id="{DD801DD0-1D58-429A-B7BA-EEC7D7E35C68}"/>
                </a:ext>
              </a:extLst>
            </p:cNvPr>
            <p:cNvSpPr/>
            <p:nvPr/>
          </p:nvSpPr>
          <p:spPr>
            <a:xfrm>
              <a:off x="295802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4" name="Volný tvar: obrazec 833">
              <a:extLst>
                <a:ext uri="{FF2B5EF4-FFF2-40B4-BE49-F238E27FC236}">
                  <a16:creationId xmlns:a16="http://schemas.microsoft.com/office/drawing/2014/main" id="{33B8D043-12FE-42ED-A315-4CF12A419D69}"/>
                </a:ext>
              </a:extLst>
            </p:cNvPr>
            <p:cNvSpPr/>
            <p:nvPr/>
          </p:nvSpPr>
          <p:spPr>
            <a:xfrm>
              <a:off x="3287395"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5" name="Volný tvar: obrazec 834">
              <a:extLst>
                <a:ext uri="{FF2B5EF4-FFF2-40B4-BE49-F238E27FC236}">
                  <a16:creationId xmlns:a16="http://schemas.microsoft.com/office/drawing/2014/main" id="{5C7CEC5E-E18F-45BA-9BC7-ABF0E075017C}"/>
                </a:ext>
              </a:extLst>
            </p:cNvPr>
            <p:cNvSpPr/>
            <p:nvPr/>
          </p:nvSpPr>
          <p:spPr>
            <a:xfrm>
              <a:off x="3616515" y="4206303"/>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6" name="Volný tvar: obrazec 835">
              <a:extLst>
                <a:ext uri="{FF2B5EF4-FFF2-40B4-BE49-F238E27FC236}">
                  <a16:creationId xmlns:a16="http://schemas.microsoft.com/office/drawing/2014/main" id="{0F7CF43F-4FA4-4793-A2F7-76C62F65165E}"/>
                </a:ext>
              </a:extLst>
            </p:cNvPr>
            <p:cNvSpPr/>
            <p:nvPr/>
          </p:nvSpPr>
          <p:spPr>
            <a:xfrm>
              <a:off x="3945890"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7" name="Volný tvar: obrazec 836">
              <a:extLst>
                <a:ext uri="{FF2B5EF4-FFF2-40B4-BE49-F238E27FC236}">
                  <a16:creationId xmlns:a16="http://schemas.microsoft.com/office/drawing/2014/main" id="{B4380FD4-D0E5-4DB1-BCC0-A2216FDAE72F}"/>
                </a:ext>
              </a:extLst>
            </p:cNvPr>
            <p:cNvSpPr/>
            <p:nvPr/>
          </p:nvSpPr>
          <p:spPr>
            <a:xfrm>
              <a:off x="427501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8" name="Volný tvar: obrazec 837">
              <a:extLst>
                <a:ext uri="{FF2B5EF4-FFF2-40B4-BE49-F238E27FC236}">
                  <a16:creationId xmlns:a16="http://schemas.microsoft.com/office/drawing/2014/main" id="{098410DC-C0F5-45D3-9926-D90D3991F1B7}"/>
                </a:ext>
              </a:extLst>
            </p:cNvPr>
            <p:cNvSpPr/>
            <p:nvPr/>
          </p:nvSpPr>
          <p:spPr>
            <a:xfrm>
              <a:off x="4604321"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9" name="Volný tvar: obrazec 838">
              <a:extLst>
                <a:ext uri="{FF2B5EF4-FFF2-40B4-BE49-F238E27FC236}">
                  <a16:creationId xmlns:a16="http://schemas.microsoft.com/office/drawing/2014/main" id="{25B1B9F1-E78A-494D-997D-6E8FF8E7B550}"/>
                </a:ext>
              </a:extLst>
            </p:cNvPr>
            <p:cNvSpPr/>
            <p:nvPr/>
          </p:nvSpPr>
          <p:spPr>
            <a:xfrm>
              <a:off x="4933505"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0" name="Volný tvar: obrazec 839">
              <a:extLst>
                <a:ext uri="{FF2B5EF4-FFF2-40B4-BE49-F238E27FC236}">
                  <a16:creationId xmlns:a16="http://schemas.microsoft.com/office/drawing/2014/main" id="{BB1A8DEE-A279-4757-8B9F-2BF4E7E0016E}"/>
                </a:ext>
              </a:extLst>
            </p:cNvPr>
            <p:cNvSpPr/>
            <p:nvPr/>
          </p:nvSpPr>
          <p:spPr>
            <a:xfrm>
              <a:off x="982535"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1" name="Volný tvar: obrazec 840">
              <a:extLst>
                <a:ext uri="{FF2B5EF4-FFF2-40B4-BE49-F238E27FC236}">
                  <a16:creationId xmlns:a16="http://schemas.microsoft.com/office/drawing/2014/main" id="{E8EE98BF-FD4C-45DD-9C78-C493D65EF1CA}"/>
                </a:ext>
              </a:extLst>
            </p:cNvPr>
            <p:cNvSpPr/>
            <p:nvPr/>
          </p:nvSpPr>
          <p:spPr>
            <a:xfrm>
              <a:off x="1311783"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68"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2" name="Volný tvar: obrazec 841">
              <a:extLst>
                <a:ext uri="{FF2B5EF4-FFF2-40B4-BE49-F238E27FC236}">
                  <a16:creationId xmlns:a16="http://schemas.microsoft.com/office/drawing/2014/main" id="{2673CD93-F5B9-43D2-B81C-DDFC2D458632}"/>
                </a:ext>
              </a:extLst>
            </p:cNvPr>
            <p:cNvSpPr/>
            <p:nvPr/>
          </p:nvSpPr>
          <p:spPr>
            <a:xfrm>
              <a:off x="1641030"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209"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3" name="Volný tvar: obrazec 842">
              <a:extLst>
                <a:ext uri="{FF2B5EF4-FFF2-40B4-BE49-F238E27FC236}">
                  <a16:creationId xmlns:a16="http://schemas.microsoft.com/office/drawing/2014/main" id="{B2FCACD5-1D0A-481D-BF45-C109E2005BF9}"/>
                </a:ext>
              </a:extLst>
            </p:cNvPr>
            <p:cNvSpPr/>
            <p:nvPr/>
          </p:nvSpPr>
          <p:spPr>
            <a:xfrm>
              <a:off x="1970341"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4"/>
                  </a:lnTo>
                  <a:cubicBezTo>
                    <a:pt x="27623" y="23051"/>
                    <a:pt x="122618" y="101917"/>
                    <a:pt x="147066" y="127699"/>
                  </a:cubicBezTo>
                  <a:lnTo>
                    <a:pt x="151638" y="127699"/>
                  </a:lnTo>
                  <a:cubicBezTo>
                    <a:pt x="176149" y="101917"/>
                    <a:pt x="271082" y="23051"/>
                    <a:pt x="298767"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4" name="Volný tvar: obrazec 843">
              <a:extLst>
                <a:ext uri="{FF2B5EF4-FFF2-40B4-BE49-F238E27FC236}">
                  <a16:creationId xmlns:a16="http://schemas.microsoft.com/office/drawing/2014/main" id="{ECACDEF2-AF72-4B31-B0C8-1DBE8E361079}"/>
                </a:ext>
              </a:extLst>
            </p:cNvPr>
            <p:cNvSpPr/>
            <p:nvPr/>
          </p:nvSpPr>
          <p:spPr>
            <a:xfrm>
              <a:off x="2299398" y="4443793"/>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4"/>
                  </a:lnTo>
                  <a:cubicBezTo>
                    <a:pt x="27623" y="23051"/>
                    <a:pt x="122555" y="101917"/>
                    <a:pt x="147066" y="127699"/>
                  </a:cubicBezTo>
                  <a:lnTo>
                    <a:pt x="151638" y="127699"/>
                  </a:lnTo>
                  <a:cubicBezTo>
                    <a:pt x="176086" y="101917"/>
                    <a:pt x="271082" y="23051"/>
                    <a:pt x="298704"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45" name="Volný tvar: obrazec 844">
              <a:extLst>
                <a:ext uri="{FF2B5EF4-FFF2-40B4-BE49-F238E27FC236}">
                  <a16:creationId xmlns:a16="http://schemas.microsoft.com/office/drawing/2014/main" id="{65031258-20C9-4471-B568-5C438D810015}"/>
                </a:ext>
              </a:extLst>
            </p:cNvPr>
            <p:cNvSpPr/>
            <p:nvPr/>
          </p:nvSpPr>
          <p:spPr>
            <a:xfrm>
              <a:off x="2628836"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6" name="Volný tvar: obrazec 845">
              <a:extLst>
                <a:ext uri="{FF2B5EF4-FFF2-40B4-BE49-F238E27FC236}">
                  <a16:creationId xmlns:a16="http://schemas.microsoft.com/office/drawing/2014/main" id="{427D7C80-6446-40DB-B2D8-88DC72D0E2D2}"/>
                </a:ext>
              </a:extLst>
            </p:cNvPr>
            <p:cNvSpPr/>
            <p:nvPr/>
          </p:nvSpPr>
          <p:spPr>
            <a:xfrm>
              <a:off x="295802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7" name="Volný tvar: obrazec 846">
              <a:extLst>
                <a:ext uri="{FF2B5EF4-FFF2-40B4-BE49-F238E27FC236}">
                  <a16:creationId xmlns:a16="http://schemas.microsoft.com/office/drawing/2014/main" id="{12B1DF67-9660-409A-A199-3685DB47EF08}"/>
                </a:ext>
              </a:extLst>
            </p:cNvPr>
            <p:cNvSpPr/>
            <p:nvPr/>
          </p:nvSpPr>
          <p:spPr>
            <a:xfrm>
              <a:off x="3287395"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8" name="Volný tvar: obrazec 847">
              <a:extLst>
                <a:ext uri="{FF2B5EF4-FFF2-40B4-BE49-F238E27FC236}">
                  <a16:creationId xmlns:a16="http://schemas.microsoft.com/office/drawing/2014/main" id="{2FECDFFF-B81A-46F6-B48C-F168C3C2D9F1}"/>
                </a:ext>
              </a:extLst>
            </p:cNvPr>
            <p:cNvSpPr/>
            <p:nvPr/>
          </p:nvSpPr>
          <p:spPr>
            <a:xfrm>
              <a:off x="3616515" y="4443793"/>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1"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9" name="Volný tvar: obrazec 848">
              <a:extLst>
                <a:ext uri="{FF2B5EF4-FFF2-40B4-BE49-F238E27FC236}">
                  <a16:creationId xmlns:a16="http://schemas.microsoft.com/office/drawing/2014/main" id="{CA0C10DE-4441-46A1-B731-36F466A04B90}"/>
                </a:ext>
              </a:extLst>
            </p:cNvPr>
            <p:cNvSpPr/>
            <p:nvPr/>
          </p:nvSpPr>
          <p:spPr>
            <a:xfrm>
              <a:off x="3945890"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0" name="Volný tvar: obrazec 849">
              <a:extLst>
                <a:ext uri="{FF2B5EF4-FFF2-40B4-BE49-F238E27FC236}">
                  <a16:creationId xmlns:a16="http://schemas.microsoft.com/office/drawing/2014/main" id="{BBCD333C-A5B1-4B4D-875B-1AD6F850D8A3}"/>
                </a:ext>
              </a:extLst>
            </p:cNvPr>
            <p:cNvSpPr/>
            <p:nvPr/>
          </p:nvSpPr>
          <p:spPr>
            <a:xfrm>
              <a:off x="427501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1" name="Volný tvar: obrazec 850">
              <a:extLst>
                <a:ext uri="{FF2B5EF4-FFF2-40B4-BE49-F238E27FC236}">
                  <a16:creationId xmlns:a16="http://schemas.microsoft.com/office/drawing/2014/main" id="{64EC0AC3-A311-46EE-AA47-C63ADAFEE0A9}"/>
                </a:ext>
              </a:extLst>
            </p:cNvPr>
            <p:cNvSpPr/>
            <p:nvPr/>
          </p:nvSpPr>
          <p:spPr>
            <a:xfrm>
              <a:off x="4604321"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52" name="Volný tvar: obrazec 851">
              <a:extLst>
                <a:ext uri="{FF2B5EF4-FFF2-40B4-BE49-F238E27FC236}">
                  <a16:creationId xmlns:a16="http://schemas.microsoft.com/office/drawing/2014/main" id="{2D1F49EF-9E67-4607-BB38-248FE67EDB4F}"/>
                </a:ext>
              </a:extLst>
            </p:cNvPr>
            <p:cNvSpPr/>
            <p:nvPr/>
          </p:nvSpPr>
          <p:spPr>
            <a:xfrm>
              <a:off x="4933505"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4"/>
                  </a:lnTo>
                  <a:cubicBezTo>
                    <a:pt x="27623" y="23051"/>
                    <a:pt x="122555" y="101917"/>
                    <a:pt x="147066" y="127699"/>
                  </a:cubicBezTo>
                  <a:lnTo>
                    <a:pt x="151702" y="127699"/>
                  </a:lnTo>
                  <a:cubicBezTo>
                    <a:pt x="176149" y="101917"/>
                    <a:pt x="271145"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3" name="Volný tvar: obrazec 852">
              <a:extLst>
                <a:ext uri="{FF2B5EF4-FFF2-40B4-BE49-F238E27FC236}">
                  <a16:creationId xmlns:a16="http://schemas.microsoft.com/office/drawing/2014/main" id="{97F7D016-40D2-4A5F-BFCC-637515D518E6}"/>
                </a:ext>
              </a:extLst>
            </p:cNvPr>
            <p:cNvSpPr/>
            <p:nvPr/>
          </p:nvSpPr>
          <p:spPr>
            <a:xfrm>
              <a:off x="5262753"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4" name="Volný tvar: obrazec 853">
              <a:extLst>
                <a:ext uri="{FF2B5EF4-FFF2-40B4-BE49-F238E27FC236}">
                  <a16:creationId xmlns:a16="http://schemas.microsoft.com/office/drawing/2014/main" id="{2B41CA66-249C-4A17-B36A-BDE7677009D5}"/>
                </a:ext>
              </a:extLst>
            </p:cNvPr>
            <p:cNvSpPr/>
            <p:nvPr/>
          </p:nvSpPr>
          <p:spPr>
            <a:xfrm>
              <a:off x="5592000" y="4206303"/>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5" name="Volný tvar: obrazec 854">
              <a:extLst>
                <a:ext uri="{FF2B5EF4-FFF2-40B4-BE49-F238E27FC236}">
                  <a16:creationId xmlns:a16="http://schemas.microsoft.com/office/drawing/2014/main" id="{C864F0B7-7844-423F-8A61-52DDFF888FF6}"/>
                </a:ext>
              </a:extLst>
            </p:cNvPr>
            <p:cNvSpPr/>
            <p:nvPr/>
          </p:nvSpPr>
          <p:spPr>
            <a:xfrm>
              <a:off x="5921184"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6" name="Volný tvar: obrazec 855">
              <a:extLst>
                <a:ext uri="{FF2B5EF4-FFF2-40B4-BE49-F238E27FC236}">
                  <a16:creationId xmlns:a16="http://schemas.microsoft.com/office/drawing/2014/main" id="{18DAB643-13A6-4FA5-842A-0D9FFC2E213E}"/>
                </a:ext>
              </a:extLst>
            </p:cNvPr>
            <p:cNvSpPr/>
            <p:nvPr/>
          </p:nvSpPr>
          <p:spPr>
            <a:xfrm>
              <a:off x="6250559" y="4206303"/>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7" name="Volný tvar: obrazec 856">
              <a:extLst>
                <a:ext uri="{FF2B5EF4-FFF2-40B4-BE49-F238E27FC236}">
                  <a16:creationId xmlns:a16="http://schemas.microsoft.com/office/drawing/2014/main" id="{728E0AF1-F998-4201-8377-EADD17AB3FDC}"/>
                </a:ext>
              </a:extLst>
            </p:cNvPr>
            <p:cNvSpPr/>
            <p:nvPr/>
          </p:nvSpPr>
          <p:spPr>
            <a:xfrm>
              <a:off x="6579679" y="4206303"/>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58" name="Volný tvar: obrazec 857">
              <a:extLst>
                <a:ext uri="{FF2B5EF4-FFF2-40B4-BE49-F238E27FC236}">
                  <a16:creationId xmlns:a16="http://schemas.microsoft.com/office/drawing/2014/main" id="{E88EB9C8-A200-4651-BC19-9DC768077ED2}"/>
                </a:ext>
              </a:extLst>
            </p:cNvPr>
            <p:cNvSpPr/>
            <p:nvPr/>
          </p:nvSpPr>
          <p:spPr>
            <a:xfrm>
              <a:off x="6909117"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9" name="Volný tvar: obrazec 858">
              <a:extLst>
                <a:ext uri="{FF2B5EF4-FFF2-40B4-BE49-F238E27FC236}">
                  <a16:creationId xmlns:a16="http://schemas.microsoft.com/office/drawing/2014/main" id="{0265339D-5703-4264-AEAC-5744FB63262C}"/>
                </a:ext>
              </a:extLst>
            </p:cNvPr>
            <p:cNvSpPr/>
            <p:nvPr/>
          </p:nvSpPr>
          <p:spPr>
            <a:xfrm>
              <a:off x="7238301"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0" name="Volný tvar: obrazec 859">
              <a:extLst>
                <a:ext uri="{FF2B5EF4-FFF2-40B4-BE49-F238E27FC236}">
                  <a16:creationId xmlns:a16="http://schemas.microsoft.com/office/drawing/2014/main" id="{ADC88B80-1D68-4B9B-8BD3-37168C1D943F}"/>
                </a:ext>
              </a:extLst>
            </p:cNvPr>
            <p:cNvSpPr/>
            <p:nvPr/>
          </p:nvSpPr>
          <p:spPr>
            <a:xfrm>
              <a:off x="7567548"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1" name="Volný tvar: obrazec 860">
              <a:extLst>
                <a:ext uri="{FF2B5EF4-FFF2-40B4-BE49-F238E27FC236}">
                  <a16:creationId xmlns:a16="http://schemas.microsoft.com/office/drawing/2014/main" id="{8E7CD407-38E4-43B0-942C-F4924363E6F7}"/>
                </a:ext>
              </a:extLst>
            </p:cNvPr>
            <p:cNvSpPr/>
            <p:nvPr/>
          </p:nvSpPr>
          <p:spPr>
            <a:xfrm>
              <a:off x="7896732"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2" name="Volný tvar: obrazec 861">
              <a:extLst>
                <a:ext uri="{FF2B5EF4-FFF2-40B4-BE49-F238E27FC236}">
                  <a16:creationId xmlns:a16="http://schemas.microsoft.com/office/drawing/2014/main" id="{E0841290-D19F-4ED7-BA88-98E68E99CB17}"/>
                </a:ext>
              </a:extLst>
            </p:cNvPr>
            <p:cNvSpPr/>
            <p:nvPr/>
          </p:nvSpPr>
          <p:spPr>
            <a:xfrm>
              <a:off x="8226107" y="4206303"/>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3" name="Volný tvar: obrazec 862">
              <a:extLst>
                <a:ext uri="{FF2B5EF4-FFF2-40B4-BE49-F238E27FC236}">
                  <a16:creationId xmlns:a16="http://schemas.microsoft.com/office/drawing/2014/main" id="{4BE07EF3-66BA-4FE4-94D5-86C496842377}"/>
                </a:ext>
              </a:extLst>
            </p:cNvPr>
            <p:cNvSpPr/>
            <p:nvPr/>
          </p:nvSpPr>
          <p:spPr>
            <a:xfrm>
              <a:off x="8555228" y="4206303"/>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64" name="Volný tvar: obrazec 863">
              <a:extLst>
                <a:ext uri="{FF2B5EF4-FFF2-40B4-BE49-F238E27FC236}">
                  <a16:creationId xmlns:a16="http://schemas.microsoft.com/office/drawing/2014/main" id="{B2AC21BD-2DFD-4B02-A37B-38304D52F864}"/>
                </a:ext>
              </a:extLst>
            </p:cNvPr>
            <p:cNvSpPr/>
            <p:nvPr/>
          </p:nvSpPr>
          <p:spPr>
            <a:xfrm>
              <a:off x="8884666"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5" name="Volný tvar: obrazec 864">
              <a:extLst>
                <a:ext uri="{FF2B5EF4-FFF2-40B4-BE49-F238E27FC236}">
                  <a16:creationId xmlns:a16="http://schemas.microsoft.com/office/drawing/2014/main" id="{C6D4E199-34A8-4027-883B-0B8F463D657D}"/>
                </a:ext>
              </a:extLst>
            </p:cNvPr>
            <p:cNvSpPr/>
            <p:nvPr/>
          </p:nvSpPr>
          <p:spPr>
            <a:xfrm>
              <a:off x="9213722"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6" name="Volný tvar: obrazec 865">
              <a:extLst>
                <a:ext uri="{FF2B5EF4-FFF2-40B4-BE49-F238E27FC236}">
                  <a16:creationId xmlns:a16="http://schemas.microsoft.com/office/drawing/2014/main" id="{E28BCB17-0DDA-47EB-AD56-EEE1A3C7D5C7}"/>
                </a:ext>
              </a:extLst>
            </p:cNvPr>
            <p:cNvSpPr/>
            <p:nvPr/>
          </p:nvSpPr>
          <p:spPr>
            <a:xfrm>
              <a:off x="5262753"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7" name="Volný tvar: obrazec 866">
              <a:extLst>
                <a:ext uri="{FF2B5EF4-FFF2-40B4-BE49-F238E27FC236}">
                  <a16:creationId xmlns:a16="http://schemas.microsoft.com/office/drawing/2014/main" id="{58F43CD8-273C-43CB-9DD4-2E0FE9F6AE86}"/>
                </a:ext>
              </a:extLst>
            </p:cNvPr>
            <p:cNvSpPr/>
            <p:nvPr/>
          </p:nvSpPr>
          <p:spPr>
            <a:xfrm>
              <a:off x="5592000" y="4443793"/>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8" name="Volný tvar: obrazec 867">
              <a:extLst>
                <a:ext uri="{FF2B5EF4-FFF2-40B4-BE49-F238E27FC236}">
                  <a16:creationId xmlns:a16="http://schemas.microsoft.com/office/drawing/2014/main" id="{E9A77C4F-D933-4DE5-9C91-B1788BEFCFE7}"/>
                </a:ext>
              </a:extLst>
            </p:cNvPr>
            <p:cNvSpPr/>
            <p:nvPr/>
          </p:nvSpPr>
          <p:spPr>
            <a:xfrm>
              <a:off x="5921184"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145" y="23051"/>
                    <a:pt x="298768"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9" name="Volný tvar: obrazec 868">
              <a:extLst>
                <a:ext uri="{FF2B5EF4-FFF2-40B4-BE49-F238E27FC236}">
                  <a16:creationId xmlns:a16="http://schemas.microsoft.com/office/drawing/2014/main" id="{CBA0B44C-65A8-44CD-88F5-5DE90D579A29}"/>
                </a:ext>
              </a:extLst>
            </p:cNvPr>
            <p:cNvSpPr/>
            <p:nvPr/>
          </p:nvSpPr>
          <p:spPr>
            <a:xfrm>
              <a:off x="6250559" y="4443793"/>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4"/>
                  </a:lnTo>
                  <a:cubicBezTo>
                    <a:pt x="27622" y="23051"/>
                    <a:pt x="122618" y="101917"/>
                    <a:pt x="147066" y="127699"/>
                  </a:cubicBezTo>
                  <a:lnTo>
                    <a:pt x="151638" y="127699"/>
                  </a:lnTo>
                  <a:cubicBezTo>
                    <a:pt x="176149" y="101917"/>
                    <a:pt x="271082"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0" name="Volný tvar: obrazec 869">
              <a:extLst>
                <a:ext uri="{FF2B5EF4-FFF2-40B4-BE49-F238E27FC236}">
                  <a16:creationId xmlns:a16="http://schemas.microsoft.com/office/drawing/2014/main" id="{A8BFB883-47F5-481F-A2B0-FEE1329FEB07}"/>
                </a:ext>
              </a:extLst>
            </p:cNvPr>
            <p:cNvSpPr/>
            <p:nvPr/>
          </p:nvSpPr>
          <p:spPr>
            <a:xfrm>
              <a:off x="6579679" y="4443793"/>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4"/>
                  </a:lnTo>
                  <a:cubicBezTo>
                    <a:pt x="27622" y="23051"/>
                    <a:pt x="122555" y="101917"/>
                    <a:pt x="147065" y="127699"/>
                  </a:cubicBezTo>
                  <a:lnTo>
                    <a:pt x="151638" y="127699"/>
                  </a:lnTo>
                  <a:cubicBezTo>
                    <a:pt x="176085" y="101917"/>
                    <a:pt x="271081" y="23051"/>
                    <a:pt x="298703"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71" name="Volný tvar: obrazec 870">
              <a:extLst>
                <a:ext uri="{FF2B5EF4-FFF2-40B4-BE49-F238E27FC236}">
                  <a16:creationId xmlns:a16="http://schemas.microsoft.com/office/drawing/2014/main" id="{2685898F-E0A4-40C5-BD9D-EEF90BBFAEA3}"/>
                </a:ext>
              </a:extLst>
            </p:cNvPr>
            <p:cNvSpPr/>
            <p:nvPr/>
          </p:nvSpPr>
          <p:spPr>
            <a:xfrm>
              <a:off x="6909117"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4"/>
                  </a:lnTo>
                  <a:cubicBezTo>
                    <a:pt x="27622" y="23051"/>
                    <a:pt x="122618" y="101917"/>
                    <a:pt x="147065" y="127699"/>
                  </a:cubicBezTo>
                  <a:lnTo>
                    <a:pt x="151638" y="127699"/>
                  </a:lnTo>
                  <a:cubicBezTo>
                    <a:pt x="176085"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2" name="Volný tvar: obrazec 871">
              <a:extLst>
                <a:ext uri="{FF2B5EF4-FFF2-40B4-BE49-F238E27FC236}">
                  <a16:creationId xmlns:a16="http://schemas.microsoft.com/office/drawing/2014/main" id="{E8918F3E-5CCE-4F46-A181-D8CC64C5A5DB}"/>
                </a:ext>
              </a:extLst>
            </p:cNvPr>
            <p:cNvSpPr/>
            <p:nvPr/>
          </p:nvSpPr>
          <p:spPr>
            <a:xfrm>
              <a:off x="7238301"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085"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3" name="Volný tvar: obrazec 872">
              <a:extLst>
                <a:ext uri="{FF2B5EF4-FFF2-40B4-BE49-F238E27FC236}">
                  <a16:creationId xmlns:a16="http://schemas.microsoft.com/office/drawing/2014/main" id="{A222A5DF-7C93-4F5F-B627-799EA7216C18}"/>
                </a:ext>
              </a:extLst>
            </p:cNvPr>
            <p:cNvSpPr/>
            <p:nvPr/>
          </p:nvSpPr>
          <p:spPr>
            <a:xfrm>
              <a:off x="7567548"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4" name="Volný tvar: obrazec 873">
              <a:extLst>
                <a:ext uri="{FF2B5EF4-FFF2-40B4-BE49-F238E27FC236}">
                  <a16:creationId xmlns:a16="http://schemas.microsoft.com/office/drawing/2014/main" id="{C01464F3-26FA-41D2-959A-F6354CEB31EF}"/>
                </a:ext>
              </a:extLst>
            </p:cNvPr>
            <p:cNvSpPr/>
            <p:nvPr/>
          </p:nvSpPr>
          <p:spPr>
            <a:xfrm>
              <a:off x="7896732"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5" name="Volný tvar: obrazec 874">
              <a:extLst>
                <a:ext uri="{FF2B5EF4-FFF2-40B4-BE49-F238E27FC236}">
                  <a16:creationId xmlns:a16="http://schemas.microsoft.com/office/drawing/2014/main" id="{B613089E-31B0-4203-9413-7667D6953E6C}"/>
                </a:ext>
              </a:extLst>
            </p:cNvPr>
            <p:cNvSpPr/>
            <p:nvPr/>
          </p:nvSpPr>
          <p:spPr>
            <a:xfrm>
              <a:off x="8226107" y="4443793"/>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6" name="Volný tvar: obrazec 875">
              <a:extLst>
                <a:ext uri="{FF2B5EF4-FFF2-40B4-BE49-F238E27FC236}">
                  <a16:creationId xmlns:a16="http://schemas.microsoft.com/office/drawing/2014/main" id="{554BB7EA-66B7-40E5-8BC9-AC30E71623A6}"/>
                </a:ext>
              </a:extLst>
            </p:cNvPr>
            <p:cNvSpPr/>
            <p:nvPr/>
          </p:nvSpPr>
          <p:spPr>
            <a:xfrm>
              <a:off x="8555228" y="4443793"/>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5 w 298767"/>
                <a:gd name="connsiteY4" fmla="*/ 127699 h 127698"/>
                <a:gd name="connsiteX5" fmla="*/ 151702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4"/>
                  </a:lnTo>
                  <a:cubicBezTo>
                    <a:pt x="27559" y="23051"/>
                    <a:pt x="122555" y="101917"/>
                    <a:pt x="147065" y="127699"/>
                  </a:cubicBezTo>
                  <a:lnTo>
                    <a:pt x="151702" y="127699"/>
                  </a:lnTo>
                  <a:cubicBezTo>
                    <a:pt x="176213" y="101917"/>
                    <a:pt x="271145"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77" name="Volný tvar: obrazec 876">
              <a:extLst>
                <a:ext uri="{FF2B5EF4-FFF2-40B4-BE49-F238E27FC236}">
                  <a16:creationId xmlns:a16="http://schemas.microsoft.com/office/drawing/2014/main" id="{C7CD7D18-F7DC-4A59-9EE2-7FD6D0725588}"/>
                </a:ext>
              </a:extLst>
            </p:cNvPr>
            <p:cNvSpPr/>
            <p:nvPr/>
          </p:nvSpPr>
          <p:spPr>
            <a:xfrm>
              <a:off x="8884666"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8" name="Volný tvar: obrazec 877">
              <a:extLst>
                <a:ext uri="{FF2B5EF4-FFF2-40B4-BE49-F238E27FC236}">
                  <a16:creationId xmlns:a16="http://schemas.microsoft.com/office/drawing/2014/main" id="{2B3E5942-28F3-4A73-920D-079B5270B0ED}"/>
                </a:ext>
              </a:extLst>
            </p:cNvPr>
            <p:cNvSpPr/>
            <p:nvPr/>
          </p:nvSpPr>
          <p:spPr>
            <a:xfrm>
              <a:off x="9213722"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4"/>
                  </a:lnTo>
                  <a:cubicBezTo>
                    <a:pt x="27622" y="23051"/>
                    <a:pt x="122555" y="101917"/>
                    <a:pt x="147066" y="127699"/>
                  </a:cubicBezTo>
                  <a:lnTo>
                    <a:pt x="151638" y="127699"/>
                  </a:lnTo>
                  <a:cubicBezTo>
                    <a:pt x="176085"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9" name="Volný tvar: obrazec 878">
              <a:extLst>
                <a:ext uri="{FF2B5EF4-FFF2-40B4-BE49-F238E27FC236}">
                  <a16:creationId xmlns:a16="http://schemas.microsoft.com/office/drawing/2014/main" id="{1C389944-F3C6-44A8-9CF7-9F8A4A99514E}"/>
                </a:ext>
              </a:extLst>
            </p:cNvPr>
            <p:cNvSpPr/>
            <p:nvPr/>
          </p:nvSpPr>
          <p:spPr>
            <a:xfrm>
              <a:off x="9542906" y="4206303"/>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0" name="Volný tvar: obrazec 879">
              <a:extLst>
                <a:ext uri="{FF2B5EF4-FFF2-40B4-BE49-F238E27FC236}">
                  <a16:creationId xmlns:a16="http://schemas.microsoft.com/office/drawing/2014/main" id="{CE166515-22AF-4717-A4CF-89E56988A39A}"/>
                </a:ext>
              </a:extLst>
            </p:cNvPr>
            <p:cNvSpPr/>
            <p:nvPr/>
          </p:nvSpPr>
          <p:spPr>
            <a:xfrm>
              <a:off x="9872154"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1" name="Volný tvar: obrazec 880">
              <a:extLst>
                <a:ext uri="{FF2B5EF4-FFF2-40B4-BE49-F238E27FC236}">
                  <a16:creationId xmlns:a16="http://schemas.microsoft.com/office/drawing/2014/main" id="{5B777938-9AC9-46F4-A1CF-44848448F828}"/>
                </a:ext>
              </a:extLst>
            </p:cNvPr>
            <p:cNvSpPr/>
            <p:nvPr/>
          </p:nvSpPr>
          <p:spPr>
            <a:xfrm>
              <a:off x="10201402"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2" name="Volný tvar: obrazec 881">
              <a:extLst>
                <a:ext uri="{FF2B5EF4-FFF2-40B4-BE49-F238E27FC236}">
                  <a16:creationId xmlns:a16="http://schemas.microsoft.com/office/drawing/2014/main" id="{3B58DB82-D1BB-439F-9E30-3C2A6E6E0584}"/>
                </a:ext>
              </a:extLst>
            </p:cNvPr>
            <p:cNvSpPr/>
            <p:nvPr/>
          </p:nvSpPr>
          <p:spPr>
            <a:xfrm>
              <a:off x="10530649" y="4206303"/>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3" name="Volný tvar: obrazec 882">
              <a:extLst>
                <a:ext uri="{FF2B5EF4-FFF2-40B4-BE49-F238E27FC236}">
                  <a16:creationId xmlns:a16="http://schemas.microsoft.com/office/drawing/2014/main" id="{B3C068DB-A3C2-4CEA-B85F-2F76245E454E}"/>
                </a:ext>
              </a:extLst>
            </p:cNvPr>
            <p:cNvSpPr/>
            <p:nvPr/>
          </p:nvSpPr>
          <p:spPr>
            <a:xfrm>
              <a:off x="10860023"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4" name="Volný tvar: obrazec 883">
              <a:extLst>
                <a:ext uri="{FF2B5EF4-FFF2-40B4-BE49-F238E27FC236}">
                  <a16:creationId xmlns:a16="http://schemas.microsoft.com/office/drawing/2014/main" id="{12486EE5-EE54-4B9A-B8B7-035DD9448D99}"/>
                </a:ext>
              </a:extLst>
            </p:cNvPr>
            <p:cNvSpPr/>
            <p:nvPr/>
          </p:nvSpPr>
          <p:spPr>
            <a:xfrm>
              <a:off x="11189144"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5" name="Volný tvar: obrazec 884">
              <a:extLst>
                <a:ext uri="{FF2B5EF4-FFF2-40B4-BE49-F238E27FC236}">
                  <a16:creationId xmlns:a16="http://schemas.microsoft.com/office/drawing/2014/main" id="{E43CCA8A-5EE2-462C-9C11-A56018C688DD}"/>
                </a:ext>
              </a:extLst>
            </p:cNvPr>
            <p:cNvSpPr/>
            <p:nvPr/>
          </p:nvSpPr>
          <p:spPr>
            <a:xfrm>
              <a:off x="11518455"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6" name="Volný tvar: obrazec 885">
              <a:extLst>
                <a:ext uri="{FF2B5EF4-FFF2-40B4-BE49-F238E27FC236}">
                  <a16:creationId xmlns:a16="http://schemas.microsoft.com/office/drawing/2014/main" id="{F52B4F69-D671-42C6-817C-774913BF2977}"/>
                </a:ext>
              </a:extLst>
            </p:cNvPr>
            <p:cNvSpPr/>
            <p:nvPr/>
          </p:nvSpPr>
          <p:spPr>
            <a:xfrm>
              <a:off x="9542906" y="4443793"/>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7" name="Volný tvar: obrazec 886">
              <a:extLst>
                <a:ext uri="{FF2B5EF4-FFF2-40B4-BE49-F238E27FC236}">
                  <a16:creationId xmlns:a16="http://schemas.microsoft.com/office/drawing/2014/main" id="{0575D52F-10FE-4704-AA48-11B51C9838CB}"/>
                </a:ext>
              </a:extLst>
            </p:cNvPr>
            <p:cNvSpPr/>
            <p:nvPr/>
          </p:nvSpPr>
          <p:spPr>
            <a:xfrm>
              <a:off x="9872154"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8" name="Volný tvar: obrazec 887">
              <a:extLst>
                <a:ext uri="{FF2B5EF4-FFF2-40B4-BE49-F238E27FC236}">
                  <a16:creationId xmlns:a16="http://schemas.microsoft.com/office/drawing/2014/main" id="{5F14B1EA-E599-4F9F-A836-5473F586C5DB}"/>
                </a:ext>
              </a:extLst>
            </p:cNvPr>
            <p:cNvSpPr/>
            <p:nvPr/>
          </p:nvSpPr>
          <p:spPr>
            <a:xfrm>
              <a:off x="10201402"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1"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9" name="Volný tvar: obrazec 888">
              <a:extLst>
                <a:ext uri="{FF2B5EF4-FFF2-40B4-BE49-F238E27FC236}">
                  <a16:creationId xmlns:a16="http://schemas.microsoft.com/office/drawing/2014/main" id="{846859ED-7104-4115-A997-5EF72D4CF97A}"/>
                </a:ext>
              </a:extLst>
            </p:cNvPr>
            <p:cNvSpPr/>
            <p:nvPr/>
          </p:nvSpPr>
          <p:spPr>
            <a:xfrm>
              <a:off x="10530649" y="4443793"/>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0" name="Volný tvar: obrazec 889">
              <a:extLst>
                <a:ext uri="{FF2B5EF4-FFF2-40B4-BE49-F238E27FC236}">
                  <a16:creationId xmlns:a16="http://schemas.microsoft.com/office/drawing/2014/main" id="{FD608FCF-8E29-41FB-95B3-013AE3335793}"/>
                </a:ext>
              </a:extLst>
            </p:cNvPr>
            <p:cNvSpPr/>
            <p:nvPr/>
          </p:nvSpPr>
          <p:spPr>
            <a:xfrm>
              <a:off x="10860023"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4"/>
                  </a:lnTo>
                  <a:cubicBezTo>
                    <a:pt x="27622" y="23051"/>
                    <a:pt x="122619" y="101917"/>
                    <a:pt x="147066" y="127699"/>
                  </a:cubicBezTo>
                  <a:lnTo>
                    <a:pt x="151638" y="127699"/>
                  </a:lnTo>
                  <a:cubicBezTo>
                    <a:pt x="176149" y="101917"/>
                    <a:pt x="271082"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1" name="Volný tvar: obrazec 890">
              <a:extLst>
                <a:ext uri="{FF2B5EF4-FFF2-40B4-BE49-F238E27FC236}">
                  <a16:creationId xmlns:a16="http://schemas.microsoft.com/office/drawing/2014/main" id="{2E973BB2-0B5D-493B-A0B2-7C2F52D215E1}"/>
                </a:ext>
              </a:extLst>
            </p:cNvPr>
            <p:cNvSpPr/>
            <p:nvPr/>
          </p:nvSpPr>
          <p:spPr>
            <a:xfrm>
              <a:off x="11189144"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4"/>
                  </a:lnTo>
                  <a:cubicBezTo>
                    <a:pt x="27623" y="23051"/>
                    <a:pt x="122555" y="101917"/>
                    <a:pt x="147066" y="127699"/>
                  </a:cubicBezTo>
                  <a:lnTo>
                    <a:pt x="151638" y="127699"/>
                  </a:lnTo>
                  <a:cubicBezTo>
                    <a:pt x="176150"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92" name="Volný tvar: obrazec 891">
              <a:extLst>
                <a:ext uri="{FF2B5EF4-FFF2-40B4-BE49-F238E27FC236}">
                  <a16:creationId xmlns:a16="http://schemas.microsoft.com/office/drawing/2014/main" id="{24C14924-54C1-4B7B-A549-571289F74D01}"/>
                </a:ext>
              </a:extLst>
            </p:cNvPr>
            <p:cNvSpPr/>
            <p:nvPr/>
          </p:nvSpPr>
          <p:spPr>
            <a:xfrm>
              <a:off x="11518455"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4"/>
                  </a:lnTo>
                  <a:cubicBezTo>
                    <a:pt x="27622" y="23051"/>
                    <a:pt x="122555" y="101917"/>
                    <a:pt x="147065" y="127699"/>
                  </a:cubicBezTo>
                  <a:lnTo>
                    <a:pt x="151638" y="127699"/>
                  </a:lnTo>
                  <a:cubicBezTo>
                    <a:pt x="176149" y="101917"/>
                    <a:pt x="271081" y="23051"/>
                    <a:pt x="298703"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4" name="Volný tvar: obrazec 893">
              <a:extLst>
                <a:ext uri="{FF2B5EF4-FFF2-40B4-BE49-F238E27FC236}">
                  <a16:creationId xmlns:a16="http://schemas.microsoft.com/office/drawing/2014/main" id="{BB95CD79-8371-4ED8-B186-4830E1A494C7}"/>
                </a:ext>
              </a:extLst>
            </p:cNvPr>
            <p:cNvSpPr/>
            <p:nvPr/>
          </p:nvSpPr>
          <p:spPr>
            <a:xfrm>
              <a:off x="982535"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5" name="Volný tvar: obrazec 894">
              <a:extLst>
                <a:ext uri="{FF2B5EF4-FFF2-40B4-BE49-F238E27FC236}">
                  <a16:creationId xmlns:a16="http://schemas.microsoft.com/office/drawing/2014/main" id="{921C911D-386E-4F70-A575-F05CEB237028}"/>
                </a:ext>
              </a:extLst>
            </p:cNvPr>
            <p:cNvSpPr/>
            <p:nvPr/>
          </p:nvSpPr>
          <p:spPr>
            <a:xfrm>
              <a:off x="1311783"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6" name="Volný tvar: obrazec 895">
              <a:extLst>
                <a:ext uri="{FF2B5EF4-FFF2-40B4-BE49-F238E27FC236}">
                  <a16:creationId xmlns:a16="http://schemas.microsoft.com/office/drawing/2014/main" id="{767D18B9-4CE6-4A2D-ACB5-C42014A2D975}"/>
                </a:ext>
              </a:extLst>
            </p:cNvPr>
            <p:cNvSpPr/>
            <p:nvPr/>
          </p:nvSpPr>
          <p:spPr>
            <a:xfrm>
              <a:off x="1641030"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7" name="Volný tvar: obrazec 896">
              <a:extLst>
                <a:ext uri="{FF2B5EF4-FFF2-40B4-BE49-F238E27FC236}">
                  <a16:creationId xmlns:a16="http://schemas.microsoft.com/office/drawing/2014/main" id="{D441C185-F773-4DB2-862F-2D5334FEF8B7}"/>
                </a:ext>
              </a:extLst>
            </p:cNvPr>
            <p:cNvSpPr/>
            <p:nvPr/>
          </p:nvSpPr>
          <p:spPr>
            <a:xfrm>
              <a:off x="1970341"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90"/>
                  </a:cubicBezTo>
                  <a:cubicBezTo>
                    <a:pt x="122047" y="62548"/>
                    <a:pt x="36703" y="11811"/>
                    <a:pt x="9398" y="0"/>
                  </a:cubicBezTo>
                  <a:lnTo>
                    <a:pt x="0" y="1651"/>
                  </a:lnTo>
                  <a:cubicBezTo>
                    <a:pt x="27623" y="22987"/>
                    <a:pt x="122618" y="101854"/>
                    <a:pt x="147066" y="127635"/>
                  </a:cubicBezTo>
                  <a:lnTo>
                    <a:pt x="151638" y="127635"/>
                  </a:lnTo>
                  <a:cubicBezTo>
                    <a:pt x="176149" y="101918"/>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8" name="Volný tvar: obrazec 897">
              <a:extLst>
                <a:ext uri="{FF2B5EF4-FFF2-40B4-BE49-F238E27FC236}">
                  <a16:creationId xmlns:a16="http://schemas.microsoft.com/office/drawing/2014/main" id="{749927C2-D7C5-40B0-9410-14EC20B677BF}"/>
                </a:ext>
              </a:extLst>
            </p:cNvPr>
            <p:cNvSpPr/>
            <p:nvPr/>
          </p:nvSpPr>
          <p:spPr>
            <a:xfrm>
              <a:off x="2299398" y="3728402"/>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90"/>
                  </a:cubicBezTo>
                  <a:cubicBezTo>
                    <a:pt x="122111" y="62548"/>
                    <a:pt x="36830" y="11811"/>
                    <a:pt x="9398" y="0"/>
                  </a:cubicBezTo>
                  <a:lnTo>
                    <a:pt x="0" y="1651"/>
                  </a:lnTo>
                  <a:cubicBezTo>
                    <a:pt x="27623" y="22987"/>
                    <a:pt x="122555" y="101854"/>
                    <a:pt x="147066" y="127635"/>
                  </a:cubicBezTo>
                  <a:lnTo>
                    <a:pt x="151638" y="127635"/>
                  </a:lnTo>
                  <a:cubicBezTo>
                    <a:pt x="176086" y="101918"/>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99" name="Volný tvar: obrazec 898">
              <a:extLst>
                <a:ext uri="{FF2B5EF4-FFF2-40B4-BE49-F238E27FC236}">
                  <a16:creationId xmlns:a16="http://schemas.microsoft.com/office/drawing/2014/main" id="{97240A69-3F8C-419C-B3AB-7393F85806CC}"/>
                </a:ext>
              </a:extLst>
            </p:cNvPr>
            <p:cNvSpPr/>
            <p:nvPr/>
          </p:nvSpPr>
          <p:spPr>
            <a:xfrm>
              <a:off x="2628836"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8"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0" name="Volný tvar: obrazec 899">
              <a:extLst>
                <a:ext uri="{FF2B5EF4-FFF2-40B4-BE49-F238E27FC236}">
                  <a16:creationId xmlns:a16="http://schemas.microsoft.com/office/drawing/2014/main" id="{3356A6D1-F2D3-45BF-89B2-F067C4C061E6}"/>
                </a:ext>
              </a:extLst>
            </p:cNvPr>
            <p:cNvSpPr/>
            <p:nvPr/>
          </p:nvSpPr>
          <p:spPr>
            <a:xfrm>
              <a:off x="295802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1" name="Volný tvar: obrazec 900">
              <a:extLst>
                <a:ext uri="{FF2B5EF4-FFF2-40B4-BE49-F238E27FC236}">
                  <a16:creationId xmlns:a16="http://schemas.microsoft.com/office/drawing/2014/main" id="{F2BED9F1-AB2A-4609-8847-B33F5C792ED5}"/>
                </a:ext>
              </a:extLst>
            </p:cNvPr>
            <p:cNvSpPr/>
            <p:nvPr/>
          </p:nvSpPr>
          <p:spPr>
            <a:xfrm>
              <a:off x="3287395"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2" name="Volný tvar: obrazec 901">
              <a:extLst>
                <a:ext uri="{FF2B5EF4-FFF2-40B4-BE49-F238E27FC236}">
                  <a16:creationId xmlns:a16="http://schemas.microsoft.com/office/drawing/2014/main" id="{32E0DCBD-5EED-43B2-AD87-B8D0EE570B86}"/>
                </a:ext>
              </a:extLst>
            </p:cNvPr>
            <p:cNvSpPr/>
            <p:nvPr/>
          </p:nvSpPr>
          <p:spPr>
            <a:xfrm>
              <a:off x="3616515" y="3728402"/>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3" name="Volný tvar: obrazec 902">
              <a:extLst>
                <a:ext uri="{FF2B5EF4-FFF2-40B4-BE49-F238E27FC236}">
                  <a16:creationId xmlns:a16="http://schemas.microsoft.com/office/drawing/2014/main" id="{00C72D09-3DC4-4200-BC5E-F8606145A660}"/>
                </a:ext>
              </a:extLst>
            </p:cNvPr>
            <p:cNvSpPr/>
            <p:nvPr/>
          </p:nvSpPr>
          <p:spPr>
            <a:xfrm>
              <a:off x="3945890"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4" name="Volný tvar: obrazec 903">
              <a:extLst>
                <a:ext uri="{FF2B5EF4-FFF2-40B4-BE49-F238E27FC236}">
                  <a16:creationId xmlns:a16="http://schemas.microsoft.com/office/drawing/2014/main" id="{222C044E-BC62-4398-B693-566C8BD08DDD}"/>
                </a:ext>
              </a:extLst>
            </p:cNvPr>
            <p:cNvSpPr/>
            <p:nvPr/>
          </p:nvSpPr>
          <p:spPr>
            <a:xfrm>
              <a:off x="427501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5" name="Volný tvar: obrazec 904">
              <a:extLst>
                <a:ext uri="{FF2B5EF4-FFF2-40B4-BE49-F238E27FC236}">
                  <a16:creationId xmlns:a16="http://schemas.microsoft.com/office/drawing/2014/main" id="{93876378-6444-468C-855E-42BD42DD42AD}"/>
                </a:ext>
              </a:extLst>
            </p:cNvPr>
            <p:cNvSpPr/>
            <p:nvPr/>
          </p:nvSpPr>
          <p:spPr>
            <a:xfrm>
              <a:off x="4604321"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90"/>
                  </a:cubicBezTo>
                  <a:cubicBezTo>
                    <a:pt x="122110" y="62548"/>
                    <a:pt x="36830"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6" name="Volný tvar: obrazec 905">
              <a:extLst>
                <a:ext uri="{FF2B5EF4-FFF2-40B4-BE49-F238E27FC236}">
                  <a16:creationId xmlns:a16="http://schemas.microsoft.com/office/drawing/2014/main" id="{532582A7-2F6A-4EE2-8B09-37FA67660E9E}"/>
                </a:ext>
              </a:extLst>
            </p:cNvPr>
            <p:cNvSpPr/>
            <p:nvPr/>
          </p:nvSpPr>
          <p:spPr>
            <a:xfrm>
              <a:off x="4933505"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66" y="11811"/>
                    <a:pt x="9398" y="0"/>
                  </a:cubicBezTo>
                  <a:lnTo>
                    <a:pt x="0" y="1651"/>
                  </a:lnTo>
                  <a:cubicBezTo>
                    <a:pt x="27623" y="22987"/>
                    <a:pt x="122555" y="101854"/>
                    <a:pt x="147066" y="127635"/>
                  </a:cubicBezTo>
                  <a:lnTo>
                    <a:pt x="151702" y="127635"/>
                  </a:lnTo>
                  <a:cubicBezTo>
                    <a:pt x="176149" y="101918"/>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7" name="Volný tvar: obrazec 906">
              <a:extLst>
                <a:ext uri="{FF2B5EF4-FFF2-40B4-BE49-F238E27FC236}">
                  <a16:creationId xmlns:a16="http://schemas.microsoft.com/office/drawing/2014/main" id="{1ED11176-374F-49F7-80E2-078A4ABFD56F}"/>
                </a:ext>
              </a:extLst>
            </p:cNvPr>
            <p:cNvSpPr/>
            <p:nvPr/>
          </p:nvSpPr>
          <p:spPr>
            <a:xfrm>
              <a:off x="982535"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8" name="Volný tvar: obrazec 907">
              <a:extLst>
                <a:ext uri="{FF2B5EF4-FFF2-40B4-BE49-F238E27FC236}">
                  <a16:creationId xmlns:a16="http://schemas.microsoft.com/office/drawing/2014/main" id="{54F92461-4E0F-4E16-8EE1-7D40302BB208}"/>
                </a:ext>
              </a:extLst>
            </p:cNvPr>
            <p:cNvSpPr/>
            <p:nvPr/>
          </p:nvSpPr>
          <p:spPr>
            <a:xfrm>
              <a:off x="1311783"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547"/>
                    <a:pt x="149416"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9" name="Volný tvar: obrazec 908">
              <a:extLst>
                <a:ext uri="{FF2B5EF4-FFF2-40B4-BE49-F238E27FC236}">
                  <a16:creationId xmlns:a16="http://schemas.microsoft.com/office/drawing/2014/main" id="{4D63E809-69BA-4EB2-A3B7-5080A9B16F43}"/>
                </a:ext>
              </a:extLst>
            </p:cNvPr>
            <p:cNvSpPr/>
            <p:nvPr/>
          </p:nvSpPr>
          <p:spPr>
            <a:xfrm>
              <a:off x="1641030"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0" name="Volný tvar: obrazec 909">
              <a:extLst>
                <a:ext uri="{FF2B5EF4-FFF2-40B4-BE49-F238E27FC236}">
                  <a16:creationId xmlns:a16="http://schemas.microsoft.com/office/drawing/2014/main" id="{6E0E0A10-CA4D-4AE5-9E1E-ADF6DC4F25EF}"/>
                </a:ext>
              </a:extLst>
            </p:cNvPr>
            <p:cNvSpPr/>
            <p:nvPr/>
          </p:nvSpPr>
          <p:spPr>
            <a:xfrm>
              <a:off x="1970341"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547"/>
                    <a:pt x="149352" y="76390"/>
                  </a:cubicBezTo>
                  <a:cubicBezTo>
                    <a:pt x="122047" y="62547"/>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1" name="Volný tvar: obrazec 910">
              <a:extLst>
                <a:ext uri="{FF2B5EF4-FFF2-40B4-BE49-F238E27FC236}">
                  <a16:creationId xmlns:a16="http://schemas.microsoft.com/office/drawing/2014/main" id="{2D4248AE-F6E5-4145-808B-8AFA5EC48E22}"/>
                </a:ext>
              </a:extLst>
            </p:cNvPr>
            <p:cNvSpPr/>
            <p:nvPr/>
          </p:nvSpPr>
          <p:spPr>
            <a:xfrm>
              <a:off x="2299398" y="3965892"/>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547"/>
                    <a:pt x="149416" y="76390"/>
                  </a:cubicBezTo>
                  <a:cubicBezTo>
                    <a:pt x="122111" y="62547"/>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12" name="Volný tvar: obrazec 911">
              <a:extLst>
                <a:ext uri="{FF2B5EF4-FFF2-40B4-BE49-F238E27FC236}">
                  <a16:creationId xmlns:a16="http://schemas.microsoft.com/office/drawing/2014/main" id="{900064C6-7592-4D8D-9BE0-23B2D6CC630F}"/>
                </a:ext>
              </a:extLst>
            </p:cNvPr>
            <p:cNvSpPr/>
            <p:nvPr/>
          </p:nvSpPr>
          <p:spPr>
            <a:xfrm>
              <a:off x="2628836"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416" y="76390"/>
                  </a:cubicBezTo>
                  <a:cubicBezTo>
                    <a:pt x="122111" y="62547"/>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3" name="Volný tvar: obrazec 912">
              <a:extLst>
                <a:ext uri="{FF2B5EF4-FFF2-40B4-BE49-F238E27FC236}">
                  <a16:creationId xmlns:a16="http://schemas.microsoft.com/office/drawing/2014/main" id="{82003C15-9E1F-43D1-A461-E595E420B629}"/>
                </a:ext>
              </a:extLst>
            </p:cNvPr>
            <p:cNvSpPr/>
            <p:nvPr/>
          </p:nvSpPr>
          <p:spPr>
            <a:xfrm>
              <a:off x="295802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4" name="Volný tvar: obrazec 913">
              <a:extLst>
                <a:ext uri="{FF2B5EF4-FFF2-40B4-BE49-F238E27FC236}">
                  <a16:creationId xmlns:a16="http://schemas.microsoft.com/office/drawing/2014/main" id="{34EA4181-8A2D-4A7C-993A-69662DCDB570}"/>
                </a:ext>
              </a:extLst>
            </p:cNvPr>
            <p:cNvSpPr/>
            <p:nvPr/>
          </p:nvSpPr>
          <p:spPr>
            <a:xfrm>
              <a:off x="3287395"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5" name="Volný tvar: obrazec 914">
              <a:extLst>
                <a:ext uri="{FF2B5EF4-FFF2-40B4-BE49-F238E27FC236}">
                  <a16:creationId xmlns:a16="http://schemas.microsoft.com/office/drawing/2014/main" id="{477FCFD4-467C-4749-B589-4EE7FF40C04A}"/>
                </a:ext>
              </a:extLst>
            </p:cNvPr>
            <p:cNvSpPr/>
            <p:nvPr/>
          </p:nvSpPr>
          <p:spPr>
            <a:xfrm>
              <a:off x="3616515" y="3965892"/>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6" name="Volný tvar: obrazec 915">
              <a:extLst>
                <a:ext uri="{FF2B5EF4-FFF2-40B4-BE49-F238E27FC236}">
                  <a16:creationId xmlns:a16="http://schemas.microsoft.com/office/drawing/2014/main" id="{7A8035C3-9B06-4E70-A292-DC7999A2C491}"/>
                </a:ext>
              </a:extLst>
            </p:cNvPr>
            <p:cNvSpPr/>
            <p:nvPr/>
          </p:nvSpPr>
          <p:spPr>
            <a:xfrm>
              <a:off x="3945890"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7" name="Volný tvar: obrazec 916">
              <a:extLst>
                <a:ext uri="{FF2B5EF4-FFF2-40B4-BE49-F238E27FC236}">
                  <a16:creationId xmlns:a16="http://schemas.microsoft.com/office/drawing/2014/main" id="{AAF632AA-46A6-46C3-8F76-FBA1C3B47779}"/>
                </a:ext>
              </a:extLst>
            </p:cNvPr>
            <p:cNvSpPr/>
            <p:nvPr/>
          </p:nvSpPr>
          <p:spPr>
            <a:xfrm>
              <a:off x="427501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8" name="Volný tvar: obrazec 917">
              <a:extLst>
                <a:ext uri="{FF2B5EF4-FFF2-40B4-BE49-F238E27FC236}">
                  <a16:creationId xmlns:a16="http://schemas.microsoft.com/office/drawing/2014/main" id="{7E9D6B29-8C56-4360-A2C0-C3F4439682B3}"/>
                </a:ext>
              </a:extLst>
            </p:cNvPr>
            <p:cNvSpPr/>
            <p:nvPr/>
          </p:nvSpPr>
          <p:spPr>
            <a:xfrm>
              <a:off x="4604321"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415" y="76390"/>
                  </a:cubicBezTo>
                  <a:cubicBezTo>
                    <a:pt x="122110" y="62547"/>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9" name="Volný tvar: obrazec 918">
              <a:extLst>
                <a:ext uri="{FF2B5EF4-FFF2-40B4-BE49-F238E27FC236}">
                  <a16:creationId xmlns:a16="http://schemas.microsoft.com/office/drawing/2014/main" id="{B021989D-ED38-40D2-9D60-6ECD4E27EEA3}"/>
                </a:ext>
              </a:extLst>
            </p:cNvPr>
            <p:cNvSpPr/>
            <p:nvPr/>
          </p:nvSpPr>
          <p:spPr>
            <a:xfrm>
              <a:off x="4933505"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0" name="Volný tvar: obrazec 919">
              <a:extLst>
                <a:ext uri="{FF2B5EF4-FFF2-40B4-BE49-F238E27FC236}">
                  <a16:creationId xmlns:a16="http://schemas.microsoft.com/office/drawing/2014/main" id="{238EC1A2-3708-4DAA-9E97-C8841E8DC79C}"/>
                </a:ext>
              </a:extLst>
            </p:cNvPr>
            <p:cNvSpPr/>
            <p:nvPr/>
          </p:nvSpPr>
          <p:spPr>
            <a:xfrm>
              <a:off x="5262753"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1" name="Volný tvar: obrazec 920">
              <a:extLst>
                <a:ext uri="{FF2B5EF4-FFF2-40B4-BE49-F238E27FC236}">
                  <a16:creationId xmlns:a16="http://schemas.microsoft.com/office/drawing/2014/main" id="{C0376360-D6A8-495B-AF7E-CF1BB73557A9}"/>
                </a:ext>
              </a:extLst>
            </p:cNvPr>
            <p:cNvSpPr/>
            <p:nvPr/>
          </p:nvSpPr>
          <p:spPr>
            <a:xfrm>
              <a:off x="5592000" y="3728402"/>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2" name="Volný tvar: obrazec 921">
              <a:extLst>
                <a:ext uri="{FF2B5EF4-FFF2-40B4-BE49-F238E27FC236}">
                  <a16:creationId xmlns:a16="http://schemas.microsoft.com/office/drawing/2014/main" id="{DC793F3C-602F-46D9-B4E7-AC9B657C18D7}"/>
                </a:ext>
              </a:extLst>
            </p:cNvPr>
            <p:cNvSpPr/>
            <p:nvPr/>
          </p:nvSpPr>
          <p:spPr>
            <a:xfrm>
              <a:off x="5921184"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3" name="Volný tvar: obrazec 922">
              <a:extLst>
                <a:ext uri="{FF2B5EF4-FFF2-40B4-BE49-F238E27FC236}">
                  <a16:creationId xmlns:a16="http://schemas.microsoft.com/office/drawing/2014/main" id="{0ACCCD6A-158C-44A5-9699-C5D9041C5264}"/>
                </a:ext>
              </a:extLst>
            </p:cNvPr>
            <p:cNvSpPr/>
            <p:nvPr/>
          </p:nvSpPr>
          <p:spPr>
            <a:xfrm>
              <a:off x="6250559" y="3728402"/>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90"/>
                  </a:cubicBezTo>
                  <a:cubicBezTo>
                    <a:pt x="122110" y="62548"/>
                    <a:pt x="36830" y="11811"/>
                    <a:pt x="9398" y="0"/>
                  </a:cubicBezTo>
                  <a:lnTo>
                    <a:pt x="0" y="1651"/>
                  </a:lnTo>
                  <a:cubicBezTo>
                    <a:pt x="27622" y="22987"/>
                    <a:pt x="122618" y="101854"/>
                    <a:pt x="147066" y="127635"/>
                  </a:cubicBezTo>
                  <a:lnTo>
                    <a:pt x="151638" y="127635"/>
                  </a:lnTo>
                  <a:cubicBezTo>
                    <a:pt x="176149" y="101918"/>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4" name="Volný tvar: obrazec 923">
              <a:extLst>
                <a:ext uri="{FF2B5EF4-FFF2-40B4-BE49-F238E27FC236}">
                  <a16:creationId xmlns:a16="http://schemas.microsoft.com/office/drawing/2014/main" id="{64FC1187-9AA1-46BA-957E-CDBAEC0DF1B3}"/>
                </a:ext>
              </a:extLst>
            </p:cNvPr>
            <p:cNvSpPr/>
            <p:nvPr/>
          </p:nvSpPr>
          <p:spPr>
            <a:xfrm>
              <a:off x="6579679" y="3728402"/>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90"/>
                  </a:cubicBezTo>
                  <a:cubicBezTo>
                    <a:pt x="122110" y="62548"/>
                    <a:pt x="36766" y="11811"/>
                    <a:pt x="9398" y="0"/>
                  </a:cubicBezTo>
                  <a:lnTo>
                    <a:pt x="0" y="1651"/>
                  </a:lnTo>
                  <a:cubicBezTo>
                    <a:pt x="27622" y="22987"/>
                    <a:pt x="122555" y="101854"/>
                    <a:pt x="147065" y="127635"/>
                  </a:cubicBezTo>
                  <a:lnTo>
                    <a:pt x="151638" y="127635"/>
                  </a:lnTo>
                  <a:cubicBezTo>
                    <a:pt x="176085" y="101918"/>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25" name="Volný tvar: obrazec 924">
              <a:extLst>
                <a:ext uri="{FF2B5EF4-FFF2-40B4-BE49-F238E27FC236}">
                  <a16:creationId xmlns:a16="http://schemas.microsoft.com/office/drawing/2014/main" id="{E9035C97-601D-411B-A5B4-36B16CD03FAD}"/>
                </a:ext>
              </a:extLst>
            </p:cNvPr>
            <p:cNvSpPr/>
            <p:nvPr/>
          </p:nvSpPr>
          <p:spPr>
            <a:xfrm>
              <a:off x="6909117" y="3728402"/>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90"/>
                  </a:cubicBezTo>
                  <a:cubicBezTo>
                    <a:pt x="122047" y="62548"/>
                    <a:pt x="36702" y="11811"/>
                    <a:pt x="9398" y="0"/>
                  </a:cubicBezTo>
                  <a:lnTo>
                    <a:pt x="0" y="1651"/>
                  </a:lnTo>
                  <a:cubicBezTo>
                    <a:pt x="27622" y="22987"/>
                    <a:pt x="122618" y="101854"/>
                    <a:pt x="147065" y="127635"/>
                  </a:cubicBezTo>
                  <a:lnTo>
                    <a:pt x="151638" y="127635"/>
                  </a:lnTo>
                  <a:cubicBezTo>
                    <a:pt x="176085"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6" name="Volný tvar: obrazec 925">
              <a:extLst>
                <a:ext uri="{FF2B5EF4-FFF2-40B4-BE49-F238E27FC236}">
                  <a16:creationId xmlns:a16="http://schemas.microsoft.com/office/drawing/2014/main" id="{DE158DC2-D18A-44C5-BF83-5BADB5FFBC1F}"/>
                </a:ext>
              </a:extLst>
            </p:cNvPr>
            <p:cNvSpPr/>
            <p:nvPr/>
          </p:nvSpPr>
          <p:spPr>
            <a:xfrm>
              <a:off x="7238301"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085"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7" name="Volný tvar: obrazec 926">
              <a:extLst>
                <a:ext uri="{FF2B5EF4-FFF2-40B4-BE49-F238E27FC236}">
                  <a16:creationId xmlns:a16="http://schemas.microsoft.com/office/drawing/2014/main" id="{C60D0F64-21D0-4120-9E34-3723199BA27B}"/>
                </a:ext>
              </a:extLst>
            </p:cNvPr>
            <p:cNvSpPr/>
            <p:nvPr/>
          </p:nvSpPr>
          <p:spPr>
            <a:xfrm>
              <a:off x="7567548"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8" name="Volný tvar: obrazec 927">
              <a:extLst>
                <a:ext uri="{FF2B5EF4-FFF2-40B4-BE49-F238E27FC236}">
                  <a16:creationId xmlns:a16="http://schemas.microsoft.com/office/drawing/2014/main" id="{626DB97B-89C4-44D1-94FF-7D0348CE381C}"/>
                </a:ext>
              </a:extLst>
            </p:cNvPr>
            <p:cNvSpPr/>
            <p:nvPr/>
          </p:nvSpPr>
          <p:spPr>
            <a:xfrm>
              <a:off x="7896732"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9" name="Volný tvar: obrazec 928">
              <a:extLst>
                <a:ext uri="{FF2B5EF4-FFF2-40B4-BE49-F238E27FC236}">
                  <a16:creationId xmlns:a16="http://schemas.microsoft.com/office/drawing/2014/main" id="{F58532FF-C874-4D94-BD60-B3EA387EB96C}"/>
                </a:ext>
              </a:extLst>
            </p:cNvPr>
            <p:cNvSpPr/>
            <p:nvPr/>
          </p:nvSpPr>
          <p:spPr>
            <a:xfrm>
              <a:off x="8226107" y="3728402"/>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0" name="Volný tvar: obrazec 929">
              <a:extLst>
                <a:ext uri="{FF2B5EF4-FFF2-40B4-BE49-F238E27FC236}">
                  <a16:creationId xmlns:a16="http://schemas.microsoft.com/office/drawing/2014/main" id="{56C359F0-0B65-4621-BDF4-1ADDC2CA2642}"/>
                </a:ext>
              </a:extLst>
            </p:cNvPr>
            <p:cNvSpPr/>
            <p:nvPr/>
          </p:nvSpPr>
          <p:spPr>
            <a:xfrm>
              <a:off x="8555228" y="3728402"/>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90"/>
                  </a:cubicBezTo>
                  <a:cubicBezTo>
                    <a:pt x="122047" y="62548"/>
                    <a:pt x="36703" y="11811"/>
                    <a:pt x="9398" y="0"/>
                  </a:cubicBezTo>
                  <a:lnTo>
                    <a:pt x="0" y="1651"/>
                  </a:lnTo>
                  <a:cubicBezTo>
                    <a:pt x="27559" y="22987"/>
                    <a:pt x="122555" y="101854"/>
                    <a:pt x="147065" y="127635"/>
                  </a:cubicBezTo>
                  <a:lnTo>
                    <a:pt x="151702" y="127635"/>
                  </a:lnTo>
                  <a:cubicBezTo>
                    <a:pt x="176213" y="101918"/>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31" name="Volný tvar: obrazec 930">
              <a:extLst>
                <a:ext uri="{FF2B5EF4-FFF2-40B4-BE49-F238E27FC236}">
                  <a16:creationId xmlns:a16="http://schemas.microsoft.com/office/drawing/2014/main" id="{61C61C00-77F9-4003-AC09-B5629CB70175}"/>
                </a:ext>
              </a:extLst>
            </p:cNvPr>
            <p:cNvSpPr/>
            <p:nvPr/>
          </p:nvSpPr>
          <p:spPr>
            <a:xfrm>
              <a:off x="8884666"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2" name="Volný tvar: obrazec 931">
              <a:extLst>
                <a:ext uri="{FF2B5EF4-FFF2-40B4-BE49-F238E27FC236}">
                  <a16:creationId xmlns:a16="http://schemas.microsoft.com/office/drawing/2014/main" id="{82B71B78-94FE-41E7-B992-3A7983B8EA2C}"/>
                </a:ext>
              </a:extLst>
            </p:cNvPr>
            <p:cNvSpPr/>
            <p:nvPr/>
          </p:nvSpPr>
          <p:spPr>
            <a:xfrm>
              <a:off x="5262753"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3" name="Volný tvar: obrazec 932">
              <a:extLst>
                <a:ext uri="{FF2B5EF4-FFF2-40B4-BE49-F238E27FC236}">
                  <a16:creationId xmlns:a16="http://schemas.microsoft.com/office/drawing/2014/main" id="{10AE8F0B-453C-4D30-8C86-D5261C7BA307}"/>
                </a:ext>
              </a:extLst>
            </p:cNvPr>
            <p:cNvSpPr/>
            <p:nvPr/>
          </p:nvSpPr>
          <p:spPr>
            <a:xfrm>
              <a:off x="5592000" y="3965892"/>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547"/>
                    <a:pt x="149415"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4" name="Volný tvar: obrazec 933">
              <a:extLst>
                <a:ext uri="{FF2B5EF4-FFF2-40B4-BE49-F238E27FC236}">
                  <a16:creationId xmlns:a16="http://schemas.microsoft.com/office/drawing/2014/main" id="{B013E239-5445-4C8E-9760-7EC0259CF03C}"/>
                </a:ext>
              </a:extLst>
            </p:cNvPr>
            <p:cNvSpPr/>
            <p:nvPr/>
          </p:nvSpPr>
          <p:spPr>
            <a:xfrm>
              <a:off x="5921184"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5" name="Volný tvar: obrazec 934">
              <a:extLst>
                <a:ext uri="{FF2B5EF4-FFF2-40B4-BE49-F238E27FC236}">
                  <a16:creationId xmlns:a16="http://schemas.microsoft.com/office/drawing/2014/main" id="{44BD5619-4E4F-4C96-AB6A-288FDD2FD804}"/>
                </a:ext>
              </a:extLst>
            </p:cNvPr>
            <p:cNvSpPr/>
            <p:nvPr/>
          </p:nvSpPr>
          <p:spPr>
            <a:xfrm>
              <a:off x="6250559" y="3965892"/>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547"/>
                    <a:pt x="149415" y="76390"/>
                  </a:cubicBezTo>
                  <a:cubicBezTo>
                    <a:pt x="122110" y="62547"/>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6" name="Volný tvar: obrazec 935">
              <a:extLst>
                <a:ext uri="{FF2B5EF4-FFF2-40B4-BE49-F238E27FC236}">
                  <a16:creationId xmlns:a16="http://schemas.microsoft.com/office/drawing/2014/main" id="{7CE3C05A-CC1C-41E0-B376-9075B3876A56}"/>
                </a:ext>
              </a:extLst>
            </p:cNvPr>
            <p:cNvSpPr/>
            <p:nvPr/>
          </p:nvSpPr>
          <p:spPr>
            <a:xfrm>
              <a:off x="6579679" y="3965892"/>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547"/>
                    <a:pt x="149415" y="76390"/>
                  </a:cubicBezTo>
                  <a:cubicBezTo>
                    <a:pt x="122110" y="62547"/>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37" name="Volný tvar: obrazec 936">
              <a:extLst>
                <a:ext uri="{FF2B5EF4-FFF2-40B4-BE49-F238E27FC236}">
                  <a16:creationId xmlns:a16="http://schemas.microsoft.com/office/drawing/2014/main" id="{FBEE5501-6BF2-4089-B492-6353B660142B}"/>
                </a:ext>
              </a:extLst>
            </p:cNvPr>
            <p:cNvSpPr/>
            <p:nvPr/>
          </p:nvSpPr>
          <p:spPr>
            <a:xfrm>
              <a:off x="6909117"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1" y="76390"/>
                  </a:cubicBezTo>
                  <a:cubicBezTo>
                    <a:pt x="122047" y="62547"/>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8" name="Volný tvar: obrazec 937">
              <a:extLst>
                <a:ext uri="{FF2B5EF4-FFF2-40B4-BE49-F238E27FC236}">
                  <a16:creationId xmlns:a16="http://schemas.microsoft.com/office/drawing/2014/main" id="{1F0EB9D4-FA96-4412-B459-9D9428934225}"/>
                </a:ext>
              </a:extLst>
            </p:cNvPr>
            <p:cNvSpPr/>
            <p:nvPr/>
          </p:nvSpPr>
          <p:spPr>
            <a:xfrm>
              <a:off x="7238301"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9" name="Volný tvar: obrazec 938">
              <a:extLst>
                <a:ext uri="{FF2B5EF4-FFF2-40B4-BE49-F238E27FC236}">
                  <a16:creationId xmlns:a16="http://schemas.microsoft.com/office/drawing/2014/main" id="{5DB3D8FC-4280-4E4E-A1A6-A63A11F0031A}"/>
                </a:ext>
              </a:extLst>
            </p:cNvPr>
            <p:cNvSpPr/>
            <p:nvPr/>
          </p:nvSpPr>
          <p:spPr>
            <a:xfrm>
              <a:off x="7567548"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0" name="Volný tvar: obrazec 939">
              <a:extLst>
                <a:ext uri="{FF2B5EF4-FFF2-40B4-BE49-F238E27FC236}">
                  <a16:creationId xmlns:a16="http://schemas.microsoft.com/office/drawing/2014/main" id="{DB355D07-C3B0-4A7E-9A3D-C3B47AAD7AC4}"/>
                </a:ext>
              </a:extLst>
            </p:cNvPr>
            <p:cNvSpPr/>
            <p:nvPr/>
          </p:nvSpPr>
          <p:spPr>
            <a:xfrm>
              <a:off x="7896732"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1" name="Volný tvar: obrazec 940">
              <a:extLst>
                <a:ext uri="{FF2B5EF4-FFF2-40B4-BE49-F238E27FC236}">
                  <a16:creationId xmlns:a16="http://schemas.microsoft.com/office/drawing/2014/main" id="{8B7FD48B-A376-4670-87B1-BAD4970C4FE9}"/>
                </a:ext>
              </a:extLst>
            </p:cNvPr>
            <p:cNvSpPr/>
            <p:nvPr/>
          </p:nvSpPr>
          <p:spPr>
            <a:xfrm>
              <a:off x="8226107" y="3965892"/>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2" name="Volný tvar: obrazec 941">
              <a:extLst>
                <a:ext uri="{FF2B5EF4-FFF2-40B4-BE49-F238E27FC236}">
                  <a16:creationId xmlns:a16="http://schemas.microsoft.com/office/drawing/2014/main" id="{6BCA35EA-2CA3-43DC-908C-4DF1D2D9B69F}"/>
                </a:ext>
              </a:extLst>
            </p:cNvPr>
            <p:cNvSpPr/>
            <p:nvPr/>
          </p:nvSpPr>
          <p:spPr>
            <a:xfrm>
              <a:off x="8555228" y="3965892"/>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547"/>
                    <a:pt x="149352" y="76390"/>
                  </a:cubicBezTo>
                  <a:cubicBezTo>
                    <a:pt x="122047" y="62547"/>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3" name="Volný tvar: obrazec 942">
              <a:extLst>
                <a:ext uri="{FF2B5EF4-FFF2-40B4-BE49-F238E27FC236}">
                  <a16:creationId xmlns:a16="http://schemas.microsoft.com/office/drawing/2014/main" id="{AD178903-1EC5-4400-8BF6-0F3C6C4CC7CF}"/>
                </a:ext>
              </a:extLst>
            </p:cNvPr>
            <p:cNvSpPr/>
            <p:nvPr/>
          </p:nvSpPr>
          <p:spPr>
            <a:xfrm>
              <a:off x="8884666"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2" y="76390"/>
                  </a:cubicBezTo>
                  <a:cubicBezTo>
                    <a:pt x="122047" y="62547"/>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4" name="Volný tvar: obrazec 943">
              <a:extLst>
                <a:ext uri="{FF2B5EF4-FFF2-40B4-BE49-F238E27FC236}">
                  <a16:creationId xmlns:a16="http://schemas.microsoft.com/office/drawing/2014/main" id="{5BA61F42-3BE9-4865-8ADA-932545CB3D53}"/>
                </a:ext>
              </a:extLst>
            </p:cNvPr>
            <p:cNvSpPr/>
            <p:nvPr/>
          </p:nvSpPr>
          <p:spPr>
            <a:xfrm>
              <a:off x="9213722"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5" name="Volný tvar: obrazec 944">
              <a:extLst>
                <a:ext uri="{FF2B5EF4-FFF2-40B4-BE49-F238E27FC236}">
                  <a16:creationId xmlns:a16="http://schemas.microsoft.com/office/drawing/2014/main" id="{8FE23B8F-3901-4BAD-94C7-3E39C730AB9F}"/>
                </a:ext>
              </a:extLst>
            </p:cNvPr>
            <p:cNvSpPr/>
            <p:nvPr/>
          </p:nvSpPr>
          <p:spPr>
            <a:xfrm>
              <a:off x="9542906"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6" name="Volný tvar: obrazec 945">
              <a:extLst>
                <a:ext uri="{FF2B5EF4-FFF2-40B4-BE49-F238E27FC236}">
                  <a16:creationId xmlns:a16="http://schemas.microsoft.com/office/drawing/2014/main" id="{353614FE-7416-4621-966E-5B68C7E68206}"/>
                </a:ext>
              </a:extLst>
            </p:cNvPr>
            <p:cNvSpPr/>
            <p:nvPr/>
          </p:nvSpPr>
          <p:spPr>
            <a:xfrm>
              <a:off x="10201402"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7" name="Volný tvar: obrazec 946">
              <a:extLst>
                <a:ext uri="{FF2B5EF4-FFF2-40B4-BE49-F238E27FC236}">
                  <a16:creationId xmlns:a16="http://schemas.microsoft.com/office/drawing/2014/main" id="{E2A251CA-5FCD-4630-A8A6-654F63858ABC}"/>
                </a:ext>
              </a:extLst>
            </p:cNvPr>
            <p:cNvSpPr/>
            <p:nvPr/>
          </p:nvSpPr>
          <p:spPr>
            <a:xfrm>
              <a:off x="10530649" y="3728402"/>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90"/>
                  </a:cubicBezTo>
                  <a:cubicBezTo>
                    <a:pt x="122047"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8" name="Volný tvar: obrazec 947">
              <a:extLst>
                <a:ext uri="{FF2B5EF4-FFF2-40B4-BE49-F238E27FC236}">
                  <a16:creationId xmlns:a16="http://schemas.microsoft.com/office/drawing/2014/main" id="{BF8EFB3C-8D5E-4AAD-84B5-C48041EDFB17}"/>
                </a:ext>
              </a:extLst>
            </p:cNvPr>
            <p:cNvSpPr/>
            <p:nvPr/>
          </p:nvSpPr>
          <p:spPr>
            <a:xfrm>
              <a:off x="10860023"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90"/>
                  </a:cubicBezTo>
                  <a:cubicBezTo>
                    <a:pt x="122047" y="62548"/>
                    <a:pt x="36767" y="11811"/>
                    <a:pt x="9398" y="0"/>
                  </a:cubicBezTo>
                  <a:lnTo>
                    <a:pt x="0" y="1651"/>
                  </a:lnTo>
                  <a:cubicBezTo>
                    <a:pt x="27622" y="22987"/>
                    <a:pt x="122619" y="101854"/>
                    <a:pt x="147066" y="127635"/>
                  </a:cubicBezTo>
                  <a:lnTo>
                    <a:pt x="151638" y="127635"/>
                  </a:lnTo>
                  <a:cubicBezTo>
                    <a:pt x="176149" y="101918"/>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9" name="Volný tvar: obrazec 948">
              <a:extLst>
                <a:ext uri="{FF2B5EF4-FFF2-40B4-BE49-F238E27FC236}">
                  <a16:creationId xmlns:a16="http://schemas.microsoft.com/office/drawing/2014/main" id="{FACF1F7D-4132-4C9E-86D4-0CD1ACACAA54}"/>
                </a:ext>
              </a:extLst>
            </p:cNvPr>
            <p:cNvSpPr/>
            <p:nvPr/>
          </p:nvSpPr>
          <p:spPr>
            <a:xfrm>
              <a:off x="11189144"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03" y="11811"/>
                    <a:pt x="9399" y="0"/>
                  </a:cubicBezTo>
                  <a:lnTo>
                    <a:pt x="0" y="1651"/>
                  </a:lnTo>
                  <a:cubicBezTo>
                    <a:pt x="27623" y="22987"/>
                    <a:pt x="122555" y="101854"/>
                    <a:pt x="147066" y="127635"/>
                  </a:cubicBezTo>
                  <a:lnTo>
                    <a:pt x="151638" y="127635"/>
                  </a:lnTo>
                  <a:cubicBezTo>
                    <a:pt x="176150"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0" name="Volný tvar: obrazec 949">
              <a:extLst>
                <a:ext uri="{FF2B5EF4-FFF2-40B4-BE49-F238E27FC236}">
                  <a16:creationId xmlns:a16="http://schemas.microsoft.com/office/drawing/2014/main" id="{76581882-D01A-4795-A57E-DB64E2217897}"/>
                </a:ext>
              </a:extLst>
            </p:cNvPr>
            <p:cNvSpPr/>
            <p:nvPr/>
          </p:nvSpPr>
          <p:spPr>
            <a:xfrm>
              <a:off x="11518455"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90"/>
                  </a:cubicBezTo>
                  <a:cubicBezTo>
                    <a:pt x="122110" y="62548"/>
                    <a:pt x="36830" y="11811"/>
                    <a:pt x="9398" y="0"/>
                  </a:cubicBezTo>
                  <a:lnTo>
                    <a:pt x="0" y="1651"/>
                  </a:lnTo>
                  <a:cubicBezTo>
                    <a:pt x="27622" y="22987"/>
                    <a:pt x="122555" y="101854"/>
                    <a:pt x="147065" y="127635"/>
                  </a:cubicBezTo>
                  <a:lnTo>
                    <a:pt x="151638" y="127635"/>
                  </a:lnTo>
                  <a:cubicBezTo>
                    <a:pt x="176149" y="101918"/>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1" name="Volný tvar: obrazec 950">
              <a:extLst>
                <a:ext uri="{FF2B5EF4-FFF2-40B4-BE49-F238E27FC236}">
                  <a16:creationId xmlns:a16="http://schemas.microsoft.com/office/drawing/2014/main" id="{7DEF5D85-7D29-4F77-B951-DA6A1B9E3A2C}"/>
                </a:ext>
              </a:extLst>
            </p:cNvPr>
            <p:cNvSpPr/>
            <p:nvPr/>
          </p:nvSpPr>
          <p:spPr>
            <a:xfrm>
              <a:off x="9872154"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1" y="76390"/>
                  </a:cubicBezTo>
                  <a:cubicBezTo>
                    <a:pt x="122047" y="62547"/>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2" name="Volný tvar: obrazec 951">
              <a:extLst>
                <a:ext uri="{FF2B5EF4-FFF2-40B4-BE49-F238E27FC236}">
                  <a16:creationId xmlns:a16="http://schemas.microsoft.com/office/drawing/2014/main" id="{E1D018B9-EE79-4AEA-ACE2-C33214837B61}"/>
                </a:ext>
              </a:extLst>
            </p:cNvPr>
            <p:cNvSpPr/>
            <p:nvPr/>
          </p:nvSpPr>
          <p:spPr>
            <a:xfrm>
              <a:off x="10201402"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3" name="Volný tvar: obrazec 952">
              <a:extLst>
                <a:ext uri="{FF2B5EF4-FFF2-40B4-BE49-F238E27FC236}">
                  <a16:creationId xmlns:a16="http://schemas.microsoft.com/office/drawing/2014/main" id="{B4BDAAEC-B5BE-42D2-A4E0-3D167CCC25A1}"/>
                </a:ext>
              </a:extLst>
            </p:cNvPr>
            <p:cNvSpPr/>
            <p:nvPr/>
          </p:nvSpPr>
          <p:spPr>
            <a:xfrm>
              <a:off x="10530649" y="3965892"/>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547"/>
                    <a:pt x="149352" y="76390"/>
                  </a:cubicBezTo>
                  <a:cubicBezTo>
                    <a:pt x="122047"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4" name="Volný tvar: obrazec 953">
              <a:extLst>
                <a:ext uri="{FF2B5EF4-FFF2-40B4-BE49-F238E27FC236}">
                  <a16:creationId xmlns:a16="http://schemas.microsoft.com/office/drawing/2014/main" id="{6EE26F09-09D0-42AE-97AC-ECD4D62732DB}"/>
                </a:ext>
              </a:extLst>
            </p:cNvPr>
            <p:cNvSpPr/>
            <p:nvPr/>
          </p:nvSpPr>
          <p:spPr>
            <a:xfrm>
              <a:off x="10860023"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547"/>
                    <a:pt x="149352" y="76390"/>
                  </a:cubicBezTo>
                  <a:cubicBezTo>
                    <a:pt x="122047" y="62547"/>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5" name="Volný tvar: obrazec 954">
              <a:extLst>
                <a:ext uri="{FF2B5EF4-FFF2-40B4-BE49-F238E27FC236}">
                  <a16:creationId xmlns:a16="http://schemas.microsoft.com/office/drawing/2014/main" id="{3D64F597-3EF7-4D86-8A23-CDAA3456FA4C}"/>
                </a:ext>
              </a:extLst>
            </p:cNvPr>
            <p:cNvSpPr/>
            <p:nvPr/>
          </p:nvSpPr>
          <p:spPr>
            <a:xfrm>
              <a:off x="11189144"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6" name="Volný tvar: obrazec 955">
              <a:extLst>
                <a:ext uri="{FF2B5EF4-FFF2-40B4-BE49-F238E27FC236}">
                  <a16:creationId xmlns:a16="http://schemas.microsoft.com/office/drawing/2014/main" id="{1C0713B7-2631-4B95-948B-A075FB3B63B3}"/>
                </a:ext>
              </a:extLst>
            </p:cNvPr>
            <p:cNvSpPr/>
            <p:nvPr/>
          </p:nvSpPr>
          <p:spPr>
            <a:xfrm>
              <a:off x="11518455"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547"/>
                    <a:pt x="149415" y="76390"/>
                  </a:cubicBezTo>
                  <a:cubicBezTo>
                    <a:pt x="122110" y="62547"/>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8" name="Volný tvar: obrazec 957">
              <a:extLst>
                <a:ext uri="{FF2B5EF4-FFF2-40B4-BE49-F238E27FC236}">
                  <a16:creationId xmlns:a16="http://schemas.microsoft.com/office/drawing/2014/main" id="{50082E4B-FC18-4DFD-8EDB-C5AD64065F95}"/>
                </a:ext>
              </a:extLst>
            </p:cNvPr>
            <p:cNvSpPr/>
            <p:nvPr/>
          </p:nvSpPr>
          <p:spPr>
            <a:xfrm>
              <a:off x="982535"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9" name="Volný tvar: obrazec 958">
              <a:extLst>
                <a:ext uri="{FF2B5EF4-FFF2-40B4-BE49-F238E27FC236}">
                  <a16:creationId xmlns:a16="http://schemas.microsoft.com/office/drawing/2014/main" id="{563213CF-C656-4758-88BB-04601EE57083}"/>
                </a:ext>
              </a:extLst>
            </p:cNvPr>
            <p:cNvSpPr/>
            <p:nvPr/>
          </p:nvSpPr>
          <p:spPr>
            <a:xfrm>
              <a:off x="1311783"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0" name="Volný tvar: obrazec 959">
              <a:extLst>
                <a:ext uri="{FF2B5EF4-FFF2-40B4-BE49-F238E27FC236}">
                  <a16:creationId xmlns:a16="http://schemas.microsoft.com/office/drawing/2014/main" id="{BB17874E-831A-403C-A514-01662FEF0739}"/>
                </a:ext>
              </a:extLst>
            </p:cNvPr>
            <p:cNvSpPr/>
            <p:nvPr/>
          </p:nvSpPr>
          <p:spPr>
            <a:xfrm>
              <a:off x="1641030"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1" name="Volný tvar: obrazec 960">
              <a:extLst>
                <a:ext uri="{FF2B5EF4-FFF2-40B4-BE49-F238E27FC236}">
                  <a16:creationId xmlns:a16="http://schemas.microsoft.com/office/drawing/2014/main" id="{F9922A57-81BD-4365-B48A-41050144EAA4}"/>
                </a:ext>
              </a:extLst>
            </p:cNvPr>
            <p:cNvSpPr/>
            <p:nvPr/>
          </p:nvSpPr>
          <p:spPr>
            <a:xfrm>
              <a:off x="1970341"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2" name="Volný tvar: obrazec 961">
              <a:extLst>
                <a:ext uri="{FF2B5EF4-FFF2-40B4-BE49-F238E27FC236}">
                  <a16:creationId xmlns:a16="http://schemas.microsoft.com/office/drawing/2014/main" id="{C20F80AC-2C1E-489D-A95D-18ED72DD47B9}"/>
                </a:ext>
              </a:extLst>
            </p:cNvPr>
            <p:cNvSpPr/>
            <p:nvPr/>
          </p:nvSpPr>
          <p:spPr>
            <a:xfrm>
              <a:off x="2299398" y="3250437"/>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63" name="Volný tvar: obrazec 962">
              <a:extLst>
                <a:ext uri="{FF2B5EF4-FFF2-40B4-BE49-F238E27FC236}">
                  <a16:creationId xmlns:a16="http://schemas.microsoft.com/office/drawing/2014/main" id="{4DF94C8D-B43C-461D-9552-97253778255A}"/>
                </a:ext>
              </a:extLst>
            </p:cNvPr>
            <p:cNvSpPr/>
            <p:nvPr/>
          </p:nvSpPr>
          <p:spPr>
            <a:xfrm>
              <a:off x="2628836"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4" name="Volný tvar: obrazec 963">
              <a:extLst>
                <a:ext uri="{FF2B5EF4-FFF2-40B4-BE49-F238E27FC236}">
                  <a16:creationId xmlns:a16="http://schemas.microsoft.com/office/drawing/2014/main" id="{D19F0AAA-BFB4-4513-88BD-DB22B820D2D7}"/>
                </a:ext>
              </a:extLst>
            </p:cNvPr>
            <p:cNvSpPr/>
            <p:nvPr/>
          </p:nvSpPr>
          <p:spPr>
            <a:xfrm>
              <a:off x="295802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5" name="Volný tvar: obrazec 964">
              <a:extLst>
                <a:ext uri="{FF2B5EF4-FFF2-40B4-BE49-F238E27FC236}">
                  <a16:creationId xmlns:a16="http://schemas.microsoft.com/office/drawing/2014/main" id="{0622C677-FAC4-4945-9FF7-7356849A6F79}"/>
                </a:ext>
              </a:extLst>
            </p:cNvPr>
            <p:cNvSpPr/>
            <p:nvPr/>
          </p:nvSpPr>
          <p:spPr>
            <a:xfrm>
              <a:off x="3287395"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6" name="Volný tvar: obrazec 965">
              <a:extLst>
                <a:ext uri="{FF2B5EF4-FFF2-40B4-BE49-F238E27FC236}">
                  <a16:creationId xmlns:a16="http://schemas.microsoft.com/office/drawing/2014/main" id="{FEA32DF5-E8D3-45E3-BB98-655559C7AD02}"/>
                </a:ext>
              </a:extLst>
            </p:cNvPr>
            <p:cNvSpPr/>
            <p:nvPr/>
          </p:nvSpPr>
          <p:spPr>
            <a:xfrm>
              <a:off x="3616515" y="3250437"/>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7" name="Volný tvar: obrazec 966">
              <a:extLst>
                <a:ext uri="{FF2B5EF4-FFF2-40B4-BE49-F238E27FC236}">
                  <a16:creationId xmlns:a16="http://schemas.microsoft.com/office/drawing/2014/main" id="{F1643203-7C4F-4487-899C-5D0E801B03F2}"/>
                </a:ext>
              </a:extLst>
            </p:cNvPr>
            <p:cNvSpPr/>
            <p:nvPr/>
          </p:nvSpPr>
          <p:spPr>
            <a:xfrm>
              <a:off x="3945890"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8" name="Volný tvar: obrazec 967">
              <a:extLst>
                <a:ext uri="{FF2B5EF4-FFF2-40B4-BE49-F238E27FC236}">
                  <a16:creationId xmlns:a16="http://schemas.microsoft.com/office/drawing/2014/main" id="{E6415A7E-18D0-40E3-AF21-B3ECD3498090}"/>
                </a:ext>
              </a:extLst>
            </p:cNvPr>
            <p:cNvSpPr/>
            <p:nvPr/>
          </p:nvSpPr>
          <p:spPr>
            <a:xfrm>
              <a:off x="427501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9" name="Volný tvar: obrazec 968">
              <a:extLst>
                <a:ext uri="{FF2B5EF4-FFF2-40B4-BE49-F238E27FC236}">
                  <a16:creationId xmlns:a16="http://schemas.microsoft.com/office/drawing/2014/main" id="{6A013316-F83E-474C-B048-D140A8FB588F}"/>
                </a:ext>
              </a:extLst>
            </p:cNvPr>
            <p:cNvSpPr/>
            <p:nvPr/>
          </p:nvSpPr>
          <p:spPr>
            <a:xfrm>
              <a:off x="4604321"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0" name="Volný tvar: obrazec 969">
              <a:extLst>
                <a:ext uri="{FF2B5EF4-FFF2-40B4-BE49-F238E27FC236}">
                  <a16:creationId xmlns:a16="http://schemas.microsoft.com/office/drawing/2014/main" id="{DC9A3473-59F6-434E-8D30-50633DB8BD28}"/>
                </a:ext>
              </a:extLst>
            </p:cNvPr>
            <p:cNvSpPr/>
            <p:nvPr/>
          </p:nvSpPr>
          <p:spPr>
            <a:xfrm>
              <a:off x="4933505"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1" name="Volný tvar: obrazec 970">
              <a:extLst>
                <a:ext uri="{FF2B5EF4-FFF2-40B4-BE49-F238E27FC236}">
                  <a16:creationId xmlns:a16="http://schemas.microsoft.com/office/drawing/2014/main" id="{8C9C367C-D4BD-4924-8C43-F81F9D20E307}"/>
                </a:ext>
              </a:extLst>
            </p:cNvPr>
            <p:cNvSpPr/>
            <p:nvPr/>
          </p:nvSpPr>
          <p:spPr>
            <a:xfrm>
              <a:off x="982535"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2" name="Volný tvar: obrazec 971">
              <a:extLst>
                <a:ext uri="{FF2B5EF4-FFF2-40B4-BE49-F238E27FC236}">
                  <a16:creationId xmlns:a16="http://schemas.microsoft.com/office/drawing/2014/main" id="{7EAB7D48-ED9A-4D9E-80AE-3A27C7FDD935}"/>
                </a:ext>
              </a:extLst>
            </p:cNvPr>
            <p:cNvSpPr/>
            <p:nvPr/>
          </p:nvSpPr>
          <p:spPr>
            <a:xfrm>
              <a:off x="1311783" y="3487927"/>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3" name="Volný tvar: obrazec 972">
              <a:extLst>
                <a:ext uri="{FF2B5EF4-FFF2-40B4-BE49-F238E27FC236}">
                  <a16:creationId xmlns:a16="http://schemas.microsoft.com/office/drawing/2014/main" id="{4012C160-DC8A-4C71-970D-2BCC6897A1C6}"/>
                </a:ext>
              </a:extLst>
            </p:cNvPr>
            <p:cNvSpPr/>
            <p:nvPr/>
          </p:nvSpPr>
          <p:spPr>
            <a:xfrm>
              <a:off x="1641030"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4" name="Volný tvar: obrazec 973">
              <a:extLst>
                <a:ext uri="{FF2B5EF4-FFF2-40B4-BE49-F238E27FC236}">
                  <a16:creationId xmlns:a16="http://schemas.microsoft.com/office/drawing/2014/main" id="{CCC05A50-11F2-484D-A893-F37D55F11935}"/>
                </a:ext>
              </a:extLst>
            </p:cNvPr>
            <p:cNvSpPr/>
            <p:nvPr/>
          </p:nvSpPr>
          <p:spPr>
            <a:xfrm>
              <a:off x="1970341"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5" name="Volný tvar: obrazec 974">
              <a:extLst>
                <a:ext uri="{FF2B5EF4-FFF2-40B4-BE49-F238E27FC236}">
                  <a16:creationId xmlns:a16="http://schemas.microsoft.com/office/drawing/2014/main" id="{DF054974-FBE0-4E53-ABAC-3447EABEB8F0}"/>
                </a:ext>
              </a:extLst>
            </p:cNvPr>
            <p:cNvSpPr/>
            <p:nvPr/>
          </p:nvSpPr>
          <p:spPr>
            <a:xfrm>
              <a:off x="2299398" y="3487927"/>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76" name="Volný tvar: obrazec 975">
              <a:extLst>
                <a:ext uri="{FF2B5EF4-FFF2-40B4-BE49-F238E27FC236}">
                  <a16:creationId xmlns:a16="http://schemas.microsoft.com/office/drawing/2014/main" id="{D64F0DB3-E3D7-4360-918B-CEBF0E999A3B}"/>
                </a:ext>
              </a:extLst>
            </p:cNvPr>
            <p:cNvSpPr/>
            <p:nvPr/>
          </p:nvSpPr>
          <p:spPr>
            <a:xfrm>
              <a:off x="2628836"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7" name="Volný tvar: obrazec 976">
              <a:extLst>
                <a:ext uri="{FF2B5EF4-FFF2-40B4-BE49-F238E27FC236}">
                  <a16:creationId xmlns:a16="http://schemas.microsoft.com/office/drawing/2014/main" id="{281E468C-2B67-4AB5-9670-5FF4394E4758}"/>
                </a:ext>
              </a:extLst>
            </p:cNvPr>
            <p:cNvSpPr/>
            <p:nvPr/>
          </p:nvSpPr>
          <p:spPr>
            <a:xfrm>
              <a:off x="295802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8" name="Volný tvar: obrazec 977">
              <a:extLst>
                <a:ext uri="{FF2B5EF4-FFF2-40B4-BE49-F238E27FC236}">
                  <a16:creationId xmlns:a16="http://schemas.microsoft.com/office/drawing/2014/main" id="{D4E2CA65-8E96-4F6D-9908-2AE804C988E2}"/>
                </a:ext>
              </a:extLst>
            </p:cNvPr>
            <p:cNvSpPr/>
            <p:nvPr/>
          </p:nvSpPr>
          <p:spPr>
            <a:xfrm>
              <a:off x="3287395"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9" name="Volný tvar: obrazec 978">
              <a:extLst>
                <a:ext uri="{FF2B5EF4-FFF2-40B4-BE49-F238E27FC236}">
                  <a16:creationId xmlns:a16="http://schemas.microsoft.com/office/drawing/2014/main" id="{4537EA4E-DDE3-4C18-A7CD-52D49CE7C5AE}"/>
                </a:ext>
              </a:extLst>
            </p:cNvPr>
            <p:cNvSpPr/>
            <p:nvPr/>
          </p:nvSpPr>
          <p:spPr>
            <a:xfrm>
              <a:off x="3616515" y="3487927"/>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0" name="Volný tvar: obrazec 979">
              <a:extLst>
                <a:ext uri="{FF2B5EF4-FFF2-40B4-BE49-F238E27FC236}">
                  <a16:creationId xmlns:a16="http://schemas.microsoft.com/office/drawing/2014/main" id="{EB7173DD-6B45-4D5F-9B0F-7E49D9B90658}"/>
                </a:ext>
              </a:extLst>
            </p:cNvPr>
            <p:cNvSpPr/>
            <p:nvPr/>
          </p:nvSpPr>
          <p:spPr>
            <a:xfrm>
              <a:off x="3945890"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1" name="Volný tvar: obrazec 980">
              <a:extLst>
                <a:ext uri="{FF2B5EF4-FFF2-40B4-BE49-F238E27FC236}">
                  <a16:creationId xmlns:a16="http://schemas.microsoft.com/office/drawing/2014/main" id="{7BB73857-DFFE-4575-83E2-3C5ED89F6EB6}"/>
                </a:ext>
              </a:extLst>
            </p:cNvPr>
            <p:cNvSpPr/>
            <p:nvPr/>
          </p:nvSpPr>
          <p:spPr>
            <a:xfrm>
              <a:off x="427501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2" name="Volný tvar: obrazec 981">
              <a:extLst>
                <a:ext uri="{FF2B5EF4-FFF2-40B4-BE49-F238E27FC236}">
                  <a16:creationId xmlns:a16="http://schemas.microsoft.com/office/drawing/2014/main" id="{3DF34C29-BA37-4FE7-BD78-AD67E45CC30A}"/>
                </a:ext>
              </a:extLst>
            </p:cNvPr>
            <p:cNvSpPr/>
            <p:nvPr/>
          </p:nvSpPr>
          <p:spPr>
            <a:xfrm>
              <a:off x="4604321"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3" name="Volný tvar: obrazec 982">
              <a:extLst>
                <a:ext uri="{FF2B5EF4-FFF2-40B4-BE49-F238E27FC236}">
                  <a16:creationId xmlns:a16="http://schemas.microsoft.com/office/drawing/2014/main" id="{332937EC-7EF6-45D7-9148-DAB8FB255683}"/>
                </a:ext>
              </a:extLst>
            </p:cNvPr>
            <p:cNvSpPr/>
            <p:nvPr/>
          </p:nvSpPr>
          <p:spPr>
            <a:xfrm>
              <a:off x="4933505"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4" name="Volný tvar: obrazec 983">
              <a:extLst>
                <a:ext uri="{FF2B5EF4-FFF2-40B4-BE49-F238E27FC236}">
                  <a16:creationId xmlns:a16="http://schemas.microsoft.com/office/drawing/2014/main" id="{7DD09B2A-0E6E-4A68-8BF4-AB68D01CDA51}"/>
                </a:ext>
              </a:extLst>
            </p:cNvPr>
            <p:cNvSpPr/>
            <p:nvPr/>
          </p:nvSpPr>
          <p:spPr>
            <a:xfrm>
              <a:off x="526275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5" name="Volný tvar: obrazec 984">
              <a:extLst>
                <a:ext uri="{FF2B5EF4-FFF2-40B4-BE49-F238E27FC236}">
                  <a16:creationId xmlns:a16="http://schemas.microsoft.com/office/drawing/2014/main" id="{3BE4517E-893A-48DC-B33A-759D2416E618}"/>
                </a:ext>
              </a:extLst>
            </p:cNvPr>
            <p:cNvSpPr/>
            <p:nvPr/>
          </p:nvSpPr>
          <p:spPr>
            <a:xfrm>
              <a:off x="5592000" y="3250437"/>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6" name="Volný tvar: obrazec 985">
              <a:extLst>
                <a:ext uri="{FF2B5EF4-FFF2-40B4-BE49-F238E27FC236}">
                  <a16:creationId xmlns:a16="http://schemas.microsoft.com/office/drawing/2014/main" id="{AEF6DE4F-5470-4F5B-A5B7-57D5908A5B4A}"/>
                </a:ext>
              </a:extLst>
            </p:cNvPr>
            <p:cNvSpPr/>
            <p:nvPr/>
          </p:nvSpPr>
          <p:spPr>
            <a:xfrm>
              <a:off x="5921184"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7" name="Volný tvar: obrazec 986">
              <a:extLst>
                <a:ext uri="{FF2B5EF4-FFF2-40B4-BE49-F238E27FC236}">
                  <a16:creationId xmlns:a16="http://schemas.microsoft.com/office/drawing/2014/main" id="{53F60923-3C12-485D-BCB9-E3A39ED761D9}"/>
                </a:ext>
              </a:extLst>
            </p:cNvPr>
            <p:cNvSpPr/>
            <p:nvPr/>
          </p:nvSpPr>
          <p:spPr>
            <a:xfrm>
              <a:off x="6250559" y="3250437"/>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8" name="Volný tvar: obrazec 987">
              <a:extLst>
                <a:ext uri="{FF2B5EF4-FFF2-40B4-BE49-F238E27FC236}">
                  <a16:creationId xmlns:a16="http://schemas.microsoft.com/office/drawing/2014/main" id="{D756B390-C44E-4E01-A497-41973BDCB990}"/>
                </a:ext>
              </a:extLst>
            </p:cNvPr>
            <p:cNvSpPr/>
            <p:nvPr/>
          </p:nvSpPr>
          <p:spPr>
            <a:xfrm>
              <a:off x="6579679" y="3250437"/>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89" name="Volný tvar: obrazec 988">
              <a:extLst>
                <a:ext uri="{FF2B5EF4-FFF2-40B4-BE49-F238E27FC236}">
                  <a16:creationId xmlns:a16="http://schemas.microsoft.com/office/drawing/2014/main" id="{15C76A95-97B2-4EFA-ABEE-2AAFDFD2C1F6}"/>
                </a:ext>
              </a:extLst>
            </p:cNvPr>
            <p:cNvSpPr/>
            <p:nvPr/>
          </p:nvSpPr>
          <p:spPr>
            <a:xfrm>
              <a:off x="6909117"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0" name="Volný tvar: obrazec 989">
              <a:extLst>
                <a:ext uri="{FF2B5EF4-FFF2-40B4-BE49-F238E27FC236}">
                  <a16:creationId xmlns:a16="http://schemas.microsoft.com/office/drawing/2014/main" id="{E2F85A12-26F9-4AC8-8088-43DBA9997697}"/>
                </a:ext>
              </a:extLst>
            </p:cNvPr>
            <p:cNvSpPr/>
            <p:nvPr/>
          </p:nvSpPr>
          <p:spPr>
            <a:xfrm>
              <a:off x="7238301"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1" name="Volný tvar: obrazec 990">
              <a:extLst>
                <a:ext uri="{FF2B5EF4-FFF2-40B4-BE49-F238E27FC236}">
                  <a16:creationId xmlns:a16="http://schemas.microsoft.com/office/drawing/2014/main" id="{3ECA622A-4F15-4DDE-9A33-72A5D1403A8A}"/>
                </a:ext>
              </a:extLst>
            </p:cNvPr>
            <p:cNvSpPr/>
            <p:nvPr/>
          </p:nvSpPr>
          <p:spPr>
            <a:xfrm>
              <a:off x="7567548"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2" name="Volný tvar: obrazec 991">
              <a:extLst>
                <a:ext uri="{FF2B5EF4-FFF2-40B4-BE49-F238E27FC236}">
                  <a16:creationId xmlns:a16="http://schemas.microsoft.com/office/drawing/2014/main" id="{6DDA0943-2F1F-484B-91EC-9B070DA84569}"/>
                </a:ext>
              </a:extLst>
            </p:cNvPr>
            <p:cNvSpPr/>
            <p:nvPr/>
          </p:nvSpPr>
          <p:spPr>
            <a:xfrm>
              <a:off x="7896732"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3" name="Volný tvar: obrazec 992">
              <a:extLst>
                <a:ext uri="{FF2B5EF4-FFF2-40B4-BE49-F238E27FC236}">
                  <a16:creationId xmlns:a16="http://schemas.microsoft.com/office/drawing/2014/main" id="{AFC48AF6-7601-4B2E-913B-8B4945617EA8}"/>
                </a:ext>
              </a:extLst>
            </p:cNvPr>
            <p:cNvSpPr/>
            <p:nvPr/>
          </p:nvSpPr>
          <p:spPr>
            <a:xfrm>
              <a:off x="8226107" y="325043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4" name="Volný tvar: obrazec 993">
              <a:extLst>
                <a:ext uri="{FF2B5EF4-FFF2-40B4-BE49-F238E27FC236}">
                  <a16:creationId xmlns:a16="http://schemas.microsoft.com/office/drawing/2014/main" id="{497600CB-1EB9-4056-B1FB-2D16D4DE1E89}"/>
                </a:ext>
              </a:extLst>
            </p:cNvPr>
            <p:cNvSpPr/>
            <p:nvPr/>
          </p:nvSpPr>
          <p:spPr>
            <a:xfrm>
              <a:off x="8884666"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5" name="Volný tvar: obrazec 994">
              <a:extLst>
                <a:ext uri="{FF2B5EF4-FFF2-40B4-BE49-F238E27FC236}">
                  <a16:creationId xmlns:a16="http://schemas.microsoft.com/office/drawing/2014/main" id="{49F03AAA-168C-43C4-8718-5F08C395B932}"/>
                </a:ext>
              </a:extLst>
            </p:cNvPr>
            <p:cNvSpPr/>
            <p:nvPr/>
          </p:nvSpPr>
          <p:spPr>
            <a:xfrm>
              <a:off x="9213722"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6" name="Volný tvar: obrazec 995">
              <a:extLst>
                <a:ext uri="{FF2B5EF4-FFF2-40B4-BE49-F238E27FC236}">
                  <a16:creationId xmlns:a16="http://schemas.microsoft.com/office/drawing/2014/main" id="{3A3261AD-8DFF-4E43-954F-385413BD193A}"/>
                </a:ext>
              </a:extLst>
            </p:cNvPr>
            <p:cNvSpPr/>
            <p:nvPr/>
          </p:nvSpPr>
          <p:spPr>
            <a:xfrm>
              <a:off x="5262753"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7" name="Volný tvar: obrazec 996">
              <a:extLst>
                <a:ext uri="{FF2B5EF4-FFF2-40B4-BE49-F238E27FC236}">
                  <a16:creationId xmlns:a16="http://schemas.microsoft.com/office/drawing/2014/main" id="{68F5200E-5BF1-4067-8420-F713E7F5F489}"/>
                </a:ext>
              </a:extLst>
            </p:cNvPr>
            <p:cNvSpPr/>
            <p:nvPr/>
          </p:nvSpPr>
          <p:spPr>
            <a:xfrm>
              <a:off x="5592000" y="3487927"/>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8" name="Volný tvar: obrazec 997">
              <a:extLst>
                <a:ext uri="{FF2B5EF4-FFF2-40B4-BE49-F238E27FC236}">
                  <a16:creationId xmlns:a16="http://schemas.microsoft.com/office/drawing/2014/main" id="{6735119C-8359-4DDD-887D-2BE79B74AD44}"/>
                </a:ext>
              </a:extLst>
            </p:cNvPr>
            <p:cNvSpPr/>
            <p:nvPr/>
          </p:nvSpPr>
          <p:spPr>
            <a:xfrm>
              <a:off x="5921184"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9" name="Volný tvar: obrazec 998">
              <a:extLst>
                <a:ext uri="{FF2B5EF4-FFF2-40B4-BE49-F238E27FC236}">
                  <a16:creationId xmlns:a16="http://schemas.microsoft.com/office/drawing/2014/main" id="{D5D33FF8-F0C4-4E3C-AF9F-29A1BA3DB871}"/>
                </a:ext>
              </a:extLst>
            </p:cNvPr>
            <p:cNvSpPr/>
            <p:nvPr/>
          </p:nvSpPr>
          <p:spPr>
            <a:xfrm>
              <a:off x="6250559" y="3487927"/>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0" name="Volný tvar: obrazec 999">
              <a:extLst>
                <a:ext uri="{FF2B5EF4-FFF2-40B4-BE49-F238E27FC236}">
                  <a16:creationId xmlns:a16="http://schemas.microsoft.com/office/drawing/2014/main" id="{49CAA62F-1CB1-479F-A3FD-A3A796FCECD0}"/>
                </a:ext>
              </a:extLst>
            </p:cNvPr>
            <p:cNvSpPr/>
            <p:nvPr/>
          </p:nvSpPr>
          <p:spPr>
            <a:xfrm>
              <a:off x="6579679" y="3487927"/>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01" name="Volný tvar: obrazec 1000">
              <a:extLst>
                <a:ext uri="{FF2B5EF4-FFF2-40B4-BE49-F238E27FC236}">
                  <a16:creationId xmlns:a16="http://schemas.microsoft.com/office/drawing/2014/main" id="{1ACE0425-7F65-400F-A0AE-228484856183}"/>
                </a:ext>
              </a:extLst>
            </p:cNvPr>
            <p:cNvSpPr/>
            <p:nvPr/>
          </p:nvSpPr>
          <p:spPr>
            <a:xfrm>
              <a:off x="6909117"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2" name="Volný tvar: obrazec 1001">
              <a:extLst>
                <a:ext uri="{FF2B5EF4-FFF2-40B4-BE49-F238E27FC236}">
                  <a16:creationId xmlns:a16="http://schemas.microsoft.com/office/drawing/2014/main" id="{8D8F06C8-1BEB-4021-B5A3-350231863074}"/>
                </a:ext>
              </a:extLst>
            </p:cNvPr>
            <p:cNvSpPr/>
            <p:nvPr/>
          </p:nvSpPr>
          <p:spPr>
            <a:xfrm>
              <a:off x="7238301"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3" name="Volný tvar: obrazec 1002">
              <a:extLst>
                <a:ext uri="{FF2B5EF4-FFF2-40B4-BE49-F238E27FC236}">
                  <a16:creationId xmlns:a16="http://schemas.microsoft.com/office/drawing/2014/main" id="{339B889B-0053-45E8-B65B-C4F79749FEAF}"/>
                </a:ext>
              </a:extLst>
            </p:cNvPr>
            <p:cNvSpPr/>
            <p:nvPr/>
          </p:nvSpPr>
          <p:spPr>
            <a:xfrm>
              <a:off x="7567548"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4" name="Volný tvar: obrazec 1003">
              <a:extLst>
                <a:ext uri="{FF2B5EF4-FFF2-40B4-BE49-F238E27FC236}">
                  <a16:creationId xmlns:a16="http://schemas.microsoft.com/office/drawing/2014/main" id="{82982E52-EC61-40D1-B462-E25E6F2A8FD9}"/>
                </a:ext>
              </a:extLst>
            </p:cNvPr>
            <p:cNvSpPr/>
            <p:nvPr/>
          </p:nvSpPr>
          <p:spPr>
            <a:xfrm>
              <a:off x="7896732"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5" name="Volný tvar: obrazec 1004">
              <a:extLst>
                <a:ext uri="{FF2B5EF4-FFF2-40B4-BE49-F238E27FC236}">
                  <a16:creationId xmlns:a16="http://schemas.microsoft.com/office/drawing/2014/main" id="{4331B50C-AC00-4CF4-8FBE-EA003087042B}"/>
                </a:ext>
              </a:extLst>
            </p:cNvPr>
            <p:cNvSpPr/>
            <p:nvPr/>
          </p:nvSpPr>
          <p:spPr>
            <a:xfrm>
              <a:off x="8226107" y="3487927"/>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6" name="Volný tvar: obrazec 1005">
              <a:extLst>
                <a:ext uri="{FF2B5EF4-FFF2-40B4-BE49-F238E27FC236}">
                  <a16:creationId xmlns:a16="http://schemas.microsoft.com/office/drawing/2014/main" id="{21DBB3ED-1879-4CB1-9D80-FE2C3909999C}"/>
                </a:ext>
              </a:extLst>
            </p:cNvPr>
            <p:cNvSpPr/>
            <p:nvPr/>
          </p:nvSpPr>
          <p:spPr>
            <a:xfrm>
              <a:off x="8555228"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07" name="Volný tvar: obrazec 1006">
              <a:extLst>
                <a:ext uri="{FF2B5EF4-FFF2-40B4-BE49-F238E27FC236}">
                  <a16:creationId xmlns:a16="http://schemas.microsoft.com/office/drawing/2014/main" id="{4C97655B-EE28-42A1-9C40-E15F3EBE0D99}"/>
                </a:ext>
              </a:extLst>
            </p:cNvPr>
            <p:cNvSpPr/>
            <p:nvPr/>
          </p:nvSpPr>
          <p:spPr>
            <a:xfrm>
              <a:off x="9213722"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8" name="Volný tvar: obrazec 1007">
              <a:extLst>
                <a:ext uri="{FF2B5EF4-FFF2-40B4-BE49-F238E27FC236}">
                  <a16:creationId xmlns:a16="http://schemas.microsoft.com/office/drawing/2014/main" id="{0F720126-18C7-48A6-ACF5-BCED07433E7A}"/>
                </a:ext>
              </a:extLst>
            </p:cNvPr>
            <p:cNvSpPr/>
            <p:nvPr/>
          </p:nvSpPr>
          <p:spPr>
            <a:xfrm>
              <a:off x="9542906" y="3250437"/>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9" name="Volný tvar: obrazec 1008">
              <a:extLst>
                <a:ext uri="{FF2B5EF4-FFF2-40B4-BE49-F238E27FC236}">
                  <a16:creationId xmlns:a16="http://schemas.microsoft.com/office/drawing/2014/main" id="{D6DA349F-BA19-463B-B506-27801CB0C33D}"/>
                </a:ext>
              </a:extLst>
            </p:cNvPr>
            <p:cNvSpPr/>
            <p:nvPr/>
          </p:nvSpPr>
          <p:spPr>
            <a:xfrm>
              <a:off x="9872154"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0" name="Volný tvar: obrazec 1009">
              <a:extLst>
                <a:ext uri="{FF2B5EF4-FFF2-40B4-BE49-F238E27FC236}">
                  <a16:creationId xmlns:a16="http://schemas.microsoft.com/office/drawing/2014/main" id="{6EC79A20-EFB3-4BE5-99C7-0316095538EA}"/>
                </a:ext>
              </a:extLst>
            </p:cNvPr>
            <p:cNvSpPr/>
            <p:nvPr/>
          </p:nvSpPr>
          <p:spPr>
            <a:xfrm>
              <a:off x="10201402"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1" name="Volný tvar: obrazec 1010">
              <a:extLst>
                <a:ext uri="{FF2B5EF4-FFF2-40B4-BE49-F238E27FC236}">
                  <a16:creationId xmlns:a16="http://schemas.microsoft.com/office/drawing/2014/main" id="{CD4821C7-75A7-4B71-A884-1C3F6D4426A7}"/>
                </a:ext>
              </a:extLst>
            </p:cNvPr>
            <p:cNvSpPr/>
            <p:nvPr/>
          </p:nvSpPr>
          <p:spPr>
            <a:xfrm>
              <a:off x="10860023"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2" name="Volný tvar: obrazec 1011">
              <a:extLst>
                <a:ext uri="{FF2B5EF4-FFF2-40B4-BE49-F238E27FC236}">
                  <a16:creationId xmlns:a16="http://schemas.microsoft.com/office/drawing/2014/main" id="{98741AB1-2C77-4329-A89C-B5D222D80CA7}"/>
                </a:ext>
              </a:extLst>
            </p:cNvPr>
            <p:cNvSpPr/>
            <p:nvPr/>
          </p:nvSpPr>
          <p:spPr>
            <a:xfrm>
              <a:off x="11189144"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3" name="Volný tvar: obrazec 1012">
              <a:extLst>
                <a:ext uri="{FF2B5EF4-FFF2-40B4-BE49-F238E27FC236}">
                  <a16:creationId xmlns:a16="http://schemas.microsoft.com/office/drawing/2014/main" id="{316F9E45-3658-4E48-B044-3B0332DE34F1}"/>
                </a:ext>
              </a:extLst>
            </p:cNvPr>
            <p:cNvSpPr/>
            <p:nvPr/>
          </p:nvSpPr>
          <p:spPr>
            <a:xfrm>
              <a:off x="11518455"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4" name="Volný tvar: obrazec 1013">
              <a:extLst>
                <a:ext uri="{FF2B5EF4-FFF2-40B4-BE49-F238E27FC236}">
                  <a16:creationId xmlns:a16="http://schemas.microsoft.com/office/drawing/2014/main" id="{AD992EDB-190D-4B2F-81C6-1C6B9C964108}"/>
                </a:ext>
              </a:extLst>
            </p:cNvPr>
            <p:cNvSpPr/>
            <p:nvPr/>
          </p:nvSpPr>
          <p:spPr>
            <a:xfrm>
              <a:off x="9542906" y="3487927"/>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5" name="Volný tvar: obrazec 1014">
              <a:extLst>
                <a:ext uri="{FF2B5EF4-FFF2-40B4-BE49-F238E27FC236}">
                  <a16:creationId xmlns:a16="http://schemas.microsoft.com/office/drawing/2014/main" id="{033913F1-E529-4BED-B3AE-0B59A28F5A61}"/>
                </a:ext>
              </a:extLst>
            </p:cNvPr>
            <p:cNvSpPr/>
            <p:nvPr/>
          </p:nvSpPr>
          <p:spPr>
            <a:xfrm>
              <a:off x="9872154"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6" name="Volný tvar: obrazec 1015">
              <a:extLst>
                <a:ext uri="{FF2B5EF4-FFF2-40B4-BE49-F238E27FC236}">
                  <a16:creationId xmlns:a16="http://schemas.microsoft.com/office/drawing/2014/main" id="{DC8B7C58-CBAC-45E2-8531-CA3F2D082EAA}"/>
                </a:ext>
              </a:extLst>
            </p:cNvPr>
            <p:cNvSpPr/>
            <p:nvPr/>
          </p:nvSpPr>
          <p:spPr>
            <a:xfrm>
              <a:off x="10530649" y="3487927"/>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7" name="Volný tvar: obrazec 1016">
              <a:extLst>
                <a:ext uri="{FF2B5EF4-FFF2-40B4-BE49-F238E27FC236}">
                  <a16:creationId xmlns:a16="http://schemas.microsoft.com/office/drawing/2014/main" id="{990A419C-B08B-48A4-83BA-7A07044BA2E6}"/>
                </a:ext>
              </a:extLst>
            </p:cNvPr>
            <p:cNvSpPr/>
            <p:nvPr/>
          </p:nvSpPr>
          <p:spPr>
            <a:xfrm>
              <a:off x="10860023"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8" name="Volný tvar: obrazec 1017">
              <a:extLst>
                <a:ext uri="{FF2B5EF4-FFF2-40B4-BE49-F238E27FC236}">
                  <a16:creationId xmlns:a16="http://schemas.microsoft.com/office/drawing/2014/main" id="{61A06848-4937-4CF1-AB9B-242114F2EAC5}"/>
                </a:ext>
              </a:extLst>
            </p:cNvPr>
            <p:cNvSpPr/>
            <p:nvPr/>
          </p:nvSpPr>
          <p:spPr>
            <a:xfrm>
              <a:off x="11189144"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9" name="Volný tvar: obrazec 1018">
              <a:extLst>
                <a:ext uri="{FF2B5EF4-FFF2-40B4-BE49-F238E27FC236}">
                  <a16:creationId xmlns:a16="http://schemas.microsoft.com/office/drawing/2014/main" id="{408FAF26-8013-4285-8DF4-FC98F59990E2}"/>
                </a:ext>
              </a:extLst>
            </p:cNvPr>
            <p:cNvSpPr/>
            <p:nvPr/>
          </p:nvSpPr>
          <p:spPr>
            <a:xfrm>
              <a:off x="11518455"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1" name="Volný tvar: obrazec 1020">
              <a:extLst>
                <a:ext uri="{FF2B5EF4-FFF2-40B4-BE49-F238E27FC236}">
                  <a16:creationId xmlns:a16="http://schemas.microsoft.com/office/drawing/2014/main" id="{543D0169-5D0B-4A75-A911-8F4F06D8D358}"/>
                </a:ext>
              </a:extLst>
            </p:cNvPr>
            <p:cNvSpPr/>
            <p:nvPr/>
          </p:nvSpPr>
          <p:spPr>
            <a:xfrm>
              <a:off x="982535"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2" name="Volný tvar: obrazec 1021">
              <a:extLst>
                <a:ext uri="{FF2B5EF4-FFF2-40B4-BE49-F238E27FC236}">
                  <a16:creationId xmlns:a16="http://schemas.microsoft.com/office/drawing/2014/main" id="{643F8CF8-36F9-4E1F-B9B0-AD50CD1C68B2}"/>
                </a:ext>
              </a:extLst>
            </p:cNvPr>
            <p:cNvSpPr/>
            <p:nvPr/>
          </p:nvSpPr>
          <p:spPr>
            <a:xfrm>
              <a:off x="1311783"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3" name="Volný tvar: obrazec 1022">
              <a:extLst>
                <a:ext uri="{FF2B5EF4-FFF2-40B4-BE49-F238E27FC236}">
                  <a16:creationId xmlns:a16="http://schemas.microsoft.com/office/drawing/2014/main" id="{52A7F7F6-4EB6-40CE-8B40-A8E2D245E7BB}"/>
                </a:ext>
              </a:extLst>
            </p:cNvPr>
            <p:cNvSpPr/>
            <p:nvPr/>
          </p:nvSpPr>
          <p:spPr>
            <a:xfrm>
              <a:off x="1641030"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4" name="Volný tvar: obrazec 1023">
              <a:extLst>
                <a:ext uri="{FF2B5EF4-FFF2-40B4-BE49-F238E27FC236}">
                  <a16:creationId xmlns:a16="http://schemas.microsoft.com/office/drawing/2014/main" id="{D3CEDEA9-132C-4BF1-8EAD-B3FBF2C48F48}"/>
                </a:ext>
              </a:extLst>
            </p:cNvPr>
            <p:cNvSpPr/>
            <p:nvPr/>
          </p:nvSpPr>
          <p:spPr>
            <a:xfrm>
              <a:off x="1970341"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1"/>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5" name="Volný tvar: obrazec 1024">
              <a:extLst>
                <a:ext uri="{FF2B5EF4-FFF2-40B4-BE49-F238E27FC236}">
                  <a16:creationId xmlns:a16="http://schemas.microsoft.com/office/drawing/2014/main" id="{E7E84255-AAC6-4497-9F7D-C5BD5512571C}"/>
                </a:ext>
              </a:extLst>
            </p:cNvPr>
            <p:cNvSpPr/>
            <p:nvPr/>
          </p:nvSpPr>
          <p:spPr>
            <a:xfrm>
              <a:off x="2299398" y="3010027"/>
              <a:ext cx="298704" cy="127635"/>
            </a:xfrm>
            <a:custGeom>
              <a:avLst/>
              <a:gdLst>
                <a:gd name="connsiteX0" fmla="*/ 289433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1"/>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26" name="Volný tvar: obrazec 1025">
              <a:extLst>
                <a:ext uri="{FF2B5EF4-FFF2-40B4-BE49-F238E27FC236}">
                  <a16:creationId xmlns:a16="http://schemas.microsoft.com/office/drawing/2014/main" id="{EE70A41A-5C05-41A1-B49A-C3FBB13B3C2E}"/>
                </a:ext>
              </a:extLst>
            </p:cNvPr>
            <p:cNvSpPr/>
            <p:nvPr/>
          </p:nvSpPr>
          <p:spPr>
            <a:xfrm>
              <a:off x="2628836"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1"/>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7" name="Volný tvar: obrazec 1026">
              <a:extLst>
                <a:ext uri="{FF2B5EF4-FFF2-40B4-BE49-F238E27FC236}">
                  <a16:creationId xmlns:a16="http://schemas.microsoft.com/office/drawing/2014/main" id="{8536FBAB-86CD-4678-BD97-7E5A2292D215}"/>
                </a:ext>
              </a:extLst>
            </p:cNvPr>
            <p:cNvSpPr/>
            <p:nvPr/>
          </p:nvSpPr>
          <p:spPr>
            <a:xfrm>
              <a:off x="295802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8" name="Volný tvar: obrazec 1027">
              <a:extLst>
                <a:ext uri="{FF2B5EF4-FFF2-40B4-BE49-F238E27FC236}">
                  <a16:creationId xmlns:a16="http://schemas.microsoft.com/office/drawing/2014/main" id="{2BD88115-DD55-44CA-B005-E723D43633BE}"/>
                </a:ext>
              </a:extLst>
            </p:cNvPr>
            <p:cNvSpPr/>
            <p:nvPr/>
          </p:nvSpPr>
          <p:spPr>
            <a:xfrm>
              <a:off x="3287395"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9" name="Volný tvar: obrazec 1028">
              <a:extLst>
                <a:ext uri="{FF2B5EF4-FFF2-40B4-BE49-F238E27FC236}">
                  <a16:creationId xmlns:a16="http://schemas.microsoft.com/office/drawing/2014/main" id="{BFF94A9E-BCDD-455E-A648-D973FC0BA189}"/>
                </a:ext>
              </a:extLst>
            </p:cNvPr>
            <p:cNvSpPr/>
            <p:nvPr/>
          </p:nvSpPr>
          <p:spPr>
            <a:xfrm>
              <a:off x="3616515" y="3010027"/>
              <a:ext cx="298703" cy="127635"/>
            </a:xfrm>
            <a:custGeom>
              <a:avLst/>
              <a:gdLst>
                <a:gd name="connsiteX0" fmla="*/ 289369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0" name="Volný tvar: obrazec 1029">
              <a:extLst>
                <a:ext uri="{FF2B5EF4-FFF2-40B4-BE49-F238E27FC236}">
                  <a16:creationId xmlns:a16="http://schemas.microsoft.com/office/drawing/2014/main" id="{26606008-136D-451F-9D01-435715F3D60F}"/>
                </a:ext>
              </a:extLst>
            </p:cNvPr>
            <p:cNvSpPr/>
            <p:nvPr/>
          </p:nvSpPr>
          <p:spPr>
            <a:xfrm>
              <a:off x="3945890"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1" name="Volný tvar: obrazec 1030">
              <a:extLst>
                <a:ext uri="{FF2B5EF4-FFF2-40B4-BE49-F238E27FC236}">
                  <a16:creationId xmlns:a16="http://schemas.microsoft.com/office/drawing/2014/main" id="{9D5C1922-4873-408D-8B6F-9CB65EA6D3C3}"/>
                </a:ext>
              </a:extLst>
            </p:cNvPr>
            <p:cNvSpPr/>
            <p:nvPr/>
          </p:nvSpPr>
          <p:spPr>
            <a:xfrm>
              <a:off x="427501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2" name="Volný tvar: obrazec 1031">
              <a:extLst>
                <a:ext uri="{FF2B5EF4-FFF2-40B4-BE49-F238E27FC236}">
                  <a16:creationId xmlns:a16="http://schemas.microsoft.com/office/drawing/2014/main" id="{B20AF876-394A-43EA-A77F-C2DEE4F54FBE}"/>
                </a:ext>
              </a:extLst>
            </p:cNvPr>
            <p:cNvSpPr/>
            <p:nvPr/>
          </p:nvSpPr>
          <p:spPr>
            <a:xfrm>
              <a:off x="4604321"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1"/>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3" name="Volný tvar: obrazec 1032">
              <a:extLst>
                <a:ext uri="{FF2B5EF4-FFF2-40B4-BE49-F238E27FC236}">
                  <a16:creationId xmlns:a16="http://schemas.microsoft.com/office/drawing/2014/main" id="{FDDCF57D-ACC2-42D9-A83A-644B8E8936A2}"/>
                </a:ext>
              </a:extLst>
            </p:cNvPr>
            <p:cNvSpPr/>
            <p:nvPr/>
          </p:nvSpPr>
          <p:spPr>
            <a:xfrm>
              <a:off x="4933505"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4" name="Volný tvar: obrazec 1033">
              <a:extLst>
                <a:ext uri="{FF2B5EF4-FFF2-40B4-BE49-F238E27FC236}">
                  <a16:creationId xmlns:a16="http://schemas.microsoft.com/office/drawing/2014/main" id="{7756046F-8EF6-4412-9689-AF9E8AE02B9E}"/>
                </a:ext>
              </a:extLst>
            </p:cNvPr>
            <p:cNvSpPr/>
            <p:nvPr/>
          </p:nvSpPr>
          <p:spPr>
            <a:xfrm>
              <a:off x="5262753"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5" name="Volný tvar: obrazec 1034">
              <a:extLst>
                <a:ext uri="{FF2B5EF4-FFF2-40B4-BE49-F238E27FC236}">
                  <a16:creationId xmlns:a16="http://schemas.microsoft.com/office/drawing/2014/main" id="{2EBE86CC-3E77-46AA-8FC4-469A1C0A69BF}"/>
                </a:ext>
              </a:extLst>
            </p:cNvPr>
            <p:cNvSpPr/>
            <p:nvPr/>
          </p:nvSpPr>
          <p:spPr>
            <a:xfrm>
              <a:off x="5592000" y="3010027"/>
              <a:ext cx="298703" cy="127635"/>
            </a:xfrm>
            <a:custGeom>
              <a:avLst/>
              <a:gdLst>
                <a:gd name="connsiteX0" fmla="*/ 289370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6" name="Volný tvar: obrazec 1035">
              <a:extLst>
                <a:ext uri="{FF2B5EF4-FFF2-40B4-BE49-F238E27FC236}">
                  <a16:creationId xmlns:a16="http://schemas.microsoft.com/office/drawing/2014/main" id="{B63A51AC-5D9A-4DF3-8529-8E4932E4A7C1}"/>
                </a:ext>
              </a:extLst>
            </p:cNvPr>
            <p:cNvSpPr/>
            <p:nvPr/>
          </p:nvSpPr>
          <p:spPr>
            <a:xfrm>
              <a:off x="5921184"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7" name="Volný tvar: obrazec 1036">
              <a:extLst>
                <a:ext uri="{FF2B5EF4-FFF2-40B4-BE49-F238E27FC236}">
                  <a16:creationId xmlns:a16="http://schemas.microsoft.com/office/drawing/2014/main" id="{36BC6894-27FF-414C-9C3E-AD9671D9EE27}"/>
                </a:ext>
              </a:extLst>
            </p:cNvPr>
            <p:cNvSpPr/>
            <p:nvPr/>
          </p:nvSpPr>
          <p:spPr>
            <a:xfrm>
              <a:off x="6250559" y="3010027"/>
              <a:ext cx="298767" cy="127635"/>
            </a:xfrm>
            <a:custGeom>
              <a:avLst/>
              <a:gdLst>
                <a:gd name="connsiteX0" fmla="*/ 289370 w 298767"/>
                <a:gd name="connsiteY0" fmla="*/ 0 h 127635"/>
                <a:gd name="connsiteX1" fmla="*/ 149415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1"/>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8" name="Volný tvar: obrazec 1037">
              <a:extLst>
                <a:ext uri="{FF2B5EF4-FFF2-40B4-BE49-F238E27FC236}">
                  <a16:creationId xmlns:a16="http://schemas.microsoft.com/office/drawing/2014/main" id="{62856E03-1B7D-4000-865D-C15F07E131DA}"/>
                </a:ext>
              </a:extLst>
            </p:cNvPr>
            <p:cNvSpPr/>
            <p:nvPr/>
          </p:nvSpPr>
          <p:spPr>
            <a:xfrm>
              <a:off x="6579679" y="3010027"/>
              <a:ext cx="298703" cy="127635"/>
            </a:xfrm>
            <a:custGeom>
              <a:avLst/>
              <a:gdLst>
                <a:gd name="connsiteX0" fmla="*/ 289433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1"/>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39" name="Volný tvar: obrazec 1038">
              <a:extLst>
                <a:ext uri="{FF2B5EF4-FFF2-40B4-BE49-F238E27FC236}">
                  <a16:creationId xmlns:a16="http://schemas.microsoft.com/office/drawing/2014/main" id="{2EBF6728-A17D-4C5F-B975-19C49E6FA0D6}"/>
                </a:ext>
              </a:extLst>
            </p:cNvPr>
            <p:cNvSpPr/>
            <p:nvPr/>
          </p:nvSpPr>
          <p:spPr>
            <a:xfrm>
              <a:off x="6909117"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1"/>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0" name="Volný tvar: obrazec 1039">
              <a:extLst>
                <a:ext uri="{FF2B5EF4-FFF2-40B4-BE49-F238E27FC236}">
                  <a16:creationId xmlns:a16="http://schemas.microsoft.com/office/drawing/2014/main" id="{D44619C9-7056-40C5-AAD7-8CB65D0EE563}"/>
                </a:ext>
              </a:extLst>
            </p:cNvPr>
            <p:cNvSpPr/>
            <p:nvPr/>
          </p:nvSpPr>
          <p:spPr>
            <a:xfrm>
              <a:off x="7238301"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1" name="Volný tvar: obrazec 1040">
              <a:extLst>
                <a:ext uri="{FF2B5EF4-FFF2-40B4-BE49-F238E27FC236}">
                  <a16:creationId xmlns:a16="http://schemas.microsoft.com/office/drawing/2014/main" id="{DF24E0DE-43CA-4C4E-90E2-835C10F22669}"/>
                </a:ext>
              </a:extLst>
            </p:cNvPr>
            <p:cNvSpPr/>
            <p:nvPr/>
          </p:nvSpPr>
          <p:spPr>
            <a:xfrm>
              <a:off x="7567548"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2" name="Volný tvar: obrazec 1041">
              <a:extLst>
                <a:ext uri="{FF2B5EF4-FFF2-40B4-BE49-F238E27FC236}">
                  <a16:creationId xmlns:a16="http://schemas.microsoft.com/office/drawing/2014/main" id="{7A5ABA84-ADF2-4A2C-88F4-23BE519ACACE}"/>
                </a:ext>
              </a:extLst>
            </p:cNvPr>
            <p:cNvSpPr/>
            <p:nvPr/>
          </p:nvSpPr>
          <p:spPr>
            <a:xfrm>
              <a:off x="7896732"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3" name="Volný tvar: obrazec 1042">
              <a:extLst>
                <a:ext uri="{FF2B5EF4-FFF2-40B4-BE49-F238E27FC236}">
                  <a16:creationId xmlns:a16="http://schemas.microsoft.com/office/drawing/2014/main" id="{996FE98B-040A-41CA-8BFA-03F7F8F61FC8}"/>
                </a:ext>
              </a:extLst>
            </p:cNvPr>
            <p:cNvSpPr/>
            <p:nvPr/>
          </p:nvSpPr>
          <p:spPr>
            <a:xfrm>
              <a:off x="8555228"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4" name="Volný tvar: obrazec 1043">
              <a:extLst>
                <a:ext uri="{FF2B5EF4-FFF2-40B4-BE49-F238E27FC236}">
                  <a16:creationId xmlns:a16="http://schemas.microsoft.com/office/drawing/2014/main" id="{8630BEBE-6845-4162-8771-2B376ADF1B6C}"/>
                </a:ext>
              </a:extLst>
            </p:cNvPr>
            <p:cNvSpPr/>
            <p:nvPr/>
          </p:nvSpPr>
          <p:spPr>
            <a:xfrm>
              <a:off x="8884666"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1"/>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5" name="Volný tvar: obrazec 1044">
              <a:extLst>
                <a:ext uri="{FF2B5EF4-FFF2-40B4-BE49-F238E27FC236}">
                  <a16:creationId xmlns:a16="http://schemas.microsoft.com/office/drawing/2014/main" id="{44898495-881A-4DF2-999B-3DDC502E65DC}"/>
                </a:ext>
              </a:extLst>
            </p:cNvPr>
            <p:cNvSpPr/>
            <p:nvPr/>
          </p:nvSpPr>
          <p:spPr>
            <a:xfrm>
              <a:off x="9213722"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1"/>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6" name="Volný tvar: obrazec 1045">
              <a:extLst>
                <a:ext uri="{FF2B5EF4-FFF2-40B4-BE49-F238E27FC236}">
                  <a16:creationId xmlns:a16="http://schemas.microsoft.com/office/drawing/2014/main" id="{D71A16B1-2DEB-41CA-975C-F6FF8E59D9EA}"/>
                </a:ext>
              </a:extLst>
            </p:cNvPr>
            <p:cNvSpPr/>
            <p:nvPr/>
          </p:nvSpPr>
          <p:spPr>
            <a:xfrm>
              <a:off x="9542906" y="3010027"/>
              <a:ext cx="298704" cy="127635"/>
            </a:xfrm>
            <a:custGeom>
              <a:avLst/>
              <a:gdLst>
                <a:gd name="connsiteX0" fmla="*/ 149416 w 298704"/>
                <a:gd name="connsiteY0" fmla="*/ 76391 h 127635"/>
                <a:gd name="connsiteX1" fmla="*/ 9399 w 298704"/>
                <a:gd name="connsiteY1" fmla="*/ 0 h 127635"/>
                <a:gd name="connsiteX2" fmla="*/ 0 w 298704"/>
                <a:gd name="connsiteY2" fmla="*/ 1651 h 127635"/>
                <a:gd name="connsiteX3" fmla="*/ 147066 w 298704"/>
                <a:gd name="connsiteY3" fmla="*/ 127635 h 127635"/>
                <a:gd name="connsiteX4" fmla="*/ 151638 w 298704"/>
                <a:gd name="connsiteY4" fmla="*/ 127635 h 127635"/>
                <a:gd name="connsiteX5" fmla="*/ 298704 w 298704"/>
                <a:gd name="connsiteY5" fmla="*/ 1651 h 127635"/>
                <a:gd name="connsiteX6" fmla="*/ 289306 w 298704"/>
                <a:gd name="connsiteY6"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704" h="127635">
                  <a:moveTo>
                    <a:pt x="149416" y="76391"/>
                  </a:move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06" y="0"/>
                  </a:lnTo>
                </a:path>
              </a:pathLst>
            </a:custGeom>
            <a:solidFill>
              <a:srgbClr val="FFFFFF"/>
            </a:solidFill>
            <a:ln w="6350" cap="flat">
              <a:noFill/>
              <a:prstDash val="solid"/>
              <a:miter/>
            </a:ln>
          </p:spPr>
          <p:txBody>
            <a:bodyPr rtlCol="0" anchor="ctr"/>
            <a:lstStyle/>
            <a:p>
              <a:endParaRPr lang="cs-CZ"/>
            </a:p>
          </p:txBody>
        </p:sp>
        <p:sp>
          <p:nvSpPr>
            <p:cNvPr id="1047" name="Volný tvar: obrazec 1046">
              <a:extLst>
                <a:ext uri="{FF2B5EF4-FFF2-40B4-BE49-F238E27FC236}">
                  <a16:creationId xmlns:a16="http://schemas.microsoft.com/office/drawing/2014/main" id="{047C2051-2A7E-499E-93AF-5FD21996308C}"/>
                </a:ext>
              </a:extLst>
            </p:cNvPr>
            <p:cNvSpPr/>
            <p:nvPr/>
          </p:nvSpPr>
          <p:spPr>
            <a:xfrm>
              <a:off x="9872154"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1"/>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8" name="Volný tvar: obrazec 1047">
              <a:extLst>
                <a:ext uri="{FF2B5EF4-FFF2-40B4-BE49-F238E27FC236}">
                  <a16:creationId xmlns:a16="http://schemas.microsoft.com/office/drawing/2014/main" id="{F9707833-432D-482B-B61F-EEF4DE6C1109}"/>
                </a:ext>
              </a:extLst>
            </p:cNvPr>
            <p:cNvSpPr/>
            <p:nvPr/>
          </p:nvSpPr>
          <p:spPr>
            <a:xfrm>
              <a:off x="10201402"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9" name="Volný tvar: obrazec 1048">
              <a:extLst>
                <a:ext uri="{FF2B5EF4-FFF2-40B4-BE49-F238E27FC236}">
                  <a16:creationId xmlns:a16="http://schemas.microsoft.com/office/drawing/2014/main" id="{F99705D7-172D-4559-8DF2-1A96443BB893}"/>
                </a:ext>
              </a:extLst>
            </p:cNvPr>
            <p:cNvSpPr/>
            <p:nvPr/>
          </p:nvSpPr>
          <p:spPr>
            <a:xfrm>
              <a:off x="10530649"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50" name="Volný tvar: obrazec 1049">
              <a:extLst>
                <a:ext uri="{FF2B5EF4-FFF2-40B4-BE49-F238E27FC236}">
                  <a16:creationId xmlns:a16="http://schemas.microsoft.com/office/drawing/2014/main" id="{B2F25F47-D6DD-4F0C-8D72-B1848708B284}"/>
                </a:ext>
              </a:extLst>
            </p:cNvPr>
            <p:cNvSpPr/>
            <p:nvPr/>
          </p:nvSpPr>
          <p:spPr>
            <a:xfrm>
              <a:off x="11189144"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1" name="Volný tvar: obrazec 1050">
              <a:extLst>
                <a:ext uri="{FF2B5EF4-FFF2-40B4-BE49-F238E27FC236}">
                  <a16:creationId xmlns:a16="http://schemas.microsoft.com/office/drawing/2014/main" id="{1F0ABE7D-2F2B-4B3D-A82B-DC06A94C2F9D}"/>
                </a:ext>
              </a:extLst>
            </p:cNvPr>
            <p:cNvSpPr/>
            <p:nvPr/>
          </p:nvSpPr>
          <p:spPr>
            <a:xfrm>
              <a:off x="11518455"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1"/>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9" name="Volný tvar: obrazec 1042">
              <a:extLst>
                <a:ext uri="{FF2B5EF4-FFF2-40B4-BE49-F238E27FC236}">
                  <a16:creationId xmlns:a16="http://schemas.microsoft.com/office/drawing/2014/main" id="{BE27015E-C368-4C3C-B247-5570E8743CD6}"/>
                </a:ext>
              </a:extLst>
            </p:cNvPr>
            <p:cNvSpPr/>
            <p:nvPr/>
          </p:nvSpPr>
          <p:spPr>
            <a:xfrm>
              <a:off x="8226075"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0" name="Volný tvar: obrazec 993">
              <a:extLst>
                <a:ext uri="{FF2B5EF4-FFF2-40B4-BE49-F238E27FC236}">
                  <a16:creationId xmlns:a16="http://schemas.microsoft.com/office/drawing/2014/main" id="{D470E747-2B99-4159-9EF2-1650EF452671}"/>
                </a:ext>
              </a:extLst>
            </p:cNvPr>
            <p:cNvSpPr/>
            <p:nvPr/>
          </p:nvSpPr>
          <p:spPr>
            <a:xfrm>
              <a:off x="855516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1" name="Volný tvar: obrazec 1005">
              <a:extLst>
                <a:ext uri="{FF2B5EF4-FFF2-40B4-BE49-F238E27FC236}">
                  <a16:creationId xmlns:a16="http://schemas.microsoft.com/office/drawing/2014/main" id="{AB10526C-E717-4A98-A52A-507B20030ED1}"/>
                </a:ext>
              </a:extLst>
            </p:cNvPr>
            <p:cNvSpPr/>
            <p:nvPr/>
          </p:nvSpPr>
          <p:spPr>
            <a:xfrm>
              <a:off x="8884633"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2" name="Volný tvar: obrazec 1048">
              <a:extLst>
                <a:ext uri="{FF2B5EF4-FFF2-40B4-BE49-F238E27FC236}">
                  <a16:creationId xmlns:a16="http://schemas.microsoft.com/office/drawing/2014/main" id="{1431B714-D115-45EA-B515-6D26E094BB51}"/>
                </a:ext>
              </a:extLst>
            </p:cNvPr>
            <p:cNvSpPr/>
            <p:nvPr/>
          </p:nvSpPr>
          <p:spPr>
            <a:xfrm>
              <a:off x="10860054"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3" name="Volný tvar: obrazec 1009">
              <a:extLst>
                <a:ext uri="{FF2B5EF4-FFF2-40B4-BE49-F238E27FC236}">
                  <a16:creationId xmlns:a16="http://schemas.microsoft.com/office/drawing/2014/main" id="{1EE8D7FE-0F89-4DE8-8533-44C00B3E2CFA}"/>
                </a:ext>
              </a:extLst>
            </p:cNvPr>
            <p:cNvSpPr/>
            <p:nvPr/>
          </p:nvSpPr>
          <p:spPr>
            <a:xfrm>
              <a:off x="10530586"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4" name="Volný tvar: obrazec 1014">
              <a:extLst>
                <a:ext uri="{FF2B5EF4-FFF2-40B4-BE49-F238E27FC236}">
                  <a16:creationId xmlns:a16="http://schemas.microsoft.com/office/drawing/2014/main" id="{9BDBD3B0-7810-4FDA-93E2-1414C16C95F3}"/>
                </a:ext>
              </a:extLst>
            </p:cNvPr>
            <p:cNvSpPr/>
            <p:nvPr/>
          </p:nvSpPr>
          <p:spPr>
            <a:xfrm>
              <a:off x="10201433"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5" name="Volný tvar: obrazec 930">
              <a:extLst>
                <a:ext uri="{FF2B5EF4-FFF2-40B4-BE49-F238E27FC236}">
                  <a16:creationId xmlns:a16="http://schemas.microsoft.com/office/drawing/2014/main" id="{6698AC9F-354B-48D2-AD9A-877A9EE13CA0}"/>
                </a:ext>
              </a:extLst>
            </p:cNvPr>
            <p:cNvSpPr/>
            <p:nvPr/>
          </p:nvSpPr>
          <p:spPr>
            <a:xfrm>
              <a:off x="9213722"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6" name="Volný tvar: obrazec 944">
              <a:extLst>
                <a:ext uri="{FF2B5EF4-FFF2-40B4-BE49-F238E27FC236}">
                  <a16:creationId xmlns:a16="http://schemas.microsoft.com/office/drawing/2014/main" id="{2283AE03-4255-495E-995F-0914571757B1}"/>
                </a:ext>
              </a:extLst>
            </p:cNvPr>
            <p:cNvSpPr/>
            <p:nvPr/>
          </p:nvSpPr>
          <p:spPr>
            <a:xfrm>
              <a:off x="9872154"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27" name="Volný tvar: obrazec 943">
              <a:extLst>
                <a:ext uri="{FF2B5EF4-FFF2-40B4-BE49-F238E27FC236}">
                  <a16:creationId xmlns:a16="http://schemas.microsoft.com/office/drawing/2014/main" id="{7B8B0ADF-5C2C-40D5-92EC-2F37A4894532}"/>
                </a:ext>
              </a:extLst>
            </p:cNvPr>
            <p:cNvSpPr/>
            <p:nvPr/>
          </p:nvSpPr>
          <p:spPr>
            <a:xfrm>
              <a:off x="954278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grpSp>
      <p:grpSp>
        <p:nvGrpSpPr>
          <p:cNvPr id="3" name="Skupina 2">
            <a:extLst>
              <a:ext uri="{FF2B5EF4-FFF2-40B4-BE49-F238E27FC236}">
                <a16:creationId xmlns:a16="http://schemas.microsoft.com/office/drawing/2014/main" id="{5C13DE38-FECD-77AE-679C-DB5D587D8ED6}"/>
              </a:ext>
            </a:extLst>
          </p:cNvPr>
          <p:cNvGrpSpPr/>
          <p:nvPr userDrawn="1"/>
        </p:nvGrpSpPr>
        <p:grpSpPr>
          <a:xfrm>
            <a:off x="982535" y="3010027"/>
            <a:ext cx="10834623" cy="3473131"/>
            <a:chOff x="982535" y="3010027"/>
            <a:chExt cx="10834623" cy="3473131"/>
          </a:xfrm>
        </p:grpSpPr>
        <p:sp>
          <p:nvSpPr>
            <p:cNvPr id="4" name="Volný tvar: obrazec 3">
              <a:extLst>
                <a:ext uri="{FF2B5EF4-FFF2-40B4-BE49-F238E27FC236}">
                  <a16:creationId xmlns:a16="http://schemas.microsoft.com/office/drawing/2014/main" id="{EC50405C-88E1-0345-29ED-B2BFB97FCDC4}"/>
                </a:ext>
              </a:extLst>
            </p:cNvPr>
            <p:cNvSpPr/>
            <p:nvPr/>
          </p:nvSpPr>
          <p:spPr>
            <a:xfrm>
              <a:off x="982535"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 name="Volný tvar: obrazec 4">
              <a:extLst>
                <a:ext uri="{FF2B5EF4-FFF2-40B4-BE49-F238E27FC236}">
                  <a16:creationId xmlns:a16="http://schemas.microsoft.com/office/drawing/2014/main" id="{7C315FEB-43A1-83D2-1746-37133013C1F9}"/>
                </a:ext>
              </a:extLst>
            </p:cNvPr>
            <p:cNvSpPr/>
            <p:nvPr/>
          </p:nvSpPr>
          <p:spPr>
            <a:xfrm>
              <a:off x="1311783"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 name="Volný tvar: obrazec 5">
              <a:extLst>
                <a:ext uri="{FF2B5EF4-FFF2-40B4-BE49-F238E27FC236}">
                  <a16:creationId xmlns:a16="http://schemas.microsoft.com/office/drawing/2014/main" id="{3DD70E47-9142-A148-CB6E-4E4658F57295}"/>
                </a:ext>
              </a:extLst>
            </p:cNvPr>
            <p:cNvSpPr/>
            <p:nvPr/>
          </p:nvSpPr>
          <p:spPr>
            <a:xfrm>
              <a:off x="1641030"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 name="Volný tvar: obrazec 9">
              <a:extLst>
                <a:ext uri="{FF2B5EF4-FFF2-40B4-BE49-F238E27FC236}">
                  <a16:creationId xmlns:a16="http://schemas.microsoft.com/office/drawing/2014/main" id="{464D40E0-528D-0D35-89D9-57C68E91107F}"/>
                </a:ext>
              </a:extLst>
            </p:cNvPr>
            <p:cNvSpPr/>
            <p:nvPr/>
          </p:nvSpPr>
          <p:spPr>
            <a:xfrm>
              <a:off x="1970341"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 name="Volný tvar: obrazec 10">
              <a:extLst>
                <a:ext uri="{FF2B5EF4-FFF2-40B4-BE49-F238E27FC236}">
                  <a16:creationId xmlns:a16="http://schemas.microsoft.com/office/drawing/2014/main" id="{9BAC0ED0-D709-37C1-69D1-E9632CB62B22}"/>
                </a:ext>
              </a:extLst>
            </p:cNvPr>
            <p:cNvSpPr/>
            <p:nvPr/>
          </p:nvSpPr>
          <p:spPr>
            <a:xfrm>
              <a:off x="2299398" y="6117971"/>
              <a:ext cx="298704" cy="127634"/>
            </a:xfrm>
            <a:custGeom>
              <a:avLst/>
              <a:gdLst>
                <a:gd name="connsiteX0" fmla="*/ 289433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 name="Volný tvar: obrazec 11">
              <a:extLst>
                <a:ext uri="{FF2B5EF4-FFF2-40B4-BE49-F238E27FC236}">
                  <a16:creationId xmlns:a16="http://schemas.microsoft.com/office/drawing/2014/main" id="{C0C0CFEB-A026-0B8D-E8A5-442E10765720}"/>
                </a:ext>
              </a:extLst>
            </p:cNvPr>
            <p:cNvSpPr/>
            <p:nvPr/>
          </p:nvSpPr>
          <p:spPr>
            <a:xfrm>
              <a:off x="2628836"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 name="Volný tvar: obrazec 12">
              <a:extLst>
                <a:ext uri="{FF2B5EF4-FFF2-40B4-BE49-F238E27FC236}">
                  <a16:creationId xmlns:a16="http://schemas.microsoft.com/office/drawing/2014/main" id="{76FB9D3B-ED62-D68E-3D0C-5196DD8603BD}"/>
                </a:ext>
              </a:extLst>
            </p:cNvPr>
            <p:cNvSpPr/>
            <p:nvPr/>
          </p:nvSpPr>
          <p:spPr>
            <a:xfrm>
              <a:off x="295802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4" name="Volný tvar: obrazec 13">
              <a:extLst>
                <a:ext uri="{FF2B5EF4-FFF2-40B4-BE49-F238E27FC236}">
                  <a16:creationId xmlns:a16="http://schemas.microsoft.com/office/drawing/2014/main" id="{27C5E14B-98A9-6466-56E8-6E861DD02B72}"/>
                </a:ext>
              </a:extLst>
            </p:cNvPr>
            <p:cNvSpPr/>
            <p:nvPr/>
          </p:nvSpPr>
          <p:spPr>
            <a:xfrm>
              <a:off x="3287395"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5" name="Volný tvar: obrazec 14">
              <a:extLst>
                <a:ext uri="{FF2B5EF4-FFF2-40B4-BE49-F238E27FC236}">
                  <a16:creationId xmlns:a16="http://schemas.microsoft.com/office/drawing/2014/main" id="{9888FAB6-48E4-8016-653A-E2E943124E20}"/>
                </a:ext>
              </a:extLst>
            </p:cNvPr>
            <p:cNvSpPr/>
            <p:nvPr/>
          </p:nvSpPr>
          <p:spPr>
            <a:xfrm>
              <a:off x="3616515" y="6117971"/>
              <a:ext cx="298703" cy="127634"/>
            </a:xfrm>
            <a:custGeom>
              <a:avLst/>
              <a:gdLst>
                <a:gd name="connsiteX0" fmla="*/ 289369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6" name="Volný tvar: obrazec 15">
              <a:extLst>
                <a:ext uri="{FF2B5EF4-FFF2-40B4-BE49-F238E27FC236}">
                  <a16:creationId xmlns:a16="http://schemas.microsoft.com/office/drawing/2014/main" id="{25A21D1C-9945-8324-12A9-06CD8E62A324}"/>
                </a:ext>
              </a:extLst>
            </p:cNvPr>
            <p:cNvSpPr/>
            <p:nvPr/>
          </p:nvSpPr>
          <p:spPr>
            <a:xfrm>
              <a:off x="3945890"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7" name="Volný tvar: obrazec 16">
              <a:extLst>
                <a:ext uri="{FF2B5EF4-FFF2-40B4-BE49-F238E27FC236}">
                  <a16:creationId xmlns:a16="http://schemas.microsoft.com/office/drawing/2014/main" id="{DEBA2748-2AAF-742B-3603-5010F78BEF19}"/>
                </a:ext>
              </a:extLst>
            </p:cNvPr>
            <p:cNvSpPr/>
            <p:nvPr/>
          </p:nvSpPr>
          <p:spPr>
            <a:xfrm>
              <a:off x="427501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8" name="Volný tvar: obrazec 17">
              <a:extLst>
                <a:ext uri="{FF2B5EF4-FFF2-40B4-BE49-F238E27FC236}">
                  <a16:creationId xmlns:a16="http://schemas.microsoft.com/office/drawing/2014/main" id="{2876E35C-2399-C896-7AE8-525AF331586E}"/>
                </a:ext>
              </a:extLst>
            </p:cNvPr>
            <p:cNvSpPr/>
            <p:nvPr/>
          </p:nvSpPr>
          <p:spPr>
            <a:xfrm>
              <a:off x="4604321"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9" name="Volný tvar: obrazec 18">
              <a:extLst>
                <a:ext uri="{FF2B5EF4-FFF2-40B4-BE49-F238E27FC236}">
                  <a16:creationId xmlns:a16="http://schemas.microsoft.com/office/drawing/2014/main" id="{05DB1984-C00A-A668-6F51-3D222E142CD3}"/>
                </a:ext>
              </a:extLst>
            </p:cNvPr>
            <p:cNvSpPr/>
            <p:nvPr/>
          </p:nvSpPr>
          <p:spPr>
            <a:xfrm>
              <a:off x="4933505"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20" name="Volný tvar: obrazec 19">
              <a:extLst>
                <a:ext uri="{FF2B5EF4-FFF2-40B4-BE49-F238E27FC236}">
                  <a16:creationId xmlns:a16="http://schemas.microsoft.com/office/drawing/2014/main" id="{1513195A-63B1-D4A6-3EB6-1462466DAC69}"/>
                </a:ext>
              </a:extLst>
            </p:cNvPr>
            <p:cNvSpPr/>
            <p:nvPr/>
          </p:nvSpPr>
          <p:spPr>
            <a:xfrm>
              <a:off x="982535"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21" name="Volný tvar: obrazec 20">
              <a:extLst>
                <a:ext uri="{FF2B5EF4-FFF2-40B4-BE49-F238E27FC236}">
                  <a16:creationId xmlns:a16="http://schemas.microsoft.com/office/drawing/2014/main" id="{921A0433-253E-C355-FE61-7FEEA0B00974}"/>
                </a:ext>
              </a:extLst>
            </p:cNvPr>
            <p:cNvSpPr/>
            <p:nvPr/>
          </p:nvSpPr>
          <p:spPr>
            <a:xfrm>
              <a:off x="1311783"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22" name="Volný tvar: obrazec 21">
              <a:extLst>
                <a:ext uri="{FF2B5EF4-FFF2-40B4-BE49-F238E27FC236}">
                  <a16:creationId xmlns:a16="http://schemas.microsoft.com/office/drawing/2014/main" id="{8FDE2926-6B06-EA74-02A8-172ED56067E2}"/>
                </a:ext>
              </a:extLst>
            </p:cNvPr>
            <p:cNvSpPr/>
            <p:nvPr/>
          </p:nvSpPr>
          <p:spPr>
            <a:xfrm>
              <a:off x="1641030"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23" name="Volný tvar: obrazec 22">
              <a:extLst>
                <a:ext uri="{FF2B5EF4-FFF2-40B4-BE49-F238E27FC236}">
                  <a16:creationId xmlns:a16="http://schemas.microsoft.com/office/drawing/2014/main" id="{A73B8190-FDE8-4AEA-A937-D843AA238D68}"/>
                </a:ext>
              </a:extLst>
            </p:cNvPr>
            <p:cNvSpPr/>
            <p:nvPr/>
          </p:nvSpPr>
          <p:spPr>
            <a:xfrm>
              <a:off x="1970341"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1"/>
                  </a:cubicBezTo>
                  <a:cubicBezTo>
                    <a:pt x="122047" y="62548"/>
                    <a:pt x="36703" y="11811"/>
                    <a:pt x="9398" y="0"/>
                  </a:cubicBezTo>
                  <a:lnTo>
                    <a:pt x="0" y="1715"/>
                  </a:lnTo>
                  <a:cubicBezTo>
                    <a:pt x="27623" y="23051"/>
                    <a:pt x="122618" y="101917"/>
                    <a:pt x="147066" y="127698"/>
                  </a:cubicBezTo>
                  <a:lnTo>
                    <a:pt x="151638" y="127698"/>
                  </a:lnTo>
                  <a:cubicBezTo>
                    <a:pt x="176149" y="101917"/>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24" name="Volný tvar: obrazec 23">
              <a:extLst>
                <a:ext uri="{FF2B5EF4-FFF2-40B4-BE49-F238E27FC236}">
                  <a16:creationId xmlns:a16="http://schemas.microsoft.com/office/drawing/2014/main" id="{3B513700-54CC-631C-EAAA-B576DFDC1C8D}"/>
                </a:ext>
              </a:extLst>
            </p:cNvPr>
            <p:cNvSpPr/>
            <p:nvPr/>
          </p:nvSpPr>
          <p:spPr>
            <a:xfrm>
              <a:off x="2299398" y="6355460"/>
              <a:ext cx="298704" cy="127698"/>
            </a:xfrm>
            <a:custGeom>
              <a:avLst/>
              <a:gdLst>
                <a:gd name="connsiteX0" fmla="*/ 289433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1"/>
                  </a:cubicBezTo>
                  <a:cubicBezTo>
                    <a:pt x="122111" y="62548"/>
                    <a:pt x="36830" y="11811"/>
                    <a:pt x="9398" y="0"/>
                  </a:cubicBezTo>
                  <a:lnTo>
                    <a:pt x="0" y="1715"/>
                  </a:lnTo>
                  <a:cubicBezTo>
                    <a:pt x="27623" y="23051"/>
                    <a:pt x="122555" y="101917"/>
                    <a:pt x="147066" y="127698"/>
                  </a:cubicBezTo>
                  <a:lnTo>
                    <a:pt x="151638" y="127698"/>
                  </a:lnTo>
                  <a:cubicBezTo>
                    <a:pt x="176086" y="101917"/>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25" name="Volný tvar: obrazec 24">
              <a:extLst>
                <a:ext uri="{FF2B5EF4-FFF2-40B4-BE49-F238E27FC236}">
                  <a16:creationId xmlns:a16="http://schemas.microsoft.com/office/drawing/2014/main" id="{83128AFD-7ECE-A618-98A3-7AE7B539BF73}"/>
                </a:ext>
              </a:extLst>
            </p:cNvPr>
            <p:cNvSpPr/>
            <p:nvPr/>
          </p:nvSpPr>
          <p:spPr>
            <a:xfrm>
              <a:off x="2628836"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26" name="Volný tvar: obrazec 25">
              <a:extLst>
                <a:ext uri="{FF2B5EF4-FFF2-40B4-BE49-F238E27FC236}">
                  <a16:creationId xmlns:a16="http://schemas.microsoft.com/office/drawing/2014/main" id="{2285222C-EB40-EC2C-19DD-007A21B080CE}"/>
                </a:ext>
              </a:extLst>
            </p:cNvPr>
            <p:cNvSpPr/>
            <p:nvPr/>
          </p:nvSpPr>
          <p:spPr>
            <a:xfrm>
              <a:off x="295802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27" name="Volný tvar: obrazec 26">
              <a:extLst>
                <a:ext uri="{FF2B5EF4-FFF2-40B4-BE49-F238E27FC236}">
                  <a16:creationId xmlns:a16="http://schemas.microsoft.com/office/drawing/2014/main" id="{BB94E923-8CF6-A10A-4954-6ADEC6D2CF56}"/>
                </a:ext>
              </a:extLst>
            </p:cNvPr>
            <p:cNvSpPr/>
            <p:nvPr/>
          </p:nvSpPr>
          <p:spPr>
            <a:xfrm>
              <a:off x="3287395"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28" name="Volný tvar: obrazec 27">
              <a:extLst>
                <a:ext uri="{FF2B5EF4-FFF2-40B4-BE49-F238E27FC236}">
                  <a16:creationId xmlns:a16="http://schemas.microsoft.com/office/drawing/2014/main" id="{D47280FF-2ED1-2E66-80FD-C7FA8D035824}"/>
                </a:ext>
              </a:extLst>
            </p:cNvPr>
            <p:cNvSpPr/>
            <p:nvPr/>
          </p:nvSpPr>
          <p:spPr>
            <a:xfrm>
              <a:off x="3616515" y="6355460"/>
              <a:ext cx="298703" cy="127698"/>
            </a:xfrm>
            <a:custGeom>
              <a:avLst/>
              <a:gdLst>
                <a:gd name="connsiteX0" fmla="*/ 289369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29" name="Volný tvar: obrazec 28">
              <a:extLst>
                <a:ext uri="{FF2B5EF4-FFF2-40B4-BE49-F238E27FC236}">
                  <a16:creationId xmlns:a16="http://schemas.microsoft.com/office/drawing/2014/main" id="{2B81F8CB-AEE9-BA04-9050-74A3BC6018BB}"/>
                </a:ext>
              </a:extLst>
            </p:cNvPr>
            <p:cNvSpPr/>
            <p:nvPr/>
          </p:nvSpPr>
          <p:spPr>
            <a:xfrm>
              <a:off x="3945890"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0" name="Volný tvar: obrazec 29">
              <a:extLst>
                <a:ext uri="{FF2B5EF4-FFF2-40B4-BE49-F238E27FC236}">
                  <a16:creationId xmlns:a16="http://schemas.microsoft.com/office/drawing/2014/main" id="{1138CC88-7E29-3090-2BF5-45AECEFB3F8A}"/>
                </a:ext>
              </a:extLst>
            </p:cNvPr>
            <p:cNvSpPr/>
            <p:nvPr/>
          </p:nvSpPr>
          <p:spPr>
            <a:xfrm>
              <a:off x="427501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1" name="Volný tvar: obrazec 30">
              <a:extLst>
                <a:ext uri="{FF2B5EF4-FFF2-40B4-BE49-F238E27FC236}">
                  <a16:creationId xmlns:a16="http://schemas.microsoft.com/office/drawing/2014/main" id="{B937B605-C779-B1B9-6B0A-C1314586D002}"/>
                </a:ext>
              </a:extLst>
            </p:cNvPr>
            <p:cNvSpPr/>
            <p:nvPr/>
          </p:nvSpPr>
          <p:spPr>
            <a:xfrm>
              <a:off x="4604321"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1"/>
                  </a:cubicBezTo>
                  <a:cubicBezTo>
                    <a:pt x="122110" y="62548"/>
                    <a:pt x="36830"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2" name="Volný tvar: obrazec 31">
              <a:extLst>
                <a:ext uri="{FF2B5EF4-FFF2-40B4-BE49-F238E27FC236}">
                  <a16:creationId xmlns:a16="http://schemas.microsoft.com/office/drawing/2014/main" id="{590E230B-3A6E-45BC-17D9-BA6E4205C8B2}"/>
                </a:ext>
              </a:extLst>
            </p:cNvPr>
            <p:cNvSpPr/>
            <p:nvPr/>
          </p:nvSpPr>
          <p:spPr>
            <a:xfrm>
              <a:off x="4933505"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66" y="11811"/>
                    <a:pt x="9398" y="0"/>
                  </a:cubicBezTo>
                  <a:lnTo>
                    <a:pt x="0" y="1715"/>
                  </a:lnTo>
                  <a:cubicBezTo>
                    <a:pt x="27623" y="23051"/>
                    <a:pt x="122555" y="101917"/>
                    <a:pt x="147066" y="127698"/>
                  </a:cubicBezTo>
                  <a:lnTo>
                    <a:pt x="151702" y="127698"/>
                  </a:lnTo>
                  <a:cubicBezTo>
                    <a:pt x="176149"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3" name="Volný tvar: obrazec 32">
              <a:extLst>
                <a:ext uri="{FF2B5EF4-FFF2-40B4-BE49-F238E27FC236}">
                  <a16:creationId xmlns:a16="http://schemas.microsoft.com/office/drawing/2014/main" id="{01299581-A487-D412-49B0-A8A898516A05}"/>
                </a:ext>
              </a:extLst>
            </p:cNvPr>
            <p:cNvSpPr/>
            <p:nvPr/>
          </p:nvSpPr>
          <p:spPr>
            <a:xfrm>
              <a:off x="5262753"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 name="Volný tvar: obrazec 33">
              <a:extLst>
                <a:ext uri="{FF2B5EF4-FFF2-40B4-BE49-F238E27FC236}">
                  <a16:creationId xmlns:a16="http://schemas.microsoft.com/office/drawing/2014/main" id="{5739A49B-63D7-79EF-2C00-86DCCB33E689}"/>
                </a:ext>
              </a:extLst>
            </p:cNvPr>
            <p:cNvSpPr/>
            <p:nvPr/>
          </p:nvSpPr>
          <p:spPr>
            <a:xfrm>
              <a:off x="5592000" y="6117971"/>
              <a:ext cx="298703" cy="127634"/>
            </a:xfrm>
            <a:custGeom>
              <a:avLst/>
              <a:gdLst>
                <a:gd name="connsiteX0" fmla="*/ 289370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 name="Volný tvar: obrazec 34">
              <a:extLst>
                <a:ext uri="{FF2B5EF4-FFF2-40B4-BE49-F238E27FC236}">
                  <a16:creationId xmlns:a16="http://schemas.microsoft.com/office/drawing/2014/main" id="{78EBA465-ADFC-6A2A-3E48-8B31F13BDD15}"/>
                </a:ext>
              </a:extLst>
            </p:cNvPr>
            <p:cNvSpPr/>
            <p:nvPr/>
          </p:nvSpPr>
          <p:spPr>
            <a:xfrm>
              <a:off x="5921184"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 name="Volný tvar: obrazec 35">
              <a:extLst>
                <a:ext uri="{FF2B5EF4-FFF2-40B4-BE49-F238E27FC236}">
                  <a16:creationId xmlns:a16="http://schemas.microsoft.com/office/drawing/2014/main" id="{9852A203-A456-E5E7-88B8-F1F68B9CB814}"/>
                </a:ext>
              </a:extLst>
            </p:cNvPr>
            <p:cNvSpPr/>
            <p:nvPr/>
          </p:nvSpPr>
          <p:spPr>
            <a:xfrm>
              <a:off x="6250559" y="6117971"/>
              <a:ext cx="298767" cy="127634"/>
            </a:xfrm>
            <a:custGeom>
              <a:avLst/>
              <a:gdLst>
                <a:gd name="connsiteX0" fmla="*/ 289370 w 298767"/>
                <a:gd name="connsiteY0" fmla="*/ 0 h 127634"/>
                <a:gd name="connsiteX1" fmla="*/ 149415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 name="Volný tvar: obrazec 36">
              <a:extLst>
                <a:ext uri="{FF2B5EF4-FFF2-40B4-BE49-F238E27FC236}">
                  <a16:creationId xmlns:a16="http://schemas.microsoft.com/office/drawing/2014/main" id="{2EA4D862-3046-9896-5299-3DB5B4CC947B}"/>
                </a:ext>
              </a:extLst>
            </p:cNvPr>
            <p:cNvSpPr/>
            <p:nvPr/>
          </p:nvSpPr>
          <p:spPr>
            <a:xfrm>
              <a:off x="6579679" y="6117971"/>
              <a:ext cx="298703" cy="127634"/>
            </a:xfrm>
            <a:custGeom>
              <a:avLst/>
              <a:gdLst>
                <a:gd name="connsiteX0" fmla="*/ 289433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38" name="Volný tvar: obrazec 37">
              <a:extLst>
                <a:ext uri="{FF2B5EF4-FFF2-40B4-BE49-F238E27FC236}">
                  <a16:creationId xmlns:a16="http://schemas.microsoft.com/office/drawing/2014/main" id="{EB86D340-49A4-AF00-3908-55419E8EA36F}"/>
                </a:ext>
              </a:extLst>
            </p:cNvPr>
            <p:cNvSpPr/>
            <p:nvPr/>
          </p:nvSpPr>
          <p:spPr>
            <a:xfrm>
              <a:off x="6909117"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 name="Volný tvar: obrazec 38">
              <a:extLst>
                <a:ext uri="{FF2B5EF4-FFF2-40B4-BE49-F238E27FC236}">
                  <a16:creationId xmlns:a16="http://schemas.microsoft.com/office/drawing/2014/main" id="{C3445251-13E7-7DCE-716A-431BF7E28876}"/>
                </a:ext>
              </a:extLst>
            </p:cNvPr>
            <p:cNvSpPr/>
            <p:nvPr/>
          </p:nvSpPr>
          <p:spPr>
            <a:xfrm>
              <a:off x="7238301"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40" name="Volný tvar: obrazec 39">
              <a:extLst>
                <a:ext uri="{FF2B5EF4-FFF2-40B4-BE49-F238E27FC236}">
                  <a16:creationId xmlns:a16="http://schemas.microsoft.com/office/drawing/2014/main" id="{94D66390-079A-2133-1C39-946DD8C71405}"/>
                </a:ext>
              </a:extLst>
            </p:cNvPr>
            <p:cNvSpPr/>
            <p:nvPr/>
          </p:nvSpPr>
          <p:spPr>
            <a:xfrm>
              <a:off x="7567548"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41" name="Volný tvar: obrazec 40">
              <a:extLst>
                <a:ext uri="{FF2B5EF4-FFF2-40B4-BE49-F238E27FC236}">
                  <a16:creationId xmlns:a16="http://schemas.microsoft.com/office/drawing/2014/main" id="{92944479-7AE8-9468-22B3-28FB7F747844}"/>
                </a:ext>
              </a:extLst>
            </p:cNvPr>
            <p:cNvSpPr/>
            <p:nvPr/>
          </p:nvSpPr>
          <p:spPr>
            <a:xfrm>
              <a:off x="7896732"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42" name="Volný tvar: obrazec 41">
              <a:extLst>
                <a:ext uri="{FF2B5EF4-FFF2-40B4-BE49-F238E27FC236}">
                  <a16:creationId xmlns:a16="http://schemas.microsoft.com/office/drawing/2014/main" id="{05A10754-CC83-1D46-3DB7-3DEDD6153AD5}"/>
                </a:ext>
              </a:extLst>
            </p:cNvPr>
            <p:cNvSpPr/>
            <p:nvPr/>
          </p:nvSpPr>
          <p:spPr>
            <a:xfrm>
              <a:off x="8226107" y="6117971"/>
              <a:ext cx="298704" cy="127634"/>
            </a:xfrm>
            <a:custGeom>
              <a:avLst/>
              <a:gdLst>
                <a:gd name="connsiteX0" fmla="*/ 289306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43" name="Volný tvar: obrazec 42">
              <a:extLst>
                <a:ext uri="{FF2B5EF4-FFF2-40B4-BE49-F238E27FC236}">
                  <a16:creationId xmlns:a16="http://schemas.microsoft.com/office/drawing/2014/main" id="{9479ECFF-7546-8652-74AF-6E4A5FC9A0CA}"/>
                </a:ext>
              </a:extLst>
            </p:cNvPr>
            <p:cNvSpPr/>
            <p:nvPr/>
          </p:nvSpPr>
          <p:spPr>
            <a:xfrm>
              <a:off x="8555228" y="6117971"/>
              <a:ext cx="298767" cy="127634"/>
            </a:xfrm>
            <a:custGeom>
              <a:avLst/>
              <a:gdLst>
                <a:gd name="connsiteX0" fmla="*/ 289369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44" name="Volný tvar: obrazec 43">
              <a:extLst>
                <a:ext uri="{FF2B5EF4-FFF2-40B4-BE49-F238E27FC236}">
                  <a16:creationId xmlns:a16="http://schemas.microsoft.com/office/drawing/2014/main" id="{BE5BF5E2-6459-E015-CD95-08797AF37021}"/>
                </a:ext>
              </a:extLst>
            </p:cNvPr>
            <p:cNvSpPr/>
            <p:nvPr/>
          </p:nvSpPr>
          <p:spPr>
            <a:xfrm>
              <a:off x="8884666"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45" name="Volný tvar: obrazec 44">
              <a:extLst>
                <a:ext uri="{FF2B5EF4-FFF2-40B4-BE49-F238E27FC236}">
                  <a16:creationId xmlns:a16="http://schemas.microsoft.com/office/drawing/2014/main" id="{0CD2883D-D2EB-0A99-0089-90517C0BE32B}"/>
                </a:ext>
              </a:extLst>
            </p:cNvPr>
            <p:cNvSpPr/>
            <p:nvPr/>
          </p:nvSpPr>
          <p:spPr>
            <a:xfrm>
              <a:off x="9213722"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46" name="Volný tvar: obrazec 45">
              <a:extLst>
                <a:ext uri="{FF2B5EF4-FFF2-40B4-BE49-F238E27FC236}">
                  <a16:creationId xmlns:a16="http://schemas.microsoft.com/office/drawing/2014/main" id="{62A51F87-3E49-06DF-8954-521A682C594A}"/>
                </a:ext>
              </a:extLst>
            </p:cNvPr>
            <p:cNvSpPr/>
            <p:nvPr/>
          </p:nvSpPr>
          <p:spPr>
            <a:xfrm>
              <a:off x="5262753"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47" name="Volný tvar: obrazec 46">
              <a:extLst>
                <a:ext uri="{FF2B5EF4-FFF2-40B4-BE49-F238E27FC236}">
                  <a16:creationId xmlns:a16="http://schemas.microsoft.com/office/drawing/2014/main" id="{BCEDA05E-2067-3B01-D5D1-2F52ACA26DE9}"/>
                </a:ext>
              </a:extLst>
            </p:cNvPr>
            <p:cNvSpPr/>
            <p:nvPr/>
          </p:nvSpPr>
          <p:spPr>
            <a:xfrm>
              <a:off x="5592000" y="6355460"/>
              <a:ext cx="298703" cy="127698"/>
            </a:xfrm>
            <a:custGeom>
              <a:avLst/>
              <a:gdLst>
                <a:gd name="connsiteX0" fmla="*/ 289370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48" name="Volný tvar: obrazec 47">
              <a:extLst>
                <a:ext uri="{FF2B5EF4-FFF2-40B4-BE49-F238E27FC236}">
                  <a16:creationId xmlns:a16="http://schemas.microsoft.com/office/drawing/2014/main" id="{6697D885-87D6-C1AE-D21A-803D797AA8B3}"/>
                </a:ext>
              </a:extLst>
            </p:cNvPr>
            <p:cNvSpPr/>
            <p:nvPr/>
          </p:nvSpPr>
          <p:spPr>
            <a:xfrm>
              <a:off x="5921184"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49" name="Volný tvar: obrazec 48">
              <a:extLst>
                <a:ext uri="{FF2B5EF4-FFF2-40B4-BE49-F238E27FC236}">
                  <a16:creationId xmlns:a16="http://schemas.microsoft.com/office/drawing/2014/main" id="{FA8E1F84-EF84-5BE5-786B-7768762C71AC}"/>
                </a:ext>
              </a:extLst>
            </p:cNvPr>
            <p:cNvSpPr/>
            <p:nvPr/>
          </p:nvSpPr>
          <p:spPr>
            <a:xfrm>
              <a:off x="6250559" y="6355460"/>
              <a:ext cx="298767" cy="127698"/>
            </a:xfrm>
            <a:custGeom>
              <a:avLst/>
              <a:gdLst>
                <a:gd name="connsiteX0" fmla="*/ 289370 w 298767"/>
                <a:gd name="connsiteY0" fmla="*/ 0 h 127698"/>
                <a:gd name="connsiteX1" fmla="*/ 149415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1"/>
                  </a:cubicBezTo>
                  <a:cubicBezTo>
                    <a:pt x="122110" y="62548"/>
                    <a:pt x="36830" y="11811"/>
                    <a:pt x="9398" y="0"/>
                  </a:cubicBezTo>
                  <a:lnTo>
                    <a:pt x="0" y="1715"/>
                  </a:lnTo>
                  <a:cubicBezTo>
                    <a:pt x="27622" y="23051"/>
                    <a:pt x="122618" y="101917"/>
                    <a:pt x="147066" y="127698"/>
                  </a:cubicBezTo>
                  <a:lnTo>
                    <a:pt x="151638" y="127698"/>
                  </a:lnTo>
                  <a:cubicBezTo>
                    <a:pt x="176149" y="101917"/>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0" name="Volný tvar: obrazec 49">
              <a:extLst>
                <a:ext uri="{FF2B5EF4-FFF2-40B4-BE49-F238E27FC236}">
                  <a16:creationId xmlns:a16="http://schemas.microsoft.com/office/drawing/2014/main" id="{1066AC09-3B7A-C702-BD8E-4291EAAEAC80}"/>
                </a:ext>
              </a:extLst>
            </p:cNvPr>
            <p:cNvSpPr/>
            <p:nvPr/>
          </p:nvSpPr>
          <p:spPr>
            <a:xfrm>
              <a:off x="6579679" y="6355460"/>
              <a:ext cx="298703" cy="127698"/>
            </a:xfrm>
            <a:custGeom>
              <a:avLst/>
              <a:gdLst>
                <a:gd name="connsiteX0" fmla="*/ 289433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1"/>
                  </a:cubicBezTo>
                  <a:cubicBezTo>
                    <a:pt x="122110" y="62548"/>
                    <a:pt x="36766" y="11811"/>
                    <a:pt x="9398" y="0"/>
                  </a:cubicBezTo>
                  <a:lnTo>
                    <a:pt x="0" y="1715"/>
                  </a:lnTo>
                  <a:cubicBezTo>
                    <a:pt x="27622" y="23051"/>
                    <a:pt x="122555" y="101917"/>
                    <a:pt x="147065" y="127698"/>
                  </a:cubicBezTo>
                  <a:lnTo>
                    <a:pt x="151638" y="127698"/>
                  </a:lnTo>
                  <a:cubicBezTo>
                    <a:pt x="176085" y="101917"/>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1" name="Volný tvar: obrazec 50">
              <a:extLst>
                <a:ext uri="{FF2B5EF4-FFF2-40B4-BE49-F238E27FC236}">
                  <a16:creationId xmlns:a16="http://schemas.microsoft.com/office/drawing/2014/main" id="{4325358B-C587-D0F9-769F-90F89FFF71BE}"/>
                </a:ext>
              </a:extLst>
            </p:cNvPr>
            <p:cNvSpPr/>
            <p:nvPr/>
          </p:nvSpPr>
          <p:spPr>
            <a:xfrm>
              <a:off x="6909117"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1"/>
                  </a:cubicBezTo>
                  <a:cubicBezTo>
                    <a:pt x="122047" y="62548"/>
                    <a:pt x="36702" y="11811"/>
                    <a:pt x="9398" y="0"/>
                  </a:cubicBezTo>
                  <a:lnTo>
                    <a:pt x="0" y="1715"/>
                  </a:lnTo>
                  <a:cubicBezTo>
                    <a:pt x="27622" y="23051"/>
                    <a:pt x="122618"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 name="Volný tvar: obrazec 51">
              <a:extLst>
                <a:ext uri="{FF2B5EF4-FFF2-40B4-BE49-F238E27FC236}">
                  <a16:creationId xmlns:a16="http://schemas.microsoft.com/office/drawing/2014/main" id="{783ABAD1-CFDF-D0EC-9513-D828DD0C29C5}"/>
                </a:ext>
              </a:extLst>
            </p:cNvPr>
            <p:cNvSpPr/>
            <p:nvPr/>
          </p:nvSpPr>
          <p:spPr>
            <a:xfrm>
              <a:off x="7238301"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085"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3" name="Volný tvar: obrazec 52">
              <a:extLst>
                <a:ext uri="{FF2B5EF4-FFF2-40B4-BE49-F238E27FC236}">
                  <a16:creationId xmlns:a16="http://schemas.microsoft.com/office/drawing/2014/main" id="{70D7A1F0-AAF9-763F-7D11-CE5986738DD3}"/>
                </a:ext>
              </a:extLst>
            </p:cNvPr>
            <p:cNvSpPr/>
            <p:nvPr/>
          </p:nvSpPr>
          <p:spPr>
            <a:xfrm>
              <a:off x="7567548"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4" name="Volný tvar: obrazec 53">
              <a:extLst>
                <a:ext uri="{FF2B5EF4-FFF2-40B4-BE49-F238E27FC236}">
                  <a16:creationId xmlns:a16="http://schemas.microsoft.com/office/drawing/2014/main" id="{0B777B03-94B9-AC30-D7E8-96F8096CDED3}"/>
                </a:ext>
              </a:extLst>
            </p:cNvPr>
            <p:cNvSpPr/>
            <p:nvPr/>
          </p:nvSpPr>
          <p:spPr>
            <a:xfrm>
              <a:off x="7896732"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 name="Volný tvar: obrazec 54">
              <a:extLst>
                <a:ext uri="{FF2B5EF4-FFF2-40B4-BE49-F238E27FC236}">
                  <a16:creationId xmlns:a16="http://schemas.microsoft.com/office/drawing/2014/main" id="{AE7D2172-7BD2-12D7-5F67-89CEB633332B}"/>
                </a:ext>
              </a:extLst>
            </p:cNvPr>
            <p:cNvSpPr/>
            <p:nvPr/>
          </p:nvSpPr>
          <p:spPr>
            <a:xfrm>
              <a:off x="8226107" y="6355460"/>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 name="Volný tvar: obrazec 55">
              <a:extLst>
                <a:ext uri="{FF2B5EF4-FFF2-40B4-BE49-F238E27FC236}">
                  <a16:creationId xmlns:a16="http://schemas.microsoft.com/office/drawing/2014/main" id="{601DB563-EB9E-38F2-6C13-168AFCD4B504}"/>
                </a:ext>
              </a:extLst>
            </p:cNvPr>
            <p:cNvSpPr/>
            <p:nvPr/>
          </p:nvSpPr>
          <p:spPr>
            <a:xfrm>
              <a:off x="8555228" y="6355460"/>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5 w 298767"/>
                <a:gd name="connsiteY4" fmla="*/ 127698 h 127698"/>
                <a:gd name="connsiteX5" fmla="*/ 151702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1"/>
                  </a:cubicBezTo>
                  <a:cubicBezTo>
                    <a:pt x="122047" y="62548"/>
                    <a:pt x="36703" y="11811"/>
                    <a:pt x="9398" y="0"/>
                  </a:cubicBezTo>
                  <a:lnTo>
                    <a:pt x="0" y="1715"/>
                  </a:lnTo>
                  <a:cubicBezTo>
                    <a:pt x="27559" y="23051"/>
                    <a:pt x="122555" y="101917"/>
                    <a:pt x="147065" y="127698"/>
                  </a:cubicBezTo>
                  <a:lnTo>
                    <a:pt x="151702" y="127698"/>
                  </a:lnTo>
                  <a:cubicBezTo>
                    <a:pt x="176213"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 name="Volný tvar: obrazec 56">
              <a:extLst>
                <a:ext uri="{FF2B5EF4-FFF2-40B4-BE49-F238E27FC236}">
                  <a16:creationId xmlns:a16="http://schemas.microsoft.com/office/drawing/2014/main" id="{26384685-D0C3-C6F4-F8E1-BE4EC9410022}"/>
                </a:ext>
              </a:extLst>
            </p:cNvPr>
            <p:cNvSpPr/>
            <p:nvPr/>
          </p:nvSpPr>
          <p:spPr>
            <a:xfrm>
              <a:off x="8884666"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1"/>
                  </a:cubicBezTo>
                  <a:cubicBezTo>
                    <a:pt x="122047" y="62548"/>
                    <a:pt x="36766"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 name="Volný tvar: obrazec 57">
              <a:extLst>
                <a:ext uri="{FF2B5EF4-FFF2-40B4-BE49-F238E27FC236}">
                  <a16:creationId xmlns:a16="http://schemas.microsoft.com/office/drawing/2014/main" id="{59965B0B-813F-BE6A-83B2-AB2AE6235D51}"/>
                </a:ext>
              </a:extLst>
            </p:cNvPr>
            <p:cNvSpPr/>
            <p:nvPr/>
          </p:nvSpPr>
          <p:spPr>
            <a:xfrm>
              <a:off x="9213722"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1"/>
                  </a:cubicBezTo>
                  <a:cubicBezTo>
                    <a:pt x="122047" y="62548"/>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 name="Volný tvar: obrazec 58">
              <a:extLst>
                <a:ext uri="{FF2B5EF4-FFF2-40B4-BE49-F238E27FC236}">
                  <a16:creationId xmlns:a16="http://schemas.microsoft.com/office/drawing/2014/main" id="{C62B80AE-E81C-2E77-83D1-E3E4605B8559}"/>
                </a:ext>
              </a:extLst>
            </p:cNvPr>
            <p:cNvSpPr/>
            <p:nvPr/>
          </p:nvSpPr>
          <p:spPr>
            <a:xfrm>
              <a:off x="9542906" y="6117971"/>
              <a:ext cx="298704" cy="127634"/>
            </a:xfrm>
            <a:custGeom>
              <a:avLst/>
              <a:gdLst>
                <a:gd name="connsiteX0" fmla="*/ 289370 w 298704"/>
                <a:gd name="connsiteY0" fmla="*/ 0 h 127634"/>
                <a:gd name="connsiteX1" fmla="*/ 149416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 name="Volný tvar: obrazec 59">
              <a:extLst>
                <a:ext uri="{FF2B5EF4-FFF2-40B4-BE49-F238E27FC236}">
                  <a16:creationId xmlns:a16="http://schemas.microsoft.com/office/drawing/2014/main" id="{8B176D2A-D70B-F434-A1F4-DC071E178B33}"/>
                </a:ext>
              </a:extLst>
            </p:cNvPr>
            <p:cNvSpPr/>
            <p:nvPr/>
          </p:nvSpPr>
          <p:spPr>
            <a:xfrm>
              <a:off x="9872154"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 name="Volný tvar: obrazec 60">
              <a:extLst>
                <a:ext uri="{FF2B5EF4-FFF2-40B4-BE49-F238E27FC236}">
                  <a16:creationId xmlns:a16="http://schemas.microsoft.com/office/drawing/2014/main" id="{4D69A2C5-1222-F0CD-AFE6-7126D7DD4F49}"/>
                </a:ext>
              </a:extLst>
            </p:cNvPr>
            <p:cNvSpPr/>
            <p:nvPr/>
          </p:nvSpPr>
          <p:spPr>
            <a:xfrm>
              <a:off x="10201402"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 name="Volný tvar: obrazec 61">
              <a:extLst>
                <a:ext uri="{FF2B5EF4-FFF2-40B4-BE49-F238E27FC236}">
                  <a16:creationId xmlns:a16="http://schemas.microsoft.com/office/drawing/2014/main" id="{C12C240B-B269-BF4C-9AB2-FC3F73951A5C}"/>
                </a:ext>
              </a:extLst>
            </p:cNvPr>
            <p:cNvSpPr/>
            <p:nvPr/>
          </p:nvSpPr>
          <p:spPr>
            <a:xfrm>
              <a:off x="10530649" y="6117971"/>
              <a:ext cx="298704" cy="127634"/>
            </a:xfrm>
            <a:custGeom>
              <a:avLst/>
              <a:gdLst>
                <a:gd name="connsiteX0" fmla="*/ 289369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 name="Volný tvar: obrazec 62">
              <a:extLst>
                <a:ext uri="{FF2B5EF4-FFF2-40B4-BE49-F238E27FC236}">
                  <a16:creationId xmlns:a16="http://schemas.microsoft.com/office/drawing/2014/main" id="{D2B0AE39-4D3F-21C8-A1AA-9CCAB19711EB}"/>
                </a:ext>
              </a:extLst>
            </p:cNvPr>
            <p:cNvSpPr/>
            <p:nvPr/>
          </p:nvSpPr>
          <p:spPr>
            <a:xfrm>
              <a:off x="10860023"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7" name="Volný tvar: obrazec 956">
              <a:extLst>
                <a:ext uri="{FF2B5EF4-FFF2-40B4-BE49-F238E27FC236}">
                  <a16:creationId xmlns:a16="http://schemas.microsoft.com/office/drawing/2014/main" id="{02B6468B-5E40-C4A9-E14D-3CF9FD10B172}"/>
                </a:ext>
              </a:extLst>
            </p:cNvPr>
            <p:cNvSpPr/>
            <p:nvPr/>
          </p:nvSpPr>
          <p:spPr>
            <a:xfrm>
              <a:off x="11189144"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12" name="Volný tvar: obrazec 511">
              <a:extLst>
                <a:ext uri="{FF2B5EF4-FFF2-40B4-BE49-F238E27FC236}">
                  <a16:creationId xmlns:a16="http://schemas.microsoft.com/office/drawing/2014/main" id="{57A68778-DE5E-CF89-5A9F-36DC4440C4A0}"/>
                </a:ext>
              </a:extLst>
            </p:cNvPr>
            <p:cNvSpPr/>
            <p:nvPr/>
          </p:nvSpPr>
          <p:spPr>
            <a:xfrm>
              <a:off x="11518455"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3" name="Volný tvar: obrazec 512">
              <a:extLst>
                <a:ext uri="{FF2B5EF4-FFF2-40B4-BE49-F238E27FC236}">
                  <a16:creationId xmlns:a16="http://schemas.microsoft.com/office/drawing/2014/main" id="{D3430A76-D2A1-8214-6935-CE268A66B899}"/>
                </a:ext>
              </a:extLst>
            </p:cNvPr>
            <p:cNvSpPr/>
            <p:nvPr/>
          </p:nvSpPr>
          <p:spPr>
            <a:xfrm>
              <a:off x="9542906" y="6355460"/>
              <a:ext cx="298704" cy="127698"/>
            </a:xfrm>
            <a:custGeom>
              <a:avLst/>
              <a:gdLst>
                <a:gd name="connsiteX0" fmla="*/ 289370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9"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14" name="Volný tvar: obrazec 513">
              <a:extLst>
                <a:ext uri="{FF2B5EF4-FFF2-40B4-BE49-F238E27FC236}">
                  <a16:creationId xmlns:a16="http://schemas.microsoft.com/office/drawing/2014/main" id="{26FBA8A2-0448-BD8D-6E9C-F1A18A611AB1}"/>
                </a:ext>
              </a:extLst>
            </p:cNvPr>
            <p:cNvSpPr/>
            <p:nvPr/>
          </p:nvSpPr>
          <p:spPr>
            <a:xfrm>
              <a:off x="9872154"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1"/>
                  </a:cubicBezTo>
                  <a:cubicBezTo>
                    <a:pt x="122047" y="62548"/>
                    <a:pt x="36702"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15" name="Volný tvar: obrazec 514">
              <a:extLst>
                <a:ext uri="{FF2B5EF4-FFF2-40B4-BE49-F238E27FC236}">
                  <a16:creationId xmlns:a16="http://schemas.microsoft.com/office/drawing/2014/main" id="{E44B3749-2729-9D10-8A27-49CEFDBD5036}"/>
                </a:ext>
              </a:extLst>
            </p:cNvPr>
            <p:cNvSpPr/>
            <p:nvPr/>
          </p:nvSpPr>
          <p:spPr>
            <a:xfrm>
              <a:off x="10201402"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6" name="Volný tvar: obrazec 515">
              <a:extLst>
                <a:ext uri="{FF2B5EF4-FFF2-40B4-BE49-F238E27FC236}">
                  <a16:creationId xmlns:a16="http://schemas.microsoft.com/office/drawing/2014/main" id="{4AEC9CC2-BFD6-616A-6933-7C39B14C5C1A}"/>
                </a:ext>
              </a:extLst>
            </p:cNvPr>
            <p:cNvSpPr/>
            <p:nvPr/>
          </p:nvSpPr>
          <p:spPr>
            <a:xfrm>
              <a:off x="10530649" y="6355460"/>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1"/>
                  </a:cubicBezTo>
                  <a:cubicBezTo>
                    <a:pt x="122047"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7" name="Volný tvar: obrazec 516">
              <a:extLst>
                <a:ext uri="{FF2B5EF4-FFF2-40B4-BE49-F238E27FC236}">
                  <a16:creationId xmlns:a16="http://schemas.microsoft.com/office/drawing/2014/main" id="{44C2D5FE-EABA-A7A2-FDCB-2E31E28FF909}"/>
                </a:ext>
              </a:extLst>
            </p:cNvPr>
            <p:cNvSpPr/>
            <p:nvPr/>
          </p:nvSpPr>
          <p:spPr>
            <a:xfrm>
              <a:off x="10860023"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1"/>
                  </a:cubicBezTo>
                  <a:cubicBezTo>
                    <a:pt x="122047" y="62548"/>
                    <a:pt x="36767" y="11811"/>
                    <a:pt x="9398" y="0"/>
                  </a:cubicBezTo>
                  <a:lnTo>
                    <a:pt x="0" y="1715"/>
                  </a:lnTo>
                  <a:cubicBezTo>
                    <a:pt x="27622" y="23051"/>
                    <a:pt x="122619" y="101917"/>
                    <a:pt x="147066" y="127698"/>
                  </a:cubicBezTo>
                  <a:lnTo>
                    <a:pt x="151638" y="127698"/>
                  </a:lnTo>
                  <a:cubicBezTo>
                    <a:pt x="176149" y="101917"/>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18" name="Volný tvar: obrazec 517">
              <a:extLst>
                <a:ext uri="{FF2B5EF4-FFF2-40B4-BE49-F238E27FC236}">
                  <a16:creationId xmlns:a16="http://schemas.microsoft.com/office/drawing/2014/main" id="{37A31A2A-9D98-D6FA-4513-2A187361FD87}"/>
                </a:ext>
              </a:extLst>
            </p:cNvPr>
            <p:cNvSpPr/>
            <p:nvPr/>
          </p:nvSpPr>
          <p:spPr>
            <a:xfrm>
              <a:off x="11189144"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03" y="11811"/>
                    <a:pt x="9399" y="0"/>
                  </a:cubicBezTo>
                  <a:lnTo>
                    <a:pt x="0" y="1715"/>
                  </a:lnTo>
                  <a:cubicBezTo>
                    <a:pt x="27623" y="23051"/>
                    <a:pt x="122555" y="101917"/>
                    <a:pt x="147066" y="127698"/>
                  </a:cubicBezTo>
                  <a:lnTo>
                    <a:pt x="151638" y="127698"/>
                  </a:lnTo>
                  <a:cubicBezTo>
                    <a:pt x="176150"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28" name="Volný tvar: obrazec 527">
              <a:extLst>
                <a:ext uri="{FF2B5EF4-FFF2-40B4-BE49-F238E27FC236}">
                  <a16:creationId xmlns:a16="http://schemas.microsoft.com/office/drawing/2014/main" id="{2B1A2DAF-5DDD-94CC-6CA1-0034EB8419E8}"/>
                </a:ext>
              </a:extLst>
            </p:cNvPr>
            <p:cNvSpPr/>
            <p:nvPr/>
          </p:nvSpPr>
          <p:spPr>
            <a:xfrm>
              <a:off x="11518455"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1"/>
                  </a:cubicBezTo>
                  <a:cubicBezTo>
                    <a:pt x="122110" y="62548"/>
                    <a:pt x="36830"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9" name="Volný tvar: obrazec 528">
              <a:extLst>
                <a:ext uri="{FF2B5EF4-FFF2-40B4-BE49-F238E27FC236}">
                  <a16:creationId xmlns:a16="http://schemas.microsoft.com/office/drawing/2014/main" id="{628F39FE-4086-07E7-E8C0-D055B3077B5C}"/>
                </a:ext>
              </a:extLst>
            </p:cNvPr>
            <p:cNvSpPr/>
            <p:nvPr/>
          </p:nvSpPr>
          <p:spPr>
            <a:xfrm>
              <a:off x="9512490" y="6109716"/>
              <a:ext cx="30479" cy="9969"/>
            </a:xfrm>
            <a:custGeom>
              <a:avLst/>
              <a:gdLst>
                <a:gd name="connsiteX0" fmla="*/ 0 w 30479"/>
                <a:gd name="connsiteY0" fmla="*/ 0 h 9969"/>
                <a:gd name="connsiteX1" fmla="*/ 30480 w 30479"/>
                <a:gd name="connsiteY1" fmla="*/ 0 h 9969"/>
                <a:gd name="connsiteX2" fmla="*/ 30480 w 30479"/>
                <a:gd name="connsiteY2" fmla="*/ 9969 h 9969"/>
                <a:gd name="connsiteX3" fmla="*/ 0 w 30479"/>
                <a:gd name="connsiteY3" fmla="*/ 9969 h 9969"/>
              </a:gdLst>
              <a:ahLst/>
              <a:cxnLst>
                <a:cxn ang="0">
                  <a:pos x="connsiteX0" y="connsiteY0"/>
                </a:cxn>
                <a:cxn ang="0">
                  <a:pos x="connsiteX1" y="connsiteY1"/>
                </a:cxn>
                <a:cxn ang="0">
                  <a:pos x="connsiteX2" y="connsiteY2"/>
                </a:cxn>
                <a:cxn ang="0">
                  <a:pos x="connsiteX3" y="connsiteY3"/>
                </a:cxn>
              </a:cxnLst>
              <a:rect l="l" t="t" r="r" b="b"/>
              <a:pathLst>
                <a:path w="30479" h="9969">
                  <a:moveTo>
                    <a:pt x="0" y="0"/>
                  </a:moveTo>
                  <a:lnTo>
                    <a:pt x="30480" y="0"/>
                  </a:lnTo>
                  <a:lnTo>
                    <a:pt x="30480" y="9969"/>
                  </a:lnTo>
                  <a:lnTo>
                    <a:pt x="0" y="9969"/>
                  </a:lnTo>
                  <a:close/>
                </a:path>
              </a:pathLst>
            </a:custGeom>
            <a:solidFill>
              <a:srgbClr val="FFFFFF"/>
            </a:solidFill>
            <a:ln w="6350" cap="flat">
              <a:noFill/>
              <a:prstDash val="solid"/>
              <a:miter/>
            </a:ln>
          </p:spPr>
          <p:txBody>
            <a:bodyPr rtlCol="0" anchor="ctr"/>
            <a:lstStyle/>
            <a:p>
              <a:endParaRPr lang="cs-CZ"/>
            </a:p>
          </p:txBody>
        </p:sp>
        <p:sp>
          <p:nvSpPr>
            <p:cNvPr id="530" name="Volný tvar: obrazec 529">
              <a:extLst>
                <a:ext uri="{FF2B5EF4-FFF2-40B4-BE49-F238E27FC236}">
                  <a16:creationId xmlns:a16="http://schemas.microsoft.com/office/drawing/2014/main" id="{F50EFAFC-FDBF-9244-D2A5-6FC14EA80327}"/>
                </a:ext>
              </a:extLst>
            </p:cNvPr>
            <p:cNvSpPr/>
            <p:nvPr/>
          </p:nvSpPr>
          <p:spPr>
            <a:xfrm>
              <a:off x="982535"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31" name="Volný tvar: obrazec 530">
              <a:extLst>
                <a:ext uri="{FF2B5EF4-FFF2-40B4-BE49-F238E27FC236}">
                  <a16:creationId xmlns:a16="http://schemas.microsoft.com/office/drawing/2014/main" id="{A9D0F56A-5A30-3A7B-197C-9E26EA4CCA0F}"/>
                </a:ext>
              </a:extLst>
            </p:cNvPr>
            <p:cNvSpPr/>
            <p:nvPr/>
          </p:nvSpPr>
          <p:spPr>
            <a:xfrm>
              <a:off x="1311783"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32" name="Volný tvar: obrazec 531">
              <a:extLst>
                <a:ext uri="{FF2B5EF4-FFF2-40B4-BE49-F238E27FC236}">
                  <a16:creationId xmlns:a16="http://schemas.microsoft.com/office/drawing/2014/main" id="{36A00A57-0711-F6EA-7E80-11C8B105A6E5}"/>
                </a:ext>
              </a:extLst>
            </p:cNvPr>
            <p:cNvSpPr/>
            <p:nvPr/>
          </p:nvSpPr>
          <p:spPr>
            <a:xfrm>
              <a:off x="1641030"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33" name="Volný tvar: obrazec 532">
              <a:extLst>
                <a:ext uri="{FF2B5EF4-FFF2-40B4-BE49-F238E27FC236}">
                  <a16:creationId xmlns:a16="http://schemas.microsoft.com/office/drawing/2014/main" id="{9D6501D9-9E88-3F4B-31F2-65D058185ECE}"/>
                </a:ext>
              </a:extLst>
            </p:cNvPr>
            <p:cNvSpPr/>
            <p:nvPr/>
          </p:nvSpPr>
          <p:spPr>
            <a:xfrm>
              <a:off x="1970341"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34" name="Volný tvar: obrazec 533">
              <a:extLst>
                <a:ext uri="{FF2B5EF4-FFF2-40B4-BE49-F238E27FC236}">
                  <a16:creationId xmlns:a16="http://schemas.microsoft.com/office/drawing/2014/main" id="{BEE11AE2-A96E-E031-8AAA-197898BC382D}"/>
                </a:ext>
              </a:extLst>
            </p:cNvPr>
            <p:cNvSpPr/>
            <p:nvPr/>
          </p:nvSpPr>
          <p:spPr>
            <a:xfrm>
              <a:off x="2299398" y="5640070"/>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35" name="Volný tvar: obrazec 534">
              <a:extLst>
                <a:ext uri="{FF2B5EF4-FFF2-40B4-BE49-F238E27FC236}">
                  <a16:creationId xmlns:a16="http://schemas.microsoft.com/office/drawing/2014/main" id="{5AE1D1F8-61FF-C5B8-4642-0059F372ABDB}"/>
                </a:ext>
              </a:extLst>
            </p:cNvPr>
            <p:cNvSpPr/>
            <p:nvPr/>
          </p:nvSpPr>
          <p:spPr>
            <a:xfrm>
              <a:off x="2628836"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36" name="Volný tvar: obrazec 535">
              <a:extLst>
                <a:ext uri="{FF2B5EF4-FFF2-40B4-BE49-F238E27FC236}">
                  <a16:creationId xmlns:a16="http://schemas.microsoft.com/office/drawing/2014/main" id="{DA091A64-EFAA-EABA-611B-43B93A5CEBE0}"/>
                </a:ext>
              </a:extLst>
            </p:cNvPr>
            <p:cNvSpPr/>
            <p:nvPr/>
          </p:nvSpPr>
          <p:spPr>
            <a:xfrm>
              <a:off x="295802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37" name="Volný tvar: obrazec 536">
              <a:extLst>
                <a:ext uri="{FF2B5EF4-FFF2-40B4-BE49-F238E27FC236}">
                  <a16:creationId xmlns:a16="http://schemas.microsoft.com/office/drawing/2014/main" id="{0059CA74-811F-2451-3387-95CA237FD4B6}"/>
                </a:ext>
              </a:extLst>
            </p:cNvPr>
            <p:cNvSpPr/>
            <p:nvPr/>
          </p:nvSpPr>
          <p:spPr>
            <a:xfrm>
              <a:off x="3287395"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38" name="Volný tvar: obrazec 537">
              <a:extLst>
                <a:ext uri="{FF2B5EF4-FFF2-40B4-BE49-F238E27FC236}">
                  <a16:creationId xmlns:a16="http://schemas.microsoft.com/office/drawing/2014/main" id="{A0797CC8-6D02-AE2B-3BA2-5D505CF34E6C}"/>
                </a:ext>
              </a:extLst>
            </p:cNvPr>
            <p:cNvSpPr/>
            <p:nvPr/>
          </p:nvSpPr>
          <p:spPr>
            <a:xfrm>
              <a:off x="3616515" y="5640070"/>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39" name="Volný tvar: obrazec 538">
              <a:extLst>
                <a:ext uri="{FF2B5EF4-FFF2-40B4-BE49-F238E27FC236}">
                  <a16:creationId xmlns:a16="http://schemas.microsoft.com/office/drawing/2014/main" id="{521016FC-70C2-A58F-6DF7-924C362141DD}"/>
                </a:ext>
              </a:extLst>
            </p:cNvPr>
            <p:cNvSpPr/>
            <p:nvPr/>
          </p:nvSpPr>
          <p:spPr>
            <a:xfrm>
              <a:off x="3945890"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40" name="Volný tvar: obrazec 539">
              <a:extLst>
                <a:ext uri="{FF2B5EF4-FFF2-40B4-BE49-F238E27FC236}">
                  <a16:creationId xmlns:a16="http://schemas.microsoft.com/office/drawing/2014/main" id="{556C6338-15D4-5C62-E1CD-57ABFAD0026F}"/>
                </a:ext>
              </a:extLst>
            </p:cNvPr>
            <p:cNvSpPr/>
            <p:nvPr/>
          </p:nvSpPr>
          <p:spPr>
            <a:xfrm>
              <a:off x="427501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41" name="Volný tvar: obrazec 540">
              <a:extLst>
                <a:ext uri="{FF2B5EF4-FFF2-40B4-BE49-F238E27FC236}">
                  <a16:creationId xmlns:a16="http://schemas.microsoft.com/office/drawing/2014/main" id="{ADE7F7AE-20CF-2EA0-C1C1-5908C5FCE812}"/>
                </a:ext>
              </a:extLst>
            </p:cNvPr>
            <p:cNvSpPr/>
            <p:nvPr/>
          </p:nvSpPr>
          <p:spPr>
            <a:xfrm>
              <a:off x="4604321"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42" name="Volný tvar: obrazec 541">
              <a:extLst>
                <a:ext uri="{FF2B5EF4-FFF2-40B4-BE49-F238E27FC236}">
                  <a16:creationId xmlns:a16="http://schemas.microsoft.com/office/drawing/2014/main" id="{8D420CB5-3945-91DD-2535-09DDB7CE57D9}"/>
                </a:ext>
              </a:extLst>
            </p:cNvPr>
            <p:cNvSpPr/>
            <p:nvPr/>
          </p:nvSpPr>
          <p:spPr>
            <a:xfrm>
              <a:off x="4933505"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43" name="Volný tvar: obrazec 542">
              <a:extLst>
                <a:ext uri="{FF2B5EF4-FFF2-40B4-BE49-F238E27FC236}">
                  <a16:creationId xmlns:a16="http://schemas.microsoft.com/office/drawing/2014/main" id="{74835995-9E91-A0D3-19BB-F610AF074D8C}"/>
                </a:ext>
              </a:extLst>
            </p:cNvPr>
            <p:cNvSpPr/>
            <p:nvPr/>
          </p:nvSpPr>
          <p:spPr>
            <a:xfrm>
              <a:off x="982535"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44" name="Volný tvar: obrazec 543">
              <a:extLst>
                <a:ext uri="{FF2B5EF4-FFF2-40B4-BE49-F238E27FC236}">
                  <a16:creationId xmlns:a16="http://schemas.microsoft.com/office/drawing/2014/main" id="{F5BDD36A-DC66-F855-1A07-BE6279253003}"/>
                </a:ext>
              </a:extLst>
            </p:cNvPr>
            <p:cNvSpPr/>
            <p:nvPr/>
          </p:nvSpPr>
          <p:spPr>
            <a:xfrm>
              <a:off x="1311783"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45" name="Volný tvar: obrazec 544">
              <a:extLst>
                <a:ext uri="{FF2B5EF4-FFF2-40B4-BE49-F238E27FC236}">
                  <a16:creationId xmlns:a16="http://schemas.microsoft.com/office/drawing/2014/main" id="{5ED4C179-3776-35DE-F27C-771A9D0885E6}"/>
                </a:ext>
              </a:extLst>
            </p:cNvPr>
            <p:cNvSpPr/>
            <p:nvPr/>
          </p:nvSpPr>
          <p:spPr>
            <a:xfrm>
              <a:off x="1641030"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46" name="Volný tvar: obrazec 545">
              <a:extLst>
                <a:ext uri="{FF2B5EF4-FFF2-40B4-BE49-F238E27FC236}">
                  <a16:creationId xmlns:a16="http://schemas.microsoft.com/office/drawing/2014/main" id="{59C3E6F9-A6DE-3760-BF48-66A2B521030B}"/>
                </a:ext>
              </a:extLst>
            </p:cNvPr>
            <p:cNvSpPr/>
            <p:nvPr/>
          </p:nvSpPr>
          <p:spPr>
            <a:xfrm>
              <a:off x="1970341"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47" name="Volný tvar: obrazec 546">
              <a:extLst>
                <a:ext uri="{FF2B5EF4-FFF2-40B4-BE49-F238E27FC236}">
                  <a16:creationId xmlns:a16="http://schemas.microsoft.com/office/drawing/2014/main" id="{AC5EFD69-6EB0-FEBA-54A6-E4BA65F10800}"/>
                </a:ext>
              </a:extLst>
            </p:cNvPr>
            <p:cNvSpPr/>
            <p:nvPr/>
          </p:nvSpPr>
          <p:spPr>
            <a:xfrm>
              <a:off x="2299398" y="5877560"/>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48" name="Volný tvar: obrazec 547">
              <a:extLst>
                <a:ext uri="{FF2B5EF4-FFF2-40B4-BE49-F238E27FC236}">
                  <a16:creationId xmlns:a16="http://schemas.microsoft.com/office/drawing/2014/main" id="{A76CF27C-101E-5804-CFB1-C4D0AF1E409E}"/>
                </a:ext>
              </a:extLst>
            </p:cNvPr>
            <p:cNvSpPr/>
            <p:nvPr/>
          </p:nvSpPr>
          <p:spPr>
            <a:xfrm>
              <a:off x="2628836"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49" name="Volný tvar: obrazec 548">
              <a:extLst>
                <a:ext uri="{FF2B5EF4-FFF2-40B4-BE49-F238E27FC236}">
                  <a16:creationId xmlns:a16="http://schemas.microsoft.com/office/drawing/2014/main" id="{914A26A4-06FB-80EE-8DAF-1F6A045786B6}"/>
                </a:ext>
              </a:extLst>
            </p:cNvPr>
            <p:cNvSpPr/>
            <p:nvPr/>
          </p:nvSpPr>
          <p:spPr>
            <a:xfrm>
              <a:off x="295802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0" name="Volný tvar: obrazec 549">
              <a:extLst>
                <a:ext uri="{FF2B5EF4-FFF2-40B4-BE49-F238E27FC236}">
                  <a16:creationId xmlns:a16="http://schemas.microsoft.com/office/drawing/2014/main" id="{02362CBB-CAA3-4B64-F6AD-F04653486946}"/>
                </a:ext>
              </a:extLst>
            </p:cNvPr>
            <p:cNvSpPr/>
            <p:nvPr/>
          </p:nvSpPr>
          <p:spPr>
            <a:xfrm>
              <a:off x="3287395"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51" name="Volný tvar: obrazec 550">
              <a:extLst>
                <a:ext uri="{FF2B5EF4-FFF2-40B4-BE49-F238E27FC236}">
                  <a16:creationId xmlns:a16="http://schemas.microsoft.com/office/drawing/2014/main" id="{94F1541C-ECE8-0B9D-76F7-AEDEA5BD865F}"/>
                </a:ext>
              </a:extLst>
            </p:cNvPr>
            <p:cNvSpPr/>
            <p:nvPr/>
          </p:nvSpPr>
          <p:spPr>
            <a:xfrm>
              <a:off x="3616515" y="5877560"/>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52" name="Volný tvar: obrazec 551">
              <a:extLst>
                <a:ext uri="{FF2B5EF4-FFF2-40B4-BE49-F238E27FC236}">
                  <a16:creationId xmlns:a16="http://schemas.microsoft.com/office/drawing/2014/main" id="{DB5E8575-CA7E-C57F-4C1E-2D3777480AF0}"/>
                </a:ext>
              </a:extLst>
            </p:cNvPr>
            <p:cNvSpPr/>
            <p:nvPr/>
          </p:nvSpPr>
          <p:spPr>
            <a:xfrm>
              <a:off x="3945890"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53" name="Volný tvar: obrazec 552">
              <a:extLst>
                <a:ext uri="{FF2B5EF4-FFF2-40B4-BE49-F238E27FC236}">
                  <a16:creationId xmlns:a16="http://schemas.microsoft.com/office/drawing/2014/main" id="{D0C4FF68-CB78-F389-746E-66B1A8E5E6C7}"/>
                </a:ext>
              </a:extLst>
            </p:cNvPr>
            <p:cNvSpPr/>
            <p:nvPr/>
          </p:nvSpPr>
          <p:spPr>
            <a:xfrm>
              <a:off x="427501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4" name="Volný tvar: obrazec 553">
              <a:extLst>
                <a:ext uri="{FF2B5EF4-FFF2-40B4-BE49-F238E27FC236}">
                  <a16:creationId xmlns:a16="http://schemas.microsoft.com/office/drawing/2014/main" id="{8B3D3A4F-803C-34B5-A857-01EC074A0637}"/>
                </a:ext>
              </a:extLst>
            </p:cNvPr>
            <p:cNvSpPr/>
            <p:nvPr/>
          </p:nvSpPr>
          <p:spPr>
            <a:xfrm>
              <a:off x="4604321"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55" name="Volný tvar: obrazec 554">
              <a:extLst>
                <a:ext uri="{FF2B5EF4-FFF2-40B4-BE49-F238E27FC236}">
                  <a16:creationId xmlns:a16="http://schemas.microsoft.com/office/drawing/2014/main" id="{45515355-F398-9966-352C-D7E5A5EB5B53}"/>
                </a:ext>
              </a:extLst>
            </p:cNvPr>
            <p:cNvSpPr/>
            <p:nvPr/>
          </p:nvSpPr>
          <p:spPr>
            <a:xfrm>
              <a:off x="4933505"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6" name="Volný tvar: obrazec 555">
              <a:extLst>
                <a:ext uri="{FF2B5EF4-FFF2-40B4-BE49-F238E27FC236}">
                  <a16:creationId xmlns:a16="http://schemas.microsoft.com/office/drawing/2014/main" id="{C988AF45-6A46-1BDC-D9A5-6CDDE1832C3F}"/>
                </a:ext>
              </a:extLst>
            </p:cNvPr>
            <p:cNvSpPr/>
            <p:nvPr/>
          </p:nvSpPr>
          <p:spPr>
            <a:xfrm>
              <a:off x="5262753"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57" name="Volný tvar: obrazec 556">
              <a:extLst>
                <a:ext uri="{FF2B5EF4-FFF2-40B4-BE49-F238E27FC236}">
                  <a16:creationId xmlns:a16="http://schemas.microsoft.com/office/drawing/2014/main" id="{A5F2F824-CC78-1492-7AEB-3F5A58B65F5A}"/>
                </a:ext>
              </a:extLst>
            </p:cNvPr>
            <p:cNvSpPr/>
            <p:nvPr/>
          </p:nvSpPr>
          <p:spPr>
            <a:xfrm>
              <a:off x="5592000" y="5640070"/>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8" name="Volný tvar: obrazec 557">
              <a:extLst>
                <a:ext uri="{FF2B5EF4-FFF2-40B4-BE49-F238E27FC236}">
                  <a16:creationId xmlns:a16="http://schemas.microsoft.com/office/drawing/2014/main" id="{F1CC9061-6948-028B-9208-A0A45B9A8AAC}"/>
                </a:ext>
              </a:extLst>
            </p:cNvPr>
            <p:cNvSpPr/>
            <p:nvPr/>
          </p:nvSpPr>
          <p:spPr>
            <a:xfrm>
              <a:off x="5921184"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59" name="Volný tvar: obrazec 558">
              <a:extLst>
                <a:ext uri="{FF2B5EF4-FFF2-40B4-BE49-F238E27FC236}">
                  <a16:creationId xmlns:a16="http://schemas.microsoft.com/office/drawing/2014/main" id="{02702730-1800-8916-783E-ECDC45890F50}"/>
                </a:ext>
              </a:extLst>
            </p:cNvPr>
            <p:cNvSpPr/>
            <p:nvPr/>
          </p:nvSpPr>
          <p:spPr>
            <a:xfrm>
              <a:off x="6250559" y="5640070"/>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0" name="Volný tvar: obrazec 559">
              <a:extLst>
                <a:ext uri="{FF2B5EF4-FFF2-40B4-BE49-F238E27FC236}">
                  <a16:creationId xmlns:a16="http://schemas.microsoft.com/office/drawing/2014/main" id="{F6661331-6F0A-BACF-031D-0DA8BD728AE9}"/>
                </a:ext>
              </a:extLst>
            </p:cNvPr>
            <p:cNvSpPr/>
            <p:nvPr/>
          </p:nvSpPr>
          <p:spPr>
            <a:xfrm>
              <a:off x="6579679" y="5640070"/>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61" name="Volný tvar: obrazec 560">
              <a:extLst>
                <a:ext uri="{FF2B5EF4-FFF2-40B4-BE49-F238E27FC236}">
                  <a16:creationId xmlns:a16="http://schemas.microsoft.com/office/drawing/2014/main" id="{34C32FA4-8BC6-C229-E2D2-E6E21509CA9D}"/>
                </a:ext>
              </a:extLst>
            </p:cNvPr>
            <p:cNvSpPr/>
            <p:nvPr/>
          </p:nvSpPr>
          <p:spPr>
            <a:xfrm>
              <a:off x="6909117"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0" name="Volný tvar: obrazec 1019">
              <a:extLst>
                <a:ext uri="{FF2B5EF4-FFF2-40B4-BE49-F238E27FC236}">
                  <a16:creationId xmlns:a16="http://schemas.microsoft.com/office/drawing/2014/main" id="{CA12AAA7-922E-4A47-9100-5ACA7C49C238}"/>
                </a:ext>
              </a:extLst>
            </p:cNvPr>
            <p:cNvSpPr/>
            <p:nvPr/>
          </p:nvSpPr>
          <p:spPr>
            <a:xfrm>
              <a:off x="7238301"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53" name="Volný tvar: obrazec 1052">
              <a:extLst>
                <a:ext uri="{FF2B5EF4-FFF2-40B4-BE49-F238E27FC236}">
                  <a16:creationId xmlns:a16="http://schemas.microsoft.com/office/drawing/2014/main" id="{09C32963-C956-BA45-4C68-6F5288991408}"/>
                </a:ext>
              </a:extLst>
            </p:cNvPr>
            <p:cNvSpPr/>
            <p:nvPr/>
          </p:nvSpPr>
          <p:spPr>
            <a:xfrm>
              <a:off x="7567548"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4" name="Volný tvar: obrazec 1053">
              <a:extLst>
                <a:ext uri="{FF2B5EF4-FFF2-40B4-BE49-F238E27FC236}">
                  <a16:creationId xmlns:a16="http://schemas.microsoft.com/office/drawing/2014/main" id="{CEE4D58B-204C-BA11-481A-43927E3C3B37}"/>
                </a:ext>
              </a:extLst>
            </p:cNvPr>
            <p:cNvSpPr/>
            <p:nvPr/>
          </p:nvSpPr>
          <p:spPr>
            <a:xfrm>
              <a:off x="7896732"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5" name="Volný tvar: obrazec 1054">
              <a:extLst>
                <a:ext uri="{FF2B5EF4-FFF2-40B4-BE49-F238E27FC236}">
                  <a16:creationId xmlns:a16="http://schemas.microsoft.com/office/drawing/2014/main" id="{E3E67491-C20A-0F16-8DD0-65F24921896D}"/>
                </a:ext>
              </a:extLst>
            </p:cNvPr>
            <p:cNvSpPr/>
            <p:nvPr/>
          </p:nvSpPr>
          <p:spPr>
            <a:xfrm>
              <a:off x="8226107" y="5640070"/>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56" name="Volný tvar: obrazec 1055">
              <a:extLst>
                <a:ext uri="{FF2B5EF4-FFF2-40B4-BE49-F238E27FC236}">
                  <a16:creationId xmlns:a16="http://schemas.microsoft.com/office/drawing/2014/main" id="{DD2DEEDF-923E-ED84-E1FC-ADD91EC074EF}"/>
                </a:ext>
              </a:extLst>
            </p:cNvPr>
            <p:cNvSpPr/>
            <p:nvPr/>
          </p:nvSpPr>
          <p:spPr>
            <a:xfrm>
              <a:off x="8555228" y="5640070"/>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57" name="Volný tvar: obrazec 1056">
              <a:extLst>
                <a:ext uri="{FF2B5EF4-FFF2-40B4-BE49-F238E27FC236}">
                  <a16:creationId xmlns:a16="http://schemas.microsoft.com/office/drawing/2014/main" id="{9F6B9DB4-52D8-5D6B-0C37-56EC4589419C}"/>
                </a:ext>
              </a:extLst>
            </p:cNvPr>
            <p:cNvSpPr/>
            <p:nvPr/>
          </p:nvSpPr>
          <p:spPr>
            <a:xfrm>
              <a:off x="8884666"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58" name="Volný tvar: obrazec 1057">
              <a:extLst>
                <a:ext uri="{FF2B5EF4-FFF2-40B4-BE49-F238E27FC236}">
                  <a16:creationId xmlns:a16="http://schemas.microsoft.com/office/drawing/2014/main" id="{CBA0FF94-13D2-F56D-B75D-45144B34B320}"/>
                </a:ext>
              </a:extLst>
            </p:cNvPr>
            <p:cNvSpPr/>
            <p:nvPr/>
          </p:nvSpPr>
          <p:spPr>
            <a:xfrm>
              <a:off x="9213722"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9" name="Volný tvar: obrazec 1058">
              <a:extLst>
                <a:ext uri="{FF2B5EF4-FFF2-40B4-BE49-F238E27FC236}">
                  <a16:creationId xmlns:a16="http://schemas.microsoft.com/office/drawing/2014/main" id="{2C1C6AC5-C976-708C-C24D-DE2CE98536F2}"/>
                </a:ext>
              </a:extLst>
            </p:cNvPr>
            <p:cNvSpPr/>
            <p:nvPr/>
          </p:nvSpPr>
          <p:spPr>
            <a:xfrm>
              <a:off x="5262753"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60" name="Volný tvar: obrazec 1059">
              <a:extLst>
                <a:ext uri="{FF2B5EF4-FFF2-40B4-BE49-F238E27FC236}">
                  <a16:creationId xmlns:a16="http://schemas.microsoft.com/office/drawing/2014/main" id="{51EAB783-2505-25FF-189E-371BBFC3F9F3}"/>
                </a:ext>
              </a:extLst>
            </p:cNvPr>
            <p:cNvSpPr/>
            <p:nvPr/>
          </p:nvSpPr>
          <p:spPr>
            <a:xfrm>
              <a:off x="5592000" y="5877560"/>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61" name="Volný tvar: obrazec 1060">
              <a:extLst>
                <a:ext uri="{FF2B5EF4-FFF2-40B4-BE49-F238E27FC236}">
                  <a16:creationId xmlns:a16="http://schemas.microsoft.com/office/drawing/2014/main" id="{1D0B1032-ACC4-61A6-9B16-E5BBE6250E8B}"/>
                </a:ext>
              </a:extLst>
            </p:cNvPr>
            <p:cNvSpPr/>
            <p:nvPr/>
          </p:nvSpPr>
          <p:spPr>
            <a:xfrm>
              <a:off x="5921184"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62" name="Volný tvar: obrazec 1061">
              <a:extLst>
                <a:ext uri="{FF2B5EF4-FFF2-40B4-BE49-F238E27FC236}">
                  <a16:creationId xmlns:a16="http://schemas.microsoft.com/office/drawing/2014/main" id="{C98EF50E-940A-F85F-D6C4-15FAC4795409}"/>
                </a:ext>
              </a:extLst>
            </p:cNvPr>
            <p:cNvSpPr/>
            <p:nvPr/>
          </p:nvSpPr>
          <p:spPr>
            <a:xfrm>
              <a:off x="6250559" y="5877560"/>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63" name="Volný tvar: obrazec 1062">
              <a:extLst>
                <a:ext uri="{FF2B5EF4-FFF2-40B4-BE49-F238E27FC236}">
                  <a16:creationId xmlns:a16="http://schemas.microsoft.com/office/drawing/2014/main" id="{6267600D-4693-9B79-6C3F-6C2BC10BDD05}"/>
                </a:ext>
              </a:extLst>
            </p:cNvPr>
            <p:cNvSpPr/>
            <p:nvPr/>
          </p:nvSpPr>
          <p:spPr>
            <a:xfrm>
              <a:off x="6579679" y="5877560"/>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64" name="Volný tvar: obrazec 1063">
              <a:extLst>
                <a:ext uri="{FF2B5EF4-FFF2-40B4-BE49-F238E27FC236}">
                  <a16:creationId xmlns:a16="http://schemas.microsoft.com/office/drawing/2014/main" id="{188B6E0F-36A6-B089-6750-A21C5021AB3E}"/>
                </a:ext>
              </a:extLst>
            </p:cNvPr>
            <p:cNvSpPr/>
            <p:nvPr/>
          </p:nvSpPr>
          <p:spPr>
            <a:xfrm>
              <a:off x="6909117"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65" name="Volný tvar: obrazec 1064">
              <a:extLst>
                <a:ext uri="{FF2B5EF4-FFF2-40B4-BE49-F238E27FC236}">
                  <a16:creationId xmlns:a16="http://schemas.microsoft.com/office/drawing/2014/main" id="{6A1A5D8F-1413-CB7A-3E42-D63BB455C55A}"/>
                </a:ext>
              </a:extLst>
            </p:cNvPr>
            <p:cNvSpPr/>
            <p:nvPr/>
          </p:nvSpPr>
          <p:spPr>
            <a:xfrm>
              <a:off x="7238301"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66" name="Volný tvar: obrazec 1065">
              <a:extLst>
                <a:ext uri="{FF2B5EF4-FFF2-40B4-BE49-F238E27FC236}">
                  <a16:creationId xmlns:a16="http://schemas.microsoft.com/office/drawing/2014/main" id="{4225A030-3315-69F5-DC79-29B3347FCD5C}"/>
                </a:ext>
              </a:extLst>
            </p:cNvPr>
            <p:cNvSpPr/>
            <p:nvPr/>
          </p:nvSpPr>
          <p:spPr>
            <a:xfrm>
              <a:off x="7567548"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67" name="Volný tvar: obrazec 1066">
              <a:extLst>
                <a:ext uri="{FF2B5EF4-FFF2-40B4-BE49-F238E27FC236}">
                  <a16:creationId xmlns:a16="http://schemas.microsoft.com/office/drawing/2014/main" id="{21686344-A827-ED4F-F50A-C8AEBC73DFA7}"/>
                </a:ext>
              </a:extLst>
            </p:cNvPr>
            <p:cNvSpPr/>
            <p:nvPr/>
          </p:nvSpPr>
          <p:spPr>
            <a:xfrm>
              <a:off x="7896732"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68" name="Volný tvar: obrazec 1067">
              <a:extLst>
                <a:ext uri="{FF2B5EF4-FFF2-40B4-BE49-F238E27FC236}">
                  <a16:creationId xmlns:a16="http://schemas.microsoft.com/office/drawing/2014/main" id="{AE911EA7-4A7C-3324-DA85-07AF80A1D335}"/>
                </a:ext>
              </a:extLst>
            </p:cNvPr>
            <p:cNvSpPr/>
            <p:nvPr/>
          </p:nvSpPr>
          <p:spPr>
            <a:xfrm>
              <a:off x="8226107" y="5877560"/>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69" name="Volný tvar: obrazec 1068">
              <a:extLst>
                <a:ext uri="{FF2B5EF4-FFF2-40B4-BE49-F238E27FC236}">
                  <a16:creationId xmlns:a16="http://schemas.microsoft.com/office/drawing/2014/main" id="{6177DAB7-072B-3668-17F9-E7B3FC10A5FF}"/>
                </a:ext>
              </a:extLst>
            </p:cNvPr>
            <p:cNvSpPr/>
            <p:nvPr/>
          </p:nvSpPr>
          <p:spPr>
            <a:xfrm>
              <a:off x="8555228" y="5877560"/>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70" name="Volný tvar: obrazec 1069">
              <a:extLst>
                <a:ext uri="{FF2B5EF4-FFF2-40B4-BE49-F238E27FC236}">
                  <a16:creationId xmlns:a16="http://schemas.microsoft.com/office/drawing/2014/main" id="{00A5E167-0A6C-05E0-7F79-33967C795DCB}"/>
                </a:ext>
              </a:extLst>
            </p:cNvPr>
            <p:cNvSpPr/>
            <p:nvPr/>
          </p:nvSpPr>
          <p:spPr>
            <a:xfrm>
              <a:off x="8884666"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71" name="Volný tvar: obrazec 1070">
              <a:extLst>
                <a:ext uri="{FF2B5EF4-FFF2-40B4-BE49-F238E27FC236}">
                  <a16:creationId xmlns:a16="http://schemas.microsoft.com/office/drawing/2014/main" id="{D9219E7D-2A89-6FDF-7C30-FF1CC76600CD}"/>
                </a:ext>
              </a:extLst>
            </p:cNvPr>
            <p:cNvSpPr/>
            <p:nvPr/>
          </p:nvSpPr>
          <p:spPr>
            <a:xfrm>
              <a:off x="9213722"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72" name="Volný tvar: obrazec 1071">
              <a:extLst>
                <a:ext uri="{FF2B5EF4-FFF2-40B4-BE49-F238E27FC236}">
                  <a16:creationId xmlns:a16="http://schemas.microsoft.com/office/drawing/2014/main" id="{72E2731B-D4BC-E294-4222-C0FD818D08A0}"/>
                </a:ext>
              </a:extLst>
            </p:cNvPr>
            <p:cNvSpPr/>
            <p:nvPr/>
          </p:nvSpPr>
          <p:spPr>
            <a:xfrm>
              <a:off x="9542906" y="5640070"/>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73" name="Volný tvar: obrazec 1072">
              <a:extLst>
                <a:ext uri="{FF2B5EF4-FFF2-40B4-BE49-F238E27FC236}">
                  <a16:creationId xmlns:a16="http://schemas.microsoft.com/office/drawing/2014/main" id="{7C60B781-D503-4333-5D72-5A416D1D3AE0}"/>
                </a:ext>
              </a:extLst>
            </p:cNvPr>
            <p:cNvSpPr/>
            <p:nvPr/>
          </p:nvSpPr>
          <p:spPr>
            <a:xfrm>
              <a:off x="9872154"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74" name="Volný tvar: obrazec 1073">
              <a:extLst>
                <a:ext uri="{FF2B5EF4-FFF2-40B4-BE49-F238E27FC236}">
                  <a16:creationId xmlns:a16="http://schemas.microsoft.com/office/drawing/2014/main" id="{73EC827E-D17C-FCF7-3196-F8A621AD8EBB}"/>
                </a:ext>
              </a:extLst>
            </p:cNvPr>
            <p:cNvSpPr/>
            <p:nvPr/>
          </p:nvSpPr>
          <p:spPr>
            <a:xfrm>
              <a:off x="10201402"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75" name="Volný tvar: obrazec 1074">
              <a:extLst>
                <a:ext uri="{FF2B5EF4-FFF2-40B4-BE49-F238E27FC236}">
                  <a16:creationId xmlns:a16="http://schemas.microsoft.com/office/drawing/2014/main" id="{5F8842CC-67C3-F4F9-C12A-4A94397C41D2}"/>
                </a:ext>
              </a:extLst>
            </p:cNvPr>
            <p:cNvSpPr/>
            <p:nvPr/>
          </p:nvSpPr>
          <p:spPr>
            <a:xfrm>
              <a:off x="10530649" y="5640070"/>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76" name="Volný tvar: obrazec 1075">
              <a:extLst>
                <a:ext uri="{FF2B5EF4-FFF2-40B4-BE49-F238E27FC236}">
                  <a16:creationId xmlns:a16="http://schemas.microsoft.com/office/drawing/2014/main" id="{1A5E600D-7DAE-AC73-4F1C-EF5BC9EE9CA9}"/>
                </a:ext>
              </a:extLst>
            </p:cNvPr>
            <p:cNvSpPr/>
            <p:nvPr/>
          </p:nvSpPr>
          <p:spPr>
            <a:xfrm>
              <a:off x="10860023"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77" name="Volný tvar: obrazec 1076">
              <a:extLst>
                <a:ext uri="{FF2B5EF4-FFF2-40B4-BE49-F238E27FC236}">
                  <a16:creationId xmlns:a16="http://schemas.microsoft.com/office/drawing/2014/main" id="{48E4016F-8648-999F-A91D-44EFD6607C13}"/>
                </a:ext>
              </a:extLst>
            </p:cNvPr>
            <p:cNvSpPr/>
            <p:nvPr/>
          </p:nvSpPr>
          <p:spPr>
            <a:xfrm>
              <a:off x="11189144"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78" name="Volný tvar: obrazec 1077">
              <a:extLst>
                <a:ext uri="{FF2B5EF4-FFF2-40B4-BE49-F238E27FC236}">
                  <a16:creationId xmlns:a16="http://schemas.microsoft.com/office/drawing/2014/main" id="{D368B1AF-6727-D088-DD23-B97C395790B6}"/>
                </a:ext>
              </a:extLst>
            </p:cNvPr>
            <p:cNvSpPr/>
            <p:nvPr/>
          </p:nvSpPr>
          <p:spPr>
            <a:xfrm>
              <a:off x="11518455"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79" name="Volný tvar: obrazec 1078">
              <a:extLst>
                <a:ext uri="{FF2B5EF4-FFF2-40B4-BE49-F238E27FC236}">
                  <a16:creationId xmlns:a16="http://schemas.microsoft.com/office/drawing/2014/main" id="{66E768F2-127F-F441-8A5B-F8310EF04C84}"/>
                </a:ext>
              </a:extLst>
            </p:cNvPr>
            <p:cNvSpPr/>
            <p:nvPr/>
          </p:nvSpPr>
          <p:spPr>
            <a:xfrm>
              <a:off x="9542906" y="5877560"/>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80" name="Volný tvar: obrazec 1079">
              <a:extLst>
                <a:ext uri="{FF2B5EF4-FFF2-40B4-BE49-F238E27FC236}">
                  <a16:creationId xmlns:a16="http://schemas.microsoft.com/office/drawing/2014/main" id="{7371E66D-345C-0E36-95FB-2B2294125139}"/>
                </a:ext>
              </a:extLst>
            </p:cNvPr>
            <p:cNvSpPr/>
            <p:nvPr/>
          </p:nvSpPr>
          <p:spPr>
            <a:xfrm>
              <a:off x="9872154"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81" name="Volný tvar: obrazec 1080">
              <a:extLst>
                <a:ext uri="{FF2B5EF4-FFF2-40B4-BE49-F238E27FC236}">
                  <a16:creationId xmlns:a16="http://schemas.microsoft.com/office/drawing/2014/main" id="{5795A3A4-0D04-DC8B-FE57-856EB003A703}"/>
                </a:ext>
              </a:extLst>
            </p:cNvPr>
            <p:cNvSpPr/>
            <p:nvPr/>
          </p:nvSpPr>
          <p:spPr>
            <a:xfrm>
              <a:off x="10201402"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82" name="Volný tvar: obrazec 1081">
              <a:extLst>
                <a:ext uri="{FF2B5EF4-FFF2-40B4-BE49-F238E27FC236}">
                  <a16:creationId xmlns:a16="http://schemas.microsoft.com/office/drawing/2014/main" id="{26931DF8-B140-1239-9432-12C54D30F1BF}"/>
                </a:ext>
              </a:extLst>
            </p:cNvPr>
            <p:cNvSpPr/>
            <p:nvPr/>
          </p:nvSpPr>
          <p:spPr>
            <a:xfrm>
              <a:off x="10530649" y="5877560"/>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83" name="Volný tvar: obrazec 1082">
              <a:extLst>
                <a:ext uri="{FF2B5EF4-FFF2-40B4-BE49-F238E27FC236}">
                  <a16:creationId xmlns:a16="http://schemas.microsoft.com/office/drawing/2014/main" id="{2D4C9B36-48B4-9599-5E11-2BC832C434D6}"/>
                </a:ext>
              </a:extLst>
            </p:cNvPr>
            <p:cNvSpPr/>
            <p:nvPr/>
          </p:nvSpPr>
          <p:spPr>
            <a:xfrm>
              <a:off x="10860023"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84" name="Volný tvar: obrazec 1083">
              <a:extLst>
                <a:ext uri="{FF2B5EF4-FFF2-40B4-BE49-F238E27FC236}">
                  <a16:creationId xmlns:a16="http://schemas.microsoft.com/office/drawing/2014/main" id="{FA035D96-E3E4-7A59-71FF-FFA8AF3FFF1B}"/>
                </a:ext>
              </a:extLst>
            </p:cNvPr>
            <p:cNvSpPr/>
            <p:nvPr/>
          </p:nvSpPr>
          <p:spPr>
            <a:xfrm>
              <a:off x="11189144"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85" name="Volný tvar: obrazec 1084">
              <a:extLst>
                <a:ext uri="{FF2B5EF4-FFF2-40B4-BE49-F238E27FC236}">
                  <a16:creationId xmlns:a16="http://schemas.microsoft.com/office/drawing/2014/main" id="{18DAEB62-6687-8408-DC80-BD2922C26C5C}"/>
                </a:ext>
              </a:extLst>
            </p:cNvPr>
            <p:cNvSpPr/>
            <p:nvPr/>
          </p:nvSpPr>
          <p:spPr>
            <a:xfrm>
              <a:off x="11518455"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86" name="Volný tvar: obrazec 1085">
              <a:extLst>
                <a:ext uri="{FF2B5EF4-FFF2-40B4-BE49-F238E27FC236}">
                  <a16:creationId xmlns:a16="http://schemas.microsoft.com/office/drawing/2014/main" id="{9301142E-C9BA-3D65-1AC5-7F67C4F783E5}"/>
                </a:ext>
              </a:extLst>
            </p:cNvPr>
            <p:cNvSpPr/>
            <p:nvPr/>
          </p:nvSpPr>
          <p:spPr>
            <a:xfrm>
              <a:off x="982535"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87" name="Volný tvar: obrazec 1086">
              <a:extLst>
                <a:ext uri="{FF2B5EF4-FFF2-40B4-BE49-F238E27FC236}">
                  <a16:creationId xmlns:a16="http://schemas.microsoft.com/office/drawing/2014/main" id="{A66FE48F-9DB3-0325-25EF-FD5F7D55BE16}"/>
                </a:ext>
              </a:extLst>
            </p:cNvPr>
            <p:cNvSpPr/>
            <p:nvPr/>
          </p:nvSpPr>
          <p:spPr>
            <a:xfrm>
              <a:off x="1311783"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8" name="Volný tvar: obrazec 127">
              <a:extLst>
                <a:ext uri="{FF2B5EF4-FFF2-40B4-BE49-F238E27FC236}">
                  <a16:creationId xmlns:a16="http://schemas.microsoft.com/office/drawing/2014/main" id="{E48D2E19-BCB8-C655-2699-9F700D558E6F}"/>
                </a:ext>
              </a:extLst>
            </p:cNvPr>
            <p:cNvSpPr/>
            <p:nvPr/>
          </p:nvSpPr>
          <p:spPr>
            <a:xfrm>
              <a:off x="1641030"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9" name="Volný tvar: obrazec 128">
              <a:extLst>
                <a:ext uri="{FF2B5EF4-FFF2-40B4-BE49-F238E27FC236}">
                  <a16:creationId xmlns:a16="http://schemas.microsoft.com/office/drawing/2014/main" id="{632EB5BE-A0BE-B3EB-C24F-FB2ADE64AF07}"/>
                </a:ext>
              </a:extLst>
            </p:cNvPr>
            <p:cNvSpPr/>
            <p:nvPr/>
          </p:nvSpPr>
          <p:spPr>
            <a:xfrm>
              <a:off x="1970341"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0" name="Volný tvar: obrazec 129">
              <a:extLst>
                <a:ext uri="{FF2B5EF4-FFF2-40B4-BE49-F238E27FC236}">
                  <a16:creationId xmlns:a16="http://schemas.microsoft.com/office/drawing/2014/main" id="{ED53E812-4A0D-C3DF-175E-21C47091FD42}"/>
                </a:ext>
              </a:extLst>
            </p:cNvPr>
            <p:cNvSpPr/>
            <p:nvPr/>
          </p:nvSpPr>
          <p:spPr>
            <a:xfrm>
              <a:off x="2299398" y="5162169"/>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31" name="Volný tvar: obrazec 130">
              <a:extLst>
                <a:ext uri="{FF2B5EF4-FFF2-40B4-BE49-F238E27FC236}">
                  <a16:creationId xmlns:a16="http://schemas.microsoft.com/office/drawing/2014/main" id="{1511CF59-BA5E-83F3-38C9-5EDCB2493633}"/>
                </a:ext>
              </a:extLst>
            </p:cNvPr>
            <p:cNvSpPr/>
            <p:nvPr/>
          </p:nvSpPr>
          <p:spPr>
            <a:xfrm>
              <a:off x="2628836"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 name="Volný tvar: obrazec 131">
              <a:extLst>
                <a:ext uri="{FF2B5EF4-FFF2-40B4-BE49-F238E27FC236}">
                  <a16:creationId xmlns:a16="http://schemas.microsoft.com/office/drawing/2014/main" id="{38668076-547C-6DCC-D6FC-A3196240BEFA}"/>
                </a:ext>
              </a:extLst>
            </p:cNvPr>
            <p:cNvSpPr/>
            <p:nvPr/>
          </p:nvSpPr>
          <p:spPr>
            <a:xfrm>
              <a:off x="295802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3" name="Volný tvar: obrazec 132">
              <a:extLst>
                <a:ext uri="{FF2B5EF4-FFF2-40B4-BE49-F238E27FC236}">
                  <a16:creationId xmlns:a16="http://schemas.microsoft.com/office/drawing/2014/main" id="{185440BB-3A08-7977-BF79-6CAD24F12A6D}"/>
                </a:ext>
              </a:extLst>
            </p:cNvPr>
            <p:cNvSpPr/>
            <p:nvPr/>
          </p:nvSpPr>
          <p:spPr>
            <a:xfrm>
              <a:off x="3287395"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4" name="Volný tvar: obrazec 133">
              <a:extLst>
                <a:ext uri="{FF2B5EF4-FFF2-40B4-BE49-F238E27FC236}">
                  <a16:creationId xmlns:a16="http://schemas.microsoft.com/office/drawing/2014/main" id="{1134DCAB-CCAA-70EB-9230-8A0E069D05EC}"/>
                </a:ext>
              </a:extLst>
            </p:cNvPr>
            <p:cNvSpPr/>
            <p:nvPr/>
          </p:nvSpPr>
          <p:spPr>
            <a:xfrm>
              <a:off x="3616515" y="5162169"/>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6" name="Volný tvar: obrazec 135">
              <a:extLst>
                <a:ext uri="{FF2B5EF4-FFF2-40B4-BE49-F238E27FC236}">
                  <a16:creationId xmlns:a16="http://schemas.microsoft.com/office/drawing/2014/main" id="{86F18BDD-7B1F-9B1E-4620-CB71439E130F}"/>
                </a:ext>
              </a:extLst>
            </p:cNvPr>
            <p:cNvSpPr/>
            <p:nvPr/>
          </p:nvSpPr>
          <p:spPr>
            <a:xfrm>
              <a:off x="3945890"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7" name="Volný tvar: obrazec 136">
              <a:extLst>
                <a:ext uri="{FF2B5EF4-FFF2-40B4-BE49-F238E27FC236}">
                  <a16:creationId xmlns:a16="http://schemas.microsoft.com/office/drawing/2014/main" id="{0F7538DB-3793-94E1-1FE5-5C51D246624C}"/>
                </a:ext>
              </a:extLst>
            </p:cNvPr>
            <p:cNvSpPr/>
            <p:nvPr/>
          </p:nvSpPr>
          <p:spPr>
            <a:xfrm>
              <a:off x="427501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8" name="Volný tvar: obrazec 137">
              <a:extLst>
                <a:ext uri="{FF2B5EF4-FFF2-40B4-BE49-F238E27FC236}">
                  <a16:creationId xmlns:a16="http://schemas.microsoft.com/office/drawing/2014/main" id="{A71149D8-711A-A4B7-BFF6-2131C305EB3B}"/>
                </a:ext>
              </a:extLst>
            </p:cNvPr>
            <p:cNvSpPr/>
            <p:nvPr/>
          </p:nvSpPr>
          <p:spPr>
            <a:xfrm>
              <a:off x="4604321"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9" name="Volný tvar: obrazec 138">
              <a:extLst>
                <a:ext uri="{FF2B5EF4-FFF2-40B4-BE49-F238E27FC236}">
                  <a16:creationId xmlns:a16="http://schemas.microsoft.com/office/drawing/2014/main" id="{5EEEBE7E-939D-5950-81C2-FBBC8089E112}"/>
                </a:ext>
              </a:extLst>
            </p:cNvPr>
            <p:cNvSpPr/>
            <p:nvPr/>
          </p:nvSpPr>
          <p:spPr>
            <a:xfrm>
              <a:off x="4933505"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40" name="Volný tvar: obrazec 139">
              <a:extLst>
                <a:ext uri="{FF2B5EF4-FFF2-40B4-BE49-F238E27FC236}">
                  <a16:creationId xmlns:a16="http://schemas.microsoft.com/office/drawing/2014/main" id="{B1917B0C-FF23-ACA6-1EC2-94983BCCD7A6}"/>
                </a:ext>
              </a:extLst>
            </p:cNvPr>
            <p:cNvSpPr/>
            <p:nvPr/>
          </p:nvSpPr>
          <p:spPr>
            <a:xfrm>
              <a:off x="982535"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41" name="Volný tvar: obrazec 140">
              <a:extLst>
                <a:ext uri="{FF2B5EF4-FFF2-40B4-BE49-F238E27FC236}">
                  <a16:creationId xmlns:a16="http://schemas.microsoft.com/office/drawing/2014/main" id="{0934F4A4-5C31-D4A8-365B-0BA4917B84EC}"/>
                </a:ext>
              </a:extLst>
            </p:cNvPr>
            <p:cNvSpPr/>
            <p:nvPr/>
          </p:nvSpPr>
          <p:spPr>
            <a:xfrm>
              <a:off x="1311783"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42" name="Volný tvar: obrazec 141">
              <a:extLst>
                <a:ext uri="{FF2B5EF4-FFF2-40B4-BE49-F238E27FC236}">
                  <a16:creationId xmlns:a16="http://schemas.microsoft.com/office/drawing/2014/main" id="{E69FC001-7F3E-D49C-7C0E-73AF81DCD8E3}"/>
                </a:ext>
              </a:extLst>
            </p:cNvPr>
            <p:cNvSpPr/>
            <p:nvPr/>
          </p:nvSpPr>
          <p:spPr>
            <a:xfrm>
              <a:off x="1641030"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43" name="Volný tvar: obrazec 142">
              <a:extLst>
                <a:ext uri="{FF2B5EF4-FFF2-40B4-BE49-F238E27FC236}">
                  <a16:creationId xmlns:a16="http://schemas.microsoft.com/office/drawing/2014/main" id="{5E06F9F7-BEFD-51C8-85B6-7E8BA5748AA8}"/>
                </a:ext>
              </a:extLst>
            </p:cNvPr>
            <p:cNvSpPr/>
            <p:nvPr/>
          </p:nvSpPr>
          <p:spPr>
            <a:xfrm>
              <a:off x="1970341"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44" name="Volný tvar: obrazec 143">
              <a:extLst>
                <a:ext uri="{FF2B5EF4-FFF2-40B4-BE49-F238E27FC236}">
                  <a16:creationId xmlns:a16="http://schemas.microsoft.com/office/drawing/2014/main" id="{50E159B4-E191-BBDF-4E19-C7B053F8E686}"/>
                </a:ext>
              </a:extLst>
            </p:cNvPr>
            <p:cNvSpPr/>
            <p:nvPr/>
          </p:nvSpPr>
          <p:spPr>
            <a:xfrm>
              <a:off x="2299398" y="5399595"/>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45" name="Volný tvar: obrazec 144">
              <a:extLst>
                <a:ext uri="{FF2B5EF4-FFF2-40B4-BE49-F238E27FC236}">
                  <a16:creationId xmlns:a16="http://schemas.microsoft.com/office/drawing/2014/main" id="{138E571C-1C3B-9E22-99A7-93EEE9D4E50E}"/>
                </a:ext>
              </a:extLst>
            </p:cNvPr>
            <p:cNvSpPr/>
            <p:nvPr/>
          </p:nvSpPr>
          <p:spPr>
            <a:xfrm>
              <a:off x="2628836"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46" name="Volný tvar: obrazec 145">
              <a:extLst>
                <a:ext uri="{FF2B5EF4-FFF2-40B4-BE49-F238E27FC236}">
                  <a16:creationId xmlns:a16="http://schemas.microsoft.com/office/drawing/2014/main" id="{7927A476-0167-42E1-9C07-02CD910D2A04}"/>
                </a:ext>
              </a:extLst>
            </p:cNvPr>
            <p:cNvSpPr/>
            <p:nvPr/>
          </p:nvSpPr>
          <p:spPr>
            <a:xfrm>
              <a:off x="295802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47" name="Volný tvar: obrazec 146">
              <a:extLst>
                <a:ext uri="{FF2B5EF4-FFF2-40B4-BE49-F238E27FC236}">
                  <a16:creationId xmlns:a16="http://schemas.microsoft.com/office/drawing/2014/main" id="{7C6E0387-4BF6-BD58-02E5-CF86D5930A19}"/>
                </a:ext>
              </a:extLst>
            </p:cNvPr>
            <p:cNvSpPr/>
            <p:nvPr/>
          </p:nvSpPr>
          <p:spPr>
            <a:xfrm>
              <a:off x="3287395"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48" name="Volný tvar: obrazec 147">
              <a:extLst>
                <a:ext uri="{FF2B5EF4-FFF2-40B4-BE49-F238E27FC236}">
                  <a16:creationId xmlns:a16="http://schemas.microsoft.com/office/drawing/2014/main" id="{68F15AFE-B3D1-95D4-49D2-6985D624D3EE}"/>
                </a:ext>
              </a:extLst>
            </p:cNvPr>
            <p:cNvSpPr/>
            <p:nvPr/>
          </p:nvSpPr>
          <p:spPr>
            <a:xfrm>
              <a:off x="3616515" y="5399595"/>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49" name="Volný tvar: obrazec 148">
              <a:extLst>
                <a:ext uri="{FF2B5EF4-FFF2-40B4-BE49-F238E27FC236}">
                  <a16:creationId xmlns:a16="http://schemas.microsoft.com/office/drawing/2014/main" id="{A2FDAE63-4CD8-56EE-158A-C91AE4610203}"/>
                </a:ext>
              </a:extLst>
            </p:cNvPr>
            <p:cNvSpPr/>
            <p:nvPr/>
          </p:nvSpPr>
          <p:spPr>
            <a:xfrm>
              <a:off x="3945890"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50" name="Volný tvar: obrazec 149">
              <a:extLst>
                <a:ext uri="{FF2B5EF4-FFF2-40B4-BE49-F238E27FC236}">
                  <a16:creationId xmlns:a16="http://schemas.microsoft.com/office/drawing/2014/main" id="{507BF2F3-CFBC-C29C-E232-1D026D27D210}"/>
                </a:ext>
              </a:extLst>
            </p:cNvPr>
            <p:cNvSpPr/>
            <p:nvPr/>
          </p:nvSpPr>
          <p:spPr>
            <a:xfrm>
              <a:off x="427501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51" name="Volný tvar: obrazec 150">
              <a:extLst>
                <a:ext uri="{FF2B5EF4-FFF2-40B4-BE49-F238E27FC236}">
                  <a16:creationId xmlns:a16="http://schemas.microsoft.com/office/drawing/2014/main" id="{7CEB4B09-3C50-02C6-A183-6C03D00BA1A9}"/>
                </a:ext>
              </a:extLst>
            </p:cNvPr>
            <p:cNvSpPr/>
            <p:nvPr/>
          </p:nvSpPr>
          <p:spPr>
            <a:xfrm>
              <a:off x="4604321"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52" name="Volný tvar: obrazec 151">
              <a:extLst>
                <a:ext uri="{FF2B5EF4-FFF2-40B4-BE49-F238E27FC236}">
                  <a16:creationId xmlns:a16="http://schemas.microsoft.com/office/drawing/2014/main" id="{3D94A23F-1EA3-805A-08E9-C9132A7A4472}"/>
                </a:ext>
              </a:extLst>
            </p:cNvPr>
            <p:cNvSpPr/>
            <p:nvPr/>
          </p:nvSpPr>
          <p:spPr>
            <a:xfrm>
              <a:off x="4933505"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53" name="Volný tvar: obrazec 152">
              <a:extLst>
                <a:ext uri="{FF2B5EF4-FFF2-40B4-BE49-F238E27FC236}">
                  <a16:creationId xmlns:a16="http://schemas.microsoft.com/office/drawing/2014/main" id="{35EC2BD5-FB98-2191-76E5-F87C2B451579}"/>
                </a:ext>
              </a:extLst>
            </p:cNvPr>
            <p:cNvSpPr/>
            <p:nvPr/>
          </p:nvSpPr>
          <p:spPr>
            <a:xfrm>
              <a:off x="5262753"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54" name="Volný tvar: obrazec 153">
              <a:extLst>
                <a:ext uri="{FF2B5EF4-FFF2-40B4-BE49-F238E27FC236}">
                  <a16:creationId xmlns:a16="http://schemas.microsoft.com/office/drawing/2014/main" id="{8094D0B6-94D3-E58A-1A72-6803DAB4F97E}"/>
                </a:ext>
              </a:extLst>
            </p:cNvPr>
            <p:cNvSpPr/>
            <p:nvPr/>
          </p:nvSpPr>
          <p:spPr>
            <a:xfrm>
              <a:off x="5592000" y="5162169"/>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55" name="Volný tvar: obrazec 154">
              <a:extLst>
                <a:ext uri="{FF2B5EF4-FFF2-40B4-BE49-F238E27FC236}">
                  <a16:creationId xmlns:a16="http://schemas.microsoft.com/office/drawing/2014/main" id="{9E02527A-AB5D-0794-98FA-E3017637A2F4}"/>
                </a:ext>
              </a:extLst>
            </p:cNvPr>
            <p:cNvSpPr/>
            <p:nvPr/>
          </p:nvSpPr>
          <p:spPr>
            <a:xfrm>
              <a:off x="5921184"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56" name="Volný tvar: obrazec 155">
              <a:extLst>
                <a:ext uri="{FF2B5EF4-FFF2-40B4-BE49-F238E27FC236}">
                  <a16:creationId xmlns:a16="http://schemas.microsoft.com/office/drawing/2014/main" id="{C1BA8574-826C-1991-A9F3-5475C640511B}"/>
                </a:ext>
              </a:extLst>
            </p:cNvPr>
            <p:cNvSpPr/>
            <p:nvPr/>
          </p:nvSpPr>
          <p:spPr>
            <a:xfrm>
              <a:off x="6250559" y="5162169"/>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57" name="Volný tvar: obrazec 156">
              <a:extLst>
                <a:ext uri="{FF2B5EF4-FFF2-40B4-BE49-F238E27FC236}">
                  <a16:creationId xmlns:a16="http://schemas.microsoft.com/office/drawing/2014/main" id="{FEA23ABC-FA07-C84C-BD52-209ED3B7621F}"/>
                </a:ext>
              </a:extLst>
            </p:cNvPr>
            <p:cNvSpPr/>
            <p:nvPr/>
          </p:nvSpPr>
          <p:spPr>
            <a:xfrm>
              <a:off x="6579679" y="5162169"/>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58" name="Volný tvar: obrazec 157">
              <a:extLst>
                <a:ext uri="{FF2B5EF4-FFF2-40B4-BE49-F238E27FC236}">
                  <a16:creationId xmlns:a16="http://schemas.microsoft.com/office/drawing/2014/main" id="{4B47FF83-BF65-3DC4-E6D5-7F4A49D0B5FD}"/>
                </a:ext>
              </a:extLst>
            </p:cNvPr>
            <p:cNvSpPr/>
            <p:nvPr/>
          </p:nvSpPr>
          <p:spPr>
            <a:xfrm>
              <a:off x="6909117"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59" name="Volný tvar: obrazec 158">
              <a:extLst>
                <a:ext uri="{FF2B5EF4-FFF2-40B4-BE49-F238E27FC236}">
                  <a16:creationId xmlns:a16="http://schemas.microsoft.com/office/drawing/2014/main" id="{B57FAB36-1A04-7EE2-D372-154F5C70F68B}"/>
                </a:ext>
              </a:extLst>
            </p:cNvPr>
            <p:cNvSpPr/>
            <p:nvPr/>
          </p:nvSpPr>
          <p:spPr>
            <a:xfrm>
              <a:off x="7238301"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60" name="Volný tvar: obrazec 159">
              <a:extLst>
                <a:ext uri="{FF2B5EF4-FFF2-40B4-BE49-F238E27FC236}">
                  <a16:creationId xmlns:a16="http://schemas.microsoft.com/office/drawing/2014/main" id="{43EE3DD8-DF00-2914-0C32-F6766AA48147}"/>
                </a:ext>
              </a:extLst>
            </p:cNvPr>
            <p:cNvSpPr/>
            <p:nvPr/>
          </p:nvSpPr>
          <p:spPr>
            <a:xfrm>
              <a:off x="7567548"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61" name="Volný tvar: obrazec 160">
              <a:extLst>
                <a:ext uri="{FF2B5EF4-FFF2-40B4-BE49-F238E27FC236}">
                  <a16:creationId xmlns:a16="http://schemas.microsoft.com/office/drawing/2014/main" id="{8FD2D719-60C3-FBEB-47BE-FBC8C57F1711}"/>
                </a:ext>
              </a:extLst>
            </p:cNvPr>
            <p:cNvSpPr/>
            <p:nvPr/>
          </p:nvSpPr>
          <p:spPr>
            <a:xfrm>
              <a:off x="7896732"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62" name="Volný tvar: obrazec 161">
              <a:extLst>
                <a:ext uri="{FF2B5EF4-FFF2-40B4-BE49-F238E27FC236}">
                  <a16:creationId xmlns:a16="http://schemas.microsoft.com/office/drawing/2014/main" id="{2D431847-0596-431F-FE9C-717C57407017}"/>
                </a:ext>
              </a:extLst>
            </p:cNvPr>
            <p:cNvSpPr/>
            <p:nvPr/>
          </p:nvSpPr>
          <p:spPr>
            <a:xfrm>
              <a:off x="8226107" y="5162169"/>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63" name="Volný tvar: obrazec 162">
              <a:extLst>
                <a:ext uri="{FF2B5EF4-FFF2-40B4-BE49-F238E27FC236}">
                  <a16:creationId xmlns:a16="http://schemas.microsoft.com/office/drawing/2014/main" id="{9A3F0024-2347-EC90-F0F0-B26D985ECB2B}"/>
                </a:ext>
              </a:extLst>
            </p:cNvPr>
            <p:cNvSpPr/>
            <p:nvPr/>
          </p:nvSpPr>
          <p:spPr>
            <a:xfrm>
              <a:off x="8555228" y="5162169"/>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8"/>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64" name="Volný tvar: obrazec 163">
              <a:extLst>
                <a:ext uri="{FF2B5EF4-FFF2-40B4-BE49-F238E27FC236}">
                  <a16:creationId xmlns:a16="http://schemas.microsoft.com/office/drawing/2014/main" id="{03C6DDB1-19B0-AC08-3CCF-9FFE5CE4EEDB}"/>
                </a:ext>
              </a:extLst>
            </p:cNvPr>
            <p:cNvSpPr/>
            <p:nvPr/>
          </p:nvSpPr>
          <p:spPr>
            <a:xfrm>
              <a:off x="8884666"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65" name="Volný tvar: obrazec 164">
              <a:extLst>
                <a:ext uri="{FF2B5EF4-FFF2-40B4-BE49-F238E27FC236}">
                  <a16:creationId xmlns:a16="http://schemas.microsoft.com/office/drawing/2014/main" id="{70973CCB-F0B1-3F81-194B-38E489375C0C}"/>
                </a:ext>
              </a:extLst>
            </p:cNvPr>
            <p:cNvSpPr/>
            <p:nvPr/>
          </p:nvSpPr>
          <p:spPr>
            <a:xfrm>
              <a:off x="9213722"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66" name="Volný tvar: obrazec 165">
              <a:extLst>
                <a:ext uri="{FF2B5EF4-FFF2-40B4-BE49-F238E27FC236}">
                  <a16:creationId xmlns:a16="http://schemas.microsoft.com/office/drawing/2014/main" id="{F184C003-8870-668B-4C85-BFB9CDB82736}"/>
                </a:ext>
              </a:extLst>
            </p:cNvPr>
            <p:cNvSpPr/>
            <p:nvPr/>
          </p:nvSpPr>
          <p:spPr>
            <a:xfrm>
              <a:off x="5262753"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67" name="Volný tvar: obrazec 166">
              <a:extLst>
                <a:ext uri="{FF2B5EF4-FFF2-40B4-BE49-F238E27FC236}">
                  <a16:creationId xmlns:a16="http://schemas.microsoft.com/office/drawing/2014/main" id="{36239CF5-5F9E-B9EF-A16A-3F4C03BDE0FD}"/>
                </a:ext>
              </a:extLst>
            </p:cNvPr>
            <p:cNvSpPr/>
            <p:nvPr/>
          </p:nvSpPr>
          <p:spPr>
            <a:xfrm>
              <a:off x="5592000" y="5399595"/>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68" name="Volný tvar: obrazec 167">
              <a:extLst>
                <a:ext uri="{FF2B5EF4-FFF2-40B4-BE49-F238E27FC236}">
                  <a16:creationId xmlns:a16="http://schemas.microsoft.com/office/drawing/2014/main" id="{82C488AA-BFB3-D761-C2F8-D39990C87B5A}"/>
                </a:ext>
              </a:extLst>
            </p:cNvPr>
            <p:cNvSpPr/>
            <p:nvPr/>
          </p:nvSpPr>
          <p:spPr>
            <a:xfrm>
              <a:off x="5921184"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69" name="Volný tvar: obrazec 168">
              <a:extLst>
                <a:ext uri="{FF2B5EF4-FFF2-40B4-BE49-F238E27FC236}">
                  <a16:creationId xmlns:a16="http://schemas.microsoft.com/office/drawing/2014/main" id="{E08ABEAB-8FCB-E9E9-8092-4AFA7C5C1507}"/>
                </a:ext>
              </a:extLst>
            </p:cNvPr>
            <p:cNvSpPr/>
            <p:nvPr/>
          </p:nvSpPr>
          <p:spPr>
            <a:xfrm>
              <a:off x="6250559" y="5399595"/>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70" name="Volný tvar: obrazec 169">
              <a:extLst>
                <a:ext uri="{FF2B5EF4-FFF2-40B4-BE49-F238E27FC236}">
                  <a16:creationId xmlns:a16="http://schemas.microsoft.com/office/drawing/2014/main" id="{71F0926A-F72D-3833-F4D3-CF59C737CABC}"/>
                </a:ext>
              </a:extLst>
            </p:cNvPr>
            <p:cNvSpPr/>
            <p:nvPr/>
          </p:nvSpPr>
          <p:spPr>
            <a:xfrm>
              <a:off x="6579679" y="5399595"/>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71" name="Volný tvar: obrazec 170">
              <a:extLst>
                <a:ext uri="{FF2B5EF4-FFF2-40B4-BE49-F238E27FC236}">
                  <a16:creationId xmlns:a16="http://schemas.microsoft.com/office/drawing/2014/main" id="{D152C522-93B4-7B5F-31F6-A467BF8BC5E7}"/>
                </a:ext>
              </a:extLst>
            </p:cNvPr>
            <p:cNvSpPr/>
            <p:nvPr/>
          </p:nvSpPr>
          <p:spPr>
            <a:xfrm>
              <a:off x="6909117"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72" name="Volný tvar: obrazec 171">
              <a:extLst>
                <a:ext uri="{FF2B5EF4-FFF2-40B4-BE49-F238E27FC236}">
                  <a16:creationId xmlns:a16="http://schemas.microsoft.com/office/drawing/2014/main" id="{44CEEDE5-BE25-66B2-CBC6-889B93C87E10}"/>
                </a:ext>
              </a:extLst>
            </p:cNvPr>
            <p:cNvSpPr/>
            <p:nvPr/>
          </p:nvSpPr>
          <p:spPr>
            <a:xfrm>
              <a:off x="7238301"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73" name="Volný tvar: obrazec 172">
              <a:extLst>
                <a:ext uri="{FF2B5EF4-FFF2-40B4-BE49-F238E27FC236}">
                  <a16:creationId xmlns:a16="http://schemas.microsoft.com/office/drawing/2014/main" id="{4060B81D-EAD7-9C2B-0BE4-9C7A695E5217}"/>
                </a:ext>
              </a:extLst>
            </p:cNvPr>
            <p:cNvSpPr/>
            <p:nvPr/>
          </p:nvSpPr>
          <p:spPr>
            <a:xfrm>
              <a:off x="7567548"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74" name="Volný tvar: obrazec 173">
              <a:extLst>
                <a:ext uri="{FF2B5EF4-FFF2-40B4-BE49-F238E27FC236}">
                  <a16:creationId xmlns:a16="http://schemas.microsoft.com/office/drawing/2014/main" id="{0B2381CC-65A6-0781-2807-E8F9AB30CCAB}"/>
                </a:ext>
              </a:extLst>
            </p:cNvPr>
            <p:cNvSpPr/>
            <p:nvPr/>
          </p:nvSpPr>
          <p:spPr>
            <a:xfrm>
              <a:off x="7896732"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75" name="Volný tvar: obrazec 174">
              <a:extLst>
                <a:ext uri="{FF2B5EF4-FFF2-40B4-BE49-F238E27FC236}">
                  <a16:creationId xmlns:a16="http://schemas.microsoft.com/office/drawing/2014/main" id="{9352BDB0-68D3-9561-0F92-0A0F031280AD}"/>
                </a:ext>
              </a:extLst>
            </p:cNvPr>
            <p:cNvSpPr/>
            <p:nvPr/>
          </p:nvSpPr>
          <p:spPr>
            <a:xfrm>
              <a:off x="8226107" y="5399595"/>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76" name="Volný tvar: obrazec 175">
              <a:extLst>
                <a:ext uri="{FF2B5EF4-FFF2-40B4-BE49-F238E27FC236}">
                  <a16:creationId xmlns:a16="http://schemas.microsoft.com/office/drawing/2014/main" id="{DB236A99-AC14-AFD9-0C5A-1E2532A79BAA}"/>
                </a:ext>
              </a:extLst>
            </p:cNvPr>
            <p:cNvSpPr/>
            <p:nvPr/>
          </p:nvSpPr>
          <p:spPr>
            <a:xfrm>
              <a:off x="8555228" y="5399595"/>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77" name="Volný tvar: obrazec 176">
              <a:extLst>
                <a:ext uri="{FF2B5EF4-FFF2-40B4-BE49-F238E27FC236}">
                  <a16:creationId xmlns:a16="http://schemas.microsoft.com/office/drawing/2014/main" id="{09D80B7D-4045-7B9C-A0EF-DB891A376BF8}"/>
                </a:ext>
              </a:extLst>
            </p:cNvPr>
            <p:cNvSpPr/>
            <p:nvPr/>
          </p:nvSpPr>
          <p:spPr>
            <a:xfrm>
              <a:off x="8884666"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78" name="Volný tvar: obrazec 177">
              <a:extLst>
                <a:ext uri="{FF2B5EF4-FFF2-40B4-BE49-F238E27FC236}">
                  <a16:creationId xmlns:a16="http://schemas.microsoft.com/office/drawing/2014/main" id="{A5431EE0-FE7C-416D-6AC1-7F5A0ACC620C}"/>
                </a:ext>
              </a:extLst>
            </p:cNvPr>
            <p:cNvSpPr/>
            <p:nvPr/>
          </p:nvSpPr>
          <p:spPr>
            <a:xfrm>
              <a:off x="9213722"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79" name="Volný tvar: obrazec 178">
              <a:extLst>
                <a:ext uri="{FF2B5EF4-FFF2-40B4-BE49-F238E27FC236}">
                  <a16:creationId xmlns:a16="http://schemas.microsoft.com/office/drawing/2014/main" id="{F40545B2-8D46-F349-7215-FADD0B596E88}"/>
                </a:ext>
              </a:extLst>
            </p:cNvPr>
            <p:cNvSpPr/>
            <p:nvPr/>
          </p:nvSpPr>
          <p:spPr>
            <a:xfrm>
              <a:off x="9542906" y="5162169"/>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80" name="Volný tvar: obrazec 179">
              <a:extLst>
                <a:ext uri="{FF2B5EF4-FFF2-40B4-BE49-F238E27FC236}">
                  <a16:creationId xmlns:a16="http://schemas.microsoft.com/office/drawing/2014/main" id="{6AC8B3D5-7A74-E6DE-0F14-96BB808ED26A}"/>
                </a:ext>
              </a:extLst>
            </p:cNvPr>
            <p:cNvSpPr/>
            <p:nvPr/>
          </p:nvSpPr>
          <p:spPr>
            <a:xfrm>
              <a:off x="9872154"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81" name="Volný tvar: obrazec 180">
              <a:extLst>
                <a:ext uri="{FF2B5EF4-FFF2-40B4-BE49-F238E27FC236}">
                  <a16:creationId xmlns:a16="http://schemas.microsoft.com/office/drawing/2014/main" id="{6FF80A30-D587-BCAB-4ED7-66038EE559A7}"/>
                </a:ext>
              </a:extLst>
            </p:cNvPr>
            <p:cNvSpPr/>
            <p:nvPr/>
          </p:nvSpPr>
          <p:spPr>
            <a:xfrm>
              <a:off x="10201402"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82" name="Volný tvar: obrazec 181">
              <a:extLst>
                <a:ext uri="{FF2B5EF4-FFF2-40B4-BE49-F238E27FC236}">
                  <a16:creationId xmlns:a16="http://schemas.microsoft.com/office/drawing/2014/main" id="{B3EF1013-4DDF-EF14-94D8-D1CD5D4AB141}"/>
                </a:ext>
              </a:extLst>
            </p:cNvPr>
            <p:cNvSpPr/>
            <p:nvPr/>
          </p:nvSpPr>
          <p:spPr>
            <a:xfrm>
              <a:off x="10530649" y="5162169"/>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83" name="Volný tvar: obrazec 182">
              <a:extLst>
                <a:ext uri="{FF2B5EF4-FFF2-40B4-BE49-F238E27FC236}">
                  <a16:creationId xmlns:a16="http://schemas.microsoft.com/office/drawing/2014/main" id="{3A114E0A-4EC0-D34B-2938-3CEBB2FC691A}"/>
                </a:ext>
              </a:extLst>
            </p:cNvPr>
            <p:cNvSpPr/>
            <p:nvPr/>
          </p:nvSpPr>
          <p:spPr>
            <a:xfrm>
              <a:off x="10860023"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84" name="Volný tvar: obrazec 183">
              <a:extLst>
                <a:ext uri="{FF2B5EF4-FFF2-40B4-BE49-F238E27FC236}">
                  <a16:creationId xmlns:a16="http://schemas.microsoft.com/office/drawing/2014/main" id="{0B039F0E-9EFD-CEF1-0D09-BBBCE943EB50}"/>
                </a:ext>
              </a:extLst>
            </p:cNvPr>
            <p:cNvSpPr/>
            <p:nvPr/>
          </p:nvSpPr>
          <p:spPr>
            <a:xfrm>
              <a:off x="11189144"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85" name="Volný tvar: obrazec 184">
              <a:extLst>
                <a:ext uri="{FF2B5EF4-FFF2-40B4-BE49-F238E27FC236}">
                  <a16:creationId xmlns:a16="http://schemas.microsoft.com/office/drawing/2014/main" id="{2A31F4CB-37B1-29BD-BCC1-AEA9739568D7}"/>
                </a:ext>
              </a:extLst>
            </p:cNvPr>
            <p:cNvSpPr/>
            <p:nvPr/>
          </p:nvSpPr>
          <p:spPr>
            <a:xfrm>
              <a:off x="11518455"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86" name="Volný tvar: obrazec 185">
              <a:extLst>
                <a:ext uri="{FF2B5EF4-FFF2-40B4-BE49-F238E27FC236}">
                  <a16:creationId xmlns:a16="http://schemas.microsoft.com/office/drawing/2014/main" id="{03294E29-62F4-F113-C74C-F4E6DE8B415E}"/>
                </a:ext>
              </a:extLst>
            </p:cNvPr>
            <p:cNvSpPr/>
            <p:nvPr/>
          </p:nvSpPr>
          <p:spPr>
            <a:xfrm>
              <a:off x="9542906" y="5399595"/>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87" name="Volný tvar: obrazec 186">
              <a:extLst>
                <a:ext uri="{FF2B5EF4-FFF2-40B4-BE49-F238E27FC236}">
                  <a16:creationId xmlns:a16="http://schemas.microsoft.com/office/drawing/2014/main" id="{07F74A32-DC62-14AB-6AD3-3794FDBF96EB}"/>
                </a:ext>
              </a:extLst>
            </p:cNvPr>
            <p:cNvSpPr/>
            <p:nvPr/>
          </p:nvSpPr>
          <p:spPr>
            <a:xfrm>
              <a:off x="9872154"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88" name="Volný tvar: obrazec 187">
              <a:extLst>
                <a:ext uri="{FF2B5EF4-FFF2-40B4-BE49-F238E27FC236}">
                  <a16:creationId xmlns:a16="http://schemas.microsoft.com/office/drawing/2014/main" id="{FAFB186E-7DAA-C22A-9BC5-9BF7A8EA1F1E}"/>
                </a:ext>
              </a:extLst>
            </p:cNvPr>
            <p:cNvSpPr/>
            <p:nvPr/>
          </p:nvSpPr>
          <p:spPr>
            <a:xfrm>
              <a:off x="10201402"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89" name="Volný tvar: obrazec 188">
              <a:extLst>
                <a:ext uri="{FF2B5EF4-FFF2-40B4-BE49-F238E27FC236}">
                  <a16:creationId xmlns:a16="http://schemas.microsoft.com/office/drawing/2014/main" id="{5FF96CA3-F753-142A-136C-02656F1E74E6}"/>
                </a:ext>
              </a:extLst>
            </p:cNvPr>
            <p:cNvSpPr/>
            <p:nvPr/>
          </p:nvSpPr>
          <p:spPr>
            <a:xfrm>
              <a:off x="10530649" y="5399595"/>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90" name="Volný tvar: obrazec 189">
              <a:extLst>
                <a:ext uri="{FF2B5EF4-FFF2-40B4-BE49-F238E27FC236}">
                  <a16:creationId xmlns:a16="http://schemas.microsoft.com/office/drawing/2014/main" id="{5693346D-9E6D-3670-2D1B-3DBB6CEFF96A}"/>
                </a:ext>
              </a:extLst>
            </p:cNvPr>
            <p:cNvSpPr/>
            <p:nvPr/>
          </p:nvSpPr>
          <p:spPr>
            <a:xfrm>
              <a:off x="10860023"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91" name="Volný tvar: obrazec 190">
              <a:extLst>
                <a:ext uri="{FF2B5EF4-FFF2-40B4-BE49-F238E27FC236}">
                  <a16:creationId xmlns:a16="http://schemas.microsoft.com/office/drawing/2014/main" id="{C458B49F-39E9-4570-A580-1B11417C7952}"/>
                </a:ext>
              </a:extLst>
            </p:cNvPr>
            <p:cNvSpPr/>
            <p:nvPr/>
          </p:nvSpPr>
          <p:spPr>
            <a:xfrm>
              <a:off x="11189144"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2" name="Volný tvar: obrazec 691">
              <a:extLst>
                <a:ext uri="{FF2B5EF4-FFF2-40B4-BE49-F238E27FC236}">
                  <a16:creationId xmlns:a16="http://schemas.microsoft.com/office/drawing/2014/main" id="{7B8E1649-2256-2867-D0A2-702120055A0A}"/>
                </a:ext>
              </a:extLst>
            </p:cNvPr>
            <p:cNvSpPr/>
            <p:nvPr/>
          </p:nvSpPr>
          <p:spPr>
            <a:xfrm>
              <a:off x="11518455"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9" name="Volný tvar: obrazec 758">
              <a:extLst>
                <a:ext uri="{FF2B5EF4-FFF2-40B4-BE49-F238E27FC236}">
                  <a16:creationId xmlns:a16="http://schemas.microsoft.com/office/drawing/2014/main" id="{D4F29B38-C0B4-0681-EC1B-C930791CBC67}"/>
                </a:ext>
              </a:extLst>
            </p:cNvPr>
            <p:cNvSpPr/>
            <p:nvPr/>
          </p:nvSpPr>
          <p:spPr>
            <a:xfrm>
              <a:off x="982535"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6" name="Volný tvar: obrazec 825">
              <a:extLst>
                <a:ext uri="{FF2B5EF4-FFF2-40B4-BE49-F238E27FC236}">
                  <a16:creationId xmlns:a16="http://schemas.microsoft.com/office/drawing/2014/main" id="{37C69DBE-A025-E583-ED1E-6C2C2466CF13}"/>
                </a:ext>
              </a:extLst>
            </p:cNvPr>
            <p:cNvSpPr/>
            <p:nvPr/>
          </p:nvSpPr>
          <p:spPr>
            <a:xfrm>
              <a:off x="1311783"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3" name="Volný tvar: obrazec 892">
              <a:extLst>
                <a:ext uri="{FF2B5EF4-FFF2-40B4-BE49-F238E27FC236}">
                  <a16:creationId xmlns:a16="http://schemas.microsoft.com/office/drawing/2014/main" id="{8D40EDF5-9E85-69EB-79DD-72C2FC303C4B}"/>
                </a:ext>
              </a:extLst>
            </p:cNvPr>
            <p:cNvSpPr/>
            <p:nvPr/>
          </p:nvSpPr>
          <p:spPr>
            <a:xfrm>
              <a:off x="1641030"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88" name="Volný tvar: obrazec 1087">
              <a:extLst>
                <a:ext uri="{FF2B5EF4-FFF2-40B4-BE49-F238E27FC236}">
                  <a16:creationId xmlns:a16="http://schemas.microsoft.com/office/drawing/2014/main" id="{4B03E5F9-65BB-B12A-90BD-41AD7BE53DA2}"/>
                </a:ext>
              </a:extLst>
            </p:cNvPr>
            <p:cNvSpPr/>
            <p:nvPr/>
          </p:nvSpPr>
          <p:spPr>
            <a:xfrm>
              <a:off x="1970341"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89" name="Volný tvar: obrazec 1088">
              <a:extLst>
                <a:ext uri="{FF2B5EF4-FFF2-40B4-BE49-F238E27FC236}">
                  <a16:creationId xmlns:a16="http://schemas.microsoft.com/office/drawing/2014/main" id="{C019F7FA-7FF8-ADA1-3516-F76CA3D04A6E}"/>
                </a:ext>
              </a:extLst>
            </p:cNvPr>
            <p:cNvSpPr/>
            <p:nvPr/>
          </p:nvSpPr>
          <p:spPr>
            <a:xfrm>
              <a:off x="2299398" y="4684204"/>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90" name="Volný tvar: obrazec 1089">
              <a:extLst>
                <a:ext uri="{FF2B5EF4-FFF2-40B4-BE49-F238E27FC236}">
                  <a16:creationId xmlns:a16="http://schemas.microsoft.com/office/drawing/2014/main" id="{8284103D-677A-E6BC-E9B3-CC592B301D95}"/>
                </a:ext>
              </a:extLst>
            </p:cNvPr>
            <p:cNvSpPr/>
            <p:nvPr/>
          </p:nvSpPr>
          <p:spPr>
            <a:xfrm>
              <a:off x="2628836"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91" name="Volný tvar: obrazec 1090">
              <a:extLst>
                <a:ext uri="{FF2B5EF4-FFF2-40B4-BE49-F238E27FC236}">
                  <a16:creationId xmlns:a16="http://schemas.microsoft.com/office/drawing/2014/main" id="{D78FA54E-9B00-AE78-9FBA-FDC4BA12D60A}"/>
                </a:ext>
              </a:extLst>
            </p:cNvPr>
            <p:cNvSpPr/>
            <p:nvPr/>
          </p:nvSpPr>
          <p:spPr>
            <a:xfrm>
              <a:off x="295802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92" name="Volný tvar: obrazec 1091">
              <a:extLst>
                <a:ext uri="{FF2B5EF4-FFF2-40B4-BE49-F238E27FC236}">
                  <a16:creationId xmlns:a16="http://schemas.microsoft.com/office/drawing/2014/main" id="{BF00A6E6-279D-8835-B0B6-8613781210D6}"/>
                </a:ext>
              </a:extLst>
            </p:cNvPr>
            <p:cNvSpPr/>
            <p:nvPr/>
          </p:nvSpPr>
          <p:spPr>
            <a:xfrm>
              <a:off x="3287395"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93" name="Volný tvar: obrazec 1092">
              <a:extLst>
                <a:ext uri="{FF2B5EF4-FFF2-40B4-BE49-F238E27FC236}">
                  <a16:creationId xmlns:a16="http://schemas.microsoft.com/office/drawing/2014/main" id="{F0B94261-906B-C87F-F316-6D5ED670E7B1}"/>
                </a:ext>
              </a:extLst>
            </p:cNvPr>
            <p:cNvSpPr/>
            <p:nvPr/>
          </p:nvSpPr>
          <p:spPr>
            <a:xfrm>
              <a:off x="3616515" y="4684204"/>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94" name="Volný tvar: obrazec 1093">
              <a:extLst>
                <a:ext uri="{FF2B5EF4-FFF2-40B4-BE49-F238E27FC236}">
                  <a16:creationId xmlns:a16="http://schemas.microsoft.com/office/drawing/2014/main" id="{099CB367-8025-1A6B-6D85-2D061DED1359}"/>
                </a:ext>
              </a:extLst>
            </p:cNvPr>
            <p:cNvSpPr/>
            <p:nvPr/>
          </p:nvSpPr>
          <p:spPr>
            <a:xfrm>
              <a:off x="3945890"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95" name="Volný tvar: obrazec 1094">
              <a:extLst>
                <a:ext uri="{FF2B5EF4-FFF2-40B4-BE49-F238E27FC236}">
                  <a16:creationId xmlns:a16="http://schemas.microsoft.com/office/drawing/2014/main" id="{DA4B60F5-C651-0C88-314B-8BBBA7AA0B6A}"/>
                </a:ext>
              </a:extLst>
            </p:cNvPr>
            <p:cNvSpPr/>
            <p:nvPr/>
          </p:nvSpPr>
          <p:spPr>
            <a:xfrm>
              <a:off x="427501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96" name="Volný tvar: obrazec 1095">
              <a:extLst>
                <a:ext uri="{FF2B5EF4-FFF2-40B4-BE49-F238E27FC236}">
                  <a16:creationId xmlns:a16="http://schemas.microsoft.com/office/drawing/2014/main" id="{21954847-8BEF-76A8-0EE1-709D0D4DBCD3}"/>
                </a:ext>
              </a:extLst>
            </p:cNvPr>
            <p:cNvSpPr/>
            <p:nvPr/>
          </p:nvSpPr>
          <p:spPr>
            <a:xfrm>
              <a:off x="4604321"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97" name="Volný tvar: obrazec 1096">
              <a:extLst>
                <a:ext uri="{FF2B5EF4-FFF2-40B4-BE49-F238E27FC236}">
                  <a16:creationId xmlns:a16="http://schemas.microsoft.com/office/drawing/2014/main" id="{E84C6E76-22F7-103A-E91F-0026635977BC}"/>
                </a:ext>
              </a:extLst>
            </p:cNvPr>
            <p:cNvSpPr/>
            <p:nvPr/>
          </p:nvSpPr>
          <p:spPr>
            <a:xfrm>
              <a:off x="4933505"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98" name="Volný tvar: obrazec 1097">
              <a:extLst>
                <a:ext uri="{FF2B5EF4-FFF2-40B4-BE49-F238E27FC236}">
                  <a16:creationId xmlns:a16="http://schemas.microsoft.com/office/drawing/2014/main" id="{32520879-BB6B-9356-661C-663DA0B3250A}"/>
                </a:ext>
              </a:extLst>
            </p:cNvPr>
            <p:cNvSpPr/>
            <p:nvPr/>
          </p:nvSpPr>
          <p:spPr>
            <a:xfrm>
              <a:off x="982535"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99" name="Volný tvar: obrazec 1098">
              <a:extLst>
                <a:ext uri="{FF2B5EF4-FFF2-40B4-BE49-F238E27FC236}">
                  <a16:creationId xmlns:a16="http://schemas.microsoft.com/office/drawing/2014/main" id="{1B893534-7761-ECAF-7632-3B45E17C0466}"/>
                </a:ext>
              </a:extLst>
            </p:cNvPr>
            <p:cNvSpPr/>
            <p:nvPr/>
          </p:nvSpPr>
          <p:spPr>
            <a:xfrm>
              <a:off x="1311783"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00" name="Volný tvar: obrazec 1099">
              <a:extLst>
                <a:ext uri="{FF2B5EF4-FFF2-40B4-BE49-F238E27FC236}">
                  <a16:creationId xmlns:a16="http://schemas.microsoft.com/office/drawing/2014/main" id="{8E47125E-88DC-F62D-192D-5214EEAF493D}"/>
                </a:ext>
              </a:extLst>
            </p:cNvPr>
            <p:cNvSpPr/>
            <p:nvPr/>
          </p:nvSpPr>
          <p:spPr>
            <a:xfrm>
              <a:off x="1641030"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01" name="Volný tvar: obrazec 1100">
              <a:extLst>
                <a:ext uri="{FF2B5EF4-FFF2-40B4-BE49-F238E27FC236}">
                  <a16:creationId xmlns:a16="http://schemas.microsoft.com/office/drawing/2014/main" id="{759C54F8-C049-2250-4ABC-9FA1AE9EAB43}"/>
                </a:ext>
              </a:extLst>
            </p:cNvPr>
            <p:cNvSpPr/>
            <p:nvPr/>
          </p:nvSpPr>
          <p:spPr>
            <a:xfrm>
              <a:off x="1970341"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02" name="Volný tvar: obrazec 1101">
              <a:extLst>
                <a:ext uri="{FF2B5EF4-FFF2-40B4-BE49-F238E27FC236}">
                  <a16:creationId xmlns:a16="http://schemas.microsoft.com/office/drawing/2014/main" id="{6550532D-AE7C-823F-7AB7-983DE436D90A}"/>
                </a:ext>
              </a:extLst>
            </p:cNvPr>
            <p:cNvSpPr/>
            <p:nvPr/>
          </p:nvSpPr>
          <p:spPr>
            <a:xfrm>
              <a:off x="2299398" y="4921694"/>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03" name="Volný tvar: obrazec 1102">
              <a:extLst>
                <a:ext uri="{FF2B5EF4-FFF2-40B4-BE49-F238E27FC236}">
                  <a16:creationId xmlns:a16="http://schemas.microsoft.com/office/drawing/2014/main" id="{CC49B20C-1627-9C16-95C2-C3F1E2722F5B}"/>
                </a:ext>
              </a:extLst>
            </p:cNvPr>
            <p:cNvSpPr/>
            <p:nvPr/>
          </p:nvSpPr>
          <p:spPr>
            <a:xfrm>
              <a:off x="2628836"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04" name="Volný tvar: obrazec 1103">
              <a:extLst>
                <a:ext uri="{FF2B5EF4-FFF2-40B4-BE49-F238E27FC236}">
                  <a16:creationId xmlns:a16="http://schemas.microsoft.com/office/drawing/2014/main" id="{DA1D6111-53EB-6201-B5BD-E575700349BC}"/>
                </a:ext>
              </a:extLst>
            </p:cNvPr>
            <p:cNvSpPr/>
            <p:nvPr/>
          </p:nvSpPr>
          <p:spPr>
            <a:xfrm>
              <a:off x="295802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05" name="Volný tvar: obrazec 1104">
              <a:extLst>
                <a:ext uri="{FF2B5EF4-FFF2-40B4-BE49-F238E27FC236}">
                  <a16:creationId xmlns:a16="http://schemas.microsoft.com/office/drawing/2014/main" id="{635589DB-0EB9-B579-93AF-C99A68043E61}"/>
                </a:ext>
              </a:extLst>
            </p:cNvPr>
            <p:cNvSpPr/>
            <p:nvPr/>
          </p:nvSpPr>
          <p:spPr>
            <a:xfrm>
              <a:off x="3287395"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06" name="Volný tvar: obrazec 1105">
              <a:extLst>
                <a:ext uri="{FF2B5EF4-FFF2-40B4-BE49-F238E27FC236}">
                  <a16:creationId xmlns:a16="http://schemas.microsoft.com/office/drawing/2014/main" id="{C04DE542-010C-3566-0A08-70B1C06E2382}"/>
                </a:ext>
              </a:extLst>
            </p:cNvPr>
            <p:cNvSpPr/>
            <p:nvPr/>
          </p:nvSpPr>
          <p:spPr>
            <a:xfrm>
              <a:off x="3616515" y="4921694"/>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07" name="Volný tvar: obrazec 1106">
              <a:extLst>
                <a:ext uri="{FF2B5EF4-FFF2-40B4-BE49-F238E27FC236}">
                  <a16:creationId xmlns:a16="http://schemas.microsoft.com/office/drawing/2014/main" id="{5C2F7330-2D96-0364-75A6-F42D982CEEA5}"/>
                </a:ext>
              </a:extLst>
            </p:cNvPr>
            <p:cNvSpPr/>
            <p:nvPr/>
          </p:nvSpPr>
          <p:spPr>
            <a:xfrm>
              <a:off x="3945890"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08" name="Volný tvar: obrazec 1107">
              <a:extLst>
                <a:ext uri="{FF2B5EF4-FFF2-40B4-BE49-F238E27FC236}">
                  <a16:creationId xmlns:a16="http://schemas.microsoft.com/office/drawing/2014/main" id="{F17F2D79-7D19-868C-D55F-8319A9101A18}"/>
                </a:ext>
              </a:extLst>
            </p:cNvPr>
            <p:cNvSpPr/>
            <p:nvPr/>
          </p:nvSpPr>
          <p:spPr>
            <a:xfrm>
              <a:off x="427501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09" name="Volný tvar: obrazec 1108">
              <a:extLst>
                <a:ext uri="{FF2B5EF4-FFF2-40B4-BE49-F238E27FC236}">
                  <a16:creationId xmlns:a16="http://schemas.microsoft.com/office/drawing/2014/main" id="{2F820C16-7147-0A47-6423-1085377B418E}"/>
                </a:ext>
              </a:extLst>
            </p:cNvPr>
            <p:cNvSpPr/>
            <p:nvPr/>
          </p:nvSpPr>
          <p:spPr>
            <a:xfrm>
              <a:off x="4604321"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10" name="Volný tvar: obrazec 1109">
              <a:extLst>
                <a:ext uri="{FF2B5EF4-FFF2-40B4-BE49-F238E27FC236}">
                  <a16:creationId xmlns:a16="http://schemas.microsoft.com/office/drawing/2014/main" id="{B336D71D-3EE2-EF9B-F1BA-BE005DDB2034}"/>
                </a:ext>
              </a:extLst>
            </p:cNvPr>
            <p:cNvSpPr/>
            <p:nvPr/>
          </p:nvSpPr>
          <p:spPr>
            <a:xfrm>
              <a:off x="4933505"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11" name="Volný tvar: obrazec 1110">
              <a:extLst>
                <a:ext uri="{FF2B5EF4-FFF2-40B4-BE49-F238E27FC236}">
                  <a16:creationId xmlns:a16="http://schemas.microsoft.com/office/drawing/2014/main" id="{84835F50-26BF-69FB-F91C-63EEF7FFD40C}"/>
                </a:ext>
              </a:extLst>
            </p:cNvPr>
            <p:cNvSpPr/>
            <p:nvPr/>
          </p:nvSpPr>
          <p:spPr>
            <a:xfrm>
              <a:off x="5262753"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12" name="Volný tvar: obrazec 1111">
              <a:extLst>
                <a:ext uri="{FF2B5EF4-FFF2-40B4-BE49-F238E27FC236}">
                  <a16:creationId xmlns:a16="http://schemas.microsoft.com/office/drawing/2014/main" id="{B579133B-4A5F-155B-05D1-5787C34DE22B}"/>
                </a:ext>
              </a:extLst>
            </p:cNvPr>
            <p:cNvSpPr/>
            <p:nvPr/>
          </p:nvSpPr>
          <p:spPr>
            <a:xfrm>
              <a:off x="5592000" y="4684204"/>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13" name="Volný tvar: obrazec 1112">
              <a:extLst>
                <a:ext uri="{FF2B5EF4-FFF2-40B4-BE49-F238E27FC236}">
                  <a16:creationId xmlns:a16="http://schemas.microsoft.com/office/drawing/2014/main" id="{6090DD72-7FD1-E9E2-28C6-D4EE08051C55}"/>
                </a:ext>
              </a:extLst>
            </p:cNvPr>
            <p:cNvSpPr/>
            <p:nvPr/>
          </p:nvSpPr>
          <p:spPr>
            <a:xfrm>
              <a:off x="5921184"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14" name="Volný tvar: obrazec 1113">
              <a:extLst>
                <a:ext uri="{FF2B5EF4-FFF2-40B4-BE49-F238E27FC236}">
                  <a16:creationId xmlns:a16="http://schemas.microsoft.com/office/drawing/2014/main" id="{33D2E6C5-3923-31A2-AAF9-B18C67BA4D89}"/>
                </a:ext>
              </a:extLst>
            </p:cNvPr>
            <p:cNvSpPr/>
            <p:nvPr/>
          </p:nvSpPr>
          <p:spPr>
            <a:xfrm>
              <a:off x="6250559" y="4684204"/>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15" name="Volný tvar: obrazec 1114">
              <a:extLst>
                <a:ext uri="{FF2B5EF4-FFF2-40B4-BE49-F238E27FC236}">
                  <a16:creationId xmlns:a16="http://schemas.microsoft.com/office/drawing/2014/main" id="{C0B10D66-5A02-C593-7B92-B50B60F764AC}"/>
                </a:ext>
              </a:extLst>
            </p:cNvPr>
            <p:cNvSpPr/>
            <p:nvPr/>
          </p:nvSpPr>
          <p:spPr>
            <a:xfrm>
              <a:off x="6579679" y="4684204"/>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16" name="Volný tvar: obrazec 1115">
              <a:extLst>
                <a:ext uri="{FF2B5EF4-FFF2-40B4-BE49-F238E27FC236}">
                  <a16:creationId xmlns:a16="http://schemas.microsoft.com/office/drawing/2014/main" id="{3549B96C-CCE1-314E-E258-093E16C941F0}"/>
                </a:ext>
              </a:extLst>
            </p:cNvPr>
            <p:cNvSpPr/>
            <p:nvPr/>
          </p:nvSpPr>
          <p:spPr>
            <a:xfrm>
              <a:off x="6909117"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17" name="Volný tvar: obrazec 1116">
              <a:extLst>
                <a:ext uri="{FF2B5EF4-FFF2-40B4-BE49-F238E27FC236}">
                  <a16:creationId xmlns:a16="http://schemas.microsoft.com/office/drawing/2014/main" id="{A724E3B7-101C-AEFE-CC05-37BFF418F79A}"/>
                </a:ext>
              </a:extLst>
            </p:cNvPr>
            <p:cNvSpPr/>
            <p:nvPr/>
          </p:nvSpPr>
          <p:spPr>
            <a:xfrm>
              <a:off x="7238301"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18" name="Volný tvar: obrazec 1117">
              <a:extLst>
                <a:ext uri="{FF2B5EF4-FFF2-40B4-BE49-F238E27FC236}">
                  <a16:creationId xmlns:a16="http://schemas.microsoft.com/office/drawing/2014/main" id="{93B56B01-EA35-89D7-58B4-35E9A07B059D}"/>
                </a:ext>
              </a:extLst>
            </p:cNvPr>
            <p:cNvSpPr/>
            <p:nvPr/>
          </p:nvSpPr>
          <p:spPr>
            <a:xfrm>
              <a:off x="7567548"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19" name="Volný tvar: obrazec 1118">
              <a:extLst>
                <a:ext uri="{FF2B5EF4-FFF2-40B4-BE49-F238E27FC236}">
                  <a16:creationId xmlns:a16="http://schemas.microsoft.com/office/drawing/2014/main" id="{4CB01FF6-D9EB-FADC-0D5E-B9B5A9084B6D}"/>
                </a:ext>
              </a:extLst>
            </p:cNvPr>
            <p:cNvSpPr/>
            <p:nvPr/>
          </p:nvSpPr>
          <p:spPr>
            <a:xfrm>
              <a:off x="7896732"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20" name="Volný tvar: obrazec 1119">
              <a:extLst>
                <a:ext uri="{FF2B5EF4-FFF2-40B4-BE49-F238E27FC236}">
                  <a16:creationId xmlns:a16="http://schemas.microsoft.com/office/drawing/2014/main" id="{B05E3006-4004-B79F-90C5-178ADDE03EAF}"/>
                </a:ext>
              </a:extLst>
            </p:cNvPr>
            <p:cNvSpPr/>
            <p:nvPr/>
          </p:nvSpPr>
          <p:spPr>
            <a:xfrm>
              <a:off x="8226107" y="4684204"/>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21" name="Volný tvar: obrazec 1120">
              <a:extLst>
                <a:ext uri="{FF2B5EF4-FFF2-40B4-BE49-F238E27FC236}">
                  <a16:creationId xmlns:a16="http://schemas.microsoft.com/office/drawing/2014/main" id="{F56FAC51-845F-31A9-4139-D904F83B9DB0}"/>
                </a:ext>
              </a:extLst>
            </p:cNvPr>
            <p:cNvSpPr/>
            <p:nvPr/>
          </p:nvSpPr>
          <p:spPr>
            <a:xfrm>
              <a:off x="8555228" y="4684204"/>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22" name="Volný tvar: obrazec 1121">
              <a:extLst>
                <a:ext uri="{FF2B5EF4-FFF2-40B4-BE49-F238E27FC236}">
                  <a16:creationId xmlns:a16="http://schemas.microsoft.com/office/drawing/2014/main" id="{0B930CF9-7870-B4CA-2D40-EB200693527D}"/>
                </a:ext>
              </a:extLst>
            </p:cNvPr>
            <p:cNvSpPr/>
            <p:nvPr/>
          </p:nvSpPr>
          <p:spPr>
            <a:xfrm>
              <a:off x="8884666"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23" name="Volný tvar: obrazec 1122">
              <a:extLst>
                <a:ext uri="{FF2B5EF4-FFF2-40B4-BE49-F238E27FC236}">
                  <a16:creationId xmlns:a16="http://schemas.microsoft.com/office/drawing/2014/main" id="{D4B6E639-2E86-3733-A127-FB9CA56CA1C8}"/>
                </a:ext>
              </a:extLst>
            </p:cNvPr>
            <p:cNvSpPr/>
            <p:nvPr/>
          </p:nvSpPr>
          <p:spPr>
            <a:xfrm>
              <a:off x="9213722"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24" name="Volný tvar: obrazec 1123">
              <a:extLst>
                <a:ext uri="{FF2B5EF4-FFF2-40B4-BE49-F238E27FC236}">
                  <a16:creationId xmlns:a16="http://schemas.microsoft.com/office/drawing/2014/main" id="{03018081-7952-38EA-05EA-FAE062934310}"/>
                </a:ext>
              </a:extLst>
            </p:cNvPr>
            <p:cNvSpPr/>
            <p:nvPr/>
          </p:nvSpPr>
          <p:spPr>
            <a:xfrm>
              <a:off x="5262753"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25" name="Volný tvar: obrazec 1124">
              <a:extLst>
                <a:ext uri="{FF2B5EF4-FFF2-40B4-BE49-F238E27FC236}">
                  <a16:creationId xmlns:a16="http://schemas.microsoft.com/office/drawing/2014/main" id="{CE267E3D-9B11-FF35-A5BE-BA63F56E07DF}"/>
                </a:ext>
              </a:extLst>
            </p:cNvPr>
            <p:cNvSpPr/>
            <p:nvPr/>
          </p:nvSpPr>
          <p:spPr>
            <a:xfrm>
              <a:off x="5592000" y="4921694"/>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26" name="Volný tvar: obrazec 1125">
              <a:extLst>
                <a:ext uri="{FF2B5EF4-FFF2-40B4-BE49-F238E27FC236}">
                  <a16:creationId xmlns:a16="http://schemas.microsoft.com/office/drawing/2014/main" id="{E29EE039-3395-2873-80A1-A11D658A1D7B}"/>
                </a:ext>
              </a:extLst>
            </p:cNvPr>
            <p:cNvSpPr/>
            <p:nvPr/>
          </p:nvSpPr>
          <p:spPr>
            <a:xfrm>
              <a:off x="5921184"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27" name="Volný tvar: obrazec 1126">
              <a:extLst>
                <a:ext uri="{FF2B5EF4-FFF2-40B4-BE49-F238E27FC236}">
                  <a16:creationId xmlns:a16="http://schemas.microsoft.com/office/drawing/2014/main" id="{BF8633AC-7A74-D498-F639-40283C177CFD}"/>
                </a:ext>
              </a:extLst>
            </p:cNvPr>
            <p:cNvSpPr/>
            <p:nvPr/>
          </p:nvSpPr>
          <p:spPr>
            <a:xfrm>
              <a:off x="6250559" y="4921694"/>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28" name="Volný tvar: obrazec 1127">
              <a:extLst>
                <a:ext uri="{FF2B5EF4-FFF2-40B4-BE49-F238E27FC236}">
                  <a16:creationId xmlns:a16="http://schemas.microsoft.com/office/drawing/2014/main" id="{639E2180-92EB-7CBD-6835-7262204E5071}"/>
                </a:ext>
              </a:extLst>
            </p:cNvPr>
            <p:cNvSpPr/>
            <p:nvPr/>
          </p:nvSpPr>
          <p:spPr>
            <a:xfrm>
              <a:off x="6579679" y="4921694"/>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29" name="Volný tvar: obrazec 1128">
              <a:extLst>
                <a:ext uri="{FF2B5EF4-FFF2-40B4-BE49-F238E27FC236}">
                  <a16:creationId xmlns:a16="http://schemas.microsoft.com/office/drawing/2014/main" id="{F63FC910-9972-BAFB-BA0A-C3D49D720522}"/>
                </a:ext>
              </a:extLst>
            </p:cNvPr>
            <p:cNvSpPr/>
            <p:nvPr/>
          </p:nvSpPr>
          <p:spPr>
            <a:xfrm>
              <a:off x="6909117"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30" name="Volný tvar: obrazec 1129">
              <a:extLst>
                <a:ext uri="{FF2B5EF4-FFF2-40B4-BE49-F238E27FC236}">
                  <a16:creationId xmlns:a16="http://schemas.microsoft.com/office/drawing/2014/main" id="{A407919B-E356-57B9-E873-6A76962223E1}"/>
                </a:ext>
              </a:extLst>
            </p:cNvPr>
            <p:cNvSpPr/>
            <p:nvPr/>
          </p:nvSpPr>
          <p:spPr>
            <a:xfrm>
              <a:off x="7238301"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31" name="Volný tvar: obrazec 1130">
              <a:extLst>
                <a:ext uri="{FF2B5EF4-FFF2-40B4-BE49-F238E27FC236}">
                  <a16:creationId xmlns:a16="http://schemas.microsoft.com/office/drawing/2014/main" id="{899511B5-3391-F77B-8627-6862A3035D7B}"/>
                </a:ext>
              </a:extLst>
            </p:cNvPr>
            <p:cNvSpPr/>
            <p:nvPr/>
          </p:nvSpPr>
          <p:spPr>
            <a:xfrm>
              <a:off x="7567548"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32" name="Volný tvar: obrazec 1131">
              <a:extLst>
                <a:ext uri="{FF2B5EF4-FFF2-40B4-BE49-F238E27FC236}">
                  <a16:creationId xmlns:a16="http://schemas.microsoft.com/office/drawing/2014/main" id="{29BBB15B-5DE2-C8F7-AEED-54DD8DC3719F}"/>
                </a:ext>
              </a:extLst>
            </p:cNvPr>
            <p:cNvSpPr/>
            <p:nvPr/>
          </p:nvSpPr>
          <p:spPr>
            <a:xfrm>
              <a:off x="7896732"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33" name="Volný tvar: obrazec 1132">
              <a:extLst>
                <a:ext uri="{FF2B5EF4-FFF2-40B4-BE49-F238E27FC236}">
                  <a16:creationId xmlns:a16="http://schemas.microsoft.com/office/drawing/2014/main" id="{28385527-02DC-30D8-6451-F8644D5F14A6}"/>
                </a:ext>
              </a:extLst>
            </p:cNvPr>
            <p:cNvSpPr/>
            <p:nvPr/>
          </p:nvSpPr>
          <p:spPr>
            <a:xfrm>
              <a:off x="8226107" y="4921694"/>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34" name="Volný tvar: obrazec 1133">
              <a:extLst>
                <a:ext uri="{FF2B5EF4-FFF2-40B4-BE49-F238E27FC236}">
                  <a16:creationId xmlns:a16="http://schemas.microsoft.com/office/drawing/2014/main" id="{01961BF0-1E75-3585-2EA7-7896F9FE4117}"/>
                </a:ext>
              </a:extLst>
            </p:cNvPr>
            <p:cNvSpPr/>
            <p:nvPr/>
          </p:nvSpPr>
          <p:spPr>
            <a:xfrm>
              <a:off x="8555228" y="4921694"/>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35" name="Volný tvar: obrazec 1134">
              <a:extLst>
                <a:ext uri="{FF2B5EF4-FFF2-40B4-BE49-F238E27FC236}">
                  <a16:creationId xmlns:a16="http://schemas.microsoft.com/office/drawing/2014/main" id="{97673E4D-71BC-2F23-D335-D2E59BC654E8}"/>
                </a:ext>
              </a:extLst>
            </p:cNvPr>
            <p:cNvSpPr/>
            <p:nvPr/>
          </p:nvSpPr>
          <p:spPr>
            <a:xfrm>
              <a:off x="8884666"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36" name="Volný tvar: obrazec 1135">
              <a:extLst>
                <a:ext uri="{FF2B5EF4-FFF2-40B4-BE49-F238E27FC236}">
                  <a16:creationId xmlns:a16="http://schemas.microsoft.com/office/drawing/2014/main" id="{D2595247-888E-A1DB-8A3E-5473B2252DAC}"/>
                </a:ext>
              </a:extLst>
            </p:cNvPr>
            <p:cNvSpPr/>
            <p:nvPr/>
          </p:nvSpPr>
          <p:spPr>
            <a:xfrm>
              <a:off x="9213722"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37" name="Volný tvar: obrazec 1136">
              <a:extLst>
                <a:ext uri="{FF2B5EF4-FFF2-40B4-BE49-F238E27FC236}">
                  <a16:creationId xmlns:a16="http://schemas.microsoft.com/office/drawing/2014/main" id="{9D558B99-D7AC-FB1F-929B-B55C655E414D}"/>
                </a:ext>
              </a:extLst>
            </p:cNvPr>
            <p:cNvSpPr/>
            <p:nvPr/>
          </p:nvSpPr>
          <p:spPr>
            <a:xfrm>
              <a:off x="9542906" y="4684204"/>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38" name="Volný tvar: obrazec 1137">
              <a:extLst>
                <a:ext uri="{FF2B5EF4-FFF2-40B4-BE49-F238E27FC236}">
                  <a16:creationId xmlns:a16="http://schemas.microsoft.com/office/drawing/2014/main" id="{EE88E08C-A5CC-E4BF-871F-BE2C081E1291}"/>
                </a:ext>
              </a:extLst>
            </p:cNvPr>
            <p:cNvSpPr/>
            <p:nvPr/>
          </p:nvSpPr>
          <p:spPr>
            <a:xfrm>
              <a:off x="9872154"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39" name="Volný tvar: obrazec 1138">
              <a:extLst>
                <a:ext uri="{FF2B5EF4-FFF2-40B4-BE49-F238E27FC236}">
                  <a16:creationId xmlns:a16="http://schemas.microsoft.com/office/drawing/2014/main" id="{1B6FF201-7936-034F-0F52-FABC2768915E}"/>
                </a:ext>
              </a:extLst>
            </p:cNvPr>
            <p:cNvSpPr/>
            <p:nvPr/>
          </p:nvSpPr>
          <p:spPr>
            <a:xfrm>
              <a:off x="10201402"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40" name="Volný tvar: obrazec 1139">
              <a:extLst>
                <a:ext uri="{FF2B5EF4-FFF2-40B4-BE49-F238E27FC236}">
                  <a16:creationId xmlns:a16="http://schemas.microsoft.com/office/drawing/2014/main" id="{992E2FCB-5F3D-4C2E-97F7-5BD63364835C}"/>
                </a:ext>
              </a:extLst>
            </p:cNvPr>
            <p:cNvSpPr/>
            <p:nvPr/>
          </p:nvSpPr>
          <p:spPr>
            <a:xfrm>
              <a:off x="10530649" y="4684204"/>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41" name="Volný tvar: obrazec 1140">
              <a:extLst>
                <a:ext uri="{FF2B5EF4-FFF2-40B4-BE49-F238E27FC236}">
                  <a16:creationId xmlns:a16="http://schemas.microsoft.com/office/drawing/2014/main" id="{A38464F9-F29F-1D0C-A19C-F356DFE55815}"/>
                </a:ext>
              </a:extLst>
            </p:cNvPr>
            <p:cNvSpPr/>
            <p:nvPr/>
          </p:nvSpPr>
          <p:spPr>
            <a:xfrm>
              <a:off x="10860023"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42" name="Volný tvar: obrazec 1141">
              <a:extLst>
                <a:ext uri="{FF2B5EF4-FFF2-40B4-BE49-F238E27FC236}">
                  <a16:creationId xmlns:a16="http://schemas.microsoft.com/office/drawing/2014/main" id="{70063E0E-8F1B-8A63-74E8-E207791C6F75}"/>
                </a:ext>
              </a:extLst>
            </p:cNvPr>
            <p:cNvSpPr/>
            <p:nvPr/>
          </p:nvSpPr>
          <p:spPr>
            <a:xfrm>
              <a:off x="11189144"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43" name="Volný tvar: obrazec 1142">
              <a:extLst>
                <a:ext uri="{FF2B5EF4-FFF2-40B4-BE49-F238E27FC236}">
                  <a16:creationId xmlns:a16="http://schemas.microsoft.com/office/drawing/2014/main" id="{383C82F6-3ADA-2BD6-539E-CEFB2F373A10}"/>
                </a:ext>
              </a:extLst>
            </p:cNvPr>
            <p:cNvSpPr/>
            <p:nvPr/>
          </p:nvSpPr>
          <p:spPr>
            <a:xfrm>
              <a:off x="11518455"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44" name="Volný tvar: obrazec 1143">
              <a:extLst>
                <a:ext uri="{FF2B5EF4-FFF2-40B4-BE49-F238E27FC236}">
                  <a16:creationId xmlns:a16="http://schemas.microsoft.com/office/drawing/2014/main" id="{681BAB53-B996-AEB8-720F-E6D037352987}"/>
                </a:ext>
              </a:extLst>
            </p:cNvPr>
            <p:cNvSpPr/>
            <p:nvPr/>
          </p:nvSpPr>
          <p:spPr>
            <a:xfrm>
              <a:off x="9542906" y="4921694"/>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45" name="Volný tvar: obrazec 1144">
              <a:extLst>
                <a:ext uri="{FF2B5EF4-FFF2-40B4-BE49-F238E27FC236}">
                  <a16:creationId xmlns:a16="http://schemas.microsoft.com/office/drawing/2014/main" id="{93577DC7-A252-20FF-E26E-BB772FC1240C}"/>
                </a:ext>
              </a:extLst>
            </p:cNvPr>
            <p:cNvSpPr/>
            <p:nvPr/>
          </p:nvSpPr>
          <p:spPr>
            <a:xfrm>
              <a:off x="9872154"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46" name="Volný tvar: obrazec 1145">
              <a:extLst>
                <a:ext uri="{FF2B5EF4-FFF2-40B4-BE49-F238E27FC236}">
                  <a16:creationId xmlns:a16="http://schemas.microsoft.com/office/drawing/2014/main" id="{036A6A03-9EE5-4A03-9B38-ADBFF5B29F47}"/>
                </a:ext>
              </a:extLst>
            </p:cNvPr>
            <p:cNvSpPr/>
            <p:nvPr/>
          </p:nvSpPr>
          <p:spPr>
            <a:xfrm>
              <a:off x="10201402"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47" name="Volný tvar: obrazec 1146">
              <a:extLst>
                <a:ext uri="{FF2B5EF4-FFF2-40B4-BE49-F238E27FC236}">
                  <a16:creationId xmlns:a16="http://schemas.microsoft.com/office/drawing/2014/main" id="{35E82F30-F70D-79E6-20C8-69EFB16B2FF5}"/>
                </a:ext>
              </a:extLst>
            </p:cNvPr>
            <p:cNvSpPr/>
            <p:nvPr/>
          </p:nvSpPr>
          <p:spPr>
            <a:xfrm>
              <a:off x="10530649" y="4921694"/>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48" name="Volný tvar: obrazec 1147">
              <a:extLst>
                <a:ext uri="{FF2B5EF4-FFF2-40B4-BE49-F238E27FC236}">
                  <a16:creationId xmlns:a16="http://schemas.microsoft.com/office/drawing/2014/main" id="{18D11C09-171D-B182-FDB8-07D9616CC35C}"/>
                </a:ext>
              </a:extLst>
            </p:cNvPr>
            <p:cNvSpPr/>
            <p:nvPr/>
          </p:nvSpPr>
          <p:spPr>
            <a:xfrm>
              <a:off x="10860023"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49" name="Volný tvar: obrazec 1148">
              <a:extLst>
                <a:ext uri="{FF2B5EF4-FFF2-40B4-BE49-F238E27FC236}">
                  <a16:creationId xmlns:a16="http://schemas.microsoft.com/office/drawing/2014/main" id="{880F876F-7C92-1E71-33B5-4AC03F1835B4}"/>
                </a:ext>
              </a:extLst>
            </p:cNvPr>
            <p:cNvSpPr/>
            <p:nvPr/>
          </p:nvSpPr>
          <p:spPr>
            <a:xfrm>
              <a:off x="11189144"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50" name="Volný tvar: obrazec 1149">
              <a:extLst>
                <a:ext uri="{FF2B5EF4-FFF2-40B4-BE49-F238E27FC236}">
                  <a16:creationId xmlns:a16="http://schemas.microsoft.com/office/drawing/2014/main" id="{9FE013FE-4820-C82A-4EF2-541B2C5B4BE8}"/>
                </a:ext>
              </a:extLst>
            </p:cNvPr>
            <p:cNvSpPr/>
            <p:nvPr/>
          </p:nvSpPr>
          <p:spPr>
            <a:xfrm>
              <a:off x="11518455"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51" name="Volný tvar: obrazec 1150">
              <a:extLst>
                <a:ext uri="{FF2B5EF4-FFF2-40B4-BE49-F238E27FC236}">
                  <a16:creationId xmlns:a16="http://schemas.microsoft.com/office/drawing/2014/main" id="{4266CF0A-5833-A7E1-7AE2-08EBE344750A}"/>
                </a:ext>
              </a:extLst>
            </p:cNvPr>
            <p:cNvSpPr/>
            <p:nvPr/>
          </p:nvSpPr>
          <p:spPr>
            <a:xfrm>
              <a:off x="982535"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52" name="Volný tvar: obrazec 1151">
              <a:extLst>
                <a:ext uri="{FF2B5EF4-FFF2-40B4-BE49-F238E27FC236}">
                  <a16:creationId xmlns:a16="http://schemas.microsoft.com/office/drawing/2014/main" id="{9DDDB865-C0AC-B922-7A7D-1F28C130FEA7}"/>
                </a:ext>
              </a:extLst>
            </p:cNvPr>
            <p:cNvSpPr/>
            <p:nvPr/>
          </p:nvSpPr>
          <p:spPr>
            <a:xfrm>
              <a:off x="1311783"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53" name="Volný tvar: obrazec 1152">
              <a:extLst>
                <a:ext uri="{FF2B5EF4-FFF2-40B4-BE49-F238E27FC236}">
                  <a16:creationId xmlns:a16="http://schemas.microsoft.com/office/drawing/2014/main" id="{8B539F76-356E-8BD1-F575-79B808C84116}"/>
                </a:ext>
              </a:extLst>
            </p:cNvPr>
            <p:cNvSpPr/>
            <p:nvPr/>
          </p:nvSpPr>
          <p:spPr>
            <a:xfrm>
              <a:off x="1641030"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54" name="Volný tvar: obrazec 1153">
              <a:extLst>
                <a:ext uri="{FF2B5EF4-FFF2-40B4-BE49-F238E27FC236}">
                  <a16:creationId xmlns:a16="http://schemas.microsoft.com/office/drawing/2014/main" id="{F99C2E3E-78C1-0458-DFC7-274A4D6D6577}"/>
                </a:ext>
              </a:extLst>
            </p:cNvPr>
            <p:cNvSpPr/>
            <p:nvPr/>
          </p:nvSpPr>
          <p:spPr>
            <a:xfrm>
              <a:off x="1970341"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55" name="Volný tvar: obrazec 1154">
              <a:extLst>
                <a:ext uri="{FF2B5EF4-FFF2-40B4-BE49-F238E27FC236}">
                  <a16:creationId xmlns:a16="http://schemas.microsoft.com/office/drawing/2014/main" id="{F5503D5E-12E6-2A66-D2F6-23F519738AAE}"/>
                </a:ext>
              </a:extLst>
            </p:cNvPr>
            <p:cNvSpPr/>
            <p:nvPr/>
          </p:nvSpPr>
          <p:spPr>
            <a:xfrm>
              <a:off x="2299398" y="4206303"/>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56" name="Volný tvar: obrazec 1155">
              <a:extLst>
                <a:ext uri="{FF2B5EF4-FFF2-40B4-BE49-F238E27FC236}">
                  <a16:creationId xmlns:a16="http://schemas.microsoft.com/office/drawing/2014/main" id="{B64920A4-ABBB-51A7-724F-75C1A3AA3BBB}"/>
                </a:ext>
              </a:extLst>
            </p:cNvPr>
            <p:cNvSpPr/>
            <p:nvPr/>
          </p:nvSpPr>
          <p:spPr>
            <a:xfrm>
              <a:off x="2628836"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57" name="Volný tvar: obrazec 1156">
              <a:extLst>
                <a:ext uri="{FF2B5EF4-FFF2-40B4-BE49-F238E27FC236}">
                  <a16:creationId xmlns:a16="http://schemas.microsoft.com/office/drawing/2014/main" id="{A0E81F23-109D-EDFD-F522-6CD8CE1304FF}"/>
                </a:ext>
              </a:extLst>
            </p:cNvPr>
            <p:cNvSpPr/>
            <p:nvPr/>
          </p:nvSpPr>
          <p:spPr>
            <a:xfrm>
              <a:off x="295802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58" name="Volný tvar: obrazec 1157">
              <a:extLst>
                <a:ext uri="{FF2B5EF4-FFF2-40B4-BE49-F238E27FC236}">
                  <a16:creationId xmlns:a16="http://schemas.microsoft.com/office/drawing/2014/main" id="{D353AB4F-0B80-0F2F-C205-F2918F94ED04}"/>
                </a:ext>
              </a:extLst>
            </p:cNvPr>
            <p:cNvSpPr/>
            <p:nvPr/>
          </p:nvSpPr>
          <p:spPr>
            <a:xfrm>
              <a:off x="3287395"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59" name="Volný tvar: obrazec 1158">
              <a:extLst>
                <a:ext uri="{FF2B5EF4-FFF2-40B4-BE49-F238E27FC236}">
                  <a16:creationId xmlns:a16="http://schemas.microsoft.com/office/drawing/2014/main" id="{450076B1-9EA2-5CBF-35F7-C1848A20CC0C}"/>
                </a:ext>
              </a:extLst>
            </p:cNvPr>
            <p:cNvSpPr/>
            <p:nvPr/>
          </p:nvSpPr>
          <p:spPr>
            <a:xfrm>
              <a:off x="3616515" y="4206303"/>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60" name="Volný tvar: obrazec 1159">
              <a:extLst>
                <a:ext uri="{FF2B5EF4-FFF2-40B4-BE49-F238E27FC236}">
                  <a16:creationId xmlns:a16="http://schemas.microsoft.com/office/drawing/2014/main" id="{783A8FB8-C20C-7B7A-871A-EB7CB1189661}"/>
                </a:ext>
              </a:extLst>
            </p:cNvPr>
            <p:cNvSpPr/>
            <p:nvPr/>
          </p:nvSpPr>
          <p:spPr>
            <a:xfrm>
              <a:off x="3945890"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61" name="Volný tvar: obrazec 1160">
              <a:extLst>
                <a:ext uri="{FF2B5EF4-FFF2-40B4-BE49-F238E27FC236}">
                  <a16:creationId xmlns:a16="http://schemas.microsoft.com/office/drawing/2014/main" id="{FD20DAC3-CE84-D1DE-CE63-560010A2476D}"/>
                </a:ext>
              </a:extLst>
            </p:cNvPr>
            <p:cNvSpPr/>
            <p:nvPr/>
          </p:nvSpPr>
          <p:spPr>
            <a:xfrm>
              <a:off x="427501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62" name="Volný tvar: obrazec 1161">
              <a:extLst>
                <a:ext uri="{FF2B5EF4-FFF2-40B4-BE49-F238E27FC236}">
                  <a16:creationId xmlns:a16="http://schemas.microsoft.com/office/drawing/2014/main" id="{236A782C-9197-58C0-6102-3CF26D0F35C7}"/>
                </a:ext>
              </a:extLst>
            </p:cNvPr>
            <p:cNvSpPr/>
            <p:nvPr/>
          </p:nvSpPr>
          <p:spPr>
            <a:xfrm>
              <a:off x="4604321"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63" name="Volný tvar: obrazec 1162">
              <a:extLst>
                <a:ext uri="{FF2B5EF4-FFF2-40B4-BE49-F238E27FC236}">
                  <a16:creationId xmlns:a16="http://schemas.microsoft.com/office/drawing/2014/main" id="{D4AA4B91-B13E-7145-6028-8FA9D8746C3D}"/>
                </a:ext>
              </a:extLst>
            </p:cNvPr>
            <p:cNvSpPr/>
            <p:nvPr/>
          </p:nvSpPr>
          <p:spPr>
            <a:xfrm>
              <a:off x="4933505"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64" name="Volný tvar: obrazec 1163">
              <a:extLst>
                <a:ext uri="{FF2B5EF4-FFF2-40B4-BE49-F238E27FC236}">
                  <a16:creationId xmlns:a16="http://schemas.microsoft.com/office/drawing/2014/main" id="{CA61580B-59F1-8E0D-FC71-45A897BCD533}"/>
                </a:ext>
              </a:extLst>
            </p:cNvPr>
            <p:cNvSpPr/>
            <p:nvPr/>
          </p:nvSpPr>
          <p:spPr>
            <a:xfrm>
              <a:off x="982535"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65" name="Volný tvar: obrazec 1164">
              <a:extLst>
                <a:ext uri="{FF2B5EF4-FFF2-40B4-BE49-F238E27FC236}">
                  <a16:creationId xmlns:a16="http://schemas.microsoft.com/office/drawing/2014/main" id="{9EE6B7F8-E445-2C63-C10F-3B56BA5B2FB9}"/>
                </a:ext>
              </a:extLst>
            </p:cNvPr>
            <p:cNvSpPr/>
            <p:nvPr/>
          </p:nvSpPr>
          <p:spPr>
            <a:xfrm>
              <a:off x="1311783"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68"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66" name="Volný tvar: obrazec 1165">
              <a:extLst>
                <a:ext uri="{FF2B5EF4-FFF2-40B4-BE49-F238E27FC236}">
                  <a16:creationId xmlns:a16="http://schemas.microsoft.com/office/drawing/2014/main" id="{EF166C27-F765-7CB1-4722-5735C72488DC}"/>
                </a:ext>
              </a:extLst>
            </p:cNvPr>
            <p:cNvSpPr/>
            <p:nvPr/>
          </p:nvSpPr>
          <p:spPr>
            <a:xfrm>
              <a:off x="1641030"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209"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67" name="Volný tvar: obrazec 1166">
              <a:extLst>
                <a:ext uri="{FF2B5EF4-FFF2-40B4-BE49-F238E27FC236}">
                  <a16:creationId xmlns:a16="http://schemas.microsoft.com/office/drawing/2014/main" id="{14A47496-539F-4CE6-56CB-CBF489243D4B}"/>
                </a:ext>
              </a:extLst>
            </p:cNvPr>
            <p:cNvSpPr/>
            <p:nvPr/>
          </p:nvSpPr>
          <p:spPr>
            <a:xfrm>
              <a:off x="1970341"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4"/>
                  </a:lnTo>
                  <a:cubicBezTo>
                    <a:pt x="27623" y="23051"/>
                    <a:pt x="122618" y="101917"/>
                    <a:pt x="147066" y="127699"/>
                  </a:cubicBezTo>
                  <a:lnTo>
                    <a:pt x="151638" y="127699"/>
                  </a:lnTo>
                  <a:cubicBezTo>
                    <a:pt x="176149" y="101917"/>
                    <a:pt x="271082" y="23051"/>
                    <a:pt x="298767"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68" name="Volný tvar: obrazec 1167">
              <a:extLst>
                <a:ext uri="{FF2B5EF4-FFF2-40B4-BE49-F238E27FC236}">
                  <a16:creationId xmlns:a16="http://schemas.microsoft.com/office/drawing/2014/main" id="{E728CE07-C170-7D5D-AD47-8EFF115755CE}"/>
                </a:ext>
              </a:extLst>
            </p:cNvPr>
            <p:cNvSpPr/>
            <p:nvPr/>
          </p:nvSpPr>
          <p:spPr>
            <a:xfrm>
              <a:off x="2299398" y="4443793"/>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4"/>
                  </a:lnTo>
                  <a:cubicBezTo>
                    <a:pt x="27623" y="23051"/>
                    <a:pt x="122555" y="101917"/>
                    <a:pt x="147066" y="127699"/>
                  </a:cubicBezTo>
                  <a:lnTo>
                    <a:pt x="151638" y="127699"/>
                  </a:lnTo>
                  <a:cubicBezTo>
                    <a:pt x="176086" y="101917"/>
                    <a:pt x="271082" y="23051"/>
                    <a:pt x="298704"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69" name="Volný tvar: obrazec 1168">
              <a:extLst>
                <a:ext uri="{FF2B5EF4-FFF2-40B4-BE49-F238E27FC236}">
                  <a16:creationId xmlns:a16="http://schemas.microsoft.com/office/drawing/2014/main" id="{A48D1B47-06B7-AB53-E71F-83AD8871BF24}"/>
                </a:ext>
              </a:extLst>
            </p:cNvPr>
            <p:cNvSpPr/>
            <p:nvPr/>
          </p:nvSpPr>
          <p:spPr>
            <a:xfrm>
              <a:off x="2628836"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70" name="Volný tvar: obrazec 1169">
              <a:extLst>
                <a:ext uri="{FF2B5EF4-FFF2-40B4-BE49-F238E27FC236}">
                  <a16:creationId xmlns:a16="http://schemas.microsoft.com/office/drawing/2014/main" id="{941A785B-72D1-0B24-44A7-012D4A627F50}"/>
                </a:ext>
              </a:extLst>
            </p:cNvPr>
            <p:cNvSpPr/>
            <p:nvPr/>
          </p:nvSpPr>
          <p:spPr>
            <a:xfrm>
              <a:off x="295802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71" name="Volný tvar: obrazec 1170">
              <a:extLst>
                <a:ext uri="{FF2B5EF4-FFF2-40B4-BE49-F238E27FC236}">
                  <a16:creationId xmlns:a16="http://schemas.microsoft.com/office/drawing/2014/main" id="{CF295653-789C-1D0B-6367-C7A16E68BF97}"/>
                </a:ext>
              </a:extLst>
            </p:cNvPr>
            <p:cNvSpPr/>
            <p:nvPr/>
          </p:nvSpPr>
          <p:spPr>
            <a:xfrm>
              <a:off x="3287395"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72" name="Volný tvar: obrazec 1171">
              <a:extLst>
                <a:ext uri="{FF2B5EF4-FFF2-40B4-BE49-F238E27FC236}">
                  <a16:creationId xmlns:a16="http://schemas.microsoft.com/office/drawing/2014/main" id="{5F4CD7E2-2C00-1442-2A0C-AFCB91E3D6D5}"/>
                </a:ext>
              </a:extLst>
            </p:cNvPr>
            <p:cNvSpPr/>
            <p:nvPr/>
          </p:nvSpPr>
          <p:spPr>
            <a:xfrm>
              <a:off x="3616515" y="4443793"/>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1"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73" name="Volný tvar: obrazec 1172">
              <a:extLst>
                <a:ext uri="{FF2B5EF4-FFF2-40B4-BE49-F238E27FC236}">
                  <a16:creationId xmlns:a16="http://schemas.microsoft.com/office/drawing/2014/main" id="{E5D69F40-754F-17B1-CE08-9AE8B8E7016D}"/>
                </a:ext>
              </a:extLst>
            </p:cNvPr>
            <p:cNvSpPr/>
            <p:nvPr/>
          </p:nvSpPr>
          <p:spPr>
            <a:xfrm>
              <a:off x="3945890"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74" name="Volný tvar: obrazec 1173">
              <a:extLst>
                <a:ext uri="{FF2B5EF4-FFF2-40B4-BE49-F238E27FC236}">
                  <a16:creationId xmlns:a16="http://schemas.microsoft.com/office/drawing/2014/main" id="{BC2A54EB-DD9A-04F6-E69D-BA9180D63543}"/>
                </a:ext>
              </a:extLst>
            </p:cNvPr>
            <p:cNvSpPr/>
            <p:nvPr/>
          </p:nvSpPr>
          <p:spPr>
            <a:xfrm>
              <a:off x="427501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75" name="Volný tvar: obrazec 1174">
              <a:extLst>
                <a:ext uri="{FF2B5EF4-FFF2-40B4-BE49-F238E27FC236}">
                  <a16:creationId xmlns:a16="http://schemas.microsoft.com/office/drawing/2014/main" id="{35F4BA1D-50A7-FE51-5D18-BDE504A21274}"/>
                </a:ext>
              </a:extLst>
            </p:cNvPr>
            <p:cNvSpPr/>
            <p:nvPr/>
          </p:nvSpPr>
          <p:spPr>
            <a:xfrm>
              <a:off x="4604321"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76" name="Volný tvar: obrazec 1175">
              <a:extLst>
                <a:ext uri="{FF2B5EF4-FFF2-40B4-BE49-F238E27FC236}">
                  <a16:creationId xmlns:a16="http://schemas.microsoft.com/office/drawing/2014/main" id="{ECCB91A7-E114-051C-F87F-ADDF79432DE1}"/>
                </a:ext>
              </a:extLst>
            </p:cNvPr>
            <p:cNvSpPr/>
            <p:nvPr/>
          </p:nvSpPr>
          <p:spPr>
            <a:xfrm>
              <a:off x="4933505"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4"/>
                  </a:lnTo>
                  <a:cubicBezTo>
                    <a:pt x="27623" y="23051"/>
                    <a:pt x="122555" y="101917"/>
                    <a:pt x="147066" y="127699"/>
                  </a:cubicBezTo>
                  <a:lnTo>
                    <a:pt x="151702" y="127699"/>
                  </a:lnTo>
                  <a:cubicBezTo>
                    <a:pt x="176149" y="101917"/>
                    <a:pt x="271145"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77" name="Volný tvar: obrazec 1176">
              <a:extLst>
                <a:ext uri="{FF2B5EF4-FFF2-40B4-BE49-F238E27FC236}">
                  <a16:creationId xmlns:a16="http://schemas.microsoft.com/office/drawing/2014/main" id="{8C4DC7D8-579A-A32D-E965-F955FB077C51}"/>
                </a:ext>
              </a:extLst>
            </p:cNvPr>
            <p:cNvSpPr/>
            <p:nvPr/>
          </p:nvSpPr>
          <p:spPr>
            <a:xfrm>
              <a:off x="5262753"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78" name="Volný tvar: obrazec 1177">
              <a:extLst>
                <a:ext uri="{FF2B5EF4-FFF2-40B4-BE49-F238E27FC236}">
                  <a16:creationId xmlns:a16="http://schemas.microsoft.com/office/drawing/2014/main" id="{184AD5D9-00B7-844E-EAFE-0E388D0B3BC2}"/>
                </a:ext>
              </a:extLst>
            </p:cNvPr>
            <p:cNvSpPr/>
            <p:nvPr/>
          </p:nvSpPr>
          <p:spPr>
            <a:xfrm>
              <a:off x="5592000" y="4206303"/>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79" name="Volný tvar: obrazec 1178">
              <a:extLst>
                <a:ext uri="{FF2B5EF4-FFF2-40B4-BE49-F238E27FC236}">
                  <a16:creationId xmlns:a16="http://schemas.microsoft.com/office/drawing/2014/main" id="{8AC0A14D-6A5C-D5DD-76C5-63A0AD43699A}"/>
                </a:ext>
              </a:extLst>
            </p:cNvPr>
            <p:cNvSpPr/>
            <p:nvPr/>
          </p:nvSpPr>
          <p:spPr>
            <a:xfrm>
              <a:off x="5921184"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80" name="Volný tvar: obrazec 1179">
              <a:extLst>
                <a:ext uri="{FF2B5EF4-FFF2-40B4-BE49-F238E27FC236}">
                  <a16:creationId xmlns:a16="http://schemas.microsoft.com/office/drawing/2014/main" id="{23FCB016-3454-F118-9243-7C1D365F6D7D}"/>
                </a:ext>
              </a:extLst>
            </p:cNvPr>
            <p:cNvSpPr/>
            <p:nvPr/>
          </p:nvSpPr>
          <p:spPr>
            <a:xfrm>
              <a:off x="6250559" y="4206303"/>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81" name="Volný tvar: obrazec 1180">
              <a:extLst>
                <a:ext uri="{FF2B5EF4-FFF2-40B4-BE49-F238E27FC236}">
                  <a16:creationId xmlns:a16="http://schemas.microsoft.com/office/drawing/2014/main" id="{2150CDDC-B985-1592-2303-880B6404E687}"/>
                </a:ext>
              </a:extLst>
            </p:cNvPr>
            <p:cNvSpPr/>
            <p:nvPr/>
          </p:nvSpPr>
          <p:spPr>
            <a:xfrm>
              <a:off x="6579679" y="4206303"/>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82" name="Volný tvar: obrazec 1181">
              <a:extLst>
                <a:ext uri="{FF2B5EF4-FFF2-40B4-BE49-F238E27FC236}">
                  <a16:creationId xmlns:a16="http://schemas.microsoft.com/office/drawing/2014/main" id="{ABD1DD5F-25EF-EA0D-2C58-E8F9416A5540}"/>
                </a:ext>
              </a:extLst>
            </p:cNvPr>
            <p:cNvSpPr/>
            <p:nvPr/>
          </p:nvSpPr>
          <p:spPr>
            <a:xfrm>
              <a:off x="6909117"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83" name="Volný tvar: obrazec 1182">
              <a:extLst>
                <a:ext uri="{FF2B5EF4-FFF2-40B4-BE49-F238E27FC236}">
                  <a16:creationId xmlns:a16="http://schemas.microsoft.com/office/drawing/2014/main" id="{CF30756B-8DBF-0221-792F-01D5C93D889B}"/>
                </a:ext>
              </a:extLst>
            </p:cNvPr>
            <p:cNvSpPr/>
            <p:nvPr/>
          </p:nvSpPr>
          <p:spPr>
            <a:xfrm>
              <a:off x="7238301"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84" name="Volný tvar: obrazec 1183">
              <a:extLst>
                <a:ext uri="{FF2B5EF4-FFF2-40B4-BE49-F238E27FC236}">
                  <a16:creationId xmlns:a16="http://schemas.microsoft.com/office/drawing/2014/main" id="{5273073D-59E9-D7CA-0AD7-90191FF06155}"/>
                </a:ext>
              </a:extLst>
            </p:cNvPr>
            <p:cNvSpPr/>
            <p:nvPr/>
          </p:nvSpPr>
          <p:spPr>
            <a:xfrm>
              <a:off x="7567548"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85" name="Volný tvar: obrazec 1184">
              <a:extLst>
                <a:ext uri="{FF2B5EF4-FFF2-40B4-BE49-F238E27FC236}">
                  <a16:creationId xmlns:a16="http://schemas.microsoft.com/office/drawing/2014/main" id="{C9960F4A-76BC-2A76-CA97-D34D207B0796}"/>
                </a:ext>
              </a:extLst>
            </p:cNvPr>
            <p:cNvSpPr/>
            <p:nvPr/>
          </p:nvSpPr>
          <p:spPr>
            <a:xfrm>
              <a:off x="7896732"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86" name="Volný tvar: obrazec 1185">
              <a:extLst>
                <a:ext uri="{FF2B5EF4-FFF2-40B4-BE49-F238E27FC236}">
                  <a16:creationId xmlns:a16="http://schemas.microsoft.com/office/drawing/2014/main" id="{AA7E092E-151C-1F5C-6582-86F0861CB4BA}"/>
                </a:ext>
              </a:extLst>
            </p:cNvPr>
            <p:cNvSpPr/>
            <p:nvPr/>
          </p:nvSpPr>
          <p:spPr>
            <a:xfrm>
              <a:off x="8226107" y="4206303"/>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87" name="Volný tvar: obrazec 1186">
              <a:extLst>
                <a:ext uri="{FF2B5EF4-FFF2-40B4-BE49-F238E27FC236}">
                  <a16:creationId xmlns:a16="http://schemas.microsoft.com/office/drawing/2014/main" id="{B165BD77-CFB3-8ED2-17FD-A74B4643A020}"/>
                </a:ext>
              </a:extLst>
            </p:cNvPr>
            <p:cNvSpPr/>
            <p:nvPr/>
          </p:nvSpPr>
          <p:spPr>
            <a:xfrm>
              <a:off x="8555228" y="4206303"/>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188" name="Volný tvar: obrazec 1187">
              <a:extLst>
                <a:ext uri="{FF2B5EF4-FFF2-40B4-BE49-F238E27FC236}">
                  <a16:creationId xmlns:a16="http://schemas.microsoft.com/office/drawing/2014/main" id="{4EB2BB25-7AF9-AD19-98EC-31F74EBAB8B3}"/>
                </a:ext>
              </a:extLst>
            </p:cNvPr>
            <p:cNvSpPr/>
            <p:nvPr/>
          </p:nvSpPr>
          <p:spPr>
            <a:xfrm>
              <a:off x="8884666"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89" name="Volný tvar: obrazec 1188">
              <a:extLst>
                <a:ext uri="{FF2B5EF4-FFF2-40B4-BE49-F238E27FC236}">
                  <a16:creationId xmlns:a16="http://schemas.microsoft.com/office/drawing/2014/main" id="{2531F16B-8ABE-A489-B890-F26E64DC0861}"/>
                </a:ext>
              </a:extLst>
            </p:cNvPr>
            <p:cNvSpPr/>
            <p:nvPr/>
          </p:nvSpPr>
          <p:spPr>
            <a:xfrm>
              <a:off x="9213722"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0" name="Volný tvar: obrazec 1189">
              <a:extLst>
                <a:ext uri="{FF2B5EF4-FFF2-40B4-BE49-F238E27FC236}">
                  <a16:creationId xmlns:a16="http://schemas.microsoft.com/office/drawing/2014/main" id="{9C0641D3-A48B-7675-67C9-E2FECC4F45DA}"/>
                </a:ext>
              </a:extLst>
            </p:cNvPr>
            <p:cNvSpPr/>
            <p:nvPr/>
          </p:nvSpPr>
          <p:spPr>
            <a:xfrm>
              <a:off x="5262753"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91" name="Volný tvar: obrazec 1190">
              <a:extLst>
                <a:ext uri="{FF2B5EF4-FFF2-40B4-BE49-F238E27FC236}">
                  <a16:creationId xmlns:a16="http://schemas.microsoft.com/office/drawing/2014/main" id="{915304C9-C8E9-2B1F-8670-B240CC7DAAA7}"/>
                </a:ext>
              </a:extLst>
            </p:cNvPr>
            <p:cNvSpPr/>
            <p:nvPr/>
          </p:nvSpPr>
          <p:spPr>
            <a:xfrm>
              <a:off x="5592000" y="4443793"/>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2" name="Volný tvar: obrazec 1191">
              <a:extLst>
                <a:ext uri="{FF2B5EF4-FFF2-40B4-BE49-F238E27FC236}">
                  <a16:creationId xmlns:a16="http://schemas.microsoft.com/office/drawing/2014/main" id="{26B67A76-BFCC-B133-1E9C-DF0F05F67524}"/>
                </a:ext>
              </a:extLst>
            </p:cNvPr>
            <p:cNvSpPr/>
            <p:nvPr/>
          </p:nvSpPr>
          <p:spPr>
            <a:xfrm>
              <a:off x="5921184"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145" y="23051"/>
                    <a:pt x="298768"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3" name="Volný tvar: obrazec 1192">
              <a:extLst>
                <a:ext uri="{FF2B5EF4-FFF2-40B4-BE49-F238E27FC236}">
                  <a16:creationId xmlns:a16="http://schemas.microsoft.com/office/drawing/2014/main" id="{EEB201C4-1D0C-C73F-0067-AC5AE4393C34}"/>
                </a:ext>
              </a:extLst>
            </p:cNvPr>
            <p:cNvSpPr/>
            <p:nvPr/>
          </p:nvSpPr>
          <p:spPr>
            <a:xfrm>
              <a:off x="6250559" y="4443793"/>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4"/>
                  </a:lnTo>
                  <a:cubicBezTo>
                    <a:pt x="27622" y="23051"/>
                    <a:pt x="122618" y="101917"/>
                    <a:pt x="147066" y="127699"/>
                  </a:cubicBezTo>
                  <a:lnTo>
                    <a:pt x="151638" y="127699"/>
                  </a:lnTo>
                  <a:cubicBezTo>
                    <a:pt x="176149" y="101917"/>
                    <a:pt x="271082"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4" name="Volný tvar: obrazec 1193">
              <a:extLst>
                <a:ext uri="{FF2B5EF4-FFF2-40B4-BE49-F238E27FC236}">
                  <a16:creationId xmlns:a16="http://schemas.microsoft.com/office/drawing/2014/main" id="{7A3B38F3-DC0C-9C55-F559-7ED613E3B67A}"/>
                </a:ext>
              </a:extLst>
            </p:cNvPr>
            <p:cNvSpPr/>
            <p:nvPr/>
          </p:nvSpPr>
          <p:spPr>
            <a:xfrm>
              <a:off x="6579679" y="4443793"/>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4"/>
                  </a:lnTo>
                  <a:cubicBezTo>
                    <a:pt x="27622" y="23051"/>
                    <a:pt x="122555" y="101917"/>
                    <a:pt x="147065" y="127699"/>
                  </a:cubicBezTo>
                  <a:lnTo>
                    <a:pt x="151638" y="127699"/>
                  </a:lnTo>
                  <a:cubicBezTo>
                    <a:pt x="176085" y="101917"/>
                    <a:pt x="271081" y="23051"/>
                    <a:pt x="298703"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195" name="Volný tvar: obrazec 1194">
              <a:extLst>
                <a:ext uri="{FF2B5EF4-FFF2-40B4-BE49-F238E27FC236}">
                  <a16:creationId xmlns:a16="http://schemas.microsoft.com/office/drawing/2014/main" id="{B058449E-222B-1181-9EFE-A37CF4B85425}"/>
                </a:ext>
              </a:extLst>
            </p:cNvPr>
            <p:cNvSpPr/>
            <p:nvPr/>
          </p:nvSpPr>
          <p:spPr>
            <a:xfrm>
              <a:off x="6909117"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4"/>
                  </a:lnTo>
                  <a:cubicBezTo>
                    <a:pt x="27622" y="23051"/>
                    <a:pt x="122618" y="101917"/>
                    <a:pt x="147065" y="127699"/>
                  </a:cubicBezTo>
                  <a:lnTo>
                    <a:pt x="151638" y="127699"/>
                  </a:lnTo>
                  <a:cubicBezTo>
                    <a:pt x="176085"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96" name="Volný tvar: obrazec 1195">
              <a:extLst>
                <a:ext uri="{FF2B5EF4-FFF2-40B4-BE49-F238E27FC236}">
                  <a16:creationId xmlns:a16="http://schemas.microsoft.com/office/drawing/2014/main" id="{2AB71D84-B13A-E27B-A84B-D42E601B0F9D}"/>
                </a:ext>
              </a:extLst>
            </p:cNvPr>
            <p:cNvSpPr/>
            <p:nvPr/>
          </p:nvSpPr>
          <p:spPr>
            <a:xfrm>
              <a:off x="7238301"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085"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197" name="Volný tvar: obrazec 1196">
              <a:extLst>
                <a:ext uri="{FF2B5EF4-FFF2-40B4-BE49-F238E27FC236}">
                  <a16:creationId xmlns:a16="http://schemas.microsoft.com/office/drawing/2014/main" id="{A9DA07D7-DCA8-4F1E-5C02-E15BB3EC87AA}"/>
                </a:ext>
              </a:extLst>
            </p:cNvPr>
            <p:cNvSpPr/>
            <p:nvPr/>
          </p:nvSpPr>
          <p:spPr>
            <a:xfrm>
              <a:off x="7567548"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8" name="Volný tvar: obrazec 1197">
              <a:extLst>
                <a:ext uri="{FF2B5EF4-FFF2-40B4-BE49-F238E27FC236}">
                  <a16:creationId xmlns:a16="http://schemas.microsoft.com/office/drawing/2014/main" id="{F5DDA545-9154-3015-8431-08882DCFC397}"/>
                </a:ext>
              </a:extLst>
            </p:cNvPr>
            <p:cNvSpPr/>
            <p:nvPr/>
          </p:nvSpPr>
          <p:spPr>
            <a:xfrm>
              <a:off x="7896732"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199" name="Volný tvar: obrazec 1198">
              <a:extLst>
                <a:ext uri="{FF2B5EF4-FFF2-40B4-BE49-F238E27FC236}">
                  <a16:creationId xmlns:a16="http://schemas.microsoft.com/office/drawing/2014/main" id="{C464C2A7-86A8-4B67-9483-3C9182327A22}"/>
                </a:ext>
              </a:extLst>
            </p:cNvPr>
            <p:cNvSpPr/>
            <p:nvPr/>
          </p:nvSpPr>
          <p:spPr>
            <a:xfrm>
              <a:off x="8226107" y="4443793"/>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00" name="Volný tvar: obrazec 1199">
              <a:extLst>
                <a:ext uri="{FF2B5EF4-FFF2-40B4-BE49-F238E27FC236}">
                  <a16:creationId xmlns:a16="http://schemas.microsoft.com/office/drawing/2014/main" id="{5B9D7E73-27F0-246F-82D7-3F2440E2AECA}"/>
                </a:ext>
              </a:extLst>
            </p:cNvPr>
            <p:cNvSpPr/>
            <p:nvPr/>
          </p:nvSpPr>
          <p:spPr>
            <a:xfrm>
              <a:off x="8555228" y="4443793"/>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5 w 298767"/>
                <a:gd name="connsiteY4" fmla="*/ 127699 h 127698"/>
                <a:gd name="connsiteX5" fmla="*/ 151702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4"/>
                  </a:lnTo>
                  <a:cubicBezTo>
                    <a:pt x="27559" y="23051"/>
                    <a:pt x="122555" y="101917"/>
                    <a:pt x="147065" y="127699"/>
                  </a:cubicBezTo>
                  <a:lnTo>
                    <a:pt x="151702" y="127699"/>
                  </a:lnTo>
                  <a:cubicBezTo>
                    <a:pt x="176213" y="101917"/>
                    <a:pt x="271145"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01" name="Volný tvar: obrazec 1200">
              <a:extLst>
                <a:ext uri="{FF2B5EF4-FFF2-40B4-BE49-F238E27FC236}">
                  <a16:creationId xmlns:a16="http://schemas.microsoft.com/office/drawing/2014/main" id="{58DF344F-356F-7526-175F-4F9E9AAD1004}"/>
                </a:ext>
              </a:extLst>
            </p:cNvPr>
            <p:cNvSpPr/>
            <p:nvPr/>
          </p:nvSpPr>
          <p:spPr>
            <a:xfrm>
              <a:off x="8884666"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02" name="Volný tvar: obrazec 1201">
              <a:extLst>
                <a:ext uri="{FF2B5EF4-FFF2-40B4-BE49-F238E27FC236}">
                  <a16:creationId xmlns:a16="http://schemas.microsoft.com/office/drawing/2014/main" id="{5AF695D7-0318-8505-8643-3E312A78FF24}"/>
                </a:ext>
              </a:extLst>
            </p:cNvPr>
            <p:cNvSpPr/>
            <p:nvPr/>
          </p:nvSpPr>
          <p:spPr>
            <a:xfrm>
              <a:off x="9213722"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4"/>
                  </a:lnTo>
                  <a:cubicBezTo>
                    <a:pt x="27622" y="23051"/>
                    <a:pt x="122555" y="101917"/>
                    <a:pt x="147066" y="127699"/>
                  </a:cubicBezTo>
                  <a:lnTo>
                    <a:pt x="151638" y="127699"/>
                  </a:lnTo>
                  <a:cubicBezTo>
                    <a:pt x="176085"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03" name="Volný tvar: obrazec 1202">
              <a:extLst>
                <a:ext uri="{FF2B5EF4-FFF2-40B4-BE49-F238E27FC236}">
                  <a16:creationId xmlns:a16="http://schemas.microsoft.com/office/drawing/2014/main" id="{CC2EEF0F-BB6F-9106-641E-8E02B46F61F7}"/>
                </a:ext>
              </a:extLst>
            </p:cNvPr>
            <p:cNvSpPr/>
            <p:nvPr/>
          </p:nvSpPr>
          <p:spPr>
            <a:xfrm>
              <a:off x="9542906" y="4206303"/>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04" name="Volný tvar: obrazec 1203">
              <a:extLst>
                <a:ext uri="{FF2B5EF4-FFF2-40B4-BE49-F238E27FC236}">
                  <a16:creationId xmlns:a16="http://schemas.microsoft.com/office/drawing/2014/main" id="{3BA312CB-89DA-1CB4-0295-B5A03399AC0F}"/>
                </a:ext>
              </a:extLst>
            </p:cNvPr>
            <p:cNvSpPr/>
            <p:nvPr/>
          </p:nvSpPr>
          <p:spPr>
            <a:xfrm>
              <a:off x="9872154"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05" name="Volný tvar: obrazec 1204">
              <a:extLst>
                <a:ext uri="{FF2B5EF4-FFF2-40B4-BE49-F238E27FC236}">
                  <a16:creationId xmlns:a16="http://schemas.microsoft.com/office/drawing/2014/main" id="{CB687341-E202-957A-1AFE-388EA8EA6387}"/>
                </a:ext>
              </a:extLst>
            </p:cNvPr>
            <p:cNvSpPr/>
            <p:nvPr/>
          </p:nvSpPr>
          <p:spPr>
            <a:xfrm>
              <a:off x="10201402"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06" name="Volný tvar: obrazec 1205">
              <a:extLst>
                <a:ext uri="{FF2B5EF4-FFF2-40B4-BE49-F238E27FC236}">
                  <a16:creationId xmlns:a16="http://schemas.microsoft.com/office/drawing/2014/main" id="{77E5330C-ACF4-CA10-C2D1-AFDFB2F8CAC6}"/>
                </a:ext>
              </a:extLst>
            </p:cNvPr>
            <p:cNvSpPr/>
            <p:nvPr/>
          </p:nvSpPr>
          <p:spPr>
            <a:xfrm>
              <a:off x="10530649" y="4206303"/>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07" name="Volný tvar: obrazec 1206">
              <a:extLst>
                <a:ext uri="{FF2B5EF4-FFF2-40B4-BE49-F238E27FC236}">
                  <a16:creationId xmlns:a16="http://schemas.microsoft.com/office/drawing/2014/main" id="{10F1534B-1308-15B2-2650-543206C7E5FF}"/>
                </a:ext>
              </a:extLst>
            </p:cNvPr>
            <p:cNvSpPr/>
            <p:nvPr/>
          </p:nvSpPr>
          <p:spPr>
            <a:xfrm>
              <a:off x="10860023"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08" name="Volný tvar: obrazec 1207">
              <a:extLst>
                <a:ext uri="{FF2B5EF4-FFF2-40B4-BE49-F238E27FC236}">
                  <a16:creationId xmlns:a16="http://schemas.microsoft.com/office/drawing/2014/main" id="{590AD9D9-0B98-6DCB-843E-4F8D34DAA011}"/>
                </a:ext>
              </a:extLst>
            </p:cNvPr>
            <p:cNvSpPr/>
            <p:nvPr/>
          </p:nvSpPr>
          <p:spPr>
            <a:xfrm>
              <a:off x="11189144"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09" name="Volný tvar: obrazec 1208">
              <a:extLst>
                <a:ext uri="{FF2B5EF4-FFF2-40B4-BE49-F238E27FC236}">
                  <a16:creationId xmlns:a16="http://schemas.microsoft.com/office/drawing/2014/main" id="{CCEFF5C9-E706-86BF-1B05-37916A4A7FC3}"/>
                </a:ext>
              </a:extLst>
            </p:cNvPr>
            <p:cNvSpPr/>
            <p:nvPr/>
          </p:nvSpPr>
          <p:spPr>
            <a:xfrm>
              <a:off x="11518455"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10" name="Volný tvar: obrazec 1209">
              <a:extLst>
                <a:ext uri="{FF2B5EF4-FFF2-40B4-BE49-F238E27FC236}">
                  <a16:creationId xmlns:a16="http://schemas.microsoft.com/office/drawing/2014/main" id="{66C31FF8-5CA7-4DD9-5F36-02C1191709AF}"/>
                </a:ext>
              </a:extLst>
            </p:cNvPr>
            <p:cNvSpPr/>
            <p:nvPr/>
          </p:nvSpPr>
          <p:spPr>
            <a:xfrm>
              <a:off x="9542906" y="4443793"/>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11" name="Volný tvar: obrazec 1210">
              <a:extLst>
                <a:ext uri="{FF2B5EF4-FFF2-40B4-BE49-F238E27FC236}">
                  <a16:creationId xmlns:a16="http://schemas.microsoft.com/office/drawing/2014/main" id="{3EE359FD-F6DC-EBFC-AF51-44B51BC60F88}"/>
                </a:ext>
              </a:extLst>
            </p:cNvPr>
            <p:cNvSpPr/>
            <p:nvPr/>
          </p:nvSpPr>
          <p:spPr>
            <a:xfrm>
              <a:off x="9872154"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12" name="Volný tvar: obrazec 1211">
              <a:extLst>
                <a:ext uri="{FF2B5EF4-FFF2-40B4-BE49-F238E27FC236}">
                  <a16:creationId xmlns:a16="http://schemas.microsoft.com/office/drawing/2014/main" id="{96C02E75-6A42-4025-CDC9-574A812130A7}"/>
                </a:ext>
              </a:extLst>
            </p:cNvPr>
            <p:cNvSpPr/>
            <p:nvPr/>
          </p:nvSpPr>
          <p:spPr>
            <a:xfrm>
              <a:off x="10201402"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1"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13" name="Volný tvar: obrazec 1212">
              <a:extLst>
                <a:ext uri="{FF2B5EF4-FFF2-40B4-BE49-F238E27FC236}">
                  <a16:creationId xmlns:a16="http://schemas.microsoft.com/office/drawing/2014/main" id="{702A8BCF-4568-CD20-D88D-F80BA3CF17B6}"/>
                </a:ext>
              </a:extLst>
            </p:cNvPr>
            <p:cNvSpPr/>
            <p:nvPr/>
          </p:nvSpPr>
          <p:spPr>
            <a:xfrm>
              <a:off x="10530649" y="4443793"/>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14" name="Volný tvar: obrazec 1213">
              <a:extLst>
                <a:ext uri="{FF2B5EF4-FFF2-40B4-BE49-F238E27FC236}">
                  <a16:creationId xmlns:a16="http://schemas.microsoft.com/office/drawing/2014/main" id="{E48ABF6F-F401-D6BE-8816-23FBCF3A9E9B}"/>
                </a:ext>
              </a:extLst>
            </p:cNvPr>
            <p:cNvSpPr/>
            <p:nvPr/>
          </p:nvSpPr>
          <p:spPr>
            <a:xfrm>
              <a:off x="10860023"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4"/>
                  </a:lnTo>
                  <a:cubicBezTo>
                    <a:pt x="27622" y="23051"/>
                    <a:pt x="122619" y="101917"/>
                    <a:pt x="147066" y="127699"/>
                  </a:cubicBezTo>
                  <a:lnTo>
                    <a:pt x="151638" y="127699"/>
                  </a:lnTo>
                  <a:cubicBezTo>
                    <a:pt x="176149" y="101917"/>
                    <a:pt x="271082"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15" name="Volný tvar: obrazec 1214">
              <a:extLst>
                <a:ext uri="{FF2B5EF4-FFF2-40B4-BE49-F238E27FC236}">
                  <a16:creationId xmlns:a16="http://schemas.microsoft.com/office/drawing/2014/main" id="{B78E8F1E-DEED-565E-90AF-287561E61481}"/>
                </a:ext>
              </a:extLst>
            </p:cNvPr>
            <p:cNvSpPr/>
            <p:nvPr/>
          </p:nvSpPr>
          <p:spPr>
            <a:xfrm>
              <a:off x="11189144"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4"/>
                  </a:lnTo>
                  <a:cubicBezTo>
                    <a:pt x="27623" y="23051"/>
                    <a:pt x="122555" y="101917"/>
                    <a:pt x="147066" y="127699"/>
                  </a:cubicBezTo>
                  <a:lnTo>
                    <a:pt x="151638" y="127699"/>
                  </a:lnTo>
                  <a:cubicBezTo>
                    <a:pt x="176150"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16" name="Volný tvar: obrazec 1215">
              <a:extLst>
                <a:ext uri="{FF2B5EF4-FFF2-40B4-BE49-F238E27FC236}">
                  <a16:creationId xmlns:a16="http://schemas.microsoft.com/office/drawing/2014/main" id="{7B10C588-CEB1-4746-D517-47B1DD72DEE0}"/>
                </a:ext>
              </a:extLst>
            </p:cNvPr>
            <p:cNvSpPr/>
            <p:nvPr/>
          </p:nvSpPr>
          <p:spPr>
            <a:xfrm>
              <a:off x="11518455"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4"/>
                  </a:lnTo>
                  <a:cubicBezTo>
                    <a:pt x="27622" y="23051"/>
                    <a:pt x="122555" y="101917"/>
                    <a:pt x="147065" y="127699"/>
                  </a:cubicBezTo>
                  <a:lnTo>
                    <a:pt x="151638" y="127699"/>
                  </a:lnTo>
                  <a:cubicBezTo>
                    <a:pt x="176149" y="101917"/>
                    <a:pt x="271081" y="23051"/>
                    <a:pt x="298703"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17" name="Volný tvar: obrazec 1216">
              <a:extLst>
                <a:ext uri="{FF2B5EF4-FFF2-40B4-BE49-F238E27FC236}">
                  <a16:creationId xmlns:a16="http://schemas.microsoft.com/office/drawing/2014/main" id="{B05E775A-0D19-4077-912E-CF4D7E5BF39D}"/>
                </a:ext>
              </a:extLst>
            </p:cNvPr>
            <p:cNvSpPr/>
            <p:nvPr/>
          </p:nvSpPr>
          <p:spPr>
            <a:xfrm>
              <a:off x="982535"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18" name="Volný tvar: obrazec 1217">
              <a:extLst>
                <a:ext uri="{FF2B5EF4-FFF2-40B4-BE49-F238E27FC236}">
                  <a16:creationId xmlns:a16="http://schemas.microsoft.com/office/drawing/2014/main" id="{51A0C31F-5877-1D98-B7B2-EBE4DA88472F}"/>
                </a:ext>
              </a:extLst>
            </p:cNvPr>
            <p:cNvSpPr/>
            <p:nvPr/>
          </p:nvSpPr>
          <p:spPr>
            <a:xfrm>
              <a:off x="1311783"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19" name="Volný tvar: obrazec 1218">
              <a:extLst>
                <a:ext uri="{FF2B5EF4-FFF2-40B4-BE49-F238E27FC236}">
                  <a16:creationId xmlns:a16="http://schemas.microsoft.com/office/drawing/2014/main" id="{420E1362-3B09-6ADD-0328-34628302951C}"/>
                </a:ext>
              </a:extLst>
            </p:cNvPr>
            <p:cNvSpPr/>
            <p:nvPr/>
          </p:nvSpPr>
          <p:spPr>
            <a:xfrm>
              <a:off x="1641030"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20" name="Volný tvar: obrazec 1219">
              <a:extLst>
                <a:ext uri="{FF2B5EF4-FFF2-40B4-BE49-F238E27FC236}">
                  <a16:creationId xmlns:a16="http://schemas.microsoft.com/office/drawing/2014/main" id="{ED8E2609-199B-27CD-490A-DFCA222BA744}"/>
                </a:ext>
              </a:extLst>
            </p:cNvPr>
            <p:cNvSpPr/>
            <p:nvPr/>
          </p:nvSpPr>
          <p:spPr>
            <a:xfrm>
              <a:off x="1970341"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90"/>
                  </a:cubicBezTo>
                  <a:cubicBezTo>
                    <a:pt x="122047" y="62548"/>
                    <a:pt x="36703" y="11811"/>
                    <a:pt x="9398" y="0"/>
                  </a:cubicBezTo>
                  <a:lnTo>
                    <a:pt x="0" y="1651"/>
                  </a:lnTo>
                  <a:cubicBezTo>
                    <a:pt x="27623" y="22987"/>
                    <a:pt x="122618" y="101854"/>
                    <a:pt x="147066" y="127635"/>
                  </a:cubicBezTo>
                  <a:lnTo>
                    <a:pt x="151638" y="127635"/>
                  </a:lnTo>
                  <a:cubicBezTo>
                    <a:pt x="176149" y="101918"/>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21" name="Volný tvar: obrazec 1220">
              <a:extLst>
                <a:ext uri="{FF2B5EF4-FFF2-40B4-BE49-F238E27FC236}">
                  <a16:creationId xmlns:a16="http://schemas.microsoft.com/office/drawing/2014/main" id="{4F37577E-4E37-857C-8F92-351E9E245CB9}"/>
                </a:ext>
              </a:extLst>
            </p:cNvPr>
            <p:cNvSpPr/>
            <p:nvPr/>
          </p:nvSpPr>
          <p:spPr>
            <a:xfrm>
              <a:off x="2299398" y="3728402"/>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90"/>
                  </a:cubicBezTo>
                  <a:cubicBezTo>
                    <a:pt x="122111" y="62548"/>
                    <a:pt x="36830" y="11811"/>
                    <a:pt x="9398" y="0"/>
                  </a:cubicBezTo>
                  <a:lnTo>
                    <a:pt x="0" y="1651"/>
                  </a:lnTo>
                  <a:cubicBezTo>
                    <a:pt x="27623" y="22987"/>
                    <a:pt x="122555" y="101854"/>
                    <a:pt x="147066" y="127635"/>
                  </a:cubicBezTo>
                  <a:lnTo>
                    <a:pt x="151638" y="127635"/>
                  </a:lnTo>
                  <a:cubicBezTo>
                    <a:pt x="176086" y="101918"/>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22" name="Volný tvar: obrazec 1221">
              <a:extLst>
                <a:ext uri="{FF2B5EF4-FFF2-40B4-BE49-F238E27FC236}">
                  <a16:creationId xmlns:a16="http://schemas.microsoft.com/office/drawing/2014/main" id="{83FF6BC1-F39E-B242-F080-9A7C52FA4C18}"/>
                </a:ext>
              </a:extLst>
            </p:cNvPr>
            <p:cNvSpPr/>
            <p:nvPr/>
          </p:nvSpPr>
          <p:spPr>
            <a:xfrm>
              <a:off x="2628836"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8"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23" name="Volný tvar: obrazec 1222">
              <a:extLst>
                <a:ext uri="{FF2B5EF4-FFF2-40B4-BE49-F238E27FC236}">
                  <a16:creationId xmlns:a16="http://schemas.microsoft.com/office/drawing/2014/main" id="{7A756534-D7AE-52DF-1311-199F8D122F62}"/>
                </a:ext>
              </a:extLst>
            </p:cNvPr>
            <p:cNvSpPr/>
            <p:nvPr/>
          </p:nvSpPr>
          <p:spPr>
            <a:xfrm>
              <a:off x="295802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24" name="Volný tvar: obrazec 1223">
              <a:extLst>
                <a:ext uri="{FF2B5EF4-FFF2-40B4-BE49-F238E27FC236}">
                  <a16:creationId xmlns:a16="http://schemas.microsoft.com/office/drawing/2014/main" id="{45238792-C211-6DAC-97E6-6F0CE96ADD84}"/>
                </a:ext>
              </a:extLst>
            </p:cNvPr>
            <p:cNvSpPr/>
            <p:nvPr/>
          </p:nvSpPr>
          <p:spPr>
            <a:xfrm>
              <a:off x="3287395"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25" name="Volný tvar: obrazec 1224">
              <a:extLst>
                <a:ext uri="{FF2B5EF4-FFF2-40B4-BE49-F238E27FC236}">
                  <a16:creationId xmlns:a16="http://schemas.microsoft.com/office/drawing/2014/main" id="{7AF0286B-D89C-2BD6-29CE-7E1B136343F9}"/>
                </a:ext>
              </a:extLst>
            </p:cNvPr>
            <p:cNvSpPr/>
            <p:nvPr/>
          </p:nvSpPr>
          <p:spPr>
            <a:xfrm>
              <a:off x="3616515" y="3728402"/>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26" name="Volný tvar: obrazec 1225">
              <a:extLst>
                <a:ext uri="{FF2B5EF4-FFF2-40B4-BE49-F238E27FC236}">
                  <a16:creationId xmlns:a16="http://schemas.microsoft.com/office/drawing/2014/main" id="{4B85CF27-34B3-E9B1-E38D-CEB538473D73}"/>
                </a:ext>
              </a:extLst>
            </p:cNvPr>
            <p:cNvSpPr/>
            <p:nvPr/>
          </p:nvSpPr>
          <p:spPr>
            <a:xfrm>
              <a:off x="3945890"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27" name="Volný tvar: obrazec 1226">
              <a:extLst>
                <a:ext uri="{FF2B5EF4-FFF2-40B4-BE49-F238E27FC236}">
                  <a16:creationId xmlns:a16="http://schemas.microsoft.com/office/drawing/2014/main" id="{9F1DFBC0-148E-9BD1-85F5-8E3FFE0B409B}"/>
                </a:ext>
              </a:extLst>
            </p:cNvPr>
            <p:cNvSpPr/>
            <p:nvPr/>
          </p:nvSpPr>
          <p:spPr>
            <a:xfrm>
              <a:off x="427501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28" name="Volný tvar: obrazec 1227">
              <a:extLst>
                <a:ext uri="{FF2B5EF4-FFF2-40B4-BE49-F238E27FC236}">
                  <a16:creationId xmlns:a16="http://schemas.microsoft.com/office/drawing/2014/main" id="{88B16833-5564-605F-470A-75E8C30A5587}"/>
                </a:ext>
              </a:extLst>
            </p:cNvPr>
            <p:cNvSpPr/>
            <p:nvPr/>
          </p:nvSpPr>
          <p:spPr>
            <a:xfrm>
              <a:off x="4604321"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90"/>
                  </a:cubicBezTo>
                  <a:cubicBezTo>
                    <a:pt x="122110" y="62548"/>
                    <a:pt x="36830"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29" name="Volný tvar: obrazec 1228">
              <a:extLst>
                <a:ext uri="{FF2B5EF4-FFF2-40B4-BE49-F238E27FC236}">
                  <a16:creationId xmlns:a16="http://schemas.microsoft.com/office/drawing/2014/main" id="{8F0E1D48-1360-094D-4A20-C361A74C65C3}"/>
                </a:ext>
              </a:extLst>
            </p:cNvPr>
            <p:cNvSpPr/>
            <p:nvPr/>
          </p:nvSpPr>
          <p:spPr>
            <a:xfrm>
              <a:off x="4933505"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66" y="11811"/>
                    <a:pt x="9398" y="0"/>
                  </a:cubicBezTo>
                  <a:lnTo>
                    <a:pt x="0" y="1651"/>
                  </a:lnTo>
                  <a:cubicBezTo>
                    <a:pt x="27623" y="22987"/>
                    <a:pt x="122555" y="101854"/>
                    <a:pt x="147066" y="127635"/>
                  </a:cubicBezTo>
                  <a:lnTo>
                    <a:pt x="151702" y="127635"/>
                  </a:lnTo>
                  <a:cubicBezTo>
                    <a:pt x="176149" y="101918"/>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30" name="Volný tvar: obrazec 1229">
              <a:extLst>
                <a:ext uri="{FF2B5EF4-FFF2-40B4-BE49-F238E27FC236}">
                  <a16:creationId xmlns:a16="http://schemas.microsoft.com/office/drawing/2014/main" id="{1AB2D523-72A2-50C5-8AAA-A9578696339F}"/>
                </a:ext>
              </a:extLst>
            </p:cNvPr>
            <p:cNvSpPr/>
            <p:nvPr/>
          </p:nvSpPr>
          <p:spPr>
            <a:xfrm>
              <a:off x="982535"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31" name="Volný tvar: obrazec 1230">
              <a:extLst>
                <a:ext uri="{FF2B5EF4-FFF2-40B4-BE49-F238E27FC236}">
                  <a16:creationId xmlns:a16="http://schemas.microsoft.com/office/drawing/2014/main" id="{AC7AF1F4-2822-1064-CFA0-0CB3B8D6B607}"/>
                </a:ext>
              </a:extLst>
            </p:cNvPr>
            <p:cNvSpPr/>
            <p:nvPr/>
          </p:nvSpPr>
          <p:spPr>
            <a:xfrm>
              <a:off x="1311783"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547"/>
                    <a:pt x="149416"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32" name="Volný tvar: obrazec 1231">
              <a:extLst>
                <a:ext uri="{FF2B5EF4-FFF2-40B4-BE49-F238E27FC236}">
                  <a16:creationId xmlns:a16="http://schemas.microsoft.com/office/drawing/2014/main" id="{0344B54E-25AB-A4B1-CBE1-746BD1102804}"/>
                </a:ext>
              </a:extLst>
            </p:cNvPr>
            <p:cNvSpPr/>
            <p:nvPr/>
          </p:nvSpPr>
          <p:spPr>
            <a:xfrm>
              <a:off x="1641030"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33" name="Volný tvar: obrazec 1232">
              <a:extLst>
                <a:ext uri="{FF2B5EF4-FFF2-40B4-BE49-F238E27FC236}">
                  <a16:creationId xmlns:a16="http://schemas.microsoft.com/office/drawing/2014/main" id="{474E25E2-7A45-5D26-F8D8-A041C701A5DB}"/>
                </a:ext>
              </a:extLst>
            </p:cNvPr>
            <p:cNvSpPr/>
            <p:nvPr/>
          </p:nvSpPr>
          <p:spPr>
            <a:xfrm>
              <a:off x="1970341"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547"/>
                    <a:pt x="149352" y="76390"/>
                  </a:cubicBezTo>
                  <a:cubicBezTo>
                    <a:pt x="122047" y="62547"/>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34" name="Volný tvar: obrazec 1233">
              <a:extLst>
                <a:ext uri="{FF2B5EF4-FFF2-40B4-BE49-F238E27FC236}">
                  <a16:creationId xmlns:a16="http://schemas.microsoft.com/office/drawing/2014/main" id="{24AB1453-3B9D-FAED-5B95-B67BB6A22FDD}"/>
                </a:ext>
              </a:extLst>
            </p:cNvPr>
            <p:cNvSpPr/>
            <p:nvPr/>
          </p:nvSpPr>
          <p:spPr>
            <a:xfrm>
              <a:off x="2299398" y="3965892"/>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547"/>
                    <a:pt x="149416" y="76390"/>
                  </a:cubicBezTo>
                  <a:cubicBezTo>
                    <a:pt x="122111" y="62547"/>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35" name="Volný tvar: obrazec 1234">
              <a:extLst>
                <a:ext uri="{FF2B5EF4-FFF2-40B4-BE49-F238E27FC236}">
                  <a16:creationId xmlns:a16="http://schemas.microsoft.com/office/drawing/2014/main" id="{301BFFD1-E08B-5F4B-497F-533EC2CE26D2}"/>
                </a:ext>
              </a:extLst>
            </p:cNvPr>
            <p:cNvSpPr/>
            <p:nvPr/>
          </p:nvSpPr>
          <p:spPr>
            <a:xfrm>
              <a:off x="2628836"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416" y="76390"/>
                  </a:cubicBezTo>
                  <a:cubicBezTo>
                    <a:pt x="122111" y="62547"/>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36" name="Volný tvar: obrazec 1235">
              <a:extLst>
                <a:ext uri="{FF2B5EF4-FFF2-40B4-BE49-F238E27FC236}">
                  <a16:creationId xmlns:a16="http://schemas.microsoft.com/office/drawing/2014/main" id="{5319A6B9-E273-FA2E-3ECD-FA12DDE44835}"/>
                </a:ext>
              </a:extLst>
            </p:cNvPr>
            <p:cNvSpPr/>
            <p:nvPr/>
          </p:nvSpPr>
          <p:spPr>
            <a:xfrm>
              <a:off x="295802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37" name="Volný tvar: obrazec 1236">
              <a:extLst>
                <a:ext uri="{FF2B5EF4-FFF2-40B4-BE49-F238E27FC236}">
                  <a16:creationId xmlns:a16="http://schemas.microsoft.com/office/drawing/2014/main" id="{926A0D93-CBAA-0F9A-AA82-AABD46B53A09}"/>
                </a:ext>
              </a:extLst>
            </p:cNvPr>
            <p:cNvSpPr/>
            <p:nvPr/>
          </p:nvSpPr>
          <p:spPr>
            <a:xfrm>
              <a:off x="3287395"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38" name="Volný tvar: obrazec 1237">
              <a:extLst>
                <a:ext uri="{FF2B5EF4-FFF2-40B4-BE49-F238E27FC236}">
                  <a16:creationId xmlns:a16="http://schemas.microsoft.com/office/drawing/2014/main" id="{A64996C2-98F7-E01D-C312-43AE7F6120AB}"/>
                </a:ext>
              </a:extLst>
            </p:cNvPr>
            <p:cNvSpPr/>
            <p:nvPr/>
          </p:nvSpPr>
          <p:spPr>
            <a:xfrm>
              <a:off x="3616515" y="3965892"/>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39" name="Volný tvar: obrazec 1238">
              <a:extLst>
                <a:ext uri="{FF2B5EF4-FFF2-40B4-BE49-F238E27FC236}">
                  <a16:creationId xmlns:a16="http://schemas.microsoft.com/office/drawing/2014/main" id="{CA418620-E753-F2F9-44A4-4F8ABBBADD36}"/>
                </a:ext>
              </a:extLst>
            </p:cNvPr>
            <p:cNvSpPr/>
            <p:nvPr/>
          </p:nvSpPr>
          <p:spPr>
            <a:xfrm>
              <a:off x="3945890"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40" name="Volný tvar: obrazec 1239">
              <a:extLst>
                <a:ext uri="{FF2B5EF4-FFF2-40B4-BE49-F238E27FC236}">
                  <a16:creationId xmlns:a16="http://schemas.microsoft.com/office/drawing/2014/main" id="{72A85956-3737-3DA9-4113-E0311BBCD656}"/>
                </a:ext>
              </a:extLst>
            </p:cNvPr>
            <p:cNvSpPr/>
            <p:nvPr/>
          </p:nvSpPr>
          <p:spPr>
            <a:xfrm>
              <a:off x="427501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41" name="Volný tvar: obrazec 1240">
              <a:extLst>
                <a:ext uri="{FF2B5EF4-FFF2-40B4-BE49-F238E27FC236}">
                  <a16:creationId xmlns:a16="http://schemas.microsoft.com/office/drawing/2014/main" id="{A9C59699-D17B-5BF8-23A0-D08E78D656A9}"/>
                </a:ext>
              </a:extLst>
            </p:cNvPr>
            <p:cNvSpPr/>
            <p:nvPr/>
          </p:nvSpPr>
          <p:spPr>
            <a:xfrm>
              <a:off x="4604321"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415" y="76390"/>
                  </a:cubicBezTo>
                  <a:cubicBezTo>
                    <a:pt x="122110" y="62547"/>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42" name="Volný tvar: obrazec 1241">
              <a:extLst>
                <a:ext uri="{FF2B5EF4-FFF2-40B4-BE49-F238E27FC236}">
                  <a16:creationId xmlns:a16="http://schemas.microsoft.com/office/drawing/2014/main" id="{0321DA1F-CADB-1DCA-F2A8-CC14C9F6B4B5}"/>
                </a:ext>
              </a:extLst>
            </p:cNvPr>
            <p:cNvSpPr/>
            <p:nvPr/>
          </p:nvSpPr>
          <p:spPr>
            <a:xfrm>
              <a:off x="4933505"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43" name="Volný tvar: obrazec 1242">
              <a:extLst>
                <a:ext uri="{FF2B5EF4-FFF2-40B4-BE49-F238E27FC236}">
                  <a16:creationId xmlns:a16="http://schemas.microsoft.com/office/drawing/2014/main" id="{FB21E74D-3A2B-90A1-597C-706EE8D51B15}"/>
                </a:ext>
              </a:extLst>
            </p:cNvPr>
            <p:cNvSpPr/>
            <p:nvPr/>
          </p:nvSpPr>
          <p:spPr>
            <a:xfrm>
              <a:off x="5262753"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44" name="Volný tvar: obrazec 1243">
              <a:extLst>
                <a:ext uri="{FF2B5EF4-FFF2-40B4-BE49-F238E27FC236}">
                  <a16:creationId xmlns:a16="http://schemas.microsoft.com/office/drawing/2014/main" id="{8CC53213-0A7F-DCF1-D71E-8EFB9ADB36F2}"/>
                </a:ext>
              </a:extLst>
            </p:cNvPr>
            <p:cNvSpPr/>
            <p:nvPr/>
          </p:nvSpPr>
          <p:spPr>
            <a:xfrm>
              <a:off x="5592000" y="3728402"/>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45" name="Volný tvar: obrazec 1244">
              <a:extLst>
                <a:ext uri="{FF2B5EF4-FFF2-40B4-BE49-F238E27FC236}">
                  <a16:creationId xmlns:a16="http://schemas.microsoft.com/office/drawing/2014/main" id="{B7DF06FC-E333-A0F4-D3A1-EAC778DCA33B}"/>
                </a:ext>
              </a:extLst>
            </p:cNvPr>
            <p:cNvSpPr/>
            <p:nvPr/>
          </p:nvSpPr>
          <p:spPr>
            <a:xfrm>
              <a:off x="5921184"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46" name="Volný tvar: obrazec 1245">
              <a:extLst>
                <a:ext uri="{FF2B5EF4-FFF2-40B4-BE49-F238E27FC236}">
                  <a16:creationId xmlns:a16="http://schemas.microsoft.com/office/drawing/2014/main" id="{B81825C1-1FAA-1097-E233-DE31AEEC66D0}"/>
                </a:ext>
              </a:extLst>
            </p:cNvPr>
            <p:cNvSpPr/>
            <p:nvPr/>
          </p:nvSpPr>
          <p:spPr>
            <a:xfrm>
              <a:off x="6250559" y="3728402"/>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90"/>
                  </a:cubicBezTo>
                  <a:cubicBezTo>
                    <a:pt x="122110" y="62548"/>
                    <a:pt x="36830" y="11811"/>
                    <a:pt x="9398" y="0"/>
                  </a:cubicBezTo>
                  <a:lnTo>
                    <a:pt x="0" y="1651"/>
                  </a:lnTo>
                  <a:cubicBezTo>
                    <a:pt x="27622" y="22987"/>
                    <a:pt x="122618" y="101854"/>
                    <a:pt x="147066" y="127635"/>
                  </a:cubicBezTo>
                  <a:lnTo>
                    <a:pt x="151638" y="127635"/>
                  </a:lnTo>
                  <a:cubicBezTo>
                    <a:pt x="176149" y="101918"/>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47" name="Volný tvar: obrazec 1246">
              <a:extLst>
                <a:ext uri="{FF2B5EF4-FFF2-40B4-BE49-F238E27FC236}">
                  <a16:creationId xmlns:a16="http://schemas.microsoft.com/office/drawing/2014/main" id="{B5538F68-E789-E05B-7AAE-DDF75D6E69AA}"/>
                </a:ext>
              </a:extLst>
            </p:cNvPr>
            <p:cNvSpPr/>
            <p:nvPr/>
          </p:nvSpPr>
          <p:spPr>
            <a:xfrm>
              <a:off x="6579679" y="3728402"/>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90"/>
                  </a:cubicBezTo>
                  <a:cubicBezTo>
                    <a:pt x="122110" y="62548"/>
                    <a:pt x="36766" y="11811"/>
                    <a:pt x="9398" y="0"/>
                  </a:cubicBezTo>
                  <a:lnTo>
                    <a:pt x="0" y="1651"/>
                  </a:lnTo>
                  <a:cubicBezTo>
                    <a:pt x="27622" y="22987"/>
                    <a:pt x="122555" y="101854"/>
                    <a:pt x="147065" y="127635"/>
                  </a:cubicBezTo>
                  <a:lnTo>
                    <a:pt x="151638" y="127635"/>
                  </a:lnTo>
                  <a:cubicBezTo>
                    <a:pt x="176085" y="101918"/>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48" name="Volný tvar: obrazec 1247">
              <a:extLst>
                <a:ext uri="{FF2B5EF4-FFF2-40B4-BE49-F238E27FC236}">
                  <a16:creationId xmlns:a16="http://schemas.microsoft.com/office/drawing/2014/main" id="{ABBE5529-C00E-7E54-9907-966E56A8BA85}"/>
                </a:ext>
              </a:extLst>
            </p:cNvPr>
            <p:cNvSpPr/>
            <p:nvPr/>
          </p:nvSpPr>
          <p:spPr>
            <a:xfrm>
              <a:off x="6909117" y="3728402"/>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90"/>
                  </a:cubicBezTo>
                  <a:cubicBezTo>
                    <a:pt x="122047" y="62548"/>
                    <a:pt x="36702" y="11811"/>
                    <a:pt x="9398" y="0"/>
                  </a:cubicBezTo>
                  <a:lnTo>
                    <a:pt x="0" y="1651"/>
                  </a:lnTo>
                  <a:cubicBezTo>
                    <a:pt x="27622" y="22987"/>
                    <a:pt x="122618" y="101854"/>
                    <a:pt x="147065" y="127635"/>
                  </a:cubicBezTo>
                  <a:lnTo>
                    <a:pt x="151638" y="127635"/>
                  </a:lnTo>
                  <a:cubicBezTo>
                    <a:pt x="176085"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49" name="Volný tvar: obrazec 1248">
              <a:extLst>
                <a:ext uri="{FF2B5EF4-FFF2-40B4-BE49-F238E27FC236}">
                  <a16:creationId xmlns:a16="http://schemas.microsoft.com/office/drawing/2014/main" id="{D221C23A-5A6F-20D4-21F4-0646EE7ECDE0}"/>
                </a:ext>
              </a:extLst>
            </p:cNvPr>
            <p:cNvSpPr/>
            <p:nvPr/>
          </p:nvSpPr>
          <p:spPr>
            <a:xfrm>
              <a:off x="7238301"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085"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50" name="Volný tvar: obrazec 1249">
              <a:extLst>
                <a:ext uri="{FF2B5EF4-FFF2-40B4-BE49-F238E27FC236}">
                  <a16:creationId xmlns:a16="http://schemas.microsoft.com/office/drawing/2014/main" id="{558BFD6D-9D38-FB65-7949-9F31675548FA}"/>
                </a:ext>
              </a:extLst>
            </p:cNvPr>
            <p:cNvSpPr/>
            <p:nvPr/>
          </p:nvSpPr>
          <p:spPr>
            <a:xfrm>
              <a:off x="7567548"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51" name="Volný tvar: obrazec 1250">
              <a:extLst>
                <a:ext uri="{FF2B5EF4-FFF2-40B4-BE49-F238E27FC236}">
                  <a16:creationId xmlns:a16="http://schemas.microsoft.com/office/drawing/2014/main" id="{9505C3D3-6ED4-6F03-5965-7E3244F86FF3}"/>
                </a:ext>
              </a:extLst>
            </p:cNvPr>
            <p:cNvSpPr/>
            <p:nvPr/>
          </p:nvSpPr>
          <p:spPr>
            <a:xfrm>
              <a:off x="7896732"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52" name="Volný tvar: obrazec 1251">
              <a:extLst>
                <a:ext uri="{FF2B5EF4-FFF2-40B4-BE49-F238E27FC236}">
                  <a16:creationId xmlns:a16="http://schemas.microsoft.com/office/drawing/2014/main" id="{4152E632-0BAF-D186-E5D0-6A1D936D8E80}"/>
                </a:ext>
              </a:extLst>
            </p:cNvPr>
            <p:cNvSpPr/>
            <p:nvPr/>
          </p:nvSpPr>
          <p:spPr>
            <a:xfrm>
              <a:off x="8226107" y="3728402"/>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53" name="Volný tvar: obrazec 1252">
              <a:extLst>
                <a:ext uri="{FF2B5EF4-FFF2-40B4-BE49-F238E27FC236}">
                  <a16:creationId xmlns:a16="http://schemas.microsoft.com/office/drawing/2014/main" id="{98B2D079-578D-C660-6AAE-4A10E8D76B34}"/>
                </a:ext>
              </a:extLst>
            </p:cNvPr>
            <p:cNvSpPr/>
            <p:nvPr/>
          </p:nvSpPr>
          <p:spPr>
            <a:xfrm>
              <a:off x="8555228" y="3728402"/>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90"/>
                  </a:cubicBezTo>
                  <a:cubicBezTo>
                    <a:pt x="122047" y="62548"/>
                    <a:pt x="36703" y="11811"/>
                    <a:pt x="9398" y="0"/>
                  </a:cubicBezTo>
                  <a:lnTo>
                    <a:pt x="0" y="1651"/>
                  </a:lnTo>
                  <a:cubicBezTo>
                    <a:pt x="27559" y="22987"/>
                    <a:pt x="122555" y="101854"/>
                    <a:pt x="147065" y="127635"/>
                  </a:cubicBezTo>
                  <a:lnTo>
                    <a:pt x="151702" y="127635"/>
                  </a:lnTo>
                  <a:cubicBezTo>
                    <a:pt x="176213" y="101918"/>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54" name="Volný tvar: obrazec 1253">
              <a:extLst>
                <a:ext uri="{FF2B5EF4-FFF2-40B4-BE49-F238E27FC236}">
                  <a16:creationId xmlns:a16="http://schemas.microsoft.com/office/drawing/2014/main" id="{BBB521C1-182B-E83B-0E00-0BC2AC64F234}"/>
                </a:ext>
              </a:extLst>
            </p:cNvPr>
            <p:cNvSpPr/>
            <p:nvPr/>
          </p:nvSpPr>
          <p:spPr>
            <a:xfrm>
              <a:off x="8884666"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55" name="Volný tvar: obrazec 1254">
              <a:extLst>
                <a:ext uri="{FF2B5EF4-FFF2-40B4-BE49-F238E27FC236}">
                  <a16:creationId xmlns:a16="http://schemas.microsoft.com/office/drawing/2014/main" id="{CC88DEEF-D64D-E01D-3B8A-90988C7D5A58}"/>
                </a:ext>
              </a:extLst>
            </p:cNvPr>
            <p:cNvSpPr/>
            <p:nvPr/>
          </p:nvSpPr>
          <p:spPr>
            <a:xfrm>
              <a:off x="5262753"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56" name="Volný tvar: obrazec 1255">
              <a:extLst>
                <a:ext uri="{FF2B5EF4-FFF2-40B4-BE49-F238E27FC236}">
                  <a16:creationId xmlns:a16="http://schemas.microsoft.com/office/drawing/2014/main" id="{11010A54-A724-EF76-256F-60ADB760469B}"/>
                </a:ext>
              </a:extLst>
            </p:cNvPr>
            <p:cNvSpPr/>
            <p:nvPr/>
          </p:nvSpPr>
          <p:spPr>
            <a:xfrm>
              <a:off x="5592000" y="3965892"/>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547"/>
                    <a:pt x="149415"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57" name="Volný tvar: obrazec 1256">
              <a:extLst>
                <a:ext uri="{FF2B5EF4-FFF2-40B4-BE49-F238E27FC236}">
                  <a16:creationId xmlns:a16="http://schemas.microsoft.com/office/drawing/2014/main" id="{D8262C8F-A650-C008-07C1-7D52DC9CFBC1}"/>
                </a:ext>
              </a:extLst>
            </p:cNvPr>
            <p:cNvSpPr/>
            <p:nvPr/>
          </p:nvSpPr>
          <p:spPr>
            <a:xfrm>
              <a:off x="5921184"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58" name="Volný tvar: obrazec 1257">
              <a:extLst>
                <a:ext uri="{FF2B5EF4-FFF2-40B4-BE49-F238E27FC236}">
                  <a16:creationId xmlns:a16="http://schemas.microsoft.com/office/drawing/2014/main" id="{1EAA59AA-E185-B1A5-FACD-599BE50844A4}"/>
                </a:ext>
              </a:extLst>
            </p:cNvPr>
            <p:cNvSpPr/>
            <p:nvPr/>
          </p:nvSpPr>
          <p:spPr>
            <a:xfrm>
              <a:off x="6250559" y="3965892"/>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547"/>
                    <a:pt x="149415" y="76390"/>
                  </a:cubicBezTo>
                  <a:cubicBezTo>
                    <a:pt x="122110" y="62547"/>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59" name="Volný tvar: obrazec 1258">
              <a:extLst>
                <a:ext uri="{FF2B5EF4-FFF2-40B4-BE49-F238E27FC236}">
                  <a16:creationId xmlns:a16="http://schemas.microsoft.com/office/drawing/2014/main" id="{819972CD-EC79-CDE7-A203-331B2B7672AA}"/>
                </a:ext>
              </a:extLst>
            </p:cNvPr>
            <p:cNvSpPr/>
            <p:nvPr/>
          </p:nvSpPr>
          <p:spPr>
            <a:xfrm>
              <a:off x="6579679" y="3965892"/>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547"/>
                    <a:pt x="149415" y="76390"/>
                  </a:cubicBezTo>
                  <a:cubicBezTo>
                    <a:pt x="122110" y="62547"/>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60" name="Volný tvar: obrazec 1259">
              <a:extLst>
                <a:ext uri="{FF2B5EF4-FFF2-40B4-BE49-F238E27FC236}">
                  <a16:creationId xmlns:a16="http://schemas.microsoft.com/office/drawing/2014/main" id="{7CD1D2B4-3365-E017-908F-BEBAD9AB2237}"/>
                </a:ext>
              </a:extLst>
            </p:cNvPr>
            <p:cNvSpPr/>
            <p:nvPr/>
          </p:nvSpPr>
          <p:spPr>
            <a:xfrm>
              <a:off x="6909117"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1" y="76390"/>
                  </a:cubicBezTo>
                  <a:cubicBezTo>
                    <a:pt x="122047" y="62547"/>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61" name="Volný tvar: obrazec 1260">
              <a:extLst>
                <a:ext uri="{FF2B5EF4-FFF2-40B4-BE49-F238E27FC236}">
                  <a16:creationId xmlns:a16="http://schemas.microsoft.com/office/drawing/2014/main" id="{59144160-7BDB-7D56-AC3C-D24CA7B788EE}"/>
                </a:ext>
              </a:extLst>
            </p:cNvPr>
            <p:cNvSpPr/>
            <p:nvPr/>
          </p:nvSpPr>
          <p:spPr>
            <a:xfrm>
              <a:off x="7238301"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62" name="Volný tvar: obrazec 1261">
              <a:extLst>
                <a:ext uri="{FF2B5EF4-FFF2-40B4-BE49-F238E27FC236}">
                  <a16:creationId xmlns:a16="http://schemas.microsoft.com/office/drawing/2014/main" id="{8EEE719F-89E6-3F9F-A058-2CBEE5E7BDBC}"/>
                </a:ext>
              </a:extLst>
            </p:cNvPr>
            <p:cNvSpPr/>
            <p:nvPr/>
          </p:nvSpPr>
          <p:spPr>
            <a:xfrm>
              <a:off x="7567548"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63" name="Volný tvar: obrazec 1262">
              <a:extLst>
                <a:ext uri="{FF2B5EF4-FFF2-40B4-BE49-F238E27FC236}">
                  <a16:creationId xmlns:a16="http://schemas.microsoft.com/office/drawing/2014/main" id="{ED145DAC-763C-1178-1FB9-BCE1606A5A47}"/>
                </a:ext>
              </a:extLst>
            </p:cNvPr>
            <p:cNvSpPr/>
            <p:nvPr/>
          </p:nvSpPr>
          <p:spPr>
            <a:xfrm>
              <a:off x="7896732"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64" name="Volný tvar: obrazec 1263">
              <a:extLst>
                <a:ext uri="{FF2B5EF4-FFF2-40B4-BE49-F238E27FC236}">
                  <a16:creationId xmlns:a16="http://schemas.microsoft.com/office/drawing/2014/main" id="{FA15498E-0CCE-E092-1F3A-9C43D472CFBF}"/>
                </a:ext>
              </a:extLst>
            </p:cNvPr>
            <p:cNvSpPr/>
            <p:nvPr/>
          </p:nvSpPr>
          <p:spPr>
            <a:xfrm>
              <a:off x="8226107" y="3965892"/>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65" name="Volný tvar: obrazec 1264">
              <a:extLst>
                <a:ext uri="{FF2B5EF4-FFF2-40B4-BE49-F238E27FC236}">
                  <a16:creationId xmlns:a16="http://schemas.microsoft.com/office/drawing/2014/main" id="{F052AFAB-88E5-66A9-A4B8-C0502807EBE4}"/>
                </a:ext>
              </a:extLst>
            </p:cNvPr>
            <p:cNvSpPr/>
            <p:nvPr/>
          </p:nvSpPr>
          <p:spPr>
            <a:xfrm>
              <a:off x="8555228" y="3965892"/>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547"/>
                    <a:pt x="149352" y="76390"/>
                  </a:cubicBezTo>
                  <a:cubicBezTo>
                    <a:pt x="122047" y="62547"/>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66" name="Volný tvar: obrazec 1265">
              <a:extLst>
                <a:ext uri="{FF2B5EF4-FFF2-40B4-BE49-F238E27FC236}">
                  <a16:creationId xmlns:a16="http://schemas.microsoft.com/office/drawing/2014/main" id="{9E5D61E4-8352-A9A2-18CE-F028E2AA6F37}"/>
                </a:ext>
              </a:extLst>
            </p:cNvPr>
            <p:cNvSpPr/>
            <p:nvPr/>
          </p:nvSpPr>
          <p:spPr>
            <a:xfrm>
              <a:off x="8884666"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2" y="76390"/>
                  </a:cubicBezTo>
                  <a:cubicBezTo>
                    <a:pt x="122047" y="62547"/>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67" name="Volný tvar: obrazec 1266">
              <a:extLst>
                <a:ext uri="{FF2B5EF4-FFF2-40B4-BE49-F238E27FC236}">
                  <a16:creationId xmlns:a16="http://schemas.microsoft.com/office/drawing/2014/main" id="{DC3EEB53-05E4-6B51-4DB6-3AA505AC5279}"/>
                </a:ext>
              </a:extLst>
            </p:cNvPr>
            <p:cNvSpPr/>
            <p:nvPr/>
          </p:nvSpPr>
          <p:spPr>
            <a:xfrm>
              <a:off x="9213722"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68" name="Volný tvar: obrazec 1267">
              <a:extLst>
                <a:ext uri="{FF2B5EF4-FFF2-40B4-BE49-F238E27FC236}">
                  <a16:creationId xmlns:a16="http://schemas.microsoft.com/office/drawing/2014/main" id="{D93A60E9-92A0-1ED9-96AC-F46442FCA245}"/>
                </a:ext>
              </a:extLst>
            </p:cNvPr>
            <p:cNvSpPr/>
            <p:nvPr/>
          </p:nvSpPr>
          <p:spPr>
            <a:xfrm>
              <a:off x="9542906"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69" name="Volný tvar: obrazec 1268">
              <a:extLst>
                <a:ext uri="{FF2B5EF4-FFF2-40B4-BE49-F238E27FC236}">
                  <a16:creationId xmlns:a16="http://schemas.microsoft.com/office/drawing/2014/main" id="{54BAA274-561C-49E5-2D71-3D198AB849EB}"/>
                </a:ext>
              </a:extLst>
            </p:cNvPr>
            <p:cNvSpPr/>
            <p:nvPr/>
          </p:nvSpPr>
          <p:spPr>
            <a:xfrm>
              <a:off x="10201402"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70" name="Volný tvar: obrazec 1269">
              <a:extLst>
                <a:ext uri="{FF2B5EF4-FFF2-40B4-BE49-F238E27FC236}">
                  <a16:creationId xmlns:a16="http://schemas.microsoft.com/office/drawing/2014/main" id="{355DEDBD-1E91-B42A-F842-C32C56A6DF58}"/>
                </a:ext>
              </a:extLst>
            </p:cNvPr>
            <p:cNvSpPr/>
            <p:nvPr/>
          </p:nvSpPr>
          <p:spPr>
            <a:xfrm>
              <a:off x="10530649" y="3728402"/>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90"/>
                  </a:cubicBezTo>
                  <a:cubicBezTo>
                    <a:pt x="122047"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71" name="Volný tvar: obrazec 1270">
              <a:extLst>
                <a:ext uri="{FF2B5EF4-FFF2-40B4-BE49-F238E27FC236}">
                  <a16:creationId xmlns:a16="http://schemas.microsoft.com/office/drawing/2014/main" id="{31817231-BCB5-EC3E-B529-4664DA20EA71}"/>
                </a:ext>
              </a:extLst>
            </p:cNvPr>
            <p:cNvSpPr/>
            <p:nvPr/>
          </p:nvSpPr>
          <p:spPr>
            <a:xfrm>
              <a:off x="10860023"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90"/>
                  </a:cubicBezTo>
                  <a:cubicBezTo>
                    <a:pt x="122047" y="62548"/>
                    <a:pt x="36767" y="11811"/>
                    <a:pt x="9398" y="0"/>
                  </a:cubicBezTo>
                  <a:lnTo>
                    <a:pt x="0" y="1651"/>
                  </a:lnTo>
                  <a:cubicBezTo>
                    <a:pt x="27622" y="22987"/>
                    <a:pt x="122619" y="101854"/>
                    <a:pt x="147066" y="127635"/>
                  </a:cubicBezTo>
                  <a:lnTo>
                    <a:pt x="151638" y="127635"/>
                  </a:lnTo>
                  <a:cubicBezTo>
                    <a:pt x="176149" y="101918"/>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72" name="Volný tvar: obrazec 1271">
              <a:extLst>
                <a:ext uri="{FF2B5EF4-FFF2-40B4-BE49-F238E27FC236}">
                  <a16:creationId xmlns:a16="http://schemas.microsoft.com/office/drawing/2014/main" id="{16D8AE34-0869-2F1D-C68A-3FCA71D7BBFE}"/>
                </a:ext>
              </a:extLst>
            </p:cNvPr>
            <p:cNvSpPr/>
            <p:nvPr/>
          </p:nvSpPr>
          <p:spPr>
            <a:xfrm>
              <a:off x="11189144"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03" y="11811"/>
                    <a:pt x="9399" y="0"/>
                  </a:cubicBezTo>
                  <a:lnTo>
                    <a:pt x="0" y="1651"/>
                  </a:lnTo>
                  <a:cubicBezTo>
                    <a:pt x="27623" y="22987"/>
                    <a:pt x="122555" y="101854"/>
                    <a:pt x="147066" y="127635"/>
                  </a:cubicBezTo>
                  <a:lnTo>
                    <a:pt x="151638" y="127635"/>
                  </a:lnTo>
                  <a:cubicBezTo>
                    <a:pt x="176150"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73" name="Volný tvar: obrazec 1272">
              <a:extLst>
                <a:ext uri="{FF2B5EF4-FFF2-40B4-BE49-F238E27FC236}">
                  <a16:creationId xmlns:a16="http://schemas.microsoft.com/office/drawing/2014/main" id="{888A1830-8C20-AF19-802A-F2C6F1C50918}"/>
                </a:ext>
              </a:extLst>
            </p:cNvPr>
            <p:cNvSpPr/>
            <p:nvPr/>
          </p:nvSpPr>
          <p:spPr>
            <a:xfrm>
              <a:off x="11518455"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90"/>
                  </a:cubicBezTo>
                  <a:cubicBezTo>
                    <a:pt x="122110" y="62548"/>
                    <a:pt x="36830" y="11811"/>
                    <a:pt x="9398" y="0"/>
                  </a:cubicBezTo>
                  <a:lnTo>
                    <a:pt x="0" y="1651"/>
                  </a:lnTo>
                  <a:cubicBezTo>
                    <a:pt x="27622" y="22987"/>
                    <a:pt x="122555" y="101854"/>
                    <a:pt x="147065" y="127635"/>
                  </a:cubicBezTo>
                  <a:lnTo>
                    <a:pt x="151638" y="127635"/>
                  </a:lnTo>
                  <a:cubicBezTo>
                    <a:pt x="176149" y="101918"/>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74" name="Volný tvar: obrazec 1273">
              <a:extLst>
                <a:ext uri="{FF2B5EF4-FFF2-40B4-BE49-F238E27FC236}">
                  <a16:creationId xmlns:a16="http://schemas.microsoft.com/office/drawing/2014/main" id="{2F10DE28-9589-7BD2-25A0-CB5675FDA2D0}"/>
                </a:ext>
              </a:extLst>
            </p:cNvPr>
            <p:cNvSpPr/>
            <p:nvPr/>
          </p:nvSpPr>
          <p:spPr>
            <a:xfrm>
              <a:off x="9872154"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1" y="76390"/>
                  </a:cubicBezTo>
                  <a:cubicBezTo>
                    <a:pt x="122047" y="62547"/>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75" name="Volný tvar: obrazec 1274">
              <a:extLst>
                <a:ext uri="{FF2B5EF4-FFF2-40B4-BE49-F238E27FC236}">
                  <a16:creationId xmlns:a16="http://schemas.microsoft.com/office/drawing/2014/main" id="{FF69DFAD-F65C-C1EB-49F8-1990F57E89FA}"/>
                </a:ext>
              </a:extLst>
            </p:cNvPr>
            <p:cNvSpPr/>
            <p:nvPr/>
          </p:nvSpPr>
          <p:spPr>
            <a:xfrm>
              <a:off x="10201402"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76" name="Volný tvar: obrazec 1275">
              <a:extLst>
                <a:ext uri="{FF2B5EF4-FFF2-40B4-BE49-F238E27FC236}">
                  <a16:creationId xmlns:a16="http://schemas.microsoft.com/office/drawing/2014/main" id="{B8C36C8D-7272-4278-2A24-3C5F980F346B}"/>
                </a:ext>
              </a:extLst>
            </p:cNvPr>
            <p:cNvSpPr/>
            <p:nvPr/>
          </p:nvSpPr>
          <p:spPr>
            <a:xfrm>
              <a:off x="10530649" y="3965892"/>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547"/>
                    <a:pt x="149352" y="76390"/>
                  </a:cubicBezTo>
                  <a:cubicBezTo>
                    <a:pt x="122047"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77" name="Volný tvar: obrazec 1276">
              <a:extLst>
                <a:ext uri="{FF2B5EF4-FFF2-40B4-BE49-F238E27FC236}">
                  <a16:creationId xmlns:a16="http://schemas.microsoft.com/office/drawing/2014/main" id="{52DC447A-DB8C-12F6-BA15-6F92F101B594}"/>
                </a:ext>
              </a:extLst>
            </p:cNvPr>
            <p:cNvSpPr/>
            <p:nvPr/>
          </p:nvSpPr>
          <p:spPr>
            <a:xfrm>
              <a:off x="10860023"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547"/>
                    <a:pt x="149352" y="76390"/>
                  </a:cubicBezTo>
                  <a:cubicBezTo>
                    <a:pt x="122047" y="62547"/>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78" name="Volný tvar: obrazec 1277">
              <a:extLst>
                <a:ext uri="{FF2B5EF4-FFF2-40B4-BE49-F238E27FC236}">
                  <a16:creationId xmlns:a16="http://schemas.microsoft.com/office/drawing/2014/main" id="{B224ED5A-26F0-5868-6522-000906E91CE5}"/>
                </a:ext>
              </a:extLst>
            </p:cNvPr>
            <p:cNvSpPr/>
            <p:nvPr/>
          </p:nvSpPr>
          <p:spPr>
            <a:xfrm>
              <a:off x="11189144"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79" name="Volný tvar: obrazec 1278">
              <a:extLst>
                <a:ext uri="{FF2B5EF4-FFF2-40B4-BE49-F238E27FC236}">
                  <a16:creationId xmlns:a16="http://schemas.microsoft.com/office/drawing/2014/main" id="{6A06EF9B-EE5F-055B-78BE-B0FF8D877332}"/>
                </a:ext>
              </a:extLst>
            </p:cNvPr>
            <p:cNvSpPr/>
            <p:nvPr/>
          </p:nvSpPr>
          <p:spPr>
            <a:xfrm>
              <a:off x="11518455"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547"/>
                    <a:pt x="149415" y="76390"/>
                  </a:cubicBezTo>
                  <a:cubicBezTo>
                    <a:pt x="122110" y="62547"/>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80" name="Volný tvar: obrazec 1279">
              <a:extLst>
                <a:ext uri="{FF2B5EF4-FFF2-40B4-BE49-F238E27FC236}">
                  <a16:creationId xmlns:a16="http://schemas.microsoft.com/office/drawing/2014/main" id="{EBD14D9B-683F-D7B1-B6D6-B81CA9F8054B}"/>
                </a:ext>
              </a:extLst>
            </p:cNvPr>
            <p:cNvSpPr/>
            <p:nvPr/>
          </p:nvSpPr>
          <p:spPr>
            <a:xfrm>
              <a:off x="982535"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81" name="Volný tvar: obrazec 1280">
              <a:extLst>
                <a:ext uri="{FF2B5EF4-FFF2-40B4-BE49-F238E27FC236}">
                  <a16:creationId xmlns:a16="http://schemas.microsoft.com/office/drawing/2014/main" id="{F7A95152-ADD1-9556-9684-5DB313CD8854}"/>
                </a:ext>
              </a:extLst>
            </p:cNvPr>
            <p:cNvSpPr/>
            <p:nvPr/>
          </p:nvSpPr>
          <p:spPr>
            <a:xfrm>
              <a:off x="1311783"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82" name="Volný tvar: obrazec 1281">
              <a:extLst>
                <a:ext uri="{FF2B5EF4-FFF2-40B4-BE49-F238E27FC236}">
                  <a16:creationId xmlns:a16="http://schemas.microsoft.com/office/drawing/2014/main" id="{ECC616A0-AE34-4F67-137B-4B20EAA2252C}"/>
                </a:ext>
              </a:extLst>
            </p:cNvPr>
            <p:cNvSpPr/>
            <p:nvPr/>
          </p:nvSpPr>
          <p:spPr>
            <a:xfrm>
              <a:off x="1641030"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83" name="Volný tvar: obrazec 1282">
              <a:extLst>
                <a:ext uri="{FF2B5EF4-FFF2-40B4-BE49-F238E27FC236}">
                  <a16:creationId xmlns:a16="http://schemas.microsoft.com/office/drawing/2014/main" id="{3884ECC4-F064-0829-AFEE-33A201BD50C0}"/>
                </a:ext>
              </a:extLst>
            </p:cNvPr>
            <p:cNvSpPr/>
            <p:nvPr/>
          </p:nvSpPr>
          <p:spPr>
            <a:xfrm>
              <a:off x="1970341"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84" name="Volný tvar: obrazec 1283">
              <a:extLst>
                <a:ext uri="{FF2B5EF4-FFF2-40B4-BE49-F238E27FC236}">
                  <a16:creationId xmlns:a16="http://schemas.microsoft.com/office/drawing/2014/main" id="{EDCC5BD1-6621-206E-4C95-323B89B99FA4}"/>
                </a:ext>
              </a:extLst>
            </p:cNvPr>
            <p:cNvSpPr/>
            <p:nvPr/>
          </p:nvSpPr>
          <p:spPr>
            <a:xfrm>
              <a:off x="2299398" y="3250437"/>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85" name="Volný tvar: obrazec 1284">
              <a:extLst>
                <a:ext uri="{FF2B5EF4-FFF2-40B4-BE49-F238E27FC236}">
                  <a16:creationId xmlns:a16="http://schemas.microsoft.com/office/drawing/2014/main" id="{547C29BB-1AB9-6AE9-6535-5B46B4AA2F35}"/>
                </a:ext>
              </a:extLst>
            </p:cNvPr>
            <p:cNvSpPr/>
            <p:nvPr/>
          </p:nvSpPr>
          <p:spPr>
            <a:xfrm>
              <a:off x="2628836"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86" name="Volný tvar: obrazec 1285">
              <a:extLst>
                <a:ext uri="{FF2B5EF4-FFF2-40B4-BE49-F238E27FC236}">
                  <a16:creationId xmlns:a16="http://schemas.microsoft.com/office/drawing/2014/main" id="{15B181BD-0280-5D2C-79BA-582517602802}"/>
                </a:ext>
              </a:extLst>
            </p:cNvPr>
            <p:cNvSpPr/>
            <p:nvPr/>
          </p:nvSpPr>
          <p:spPr>
            <a:xfrm>
              <a:off x="295802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87" name="Volný tvar: obrazec 1286">
              <a:extLst>
                <a:ext uri="{FF2B5EF4-FFF2-40B4-BE49-F238E27FC236}">
                  <a16:creationId xmlns:a16="http://schemas.microsoft.com/office/drawing/2014/main" id="{818BF61E-9B18-43A1-D2A1-1007FB06DEDC}"/>
                </a:ext>
              </a:extLst>
            </p:cNvPr>
            <p:cNvSpPr/>
            <p:nvPr/>
          </p:nvSpPr>
          <p:spPr>
            <a:xfrm>
              <a:off x="3287395"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88" name="Volný tvar: obrazec 1287">
              <a:extLst>
                <a:ext uri="{FF2B5EF4-FFF2-40B4-BE49-F238E27FC236}">
                  <a16:creationId xmlns:a16="http://schemas.microsoft.com/office/drawing/2014/main" id="{61E51FF5-46B3-0460-094B-57CECF82ED81}"/>
                </a:ext>
              </a:extLst>
            </p:cNvPr>
            <p:cNvSpPr/>
            <p:nvPr/>
          </p:nvSpPr>
          <p:spPr>
            <a:xfrm>
              <a:off x="3616515" y="3250437"/>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89" name="Volný tvar: obrazec 1288">
              <a:extLst>
                <a:ext uri="{FF2B5EF4-FFF2-40B4-BE49-F238E27FC236}">
                  <a16:creationId xmlns:a16="http://schemas.microsoft.com/office/drawing/2014/main" id="{A25D3466-326D-6CA0-44CD-F3515CCCCE43}"/>
                </a:ext>
              </a:extLst>
            </p:cNvPr>
            <p:cNvSpPr/>
            <p:nvPr/>
          </p:nvSpPr>
          <p:spPr>
            <a:xfrm>
              <a:off x="3945890"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90" name="Volný tvar: obrazec 1289">
              <a:extLst>
                <a:ext uri="{FF2B5EF4-FFF2-40B4-BE49-F238E27FC236}">
                  <a16:creationId xmlns:a16="http://schemas.microsoft.com/office/drawing/2014/main" id="{C9185CDF-4A28-0D97-A947-C770EDA4C27F}"/>
                </a:ext>
              </a:extLst>
            </p:cNvPr>
            <p:cNvSpPr/>
            <p:nvPr/>
          </p:nvSpPr>
          <p:spPr>
            <a:xfrm>
              <a:off x="427501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91" name="Volný tvar: obrazec 1290">
              <a:extLst>
                <a:ext uri="{FF2B5EF4-FFF2-40B4-BE49-F238E27FC236}">
                  <a16:creationId xmlns:a16="http://schemas.microsoft.com/office/drawing/2014/main" id="{E229FF93-B3AB-97A6-6EA0-32E9FB7BAB03}"/>
                </a:ext>
              </a:extLst>
            </p:cNvPr>
            <p:cNvSpPr/>
            <p:nvPr/>
          </p:nvSpPr>
          <p:spPr>
            <a:xfrm>
              <a:off x="4604321"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92" name="Volný tvar: obrazec 1291">
              <a:extLst>
                <a:ext uri="{FF2B5EF4-FFF2-40B4-BE49-F238E27FC236}">
                  <a16:creationId xmlns:a16="http://schemas.microsoft.com/office/drawing/2014/main" id="{8EFA4C98-574C-1865-4B1A-219D19E23A59}"/>
                </a:ext>
              </a:extLst>
            </p:cNvPr>
            <p:cNvSpPr/>
            <p:nvPr/>
          </p:nvSpPr>
          <p:spPr>
            <a:xfrm>
              <a:off x="4933505"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93" name="Volný tvar: obrazec 1292">
              <a:extLst>
                <a:ext uri="{FF2B5EF4-FFF2-40B4-BE49-F238E27FC236}">
                  <a16:creationId xmlns:a16="http://schemas.microsoft.com/office/drawing/2014/main" id="{8FD70D1A-B11A-128A-8D20-1D4D35276646}"/>
                </a:ext>
              </a:extLst>
            </p:cNvPr>
            <p:cNvSpPr/>
            <p:nvPr/>
          </p:nvSpPr>
          <p:spPr>
            <a:xfrm>
              <a:off x="982535"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94" name="Volný tvar: obrazec 1293">
              <a:extLst>
                <a:ext uri="{FF2B5EF4-FFF2-40B4-BE49-F238E27FC236}">
                  <a16:creationId xmlns:a16="http://schemas.microsoft.com/office/drawing/2014/main" id="{52EABF79-4C80-AA2F-AF71-893BB0F1D5D2}"/>
                </a:ext>
              </a:extLst>
            </p:cNvPr>
            <p:cNvSpPr/>
            <p:nvPr/>
          </p:nvSpPr>
          <p:spPr>
            <a:xfrm>
              <a:off x="1311783" y="3487927"/>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295" name="Volný tvar: obrazec 1294">
              <a:extLst>
                <a:ext uri="{FF2B5EF4-FFF2-40B4-BE49-F238E27FC236}">
                  <a16:creationId xmlns:a16="http://schemas.microsoft.com/office/drawing/2014/main" id="{C27BFEA3-9404-90C3-0863-5890FBBFE3B4}"/>
                </a:ext>
              </a:extLst>
            </p:cNvPr>
            <p:cNvSpPr/>
            <p:nvPr/>
          </p:nvSpPr>
          <p:spPr>
            <a:xfrm>
              <a:off x="1641030"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96" name="Volný tvar: obrazec 1295">
              <a:extLst>
                <a:ext uri="{FF2B5EF4-FFF2-40B4-BE49-F238E27FC236}">
                  <a16:creationId xmlns:a16="http://schemas.microsoft.com/office/drawing/2014/main" id="{0A8C40AD-438F-BE09-6C08-AAB0045D0FFB}"/>
                </a:ext>
              </a:extLst>
            </p:cNvPr>
            <p:cNvSpPr/>
            <p:nvPr/>
          </p:nvSpPr>
          <p:spPr>
            <a:xfrm>
              <a:off x="1970341"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297" name="Volný tvar: obrazec 1296">
              <a:extLst>
                <a:ext uri="{FF2B5EF4-FFF2-40B4-BE49-F238E27FC236}">
                  <a16:creationId xmlns:a16="http://schemas.microsoft.com/office/drawing/2014/main" id="{2B1DA3A8-AF50-1C30-D91D-8B244C7530CA}"/>
                </a:ext>
              </a:extLst>
            </p:cNvPr>
            <p:cNvSpPr/>
            <p:nvPr/>
          </p:nvSpPr>
          <p:spPr>
            <a:xfrm>
              <a:off x="2299398" y="3487927"/>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298" name="Volný tvar: obrazec 1297">
              <a:extLst>
                <a:ext uri="{FF2B5EF4-FFF2-40B4-BE49-F238E27FC236}">
                  <a16:creationId xmlns:a16="http://schemas.microsoft.com/office/drawing/2014/main" id="{F85609D8-80A5-79DC-5F66-425BE062288A}"/>
                </a:ext>
              </a:extLst>
            </p:cNvPr>
            <p:cNvSpPr/>
            <p:nvPr/>
          </p:nvSpPr>
          <p:spPr>
            <a:xfrm>
              <a:off x="2628836"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299" name="Volný tvar: obrazec 1298">
              <a:extLst>
                <a:ext uri="{FF2B5EF4-FFF2-40B4-BE49-F238E27FC236}">
                  <a16:creationId xmlns:a16="http://schemas.microsoft.com/office/drawing/2014/main" id="{7F5574F6-0737-268F-E544-E719292941A4}"/>
                </a:ext>
              </a:extLst>
            </p:cNvPr>
            <p:cNvSpPr/>
            <p:nvPr/>
          </p:nvSpPr>
          <p:spPr>
            <a:xfrm>
              <a:off x="295802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00" name="Volný tvar: obrazec 1299">
              <a:extLst>
                <a:ext uri="{FF2B5EF4-FFF2-40B4-BE49-F238E27FC236}">
                  <a16:creationId xmlns:a16="http://schemas.microsoft.com/office/drawing/2014/main" id="{AA3A15E1-4924-41D8-C97B-E43C44398D09}"/>
                </a:ext>
              </a:extLst>
            </p:cNvPr>
            <p:cNvSpPr/>
            <p:nvPr/>
          </p:nvSpPr>
          <p:spPr>
            <a:xfrm>
              <a:off x="3287395"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01" name="Volný tvar: obrazec 1300">
              <a:extLst>
                <a:ext uri="{FF2B5EF4-FFF2-40B4-BE49-F238E27FC236}">
                  <a16:creationId xmlns:a16="http://schemas.microsoft.com/office/drawing/2014/main" id="{705E0035-1A1A-9CAD-7D61-311EF7F4B89A}"/>
                </a:ext>
              </a:extLst>
            </p:cNvPr>
            <p:cNvSpPr/>
            <p:nvPr/>
          </p:nvSpPr>
          <p:spPr>
            <a:xfrm>
              <a:off x="3616515" y="3487927"/>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02" name="Volný tvar: obrazec 1301">
              <a:extLst>
                <a:ext uri="{FF2B5EF4-FFF2-40B4-BE49-F238E27FC236}">
                  <a16:creationId xmlns:a16="http://schemas.microsoft.com/office/drawing/2014/main" id="{7D28D67E-57BB-B81F-0796-A0CF3DBE5FAF}"/>
                </a:ext>
              </a:extLst>
            </p:cNvPr>
            <p:cNvSpPr/>
            <p:nvPr/>
          </p:nvSpPr>
          <p:spPr>
            <a:xfrm>
              <a:off x="3945890"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03" name="Volný tvar: obrazec 1302">
              <a:extLst>
                <a:ext uri="{FF2B5EF4-FFF2-40B4-BE49-F238E27FC236}">
                  <a16:creationId xmlns:a16="http://schemas.microsoft.com/office/drawing/2014/main" id="{34ABB6F7-31BA-6459-08EC-063BF0A810F3}"/>
                </a:ext>
              </a:extLst>
            </p:cNvPr>
            <p:cNvSpPr/>
            <p:nvPr/>
          </p:nvSpPr>
          <p:spPr>
            <a:xfrm>
              <a:off x="427501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04" name="Volný tvar: obrazec 1303">
              <a:extLst>
                <a:ext uri="{FF2B5EF4-FFF2-40B4-BE49-F238E27FC236}">
                  <a16:creationId xmlns:a16="http://schemas.microsoft.com/office/drawing/2014/main" id="{9C972A0A-F326-D273-9CEA-21C901135C10}"/>
                </a:ext>
              </a:extLst>
            </p:cNvPr>
            <p:cNvSpPr/>
            <p:nvPr/>
          </p:nvSpPr>
          <p:spPr>
            <a:xfrm>
              <a:off x="4604321"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05" name="Volný tvar: obrazec 1304">
              <a:extLst>
                <a:ext uri="{FF2B5EF4-FFF2-40B4-BE49-F238E27FC236}">
                  <a16:creationId xmlns:a16="http://schemas.microsoft.com/office/drawing/2014/main" id="{8544D061-879C-C065-9C3A-8C36A5D4BCCC}"/>
                </a:ext>
              </a:extLst>
            </p:cNvPr>
            <p:cNvSpPr/>
            <p:nvPr/>
          </p:nvSpPr>
          <p:spPr>
            <a:xfrm>
              <a:off x="4933505"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06" name="Volný tvar: obrazec 1305">
              <a:extLst>
                <a:ext uri="{FF2B5EF4-FFF2-40B4-BE49-F238E27FC236}">
                  <a16:creationId xmlns:a16="http://schemas.microsoft.com/office/drawing/2014/main" id="{CBDD6C58-DC86-6B0F-0379-3BA86B3B5E57}"/>
                </a:ext>
              </a:extLst>
            </p:cNvPr>
            <p:cNvSpPr/>
            <p:nvPr/>
          </p:nvSpPr>
          <p:spPr>
            <a:xfrm>
              <a:off x="526275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07" name="Volný tvar: obrazec 1306">
              <a:extLst>
                <a:ext uri="{FF2B5EF4-FFF2-40B4-BE49-F238E27FC236}">
                  <a16:creationId xmlns:a16="http://schemas.microsoft.com/office/drawing/2014/main" id="{C629D8F3-459D-24D2-E504-6EAC94906F4B}"/>
                </a:ext>
              </a:extLst>
            </p:cNvPr>
            <p:cNvSpPr/>
            <p:nvPr/>
          </p:nvSpPr>
          <p:spPr>
            <a:xfrm>
              <a:off x="5592000" y="3250437"/>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08" name="Volný tvar: obrazec 1307">
              <a:extLst>
                <a:ext uri="{FF2B5EF4-FFF2-40B4-BE49-F238E27FC236}">
                  <a16:creationId xmlns:a16="http://schemas.microsoft.com/office/drawing/2014/main" id="{BFAD6763-FEDA-FC42-C893-C4537F55A5CD}"/>
                </a:ext>
              </a:extLst>
            </p:cNvPr>
            <p:cNvSpPr/>
            <p:nvPr/>
          </p:nvSpPr>
          <p:spPr>
            <a:xfrm>
              <a:off x="5921184"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09" name="Volný tvar: obrazec 1308">
              <a:extLst>
                <a:ext uri="{FF2B5EF4-FFF2-40B4-BE49-F238E27FC236}">
                  <a16:creationId xmlns:a16="http://schemas.microsoft.com/office/drawing/2014/main" id="{658C5F00-B542-7047-0247-D40E09330BCE}"/>
                </a:ext>
              </a:extLst>
            </p:cNvPr>
            <p:cNvSpPr/>
            <p:nvPr/>
          </p:nvSpPr>
          <p:spPr>
            <a:xfrm>
              <a:off x="6250559" y="3250437"/>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10" name="Volný tvar: obrazec 1309">
              <a:extLst>
                <a:ext uri="{FF2B5EF4-FFF2-40B4-BE49-F238E27FC236}">
                  <a16:creationId xmlns:a16="http://schemas.microsoft.com/office/drawing/2014/main" id="{DC4873EA-C1C7-F9A9-D5A3-DE0FF72CCBD0}"/>
                </a:ext>
              </a:extLst>
            </p:cNvPr>
            <p:cNvSpPr/>
            <p:nvPr/>
          </p:nvSpPr>
          <p:spPr>
            <a:xfrm>
              <a:off x="6579679" y="3250437"/>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311" name="Volný tvar: obrazec 1310">
              <a:extLst>
                <a:ext uri="{FF2B5EF4-FFF2-40B4-BE49-F238E27FC236}">
                  <a16:creationId xmlns:a16="http://schemas.microsoft.com/office/drawing/2014/main" id="{80AD0F30-E821-F643-D24A-6D3218929C84}"/>
                </a:ext>
              </a:extLst>
            </p:cNvPr>
            <p:cNvSpPr/>
            <p:nvPr/>
          </p:nvSpPr>
          <p:spPr>
            <a:xfrm>
              <a:off x="6909117"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12" name="Volný tvar: obrazec 1311">
              <a:extLst>
                <a:ext uri="{FF2B5EF4-FFF2-40B4-BE49-F238E27FC236}">
                  <a16:creationId xmlns:a16="http://schemas.microsoft.com/office/drawing/2014/main" id="{A414AD95-A1CC-056B-09F6-EF76B86997F0}"/>
                </a:ext>
              </a:extLst>
            </p:cNvPr>
            <p:cNvSpPr/>
            <p:nvPr/>
          </p:nvSpPr>
          <p:spPr>
            <a:xfrm>
              <a:off x="7238301"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13" name="Volný tvar: obrazec 1312">
              <a:extLst>
                <a:ext uri="{FF2B5EF4-FFF2-40B4-BE49-F238E27FC236}">
                  <a16:creationId xmlns:a16="http://schemas.microsoft.com/office/drawing/2014/main" id="{98339065-3FDC-36B2-CD35-9D74B2F1506A}"/>
                </a:ext>
              </a:extLst>
            </p:cNvPr>
            <p:cNvSpPr/>
            <p:nvPr/>
          </p:nvSpPr>
          <p:spPr>
            <a:xfrm>
              <a:off x="7567548"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14" name="Volný tvar: obrazec 1313">
              <a:extLst>
                <a:ext uri="{FF2B5EF4-FFF2-40B4-BE49-F238E27FC236}">
                  <a16:creationId xmlns:a16="http://schemas.microsoft.com/office/drawing/2014/main" id="{8114FD68-9FE4-1024-7C05-ED0DE2D98580}"/>
                </a:ext>
              </a:extLst>
            </p:cNvPr>
            <p:cNvSpPr/>
            <p:nvPr/>
          </p:nvSpPr>
          <p:spPr>
            <a:xfrm>
              <a:off x="7896732"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15" name="Volný tvar: obrazec 1314">
              <a:extLst>
                <a:ext uri="{FF2B5EF4-FFF2-40B4-BE49-F238E27FC236}">
                  <a16:creationId xmlns:a16="http://schemas.microsoft.com/office/drawing/2014/main" id="{9D63C157-8D3A-8A47-D4E7-B064BC96FF17}"/>
                </a:ext>
              </a:extLst>
            </p:cNvPr>
            <p:cNvSpPr/>
            <p:nvPr/>
          </p:nvSpPr>
          <p:spPr>
            <a:xfrm>
              <a:off x="8226107" y="325043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16" name="Volný tvar: obrazec 1315">
              <a:extLst>
                <a:ext uri="{FF2B5EF4-FFF2-40B4-BE49-F238E27FC236}">
                  <a16:creationId xmlns:a16="http://schemas.microsoft.com/office/drawing/2014/main" id="{02DEF461-1B63-4D8A-F2CA-49AE1978D61A}"/>
                </a:ext>
              </a:extLst>
            </p:cNvPr>
            <p:cNvSpPr/>
            <p:nvPr/>
          </p:nvSpPr>
          <p:spPr>
            <a:xfrm>
              <a:off x="8884666"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17" name="Volný tvar: obrazec 1316">
              <a:extLst>
                <a:ext uri="{FF2B5EF4-FFF2-40B4-BE49-F238E27FC236}">
                  <a16:creationId xmlns:a16="http://schemas.microsoft.com/office/drawing/2014/main" id="{F60FF732-AA35-793A-742F-82A20C597694}"/>
                </a:ext>
              </a:extLst>
            </p:cNvPr>
            <p:cNvSpPr/>
            <p:nvPr/>
          </p:nvSpPr>
          <p:spPr>
            <a:xfrm>
              <a:off x="9213722"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18" name="Volný tvar: obrazec 1317">
              <a:extLst>
                <a:ext uri="{FF2B5EF4-FFF2-40B4-BE49-F238E27FC236}">
                  <a16:creationId xmlns:a16="http://schemas.microsoft.com/office/drawing/2014/main" id="{C2112353-9C62-6E42-BCB3-7E9A97422975}"/>
                </a:ext>
              </a:extLst>
            </p:cNvPr>
            <p:cNvSpPr/>
            <p:nvPr/>
          </p:nvSpPr>
          <p:spPr>
            <a:xfrm>
              <a:off x="5262753"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19" name="Volný tvar: obrazec 1318">
              <a:extLst>
                <a:ext uri="{FF2B5EF4-FFF2-40B4-BE49-F238E27FC236}">
                  <a16:creationId xmlns:a16="http://schemas.microsoft.com/office/drawing/2014/main" id="{27995025-8395-C541-2C48-FA11D4DAB775}"/>
                </a:ext>
              </a:extLst>
            </p:cNvPr>
            <p:cNvSpPr/>
            <p:nvPr/>
          </p:nvSpPr>
          <p:spPr>
            <a:xfrm>
              <a:off x="5592000" y="3487927"/>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0" name="Volný tvar: obrazec 1319">
              <a:extLst>
                <a:ext uri="{FF2B5EF4-FFF2-40B4-BE49-F238E27FC236}">
                  <a16:creationId xmlns:a16="http://schemas.microsoft.com/office/drawing/2014/main" id="{7888A454-EAEE-E1ED-A449-E7CABA8935F4}"/>
                </a:ext>
              </a:extLst>
            </p:cNvPr>
            <p:cNvSpPr/>
            <p:nvPr/>
          </p:nvSpPr>
          <p:spPr>
            <a:xfrm>
              <a:off x="5921184"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1" name="Volný tvar: obrazec 1320">
              <a:extLst>
                <a:ext uri="{FF2B5EF4-FFF2-40B4-BE49-F238E27FC236}">
                  <a16:creationId xmlns:a16="http://schemas.microsoft.com/office/drawing/2014/main" id="{3036F9A0-FE73-A222-385F-2A02DA144E0D}"/>
                </a:ext>
              </a:extLst>
            </p:cNvPr>
            <p:cNvSpPr/>
            <p:nvPr/>
          </p:nvSpPr>
          <p:spPr>
            <a:xfrm>
              <a:off x="6250559" y="3487927"/>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2" name="Volný tvar: obrazec 1321">
              <a:extLst>
                <a:ext uri="{FF2B5EF4-FFF2-40B4-BE49-F238E27FC236}">
                  <a16:creationId xmlns:a16="http://schemas.microsoft.com/office/drawing/2014/main" id="{767E2559-3B47-3AD7-C2FA-B1A443615DCD}"/>
                </a:ext>
              </a:extLst>
            </p:cNvPr>
            <p:cNvSpPr/>
            <p:nvPr/>
          </p:nvSpPr>
          <p:spPr>
            <a:xfrm>
              <a:off x="6579679" y="3487927"/>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323" name="Volný tvar: obrazec 1322">
              <a:extLst>
                <a:ext uri="{FF2B5EF4-FFF2-40B4-BE49-F238E27FC236}">
                  <a16:creationId xmlns:a16="http://schemas.microsoft.com/office/drawing/2014/main" id="{FCBEE60E-1B50-956B-FBB2-B8D9B0B50726}"/>
                </a:ext>
              </a:extLst>
            </p:cNvPr>
            <p:cNvSpPr/>
            <p:nvPr/>
          </p:nvSpPr>
          <p:spPr>
            <a:xfrm>
              <a:off x="6909117"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24" name="Volný tvar: obrazec 1323">
              <a:extLst>
                <a:ext uri="{FF2B5EF4-FFF2-40B4-BE49-F238E27FC236}">
                  <a16:creationId xmlns:a16="http://schemas.microsoft.com/office/drawing/2014/main" id="{0E66155D-696B-37EA-5CEF-A02EB884248A}"/>
                </a:ext>
              </a:extLst>
            </p:cNvPr>
            <p:cNvSpPr/>
            <p:nvPr/>
          </p:nvSpPr>
          <p:spPr>
            <a:xfrm>
              <a:off x="7238301"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25" name="Volný tvar: obrazec 1324">
              <a:extLst>
                <a:ext uri="{FF2B5EF4-FFF2-40B4-BE49-F238E27FC236}">
                  <a16:creationId xmlns:a16="http://schemas.microsoft.com/office/drawing/2014/main" id="{E9BB226D-AFAD-E92B-C682-B72BB0CB0229}"/>
                </a:ext>
              </a:extLst>
            </p:cNvPr>
            <p:cNvSpPr/>
            <p:nvPr/>
          </p:nvSpPr>
          <p:spPr>
            <a:xfrm>
              <a:off x="7567548"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6" name="Volný tvar: obrazec 1325">
              <a:extLst>
                <a:ext uri="{FF2B5EF4-FFF2-40B4-BE49-F238E27FC236}">
                  <a16:creationId xmlns:a16="http://schemas.microsoft.com/office/drawing/2014/main" id="{815CDA43-5566-CE73-2BC7-8991E2F7EFFB}"/>
                </a:ext>
              </a:extLst>
            </p:cNvPr>
            <p:cNvSpPr/>
            <p:nvPr/>
          </p:nvSpPr>
          <p:spPr>
            <a:xfrm>
              <a:off x="7896732"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27" name="Volný tvar: obrazec 1326">
              <a:extLst>
                <a:ext uri="{FF2B5EF4-FFF2-40B4-BE49-F238E27FC236}">
                  <a16:creationId xmlns:a16="http://schemas.microsoft.com/office/drawing/2014/main" id="{FCF10DAE-4ECB-1075-D72C-2B27F7C81294}"/>
                </a:ext>
              </a:extLst>
            </p:cNvPr>
            <p:cNvSpPr/>
            <p:nvPr/>
          </p:nvSpPr>
          <p:spPr>
            <a:xfrm>
              <a:off x="8226107" y="3487927"/>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28" name="Volný tvar: obrazec 1327">
              <a:extLst>
                <a:ext uri="{FF2B5EF4-FFF2-40B4-BE49-F238E27FC236}">
                  <a16:creationId xmlns:a16="http://schemas.microsoft.com/office/drawing/2014/main" id="{84F0CE48-6C96-BE9C-6F63-E8374C24D707}"/>
                </a:ext>
              </a:extLst>
            </p:cNvPr>
            <p:cNvSpPr/>
            <p:nvPr/>
          </p:nvSpPr>
          <p:spPr>
            <a:xfrm>
              <a:off x="8555228"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29" name="Volný tvar: obrazec 1328">
              <a:extLst>
                <a:ext uri="{FF2B5EF4-FFF2-40B4-BE49-F238E27FC236}">
                  <a16:creationId xmlns:a16="http://schemas.microsoft.com/office/drawing/2014/main" id="{C606BDB3-2EE9-4D3A-A805-2637E3AAAE2E}"/>
                </a:ext>
              </a:extLst>
            </p:cNvPr>
            <p:cNvSpPr/>
            <p:nvPr/>
          </p:nvSpPr>
          <p:spPr>
            <a:xfrm>
              <a:off x="9213722"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30" name="Volný tvar: obrazec 1329">
              <a:extLst>
                <a:ext uri="{FF2B5EF4-FFF2-40B4-BE49-F238E27FC236}">
                  <a16:creationId xmlns:a16="http://schemas.microsoft.com/office/drawing/2014/main" id="{D5385B9D-3695-174C-00FF-C9A3A30A77B7}"/>
                </a:ext>
              </a:extLst>
            </p:cNvPr>
            <p:cNvSpPr/>
            <p:nvPr/>
          </p:nvSpPr>
          <p:spPr>
            <a:xfrm>
              <a:off x="9542906" y="3250437"/>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31" name="Volný tvar: obrazec 1330">
              <a:extLst>
                <a:ext uri="{FF2B5EF4-FFF2-40B4-BE49-F238E27FC236}">
                  <a16:creationId xmlns:a16="http://schemas.microsoft.com/office/drawing/2014/main" id="{B938EA73-4340-A489-DCC8-F097BD39D8CB}"/>
                </a:ext>
              </a:extLst>
            </p:cNvPr>
            <p:cNvSpPr/>
            <p:nvPr/>
          </p:nvSpPr>
          <p:spPr>
            <a:xfrm>
              <a:off x="9872154"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32" name="Volný tvar: obrazec 1331">
              <a:extLst>
                <a:ext uri="{FF2B5EF4-FFF2-40B4-BE49-F238E27FC236}">
                  <a16:creationId xmlns:a16="http://schemas.microsoft.com/office/drawing/2014/main" id="{7A6954FB-91D8-90AD-CD8A-287DDC6413AA}"/>
                </a:ext>
              </a:extLst>
            </p:cNvPr>
            <p:cNvSpPr/>
            <p:nvPr/>
          </p:nvSpPr>
          <p:spPr>
            <a:xfrm>
              <a:off x="10201402"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33" name="Volný tvar: obrazec 1332">
              <a:extLst>
                <a:ext uri="{FF2B5EF4-FFF2-40B4-BE49-F238E27FC236}">
                  <a16:creationId xmlns:a16="http://schemas.microsoft.com/office/drawing/2014/main" id="{4C65E87A-4400-AE97-8882-1359E978ABA9}"/>
                </a:ext>
              </a:extLst>
            </p:cNvPr>
            <p:cNvSpPr/>
            <p:nvPr/>
          </p:nvSpPr>
          <p:spPr>
            <a:xfrm>
              <a:off x="10860023"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34" name="Volný tvar: obrazec 1333">
              <a:extLst>
                <a:ext uri="{FF2B5EF4-FFF2-40B4-BE49-F238E27FC236}">
                  <a16:creationId xmlns:a16="http://schemas.microsoft.com/office/drawing/2014/main" id="{DBC635DE-008F-D4C7-5F6B-70B8B639E734}"/>
                </a:ext>
              </a:extLst>
            </p:cNvPr>
            <p:cNvSpPr/>
            <p:nvPr/>
          </p:nvSpPr>
          <p:spPr>
            <a:xfrm>
              <a:off x="11189144"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35" name="Volný tvar: obrazec 1334">
              <a:extLst>
                <a:ext uri="{FF2B5EF4-FFF2-40B4-BE49-F238E27FC236}">
                  <a16:creationId xmlns:a16="http://schemas.microsoft.com/office/drawing/2014/main" id="{7AA2A293-30F8-C5D9-8B5C-89A638F6361C}"/>
                </a:ext>
              </a:extLst>
            </p:cNvPr>
            <p:cNvSpPr/>
            <p:nvPr/>
          </p:nvSpPr>
          <p:spPr>
            <a:xfrm>
              <a:off x="11518455"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36" name="Volný tvar: obrazec 1335">
              <a:extLst>
                <a:ext uri="{FF2B5EF4-FFF2-40B4-BE49-F238E27FC236}">
                  <a16:creationId xmlns:a16="http://schemas.microsoft.com/office/drawing/2014/main" id="{ADDD1B87-BCC2-CEFF-4050-82E0A3CE7A14}"/>
                </a:ext>
              </a:extLst>
            </p:cNvPr>
            <p:cNvSpPr/>
            <p:nvPr/>
          </p:nvSpPr>
          <p:spPr>
            <a:xfrm>
              <a:off x="9542906" y="3487927"/>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37" name="Volný tvar: obrazec 1336">
              <a:extLst>
                <a:ext uri="{FF2B5EF4-FFF2-40B4-BE49-F238E27FC236}">
                  <a16:creationId xmlns:a16="http://schemas.microsoft.com/office/drawing/2014/main" id="{DE488B3A-FEF9-5A1D-3E06-B781B274EDC4}"/>
                </a:ext>
              </a:extLst>
            </p:cNvPr>
            <p:cNvSpPr/>
            <p:nvPr/>
          </p:nvSpPr>
          <p:spPr>
            <a:xfrm>
              <a:off x="9872154"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38" name="Volný tvar: obrazec 1337">
              <a:extLst>
                <a:ext uri="{FF2B5EF4-FFF2-40B4-BE49-F238E27FC236}">
                  <a16:creationId xmlns:a16="http://schemas.microsoft.com/office/drawing/2014/main" id="{F51A8B28-B286-561D-D7BB-E2C4094A5906}"/>
                </a:ext>
              </a:extLst>
            </p:cNvPr>
            <p:cNvSpPr/>
            <p:nvPr/>
          </p:nvSpPr>
          <p:spPr>
            <a:xfrm>
              <a:off x="10530649" y="3487927"/>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39" name="Volný tvar: obrazec 1338">
              <a:extLst>
                <a:ext uri="{FF2B5EF4-FFF2-40B4-BE49-F238E27FC236}">
                  <a16:creationId xmlns:a16="http://schemas.microsoft.com/office/drawing/2014/main" id="{D5FC28AB-A3AD-00BD-E8DB-BACEF3BA7D6F}"/>
                </a:ext>
              </a:extLst>
            </p:cNvPr>
            <p:cNvSpPr/>
            <p:nvPr/>
          </p:nvSpPr>
          <p:spPr>
            <a:xfrm>
              <a:off x="10860023"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40" name="Volný tvar: obrazec 1339">
              <a:extLst>
                <a:ext uri="{FF2B5EF4-FFF2-40B4-BE49-F238E27FC236}">
                  <a16:creationId xmlns:a16="http://schemas.microsoft.com/office/drawing/2014/main" id="{5D9A63B5-F8EB-6E43-8991-76A7CB7A648C}"/>
                </a:ext>
              </a:extLst>
            </p:cNvPr>
            <p:cNvSpPr/>
            <p:nvPr/>
          </p:nvSpPr>
          <p:spPr>
            <a:xfrm>
              <a:off x="11189144"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41" name="Volný tvar: obrazec 1340">
              <a:extLst>
                <a:ext uri="{FF2B5EF4-FFF2-40B4-BE49-F238E27FC236}">
                  <a16:creationId xmlns:a16="http://schemas.microsoft.com/office/drawing/2014/main" id="{B75D5AFA-D305-AEF6-D99A-3F5D4D8A410C}"/>
                </a:ext>
              </a:extLst>
            </p:cNvPr>
            <p:cNvSpPr/>
            <p:nvPr/>
          </p:nvSpPr>
          <p:spPr>
            <a:xfrm>
              <a:off x="11518455"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42" name="Volný tvar: obrazec 1341">
              <a:extLst>
                <a:ext uri="{FF2B5EF4-FFF2-40B4-BE49-F238E27FC236}">
                  <a16:creationId xmlns:a16="http://schemas.microsoft.com/office/drawing/2014/main" id="{EA0A1628-C703-619E-4E0B-1B17B4DBB43E}"/>
                </a:ext>
              </a:extLst>
            </p:cNvPr>
            <p:cNvSpPr/>
            <p:nvPr/>
          </p:nvSpPr>
          <p:spPr>
            <a:xfrm>
              <a:off x="982535"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43" name="Volný tvar: obrazec 1342">
              <a:extLst>
                <a:ext uri="{FF2B5EF4-FFF2-40B4-BE49-F238E27FC236}">
                  <a16:creationId xmlns:a16="http://schemas.microsoft.com/office/drawing/2014/main" id="{58F54816-468C-DC75-A2A2-25E8A4A0F920}"/>
                </a:ext>
              </a:extLst>
            </p:cNvPr>
            <p:cNvSpPr/>
            <p:nvPr/>
          </p:nvSpPr>
          <p:spPr>
            <a:xfrm>
              <a:off x="1311783"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44" name="Volný tvar: obrazec 1343">
              <a:extLst>
                <a:ext uri="{FF2B5EF4-FFF2-40B4-BE49-F238E27FC236}">
                  <a16:creationId xmlns:a16="http://schemas.microsoft.com/office/drawing/2014/main" id="{E6BD250A-E7B9-9961-09C2-107B9FFFEB90}"/>
                </a:ext>
              </a:extLst>
            </p:cNvPr>
            <p:cNvSpPr/>
            <p:nvPr/>
          </p:nvSpPr>
          <p:spPr>
            <a:xfrm>
              <a:off x="1641030"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45" name="Volný tvar: obrazec 1344">
              <a:extLst>
                <a:ext uri="{FF2B5EF4-FFF2-40B4-BE49-F238E27FC236}">
                  <a16:creationId xmlns:a16="http://schemas.microsoft.com/office/drawing/2014/main" id="{A9C9EF7B-ADC8-4AC5-85AB-C535CED8D684}"/>
                </a:ext>
              </a:extLst>
            </p:cNvPr>
            <p:cNvSpPr/>
            <p:nvPr/>
          </p:nvSpPr>
          <p:spPr>
            <a:xfrm>
              <a:off x="1970341"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1"/>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46" name="Volný tvar: obrazec 1345">
              <a:extLst>
                <a:ext uri="{FF2B5EF4-FFF2-40B4-BE49-F238E27FC236}">
                  <a16:creationId xmlns:a16="http://schemas.microsoft.com/office/drawing/2014/main" id="{2C51DEB1-7CF3-E53D-4378-75858A2AC39A}"/>
                </a:ext>
              </a:extLst>
            </p:cNvPr>
            <p:cNvSpPr/>
            <p:nvPr/>
          </p:nvSpPr>
          <p:spPr>
            <a:xfrm>
              <a:off x="2299398" y="3010027"/>
              <a:ext cx="298704" cy="127635"/>
            </a:xfrm>
            <a:custGeom>
              <a:avLst/>
              <a:gdLst>
                <a:gd name="connsiteX0" fmla="*/ 289433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1"/>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347" name="Volný tvar: obrazec 1346">
              <a:extLst>
                <a:ext uri="{FF2B5EF4-FFF2-40B4-BE49-F238E27FC236}">
                  <a16:creationId xmlns:a16="http://schemas.microsoft.com/office/drawing/2014/main" id="{B08566D1-D8A0-6F69-063F-D4BC0405ED23}"/>
                </a:ext>
              </a:extLst>
            </p:cNvPr>
            <p:cNvSpPr/>
            <p:nvPr/>
          </p:nvSpPr>
          <p:spPr>
            <a:xfrm>
              <a:off x="2628836"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1"/>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48" name="Volný tvar: obrazec 1347">
              <a:extLst>
                <a:ext uri="{FF2B5EF4-FFF2-40B4-BE49-F238E27FC236}">
                  <a16:creationId xmlns:a16="http://schemas.microsoft.com/office/drawing/2014/main" id="{2D82073D-30C3-959C-A851-9D8B1E5037C5}"/>
                </a:ext>
              </a:extLst>
            </p:cNvPr>
            <p:cNvSpPr/>
            <p:nvPr/>
          </p:nvSpPr>
          <p:spPr>
            <a:xfrm>
              <a:off x="295802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49" name="Volný tvar: obrazec 1348">
              <a:extLst>
                <a:ext uri="{FF2B5EF4-FFF2-40B4-BE49-F238E27FC236}">
                  <a16:creationId xmlns:a16="http://schemas.microsoft.com/office/drawing/2014/main" id="{547564DF-E4FE-B808-E8F5-A7C79C25D585}"/>
                </a:ext>
              </a:extLst>
            </p:cNvPr>
            <p:cNvSpPr/>
            <p:nvPr/>
          </p:nvSpPr>
          <p:spPr>
            <a:xfrm>
              <a:off x="3287395"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0" name="Volný tvar: obrazec 1349">
              <a:extLst>
                <a:ext uri="{FF2B5EF4-FFF2-40B4-BE49-F238E27FC236}">
                  <a16:creationId xmlns:a16="http://schemas.microsoft.com/office/drawing/2014/main" id="{9F7B8161-6381-60EB-5D69-A66F56211C2C}"/>
                </a:ext>
              </a:extLst>
            </p:cNvPr>
            <p:cNvSpPr/>
            <p:nvPr/>
          </p:nvSpPr>
          <p:spPr>
            <a:xfrm>
              <a:off x="3616515" y="3010027"/>
              <a:ext cx="298703" cy="127635"/>
            </a:xfrm>
            <a:custGeom>
              <a:avLst/>
              <a:gdLst>
                <a:gd name="connsiteX0" fmla="*/ 289369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51" name="Volný tvar: obrazec 1350">
              <a:extLst>
                <a:ext uri="{FF2B5EF4-FFF2-40B4-BE49-F238E27FC236}">
                  <a16:creationId xmlns:a16="http://schemas.microsoft.com/office/drawing/2014/main" id="{24760C02-1D26-16DD-48A7-1DBD0CDB36BE}"/>
                </a:ext>
              </a:extLst>
            </p:cNvPr>
            <p:cNvSpPr/>
            <p:nvPr/>
          </p:nvSpPr>
          <p:spPr>
            <a:xfrm>
              <a:off x="3945890"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2" name="Volný tvar: obrazec 1351">
              <a:extLst>
                <a:ext uri="{FF2B5EF4-FFF2-40B4-BE49-F238E27FC236}">
                  <a16:creationId xmlns:a16="http://schemas.microsoft.com/office/drawing/2014/main" id="{F427BE21-8BCF-9C40-D738-6C7B0DBDF1BB}"/>
                </a:ext>
              </a:extLst>
            </p:cNvPr>
            <p:cNvSpPr/>
            <p:nvPr/>
          </p:nvSpPr>
          <p:spPr>
            <a:xfrm>
              <a:off x="427501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53" name="Volný tvar: obrazec 1352">
              <a:extLst>
                <a:ext uri="{FF2B5EF4-FFF2-40B4-BE49-F238E27FC236}">
                  <a16:creationId xmlns:a16="http://schemas.microsoft.com/office/drawing/2014/main" id="{2C74E199-3D58-AAA4-50BD-FD35872CFCE6}"/>
                </a:ext>
              </a:extLst>
            </p:cNvPr>
            <p:cNvSpPr/>
            <p:nvPr/>
          </p:nvSpPr>
          <p:spPr>
            <a:xfrm>
              <a:off x="4604321"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1"/>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54" name="Volný tvar: obrazec 1353">
              <a:extLst>
                <a:ext uri="{FF2B5EF4-FFF2-40B4-BE49-F238E27FC236}">
                  <a16:creationId xmlns:a16="http://schemas.microsoft.com/office/drawing/2014/main" id="{30C867D6-A8DE-C1AB-F06F-1F7BEDC4F8F4}"/>
                </a:ext>
              </a:extLst>
            </p:cNvPr>
            <p:cNvSpPr/>
            <p:nvPr/>
          </p:nvSpPr>
          <p:spPr>
            <a:xfrm>
              <a:off x="4933505"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55" name="Volný tvar: obrazec 1354">
              <a:extLst>
                <a:ext uri="{FF2B5EF4-FFF2-40B4-BE49-F238E27FC236}">
                  <a16:creationId xmlns:a16="http://schemas.microsoft.com/office/drawing/2014/main" id="{B10EEAE7-D350-CCD4-5871-AF46F400D888}"/>
                </a:ext>
              </a:extLst>
            </p:cNvPr>
            <p:cNvSpPr/>
            <p:nvPr/>
          </p:nvSpPr>
          <p:spPr>
            <a:xfrm>
              <a:off x="5262753"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6" name="Volný tvar: obrazec 1355">
              <a:extLst>
                <a:ext uri="{FF2B5EF4-FFF2-40B4-BE49-F238E27FC236}">
                  <a16:creationId xmlns:a16="http://schemas.microsoft.com/office/drawing/2014/main" id="{3C348444-B78D-EF3F-892C-547957537EE2}"/>
                </a:ext>
              </a:extLst>
            </p:cNvPr>
            <p:cNvSpPr/>
            <p:nvPr/>
          </p:nvSpPr>
          <p:spPr>
            <a:xfrm>
              <a:off x="5592000" y="3010027"/>
              <a:ext cx="298703" cy="127635"/>
            </a:xfrm>
            <a:custGeom>
              <a:avLst/>
              <a:gdLst>
                <a:gd name="connsiteX0" fmla="*/ 289370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57" name="Volný tvar: obrazec 1356">
              <a:extLst>
                <a:ext uri="{FF2B5EF4-FFF2-40B4-BE49-F238E27FC236}">
                  <a16:creationId xmlns:a16="http://schemas.microsoft.com/office/drawing/2014/main" id="{393C8A98-48B8-287A-0A53-0E03E24139D7}"/>
                </a:ext>
              </a:extLst>
            </p:cNvPr>
            <p:cNvSpPr/>
            <p:nvPr/>
          </p:nvSpPr>
          <p:spPr>
            <a:xfrm>
              <a:off x="5921184"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58" name="Volný tvar: obrazec 1357">
              <a:extLst>
                <a:ext uri="{FF2B5EF4-FFF2-40B4-BE49-F238E27FC236}">
                  <a16:creationId xmlns:a16="http://schemas.microsoft.com/office/drawing/2014/main" id="{799D7267-3366-1CD1-C7F2-9EF4F32A56D3}"/>
                </a:ext>
              </a:extLst>
            </p:cNvPr>
            <p:cNvSpPr/>
            <p:nvPr/>
          </p:nvSpPr>
          <p:spPr>
            <a:xfrm>
              <a:off x="6250559" y="3010027"/>
              <a:ext cx="298767" cy="127635"/>
            </a:xfrm>
            <a:custGeom>
              <a:avLst/>
              <a:gdLst>
                <a:gd name="connsiteX0" fmla="*/ 289370 w 298767"/>
                <a:gd name="connsiteY0" fmla="*/ 0 h 127635"/>
                <a:gd name="connsiteX1" fmla="*/ 149415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1"/>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59" name="Volný tvar: obrazec 1358">
              <a:extLst>
                <a:ext uri="{FF2B5EF4-FFF2-40B4-BE49-F238E27FC236}">
                  <a16:creationId xmlns:a16="http://schemas.microsoft.com/office/drawing/2014/main" id="{6856FE76-A4E5-DD27-BF47-5AD702FD874D}"/>
                </a:ext>
              </a:extLst>
            </p:cNvPr>
            <p:cNvSpPr/>
            <p:nvPr/>
          </p:nvSpPr>
          <p:spPr>
            <a:xfrm>
              <a:off x="6579679" y="3010027"/>
              <a:ext cx="298703" cy="127635"/>
            </a:xfrm>
            <a:custGeom>
              <a:avLst/>
              <a:gdLst>
                <a:gd name="connsiteX0" fmla="*/ 289433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1"/>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360" name="Volný tvar: obrazec 1359">
              <a:extLst>
                <a:ext uri="{FF2B5EF4-FFF2-40B4-BE49-F238E27FC236}">
                  <a16:creationId xmlns:a16="http://schemas.microsoft.com/office/drawing/2014/main" id="{FE08BD65-4C65-4213-8E92-19865FC92043}"/>
                </a:ext>
              </a:extLst>
            </p:cNvPr>
            <p:cNvSpPr/>
            <p:nvPr/>
          </p:nvSpPr>
          <p:spPr>
            <a:xfrm>
              <a:off x="6909117"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1"/>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61" name="Volný tvar: obrazec 1360">
              <a:extLst>
                <a:ext uri="{FF2B5EF4-FFF2-40B4-BE49-F238E27FC236}">
                  <a16:creationId xmlns:a16="http://schemas.microsoft.com/office/drawing/2014/main" id="{3C1D8C73-1115-04D7-3D18-FD119F4B20BD}"/>
                </a:ext>
              </a:extLst>
            </p:cNvPr>
            <p:cNvSpPr/>
            <p:nvPr/>
          </p:nvSpPr>
          <p:spPr>
            <a:xfrm>
              <a:off x="7238301"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62" name="Volný tvar: obrazec 1361">
              <a:extLst>
                <a:ext uri="{FF2B5EF4-FFF2-40B4-BE49-F238E27FC236}">
                  <a16:creationId xmlns:a16="http://schemas.microsoft.com/office/drawing/2014/main" id="{2758B83E-658F-F621-4158-218E8CB7FEAA}"/>
                </a:ext>
              </a:extLst>
            </p:cNvPr>
            <p:cNvSpPr/>
            <p:nvPr/>
          </p:nvSpPr>
          <p:spPr>
            <a:xfrm>
              <a:off x="7567548"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63" name="Volný tvar: obrazec 1362">
              <a:extLst>
                <a:ext uri="{FF2B5EF4-FFF2-40B4-BE49-F238E27FC236}">
                  <a16:creationId xmlns:a16="http://schemas.microsoft.com/office/drawing/2014/main" id="{BFDE50DB-CFE6-C94D-5769-5283468B0FBF}"/>
                </a:ext>
              </a:extLst>
            </p:cNvPr>
            <p:cNvSpPr/>
            <p:nvPr/>
          </p:nvSpPr>
          <p:spPr>
            <a:xfrm>
              <a:off x="7896732"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64" name="Volný tvar: obrazec 1363">
              <a:extLst>
                <a:ext uri="{FF2B5EF4-FFF2-40B4-BE49-F238E27FC236}">
                  <a16:creationId xmlns:a16="http://schemas.microsoft.com/office/drawing/2014/main" id="{88052EDA-FA30-9686-2852-CFEE705DA07D}"/>
                </a:ext>
              </a:extLst>
            </p:cNvPr>
            <p:cNvSpPr/>
            <p:nvPr/>
          </p:nvSpPr>
          <p:spPr>
            <a:xfrm>
              <a:off x="8555228"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65" name="Volný tvar: obrazec 1364">
              <a:extLst>
                <a:ext uri="{FF2B5EF4-FFF2-40B4-BE49-F238E27FC236}">
                  <a16:creationId xmlns:a16="http://schemas.microsoft.com/office/drawing/2014/main" id="{A0DA9A11-85CA-885F-BAD6-454658CFF81C}"/>
                </a:ext>
              </a:extLst>
            </p:cNvPr>
            <p:cNvSpPr/>
            <p:nvPr/>
          </p:nvSpPr>
          <p:spPr>
            <a:xfrm>
              <a:off x="8884666"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1"/>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66" name="Volný tvar: obrazec 1365">
              <a:extLst>
                <a:ext uri="{FF2B5EF4-FFF2-40B4-BE49-F238E27FC236}">
                  <a16:creationId xmlns:a16="http://schemas.microsoft.com/office/drawing/2014/main" id="{C0804921-D156-DCD2-8C32-748A2C08FDA5}"/>
                </a:ext>
              </a:extLst>
            </p:cNvPr>
            <p:cNvSpPr/>
            <p:nvPr/>
          </p:nvSpPr>
          <p:spPr>
            <a:xfrm>
              <a:off x="9213722"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1"/>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67" name="Volný tvar: obrazec 1366">
              <a:extLst>
                <a:ext uri="{FF2B5EF4-FFF2-40B4-BE49-F238E27FC236}">
                  <a16:creationId xmlns:a16="http://schemas.microsoft.com/office/drawing/2014/main" id="{C3E3E223-8BF1-9454-D8EB-8D1E78795E5E}"/>
                </a:ext>
              </a:extLst>
            </p:cNvPr>
            <p:cNvSpPr/>
            <p:nvPr/>
          </p:nvSpPr>
          <p:spPr>
            <a:xfrm>
              <a:off x="9542906" y="3010027"/>
              <a:ext cx="298704" cy="127635"/>
            </a:xfrm>
            <a:custGeom>
              <a:avLst/>
              <a:gdLst>
                <a:gd name="connsiteX0" fmla="*/ 149416 w 298704"/>
                <a:gd name="connsiteY0" fmla="*/ 76391 h 127635"/>
                <a:gd name="connsiteX1" fmla="*/ 9399 w 298704"/>
                <a:gd name="connsiteY1" fmla="*/ 0 h 127635"/>
                <a:gd name="connsiteX2" fmla="*/ 0 w 298704"/>
                <a:gd name="connsiteY2" fmla="*/ 1651 h 127635"/>
                <a:gd name="connsiteX3" fmla="*/ 147066 w 298704"/>
                <a:gd name="connsiteY3" fmla="*/ 127635 h 127635"/>
                <a:gd name="connsiteX4" fmla="*/ 151638 w 298704"/>
                <a:gd name="connsiteY4" fmla="*/ 127635 h 127635"/>
                <a:gd name="connsiteX5" fmla="*/ 298704 w 298704"/>
                <a:gd name="connsiteY5" fmla="*/ 1651 h 127635"/>
                <a:gd name="connsiteX6" fmla="*/ 289306 w 298704"/>
                <a:gd name="connsiteY6"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704" h="127635">
                  <a:moveTo>
                    <a:pt x="149416" y="76391"/>
                  </a:move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06" y="0"/>
                  </a:lnTo>
                </a:path>
              </a:pathLst>
            </a:custGeom>
            <a:solidFill>
              <a:srgbClr val="FFFFFF"/>
            </a:solidFill>
            <a:ln w="6350" cap="flat">
              <a:noFill/>
              <a:prstDash val="solid"/>
              <a:miter/>
            </a:ln>
          </p:spPr>
          <p:txBody>
            <a:bodyPr rtlCol="0" anchor="ctr"/>
            <a:lstStyle/>
            <a:p>
              <a:endParaRPr lang="cs-CZ"/>
            </a:p>
          </p:txBody>
        </p:sp>
        <p:sp>
          <p:nvSpPr>
            <p:cNvPr id="1368" name="Volný tvar: obrazec 1367">
              <a:extLst>
                <a:ext uri="{FF2B5EF4-FFF2-40B4-BE49-F238E27FC236}">
                  <a16:creationId xmlns:a16="http://schemas.microsoft.com/office/drawing/2014/main" id="{5EBE9F40-9AF5-B512-4BC4-BE4EB39FD368}"/>
                </a:ext>
              </a:extLst>
            </p:cNvPr>
            <p:cNvSpPr/>
            <p:nvPr/>
          </p:nvSpPr>
          <p:spPr>
            <a:xfrm>
              <a:off x="9872154"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1"/>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69" name="Volný tvar: obrazec 1368">
              <a:extLst>
                <a:ext uri="{FF2B5EF4-FFF2-40B4-BE49-F238E27FC236}">
                  <a16:creationId xmlns:a16="http://schemas.microsoft.com/office/drawing/2014/main" id="{89B18CD6-8C58-FB3E-DC51-D3668E963A8A}"/>
                </a:ext>
              </a:extLst>
            </p:cNvPr>
            <p:cNvSpPr/>
            <p:nvPr/>
          </p:nvSpPr>
          <p:spPr>
            <a:xfrm>
              <a:off x="10201402"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0" name="Volný tvar: obrazec 1369">
              <a:extLst>
                <a:ext uri="{FF2B5EF4-FFF2-40B4-BE49-F238E27FC236}">
                  <a16:creationId xmlns:a16="http://schemas.microsoft.com/office/drawing/2014/main" id="{4E392714-8749-5A16-5EA4-BA91F37F24DF}"/>
                </a:ext>
              </a:extLst>
            </p:cNvPr>
            <p:cNvSpPr/>
            <p:nvPr/>
          </p:nvSpPr>
          <p:spPr>
            <a:xfrm>
              <a:off x="10530649"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1" name="Volný tvar: obrazec 1370">
              <a:extLst>
                <a:ext uri="{FF2B5EF4-FFF2-40B4-BE49-F238E27FC236}">
                  <a16:creationId xmlns:a16="http://schemas.microsoft.com/office/drawing/2014/main" id="{5A923AAD-461F-3567-8BC0-D469320D89F9}"/>
                </a:ext>
              </a:extLst>
            </p:cNvPr>
            <p:cNvSpPr/>
            <p:nvPr/>
          </p:nvSpPr>
          <p:spPr>
            <a:xfrm>
              <a:off x="11189144"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72" name="Volný tvar: obrazec 1371">
              <a:extLst>
                <a:ext uri="{FF2B5EF4-FFF2-40B4-BE49-F238E27FC236}">
                  <a16:creationId xmlns:a16="http://schemas.microsoft.com/office/drawing/2014/main" id="{7A31D1C1-0EEB-E6EA-718F-D5CB4AA714B4}"/>
                </a:ext>
              </a:extLst>
            </p:cNvPr>
            <p:cNvSpPr/>
            <p:nvPr/>
          </p:nvSpPr>
          <p:spPr>
            <a:xfrm>
              <a:off x="11518455"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1"/>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3" name="Volný tvar: obrazec 1042">
              <a:extLst>
                <a:ext uri="{FF2B5EF4-FFF2-40B4-BE49-F238E27FC236}">
                  <a16:creationId xmlns:a16="http://schemas.microsoft.com/office/drawing/2014/main" id="{1EEAAECE-F65F-C133-FC35-399DEDB3D415}"/>
                </a:ext>
              </a:extLst>
            </p:cNvPr>
            <p:cNvSpPr/>
            <p:nvPr userDrawn="1"/>
          </p:nvSpPr>
          <p:spPr>
            <a:xfrm>
              <a:off x="8226075"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4" name="Volný tvar: obrazec 993">
              <a:extLst>
                <a:ext uri="{FF2B5EF4-FFF2-40B4-BE49-F238E27FC236}">
                  <a16:creationId xmlns:a16="http://schemas.microsoft.com/office/drawing/2014/main" id="{98179D22-FDE7-E983-3F33-DCB171E524A1}"/>
                </a:ext>
              </a:extLst>
            </p:cNvPr>
            <p:cNvSpPr/>
            <p:nvPr userDrawn="1"/>
          </p:nvSpPr>
          <p:spPr>
            <a:xfrm>
              <a:off x="855516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75" name="Volný tvar: obrazec 1005">
              <a:extLst>
                <a:ext uri="{FF2B5EF4-FFF2-40B4-BE49-F238E27FC236}">
                  <a16:creationId xmlns:a16="http://schemas.microsoft.com/office/drawing/2014/main" id="{C13F8F4D-B704-4690-DC5F-2CD4E707C827}"/>
                </a:ext>
              </a:extLst>
            </p:cNvPr>
            <p:cNvSpPr/>
            <p:nvPr userDrawn="1"/>
          </p:nvSpPr>
          <p:spPr>
            <a:xfrm>
              <a:off x="8884633"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6" name="Volný tvar: obrazec 1048">
              <a:extLst>
                <a:ext uri="{FF2B5EF4-FFF2-40B4-BE49-F238E27FC236}">
                  <a16:creationId xmlns:a16="http://schemas.microsoft.com/office/drawing/2014/main" id="{1A8B9420-7642-6D25-1640-13FF750838CC}"/>
                </a:ext>
              </a:extLst>
            </p:cNvPr>
            <p:cNvSpPr/>
            <p:nvPr userDrawn="1"/>
          </p:nvSpPr>
          <p:spPr>
            <a:xfrm>
              <a:off x="10860054"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7" name="Volný tvar: obrazec 1009">
              <a:extLst>
                <a:ext uri="{FF2B5EF4-FFF2-40B4-BE49-F238E27FC236}">
                  <a16:creationId xmlns:a16="http://schemas.microsoft.com/office/drawing/2014/main" id="{762E4104-051B-B9F8-2AD9-3186F848426F}"/>
                </a:ext>
              </a:extLst>
            </p:cNvPr>
            <p:cNvSpPr/>
            <p:nvPr userDrawn="1"/>
          </p:nvSpPr>
          <p:spPr>
            <a:xfrm>
              <a:off x="10530586"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378" name="Volný tvar: obrazec 1014">
              <a:extLst>
                <a:ext uri="{FF2B5EF4-FFF2-40B4-BE49-F238E27FC236}">
                  <a16:creationId xmlns:a16="http://schemas.microsoft.com/office/drawing/2014/main" id="{19C4C822-6F3E-4DFB-073E-E31F9BBDC047}"/>
                </a:ext>
              </a:extLst>
            </p:cNvPr>
            <p:cNvSpPr/>
            <p:nvPr userDrawn="1"/>
          </p:nvSpPr>
          <p:spPr>
            <a:xfrm>
              <a:off x="10201433"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79" name="Volný tvar: obrazec 930">
              <a:extLst>
                <a:ext uri="{FF2B5EF4-FFF2-40B4-BE49-F238E27FC236}">
                  <a16:creationId xmlns:a16="http://schemas.microsoft.com/office/drawing/2014/main" id="{0A88FE7F-F2CB-FE64-D712-2791AC1D5524}"/>
                </a:ext>
              </a:extLst>
            </p:cNvPr>
            <p:cNvSpPr/>
            <p:nvPr userDrawn="1"/>
          </p:nvSpPr>
          <p:spPr>
            <a:xfrm>
              <a:off x="9213722"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80" name="Volný tvar: obrazec 944">
              <a:extLst>
                <a:ext uri="{FF2B5EF4-FFF2-40B4-BE49-F238E27FC236}">
                  <a16:creationId xmlns:a16="http://schemas.microsoft.com/office/drawing/2014/main" id="{5505521A-39BD-01D7-124D-70293E966F8B}"/>
                </a:ext>
              </a:extLst>
            </p:cNvPr>
            <p:cNvSpPr/>
            <p:nvPr userDrawn="1"/>
          </p:nvSpPr>
          <p:spPr>
            <a:xfrm>
              <a:off x="9872154"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381" name="Volný tvar: obrazec 943">
              <a:extLst>
                <a:ext uri="{FF2B5EF4-FFF2-40B4-BE49-F238E27FC236}">
                  <a16:creationId xmlns:a16="http://schemas.microsoft.com/office/drawing/2014/main" id="{C18546BA-FF8B-1B2F-0447-B30B4794CF67}"/>
                </a:ext>
              </a:extLst>
            </p:cNvPr>
            <p:cNvSpPr/>
            <p:nvPr userDrawn="1"/>
          </p:nvSpPr>
          <p:spPr>
            <a:xfrm>
              <a:off x="954278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grpSp>
    </p:spTree>
    <p:extLst>
      <p:ext uri="{BB962C8B-B14F-4D97-AF65-F5344CB8AC3E}">
        <p14:creationId xmlns:p14="http://schemas.microsoft.com/office/powerpoint/2010/main" val="4037116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5753B2-7120-4931-B4BD-A1BB1BC684B8}"/>
              </a:ext>
            </a:extLst>
          </p:cNvPr>
          <p:cNvSpPr>
            <a:spLocks noGrp="1"/>
          </p:cNvSpPr>
          <p:nvPr>
            <p:ph type="title"/>
          </p:nvPr>
        </p:nvSpPr>
        <p:spPr/>
        <p:txBody>
          <a:bodyPr/>
          <a:lstStyle/>
          <a:p>
            <a:r>
              <a:rPr lang="cs-CZ" dirty="0"/>
              <a:t>Kliknutím lze upravit styl.</a:t>
            </a:r>
          </a:p>
        </p:txBody>
      </p:sp>
    </p:spTree>
    <p:extLst>
      <p:ext uri="{BB962C8B-B14F-4D97-AF65-F5344CB8AC3E}">
        <p14:creationId xmlns:p14="http://schemas.microsoft.com/office/powerpoint/2010/main" val="3082179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036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311F37-3D6D-40D0-9708-9A9E398A69E0}"/>
              </a:ext>
            </a:extLst>
          </p:cNvPr>
          <p:cNvSpPr>
            <a:spLocks noGrp="1"/>
          </p:cNvSpPr>
          <p:nvPr>
            <p:ph type="title"/>
          </p:nvPr>
        </p:nvSpPr>
        <p:spPr/>
        <p:txBody>
          <a:bodyPr/>
          <a:lstStyle/>
          <a:p>
            <a:r>
              <a:rPr lang="cs-CZ"/>
              <a:t>Kliknutím lze upravit styl.</a:t>
            </a:r>
            <a:endParaRPr lang="cs-CZ" dirty="0"/>
          </a:p>
        </p:txBody>
      </p:sp>
      <p:sp>
        <p:nvSpPr>
          <p:cNvPr id="3" name="Zástupný symbol pro obsah 2">
            <a:extLst>
              <a:ext uri="{FF2B5EF4-FFF2-40B4-BE49-F238E27FC236}">
                <a16:creationId xmlns:a16="http://schemas.microsoft.com/office/drawing/2014/main" id="{A5C95A07-1B5A-4B2F-B096-FC6B33FD0A28}"/>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Tree>
    <p:extLst>
      <p:ext uri="{BB962C8B-B14F-4D97-AF65-F5344CB8AC3E}">
        <p14:creationId xmlns:p14="http://schemas.microsoft.com/office/powerpoint/2010/main" val="181210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3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dirty="0"/>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dirty="0"/>
              <a:t>Předělový slajd</a:t>
            </a:r>
            <a:br>
              <a:rPr lang="cs-CZ" dirty="0"/>
            </a:br>
            <a:r>
              <a:rPr lang="cs-CZ" dirty="0"/>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 name="Volný tvar: obrazec 2">
            <a:extLst>
              <a:ext uri="{FF2B5EF4-FFF2-40B4-BE49-F238E27FC236}">
                <a16:creationId xmlns:a16="http://schemas.microsoft.com/office/drawing/2014/main" id="{5E8E8538-8FDF-5133-3E25-1326BE928DCD}"/>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dirty="0"/>
          </a:p>
        </p:txBody>
      </p:sp>
    </p:spTree>
    <p:extLst>
      <p:ext uri="{BB962C8B-B14F-4D97-AF65-F5344CB8AC3E}">
        <p14:creationId xmlns:p14="http://schemas.microsoft.com/office/powerpoint/2010/main" val="498091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4_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F2160B-AEAA-4EC9-BD2F-83CD6D1A3A2A}"/>
              </a:ext>
            </a:extLst>
          </p:cNvPr>
          <p:cNvSpPr>
            <a:spLocks noGrp="1"/>
          </p:cNvSpPr>
          <p:nvPr>
            <p:ph type="ctrTitle"/>
          </p:nvPr>
        </p:nvSpPr>
        <p:spPr>
          <a:xfrm>
            <a:off x="982663" y="877144"/>
            <a:ext cx="10837862" cy="609398"/>
          </a:xfrm>
        </p:spPr>
        <p:txBody>
          <a:bodyPr anchor="t"/>
          <a:lstStyle>
            <a:lvl1pPr algn="l">
              <a:defRPr sz="4400" b="0">
                <a:solidFill>
                  <a:schemeClr val="tx2"/>
                </a:solidFill>
                <a:latin typeface="+mj-lt"/>
              </a:defRPr>
            </a:lvl1pPr>
          </a:lstStyle>
          <a:p>
            <a:r>
              <a:rPr lang="cs-CZ" dirty="0"/>
              <a:t>Kliknutím lze upravit styl.</a:t>
            </a:r>
          </a:p>
        </p:txBody>
      </p:sp>
      <p:sp>
        <p:nvSpPr>
          <p:cNvPr id="7" name="Volný tvar: obrazec 6">
            <a:extLst>
              <a:ext uri="{FF2B5EF4-FFF2-40B4-BE49-F238E27FC236}">
                <a16:creationId xmlns:a16="http://schemas.microsoft.com/office/drawing/2014/main" id="{36D15971-AF1A-446A-AD90-8641E9CD3551}"/>
              </a:ext>
            </a:extLst>
          </p:cNvPr>
          <p:cNvSpPr/>
          <p:nvPr/>
        </p:nvSpPr>
        <p:spPr>
          <a:xfrm>
            <a:off x="0" y="2635250"/>
            <a:ext cx="12192000" cy="4222623"/>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gradFill flip="none" rotWithShape="1">
            <a:gsLst>
              <a:gs pos="0">
                <a:schemeClr val="tx2"/>
              </a:gs>
              <a:gs pos="100000">
                <a:srgbClr val="053053"/>
              </a:gs>
            </a:gsLst>
            <a:lin ang="0" scaled="1"/>
            <a:tileRect/>
          </a:gradFill>
          <a:ln w="63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cs-CZ"/>
          </a:p>
        </p:txBody>
      </p:sp>
      <p:grpSp>
        <p:nvGrpSpPr>
          <p:cNvPr id="1052" name="Skupina 1051">
            <a:extLst>
              <a:ext uri="{FF2B5EF4-FFF2-40B4-BE49-F238E27FC236}">
                <a16:creationId xmlns:a16="http://schemas.microsoft.com/office/drawing/2014/main" id="{41CBF63C-A56E-4083-A5C2-1E7AD5C41461}"/>
              </a:ext>
            </a:extLst>
          </p:cNvPr>
          <p:cNvGrpSpPr/>
          <p:nvPr userDrawn="1"/>
        </p:nvGrpSpPr>
        <p:grpSpPr>
          <a:xfrm>
            <a:off x="982535" y="3010027"/>
            <a:ext cx="10834623" cy="3473131"/>
            <a:chOff x="982535" y="3010027"/>
            <a:chExt cx="10834623" cy="3473131"/>
          </a:xfrm>
        </p:grpSpPr>
        <p:sp>
          <p:nvSpPr>
            <p:cNvPr id="8" name="Volný tvar: obrazec 7">
              <a:extLst>
                <a:ext uri="{FF2B5EF4-FFF2-40B4-BE49-F238E27FC236}">
                  <a16:creationId xmlns:a16="http://schemas.microsoft.com/office/drawing/2014/main" id="{BC36F50D-892B-471A-9E00-5929616AD46C}"/>
                </a:ext>
              </a:extLst>
            </p:cNvPr>
            <p:cNvSpPr/>
            <p:nvPr/>
          </p:nvSpPr>
          <p:spPr>
            <a:xfrm>
              <a:off x="982535"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 name="Volný tvar: obrazec 8">
              <a:extLst>
                <a:ext uri="{FF2B5EF4-FFF2-40B4-BE49-F238E27FC236}">
                  <a16:creationId xmlns:a16="http://schemas.microsoft.com/office/drawing/2014/main" id="{846A5094-B0C7-4FFE-8BD1-636FAFF6C00B}"/>
                </a:ext>
              </a:extLst>
            </p:cNvPr>
            <p:cNvSpPr/>
            <p:nvPr/>
          </p:nvSpPr>
          <p:spPr>
            <a:xfrm>
              <a:off x="1311783"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2" name="Volný tvar: obrazec 561">
              <a:extLst>
                <a:ext uri="{FF2B5EF4-FFF2-40B4-BE49-F238E27FC236}">
                  <a16:creationId xmlns:a16="http://schemas.microsoft.com/office/drawing/2014/main" id="{358C1EF3-AA15-4D1C-9C30-655E59C6394A}"/>
                </a:ext>
              </a:extLst>
            </p:cNvPr>
            <p:cNvSpPr/>
            <p:nvPr/>
          </p:nvSpPr>
          <p:spPr>
            <a:xfrm>
              <a:off x="1641030"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3" name="Volný tvar: obrazec 562">
              <a:extLst>
                <a:ext uri="{FF2B5EF4-FFF2-40B4-BE49-F238E27FC236}">
                  <a16:creationId xmlns:a16="http://schemas.microsoft.com/office/drawing/2014/main" id="{F18E50A1-930C-4A12-AAC9-B3F0E07F049F}"/>
                </a:ext>
              </a:extLst>
            </p:cNvPr>
            <p:cNvSpPr/>
            <p:nvPr/>
          </p:nvSpPr>
          <p:spPr>
            <a:xfrm>
              <a:off x="1970341"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4" name="Volný tvar: obrazec 563">
              <a:extLst>
                <a:ext uri="{FF2B5EF4-FFF2-40B4-BE49-F238E27FC236}">
                  <a16:creationId xmlns:a16="http://schemas.microsoft.com/office/drawing/2014/main" id="{6CE98614-E20D-40FA-93A0-231EA814B050}"/>
                </a:ext>
              </a:extLst>
            </p:cNvPr>
            <p:cNvSpPr/>
            <p:nvPr/>
          </p:nvSpPr>
          <p:spPr>
            <a:xfrm>
              <a:off x="2299398" y="6117971"/>
              <a:ext cx="298704" cy="127634"/>
            </a:xfrm>
            <a:custGeom>
              <a:avLst/>
              <a:gdLst>
                <a:gd name="connsiteX0" fmla="*/ 289433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65" name="Volný tvar: obrazec 564">
              <a:extLst>
                <a:ext uri="{FF2B5EF4-FFF2-40B4-BE49-F238E27FC236}">
                  <a16:creationId xmlns:a16="http://schemas.microsoft.com/office/drawing/2014/main" id="{7DF0E478-F85F-4253-A641-C0264015BB3C}"/>
                </a:ext>
              </a:extLst>
            </p:cNvPr>
            <p:cNvSpPr/>
            <p:nvPr/>
          </p:nvSpPr>
          <p:spPr>
            <a:xfrm>
              <a:off x="2628836"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6" name="Volný tvar: obrazec 565">
              <a:extLst>
                <a:ext uri="{FF2B5EF4-FFF2-40B4-BE49-F238E27FC236}">
                  <a16:creationId xmlns:a16="http://schemas.microsoft.com/office/drawing/2014/main" id="{106D4E59-ADE9-486F-8688-C01C3E5F8B2D}"/>
                </a:ext>
              </a:extLst>
            </p:cNvPr>
            <p:cNvSpPr/>
            <p:nvPr/>
          </p:nvSpPr>
          <p:spPr>
            <a:xfrm>
              <a:off x="295802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67" name="Volný tvar: obrazec 566">
              <a:extLst>
                <a:ext uri="{FF2B5EF4-FFF2-40B4-BE49-F238E27FC236}">
                  <a16:creationId xmlns:a16="http://schemas.microsoft.com/office/drawing/2014/main" id="{A1BFB85D-0159-4C8C-B467-CC5D220C0806}"/>
                </a:ext>
              </a:extLst>
            </p:cNvPr>
            <p:cNvSpPr/>
            <p:nvPr/>
          </p:nvSpPr>
          <p:spPr>
            <a:xfrm>
              <a:off x="3287395"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68" name="Volný tvar: obrazec 567">
              <a:extLst>
                <a:ext uri="{FF2B5EF4-FFF2-40B4-BE49-F238E27FC236}">
                  <a16:creationId xmlns:a16="http://schemas.microsoft.com/office/drawing/2014/main" id="{0A4AD6FC-BD76-4CF2-9073-8A8411F0FBCD}"/>
                </a:ext>
              </a:extLst>
            </p:cNvPr>
            <p:cNvSpPr/>
            <p:nvPr/>
          </p:nvSpPr>
          <p:spPr>
            <a:xfrm>
              <a:off x="3616515" y="6117971"/>
              <a:ext cx="298703" cy="127634"/>
            </a:xfrm>
            <a:custGeom>
              <a:avLst/>
              <a:gdLst>
                <a:gd name="connsiteX0" fmla="*/ 289369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69" name="Volný tvar: obrazec 568">
              <a:extLst>
                <a:ext uri="{FF2B5EF4-FFF2-40B4-BE49-F238E27FC236}">
                  <a16:creationId xmlns:a16="http://schemas.microsoft.com/office/drawing/2014/main" id="{33A6BCF3-92F7-4B9B-BFB4-061777693678}"/>
                </a:ext>
              </a:extLst>
            </p:cNvPr>
            <p:cNvSpPr/>
            <p:nvPr/>
          </p:nvSpPr>
          <p:spPr>
            <a:xfrm>
              <a:off x="3945890"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0" name="Volný tvar: obrazec 569">
              <a:extLst>
                <a:ext uri="{FF2B5EF4-FFF2-40B4-BE49-F238E27FC236}">
                  <a16:creationId xmlns:a16="http://schemas.microsoft.com/office/drawing/2014/main" id="{640AC870-CAD2-42B5-9EFE-24A6DD9BA09F}"/>
                </a:ext>
              </a:extLst>
            </p:cNvPr>
            <p:cNvSpPr/>
            <p:nvPr/>
          </p:nvSpPr>
          <p:spPr>
            <a:xfrm>
              <a:off x="4275010"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1" name="Volný tvar: obrazec 570">
              <a:extLst>
                <a:ext uri="{FF2B5EF4-FFF2-40B4-BE49-F238E27FC236}">
                  <a16:creationId xmlns:a16="http://schemas.microsoft.com/office/drawing/2014/main" id="{5893FFD0-2E62-45FF-BAE3-9AA7FA979543}"/>
                </a:ext>
              </a:extLst>
            </p:cNvPr>
            <p:cNvSpPr/>
            <p:nvPr/>
          </p:nvSpPr>
          <p:spPr>
            <a:xfrm>
              <a:off x="4604321"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2" name="Volný tvar: obrazec 571">
              <a:extLst>
                <a:ext uri="{FF2B5EF4-FFF2-40B4-BE49-F238E27FC236}">
                  <a16:creationId xmlns:a16="http://schemas.microsoft.com/office/drawing/2014/main" id="{7CCD55CF-4B07-4147-8721-ED0C425951DE}"/>
                </a:ext>
              </a:extLst>
            </p:cNvPr>
            <p:cNvSpPr/>
            <p:nvPr/>
          </p:nvSpPr>
          <p:spPr>
            <a:xfrm>
              <a:off x="4933505"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3" name="Volný tvar: obrazec 572">
              <a:extLst>
                <a:ext uri="{FF2B5EF4-FFF2-40B4-BE49-F238E27FC236}">
                  <a16:creationId xmlns:a16="http://schemas.microsoft.com/office/drawing/2014/main" id="{BC0F0E60-6257-41F5-88D5-8F9ED484069A}"/>
                </a:ext>
              </a:extLst>
            </p:cNvPr>
            <p:cNvSpPr/>
            <p:nvPr/>
          </p:nvSpPr>
          <p:spPr>
            <a:xfrm>
              <a:off x="982535"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4" name="Volný tvar: obrazec 573">
              <a:extLst>
                <a:ext uri="{FF2B5EF4-FFF2-40B4-BE49-F238E27FC236}">
                  <a16:creationId xmlns:a16="http://schemas.microsoft.com/office/drawing/2014/main" id="{C149A0E7-E4C0-44B0-B3B3-DB3832FEEE60}"/>
                </a:ext>
              </a:extLst>
            </p:cNvPr>
            <p:cNvSpPr/>
            <p:nvPr/>
          </p:nvSpPr>
          <p:spPr>
            <a:xfrm>
              <a:off x="1311783"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75" name="Volný tvar: obrazec 574">
              <a:extLst>
                <a:ext uri="{FF2B5EF4-FFF2-40B4-BE49-F238E27FC236}">
                  <a16:creationId xmlns:a16="http://schemas.microsoft.com/office/drawing/2014/main" id="{3D2730F9-A327-418F-89FE-67BC2F6F29B0}"/>
                </a:ext>
              </a:extLst>
            </p:cNvPr>
            <p:cNvSpPr/>
            <p:nvPr/>
          </p:nvSpPr>
          <p:spPr>
            <a:xfrm>
              <a:off x="1641030"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35" name="Volný tvar: obrazec 134">
              <a:extLst>
                <a:ext uri="{FF2B5EF4-FFF2-40B4-BE49-F238E27FC236}">
                  <a16:creationId xmlns:a16="http://schemas.microsoft.com/office/drawing/2014/main" id="{1C077525-E6CB-4AA6-A6C2-A12699F22D37}"/>
                </a:ext>
              </a:extLst>
            </p:cNvPr>
            <p:cNvSpPr/>
            <p:nvPr/>
          </p:nvSpPr>
          <p:spPr>
            <a:xfrm>
              <a:off x="1970341"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1"/>
                  </a:cubicBezTo>
                  <a:cubicBezTo>
                    <a:pt x="122047" y="62548"/>
                    <a:pt x="36703" y="11811"/>
                    <a:pt x="9398" y="0"/>
                  </a:cubicBezTo>
                  <a:lnTo>
                    <a:pt x="0" y="1715"/>
                  </a:lnTo>
                  <a:cubicBezTo>
                    <a:pt x="27623" y="23051"/>
                    <a:pt x="122618" y="101917"/>
                    <a:pt x="147066" y="127698"/>
                  </a:cubicBezTo>
                  <a:lnTo>
                    <a:pt x="151638" y="127698"/>
                  </a:lnTo>
                  <a:cubicBezTo>
                    <a:pt x="176149" y="101917"/>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76" name="Volný tvar: obrazec 575">
              <a:extLst>
                <a:ext uri="{FF2B5EF4-FFF2-40B4-BE49-F238E27FC236}">
                  <a16:creationId xmlns:a16="http://schemas.microsoft.com/office/drawing/2014/main" id="{614DC49E-3876-422F-9665-CCD4FF951028}"/>
                </a:ext>
              </a:extLst>
            </p:cNvPr>
            <p:cNvSpPr/>
            <p:nvPr/>
          </p:nvSpPr>
          <p:spPr>
            <a:xfrm>
              <a:off x="2299398" y="6355460"/>
              <a:ext cx="298704" cy="127698"/>
            </a:xfrm>
            <a:custGeom>
              <a:avLst/>
              <a:gdLst>
                <a:gd name="connsiteX0" fmla="*/ 289433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1"/>
                  </a:cubicBezTo>
                  <a:cubicBezTo>
                    <a:pt x="122111" y="62548"/>
                    <a:pt x="36830" y="11811"/>
                    <a:pt x="9398" y="0"/>
                  </a:cubicBezTo>
                  <a:lnTo>
                    <a:pt x="0" y="1715"/>
                  </a:lnTo>
                  <a:cubicBezTo>
                    <a:pt x="27623" y="23051"/>
                    <a:pt x="122555" y="101917"/>
                    <a:pt x="147066" y="127698"/>
                  </a:cubicBezTo>
                  <a:lnTo>
                    <a:pt x="151638" y="127698"/>
                  </a:lnTo>
                  <a:cubicBezTo>
                    <a:pt x="176086" y="101917"/>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77" name="Volný tvar: obrazec 576">
              <a:extLst>
                <a:ext uri="{FF2B5EF4-FFF2-40B4-BE49-F238E27FC236}">
                  <a16:creationId xmlns:a16="http://schemas.microsoft.com/office/drawing/2014/main" id="{BD0C5A1C-D6B8-4BD0-94B2-6581FCA178E5}"/>
                </a:ext>
              </a:extLst>
            </p:cNvPr>
            <p:cNvSpPr/>
            <p:nvPr/>
          </p:nvSpPr>
          <p:spPr>
            <a:xfrm>
              <a:off x="2628836"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8" name="Volný tvar: obrazec 577">
              <a:extLst>
                <a:ext uri="{FF2B5EF4-FFF2-40B4-BE49-F238E27FC236}">
                  <a16:creationId xmlns:a16="http://schemas.microsoft.com/office/drawing/2014/main" id="{C6E511BB-903B-47A4-AFA8-436FBBAB4FBE}"/>
                </a:ext>
              </a:extLst>
            </p:cNvPr>
            <p:cNvSpPr/>
            <p:nvPr/>
          </p:nvSpPr>
          <p:spPr>
            <a:xfrm>
              <a:off x="295802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79" name="Volný tvar: obrazec 578">
              <a:extLst>
                <a:ext uri="{FF2B5EF4-FFF2-40B4-BE49-F238E27FC236}">
                  <a16:creationId xmlns:a16="http://schemas.microsoft.com/office/drawing/2014/main" id="{145D02CA-6BE1-4936-81A5-EAB4F1A444B3}"/>
                </a:ext>
              </a:extLst>
            </p:cNvPr>
            <p:cNvSpPr/>
            <p:nvPr/>
          </p:nvSpPr>
          <p:spPr>
            <a:xfrm>
              <a:off x="3287395"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0" name="Volný tvar: obrazec 579">
              <a:extLst>
                <a:ext uri="{FF2B5EF4-FFF2-40B4-BE49-F238E27FC236}">
                  <a16:creationId xmlns:a16="http://schemas.microsoft.com/office/drawing/2014/main" id="{1D8CD21C-60BC-4498-AA76-9A3208B64524}"/>
                </a:ext>
              </a:extLst>
            </p:cNvPr>
            <p:cNvSpPr/>
            <p:nvPr/>
          </p:nvSpPr>
          <p:spPr>
            <a:xfrm>
              <a:off x="3616515" y="6355460"/>
              <a:ext cx="298703" cy="127698"/>
            </a:xfrm>
            <a:custGeom>
              <a:avLst/>
              <a:gdLst>
                <a:gd name="connsiteX0" fmla="*/ 289369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1" name="Volný tvar: obrazec 580">
              <a:extLst>
                <a:ext uri="{FF2B5EF4-FFF2-40B4-BE49-F238E27FC236}">
                  <a16:creationId xmlns:a16="http://schemas.microsoft.com/office/drawing/2014/main" id="{0B728188-E78A-4716-9AFD-75B13C9219BE}"/>
                </a:ext>
              </a:extLst>
            </p:cNvPr>
            <p:cNvSpPr/>
            <p:nvPr/>
          </p:nvSpPr>
          <p:spPr>
            <a:xfrm>
              <a:off x="3945890"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1"/>
                  </a:cubicBezTo>
                  <a:cubicBezTo>
                    <a:pt x="122047"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2" name="Volný tvar: obrazec 581">
              <a:extLst>
                <a:ext uri="{FF2B5EF4-FFF2-40B4-BE49-F238E27FC236}">
                  <a16:creationId xmlns:a16="http://schemas.microsoft.com/office/drawing/2014/main" id="{9A87252B-AA78-4448-BB45-99F2BA5E064D}"/>
                </a:ext>
              </a:extLst>
            </p:cNvPr>
            <p:cNvSpPr/>
            <p:nvPr/>
          </p:nvSpPr>
          <p:spPr>
            <a:xfrm>
              <a:off x="4275010"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3" name="Volný tvar: obrazec 582">
              <a:extLst>
                <a:ext uri="{FF2B5EF4-FFF2-40B4-BE49-F238E27FC236}">
                  <a16:creationId xmlns:a16="http://schemas.microsoft.com/office/drawing/2014/main" id="{327EA9DA-FD06-4E5D-B367-7D16955C3DC2}"/>
                </a:ext>
              </a:extLst>
            </p:cNvPr>
            <p:cNvSpPr/>
            <p:nvPr/>
          </p:nvSpPr>
          <p:spPr>
            <a:xfrm>
              <a:off x="4604321"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1"/>
                  </a:cubicBezTo>
                  <a:cubicBezTo>
                    <a:pt x="122110" y="62548"/>
                    <a:pt x="36830"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84" name="Volný tvar: obrazec 583">
              <a:extLst>
                <a:ext uri="{FF2B5EF4-FFF2-40B4-BE49-F238E27FC236}">
                  <a16:creationId xmlns:a16="http://schemas.microsoft.com/office/drawing/2014/main" id="{8C3C0139-4240-41D3-A537-293BB4072E4B}"/>
                </a:ext>
              </a:extLst>
            </p:cNvPr>
            <p:cNvSpPr/>
            <p:nvPr/>
          </p:nvSpPr>
          <p:spPr>
            <a:xfrm>
              <a:off x="4933505"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66" y="11811"/>
                    <a:pt x="9398" y="0"/>
                  </a:cubicBezTo>
                  <a:lnTo>
                    <a:pt x="0" y="1715"/>
                  </a:lnTo>
                  <a:cubicBezTo>
                    <a:pt x="27623" y="23051"/>
                    <a:pt x="122555" y="101917"/>
                    <a:pt x="147066" y="127698"/>
                  </a:cubicBezTo>
                  <a:lnTo>
                    <a:pt x="151702" y="127698"/>
                  </a:lnTo>
                  <a:cubicBezTo>
                    <a:pt x="176149"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5" name="Volný tvar: obrazec 584">
              <a:extLst>
                <a:ext uri="{FF2B5EF4-FFF2-40B4-BE49-F238E27FC236}">
                  <a16:creationId xmlns:a16="http://schemas.microsoft.com/office/drawing/2014/main" id="{F6C0FD0F-053F-487B-A9DB-C82B6C0A4786}"/>
                </a:ext>
              </a:extLst>
            </p:cNvPr>
            <p:cNvSpPr/>
            <p:nvPr/>
          </p:nvSpPr>
          <p:spPr>
            <a:xfrm>
              <a:off x="5262753"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86" name="Volný tvar: obrazec 585">
              <a:extLst>
                <a:ext uri="{FF2B5EF4-FFF2-40B4-BE49-F238E27FC236}">
                  <a16:creationId xmlns:a16="http://schemas.microsoft.com/office/drawing/2014/main" id="{FBFA14FD-7B45-4DB7-BADE-288F0B9CEECA}"/>
                </a:ext>
              </a:extLst>
            </p:cNvPr>
            <p:cNvSpPr/>
            <p:nvPr/>
          </p:nvSpPr>
          <p:spPr>
            <a:xfrm>
              <a:off x="5592000" y="6117971"/>
              <a:ext cx="298703" cy="127634"/>
            </a:xfrm>
            <a:custGeom>
              <a:avLst/>
              <a:gdLst>
                <a:gd name="connsiteX0" fmla="*/ 289370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7" name="Volný tvar: obrazec 586">
              <a:extLst>
                <a:ext uri="{FF2B5EF4-FFF2-40B4-BE49-F238E27FC236}">
                  <a16:creationId xmlns:a16="http://schemas.microsoft.com/office/drawing/2014/main" id="{47E8DF26-32AC-4019-8E2B-A78F8ACBF340}"/>
                </a:ext>
              </a:extLst>
            </p:cNvPr>
            <p:cNvSpPr/>
            <p:nvPr/>
          </p:nvSpPr>
          <p:spPr>
            <a:xfrm>
              <a:off x="5921184" y="6117971"/>
              <a:ext cx="298767" cy="127634"/>
            </a:xfrm>
            <a:custGeom>
              <a:avLst/>
              <a:gdLst>
                <a:gd name="connsiteX0" fmla="*/ 289370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8" name="Volný tvar: obrazec 587">
              <a:extLst>
                <a:ext uri="{FF2B5EF4-FFF2-40B4-BE49-F238E27FC236}">
                  <a16:creationId xmlns:a16="http://schemas.microsoft.com/office/drawing/2014/main" id="{1B18D900-CB3A-4480-9464-E56AEA8CB151}"/>
                </a:ext>
              </a:extLst>
            </p:cNvPr>
            <p:cNvSpPr/>
            <p:nvPr/>
          </p:nvSpPr>
          <p:spPr>
            <a:xfrm>
              <a:off x="6250559" y="6117971"/>
              <a:ext cx="298767" cy="127634"/>
            </a:xfrm>
            <a:custGeom>
              <a:avLst/>
              <a:gdLst>
                <a:gd name="connsiteX0" fmla="*/ 289370 w 298767"/>
                <a:gd name="connsiteY0" fmla="*/ 0 h 127634"/>
                <a:gd name="connsiteX1" fmla="*/ 149415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89" name="Volný tvar: obrazec 588">
              <a:extLst>
                <a:ext uri="{FF2B5EF4-FFF2-40B4-BE49-F238E27FC236}">
                  <a16:creationId xmlns:a16="http://schemas.microsoft.com/office/drawing/2014/main" id="{5433F300-35B5-4B18-9FD3-FFCEA0E3FB0A}"/>
                </a:ext>
              </a:extLst>
            </p:cNvPr>
            <p:cNvSpPr/>
            <p:nvPr/>
          </p:nvSpPr>
          <p:spPr>
            <a:xfrm>
              <a:off x="6579679" y="6117971"/>
              <a:ext cx="298703" cy="127634"/>
            </a:xfrm>
            <a:custGeom>
              <a:avLst/>
              <a:gdLst>
                <a:gd name="connsiteX0" fmla="*/ 289433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590" name="Volný tvar: obrazec 589">
              <a:extLst>
                <a:ext uri="{FF2B5EF4-FFF2-40B4-BE49-F238E27FC236}">
                  <a16:creationId xmlns:a16="http://schemas.microsoft.com/office/drawing/2014/main" id="{72720658-02A7-4C98-A5D9-186107476E3B}"/>
                </a:ext>
              </a:extLst>
            </p:cNvPr>
            <p:cNvSpPr/>
            <p:nvPr/>
          </p:nvSpPr>
          <p:spPr>
            <a:xfrm>
              <a:off x="6909117"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1" name="Volný tvar: obrazec 590">
              <a:extLst>
                <a:ext uri="{FF2B5EF4-FFF2-40B4-BE49-F238E27FC236}">
                  <a16:creationId xmlns:a16="http://schemas.microsoft.com/office/drawing/2014/main" id="{A8C2C6AD-0FD9-4B97-A2FD-F252F1516F96}"/>
                </a:ext>
              </a:extLst>
            </p:cNvPr>
            <p:cNvSpPr/>
            <p:nvPr/>
          </p:nvSpPr>
          <p:spPr>
            <a:xfrm>
              <a:off x="7238301" y="6117971"/>
              <a:ext cx="298704" cy="127634"/>
            </a:xfrm>
            <a:custGeom>
              <a:avLst/>
              <a:gdLst>
                <a:gd name="connsiteX0" fmla="*/ 289306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2" name="Volný tvar: obrazec 591">
              <a:extLst>
                <a:ext uri="{FF2B5EF4-FFF2-40B4-BE49-F238E27FC236}">
                  <a16:creationId xmlns:a16="http://schemas.microsoft.com/office/drawing/2014/main" id="{2A6B1366-82C2-44CA-A1AE-14202AD3B077}"/>
                </a:ext>
              </a:extLst>
            </p:cNvPr>
            <p:cNvSpPr/>
            <p:nvPr/>
          </p:nvSpPr>
          <p:spPr>
            <a:xfrm>
              <a:off x="7567548" y="6117971"/>
              <a:ext cx="298704" cy="127634"/>
            </a:xfrm>
            <a:custGeom>
              <a:avLst/>
              <a:gdLst>
                <a:gd name="connsiteX0" fmla="*/ 289370 w 298704"/>
                <a:gd name="connsiteY0" fmla="*/ 0 h 127634"/>
                <a:gd name="connsiteX1" fmla="*/ 149416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3" name="Volný tvar: obrazec 592">
              <a:extLst>
                <a:ext uri="{FF2B5EF4-FFF2-40B4-BE49-F238E27FC236}">
                  <a16:creationId xmlns:a16="http://schemas.microsoft.com/office/drawing/2014/main" id="{081B3D98-9A7D-46B6-BC98-8A6B8BABFC55}"/>
                </a:ext>
              </a:extLst>
            </p:cNvPr>
            <p:cNvSpPr/>
            <p:nvPr/>
          </p:nvSpPr>
          <p:spPr>
            <a:xfrm>
              <a:off x="7896732"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4" name="Volný tvar: obrazec 593">
              <a:extLst>
                <a:ext uri="{FF2B5EF4-FFF2-40B4-BE49-F238E27FC236}">
                  <a16:creationId xmlns:a16="http://schemas.microsoft.com/office/drawing/2014/main" id="{7D1C7993-A25B-4E75-B298-3464EBBAE5E3}"/>
                </a:ext>
              </a:extLst>
            </p:cNvPr>
            <p:cNvSpPr/>
            <p:nvPr/>
          </p:nvSpPr>
          <p:spPr>
            <a:xfrm>
              <a:off x="8226107" y="6117971"/>
              <a:ext cx="298704" cy="127634"/>
            </a:xfrm>
            <a:custGeom>
              <a:avLst/>
              <a:gdLst>
                <a:gd name="connsiteX0" fmla="*/ 289306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5" name="Volný tvar: obrazec 594">
              <a:extLst>
                <a:ext uri="{FF2B5EF4-FFF2-40B4-BE49-F238E27FC236}">
                  <a16:creationId xmlns:a16="http://schemas.microsoft.com/office/drawing/2014/main" id="{45E37857-C3B3-4C84-B6B1-5694F8265094}"/>
                </a:ext>
              </a:extLst>
            </p:cNvPr>
            <p:cNvSpPr/>
            <p:nvPr/>
          </p:nvSpPr>
          <p:spPr>
            <a:xfrm>
              <a:off x="8555228" y="6117971"/>
              <a:ext cx="298767" cy="127634"/>
            </a:xfrm>
            <a:custGeom>
              <a:avLst/>
              <a:gdLst>
                <a:gd name="connsiteX0" fmla="*/ 289369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96" name="Volný tvar: obrazec 595">
              <a:extLst>
                <a:ext uri="{FF2B5EF4-FFF2-40B4-BE49-F238E27FC236}">
                  <a16:creationId xmlns:a16="http://schemas.microsoft.com/office/drawing/2014/main" id="{A2BF37B4-D572-4C9C-9F1C-232660413E08}"/>
                </a:ext>
              </a:extLst>
            </p:cNvPr>
            <p:cNvSpPr/>
            <p:nvPr/>
          </p:nvSpPr>
          <p:spPr>
            <a:xfrm>
              <a:off x="8884666" y="6117971"/>
              <a:ext cx="298703" cy="127634"/>
            </a:xfrm>
            <a:custGeom>
              <a:avLst/>
              <a:gdLst>
                <a:gd name="connsiteX0" fmla="*/ 289306 w 298703"/>
                <a:gd name="connsiteY0" fmla="*/ 0 h 127634"/>
                <a:gd name="connsiteX1" fmla="*/ 149352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7" name="Volný tvar: obrazec 596">
              <a:extLst>
                <a:ext uri="{FF2B5EF4-FFF2-40B4-BE49-F238E27FC236}">
                  <a16:creationId xmlns:a16="http://schemas.microsoft.com/office/drawing/2014/main" id="{6CF9A22F-EB9A-4714-99C0-5D062077A4BE}"/>
                </a:ext>
              </a:extLst>
            </p:cNvPr>
            <p:cNvSpPr/>
            <p:nvPr/>
          </p:nvSpPr>
          <p:spPr>
            <a:xfrm>
              <a:off x="9213722" y="6117971"/>
              <a:ext cx="298704" cy="127634"/>
            </a:xfrm>
            <a:custGeom>
              <a:avLst/>
              <a:gdLst>
                <a:gd name="connsiteX0" fmla="*/ 289370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98" name="Volný tvar: obrazec 597">
              <a:extLst>
                <a:ext uri="{FF2B5EF4-FFF2-40B4-BE49-F238E27FC236}">
                  <a16:creationId xmlns:a16="http://schemas.microsoft.com/office/drawing/2014/main" id="{133D9892-25A3-4EF6-9A49-40217AC91C34}"/>
                </a:ext>
              </a:extLst>
            </p:cNvPr>
            <p:cNvSpPr/>
            <p:nvPr/>
          </p:nvSpPr>
          <p:spPr>
            <a:xfrm>
              <a:off x="5262753"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149"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99" name="Volný tvar: obrazec 598">
              <a:extLst>
                <a:ext uri="{FF2B5EF4-FFF2-40B4-BE49-F238E27FC236}">
                  <a16:creationId xmlns:a16="http://schemas.microsoft.com/office/drawing/2014/main" id="{90474B7B-EE02-43FD-A929-C3B73CDFE1ED}"/>
                </a:ext>
              </a:extLst>
            </p:cNvPr>
            <p:cNvSpPr/>
            <p:nvPr/>
          </p:nvSpPr>
          <p:spPr>
            <a:xfrm>
              <a:off x="5592000" y="6355460"/>
              <a:ext cx="298703" cy="127698"/>
            </a:xfrm>
            <a:custGeom>
              <a:avLst/>
              <a:gdLst>
                <a:gd name="connsiteX0" fmla="*/ 289370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1"/>
                  </a:cubicBezTo>
                  <a:cubicBezTo>
                    <a:pt x="122110" y="62548"/>
                    <a:pt x="36766"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0" name="Volný tvar: obrazec 599">
              <a:extLst>
                <a:ext uri="{FF2B5EF4-FFF2-40B4-BE49-F238E27FC236}">
                  <a16:creationId xmlns:a16="http://schemas.microsoft.com/office/drawing/2014/main" id="{F53F9AA2-47C0-4069-809F-5F6A236C4227}"/>
                </a:ext>
              </a:extLst>
            </p:cNvPr>
            <p:cNvSpPr/>
            <p:nvPr/>
          </p:nvSpPr>
          <p:spPr>
            <a:xfrm>
              <a:off x="5921184" y="6355460"/>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1"/>
                  </a:cubicBezTo>
                  <a:cubicBezTo>
                    <a:pt x="122047" y="62548"/>
                    <a:pt x="36703" y="11811"/>
                    <a:pt x="9398" y="0"/>
                  </a:cubicBezTo>
                  <a:lnTo>
                    <a:pt x="0" y="1715"/>
                  </a:lnTo>
                  <a:cubicBezTo>
                    <a:pt x="27623"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1" name="Volný tvar: obrazec 600">
              <a:extLst>
                <a:ext uri="{FF2B5EF4-FFF2-40B4-BE49-F238E27FC236}">
                  <a16:creationId xmlns:a16="http://schemas.microsoft.com/office/drawing/2014/main" id="{0F90904A-114D-490E-AA2E-4ABEE6ADEFAE}"/>
                </a:ext>
              </a:extLst>
            </p:cNvPr>
            <p:cNvSpPr/>
            <p:nvPr/>
          </p:nvSpPr>
          <p:spPr>
            <a:xfrm>
              <a:off x="6250559" y="6355460"/>
              <a:ext cx="298767" cy="127698"/>
            </a:xfrm>
            <a:custGeom>
              <a:avLst/>
              <a:gdLst>
                <a:gd name="connsiteX0" fmla="*/ 289370 w 298767"/>
                <a:gd name="connsiteY0" fmla="*/ 0 h 127698"/>
                <a:gd name="connsiteX1" fmla="*/ 149415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1"/>
                  </a:cubicBezTo>
                  <a:cubicBezTo>
                    <a:pt x="122110" y="62548"/>
                    <a:pt x="36830" y="11811"/>
                    <a:pt x="9398" y="0"/>
                  </a:cubicBezTo>
                  <a:lnTo>
                    <a:pt x="0" y="1715"/>
                  </a:lnTo>
                  <a:cubicBezTo>
                    <a:pt x="27622" y="23051"/>
                    <a:pt x="122618" y="101917"/>
                    <a:pt x="147066" y="127698"/>
                  </a:cubicBezTo>
                  <a:lnTo>
                    <a:pt x="151638" y="127698"/>
                  </a:lnTo>
                  <a:cubicBezTo>
                    <a:pt x="176149" y="101917"/>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2" name="Volný tvar: obrazec 601">
              <a:extLst>
                <a:ext uri="{FF2B5EF4-FFF2-40B4-BE49-F238E27FC236}">
                  <a16:creationId xmlns:a16="http://schemas.microsoft.com/office/drawing/2014/main" id="{2D40CD7E-3C42-4EFE-AD42-EC4EF36C13C1}"/>
                </a:ext>
              </a:extLst>
            </p:cNvPr>
            <p:cNvSpPr/>
            <p:nvPr/>
          </p:nvSpPr>
          <p:spPr>
            <a:xfrm>
              <a:off x="6579679" y="6355460"/>
              <a:ext cx="298703" cy="127698"/>
            </a:xfrm>
            <a:custGeom>
              <a:avLst/>
              <a:gdLst>
                <a:gd name="connsiteX0" fmla="*/ 289433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1"/>
                  </a:cubicBezTo>
                  <a:cubicBezTo>
                    <a:pt x="122110" y="62548"/>
                    <a:pt x="36766" y="11811"/>
                    <a:pt x="9398" y="0"/>
                  </a:cubicBezTo>
                  <a:lnTo>
                    <a:pt x="0" y="1715"/>
                  </a:lnTo>
                  <a:cubicBezTo>
                    <a:pt x="27622" y="23051"/>
                    <a:pt x="122555" y="101917"/>
                    <a:pt x="147065" y="127698"/>
                  </a:cubicBezTo>
                  <a:lnTo>
                    <a:pt x="151638" y="127698"/>
                  </a:lnTo>
                  <a:cubicBezTo>
                    <a:pt x="176085" y="101917"/>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03" name="Volný tvar: obrazec 602">
              <a:extLst>
                <a:ext uri="{FF2B5EF4-FFF2-40B4-BE49-F238E27FC236}">
                  <a16:creationId xmlns:a16="http://schemas.microsoft.com/office/drawing/2014/main" id="{BB710927-7D48-40ED-9362-02D53F37B070}"/>
                </a:ext>
              </a:extLst>
            </p:cNvPr>
            <p:cNvSpPr/>
            <p:nvPr/>
          </p:nvSpPr>
          <p:spPr>
            <a:xfrm>
              <a:off x="6909117"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1"/>
                  </a:cubicBezTo>
                  <a:cubicBezTo>
                    <a:pt x="122047" y="62548"/>
                    <a:pt x="36702" y="11811"/>
                    <a:pt x="9398" y="0"/>
                  </a:cubicBezTo>
                  <a:lnTo>
                    <a:pt x="0" y="1715"/>
                  </a:lnTo>
                  <a:cubicBezTo>
                    <a:pt x="27622" y="23051"/>
                    <a:pt x="122618"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4" name="Volný tvar: obrazec 603">
              <a:extLst>
                <a:ext uri="{FF2B5EF4-FFF2-40B4-BE49-F238E27FC236}">
                  <a16:creationId xmlns:a16="http://schemas.microsoft.com/office/drawing/2014/main" id="{8AB25CE8-5D7C-4565-BB7B-1AC99CEBE6F0}"/>
                </a:ext>
              </a:extLst>
            </p:cNvPr>
            <p:cNvSpPr/>
            <p:nvPr/>
          </p:nvSpPr>
          <p:spPr>
            <a:xfrm>
              <a:off x="7238301" y="6355460"/>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1"/>
                  </a:cubicBezTo>
                  <a:cubicBezTo>
                    <a:pt x="122047" y="62548"/>
                    <a:pt x="36703" y="11811"/>
                    <a:pt x="9398" y="0"/>
                  </a:cubicBezTo>
                  <a:lnTo>
                    <a:pt x="0" y="1715"/>
                  </a:lnTo>
                  <a:cubicBezTo>
                    <a:pt x="27622" y="23051"/>
                    <a:pt x="122555" y="101917"/>
                    <a:pt x="147066" y="127698"/>
                  </a:cubicBezTo>
                  <a:lnTo>
                    <a:pt x="151638" y="127698"/>
                  </a:lnTo>
                  <a:cubicBezTo>
                    <a:pt x="176085" y="101917"/>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5" name="Volný tvar: obrazec 604">
              <a:extLst>
                <a:ext uri="{FF2B5EF4-FFF2-40B4-BE49-F238E27FC236}">
                  <a16:creationId xmlns:a16="http://schemas.microsoft.com/office/drawing/2014/main" id="{F2D45015-F10A-411A-8499-5506DA90DCA4}"/>
                </a:ext>
              </a:extLst>
            </p:cNvPr>
            <p:cNvSpPr/>
            <p:nvPr/>
          </p:nvSpPr>
          <p:spPr>
            <a:xfrm>
              <a:off x="7567548" y="6355460"/>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6" name="Volný tvar: obrazec 605">
              <a:extLst>
                <a:ext uri="{FF2B5EF4-FFF2-40B4-BE49-F238E27FC236}">
                  <a16:creationId xmlns:a16="http://schemas.microsoft.com/office/drawing/2014/main" id="{F9D49EE9-15CF-42C7-9F61-257D9F5E3EB2}"/>
                </a:ext>
              </a:extLst>
            </p:cNvPr>
            <p:cNvSpPr/>
            <p:nvPr/>
          </p:nvSpPr>
          <p:spPr>
            <a:xfrm>
              <a:off x="7896732"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07" name="Volný tvar: obrazec 606">
              <a:extLst>
                <a:ext uri="{FF2B5EF4-FFF2-40B4-BE49-F238E27FC236}">
                  <a16:creationId xmlns:a16="http://schemas.microsoft.com/office/drawing/2014/main" id="{5CF351BF-B317-41EC-8D61-ACF50E21AB98}"/>
                </a:ext>
              </a:extLst>
            </p:cNvPr>
            <p:cNvSpPr/>
            <p:nvPr/>
          </p:nvSpPr>
          <p:spPr>
            <a:xfrm>
              <a:off x="8226107" y="6355460"/>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1"/>
                  </a:cubicBezTo>
                  <a:cubicBezTo>
                    <a:pt x="122048" y="62548"/>
                    <a:pt x="36767"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08" name="Volný tvar: obrazec 607">
              <a:extLst>
                <a:ext uri="{FF2B5EF4-FFF2-40B4-BE49-F238E27FC236}">
                  <a16:creationId xmlns:a16="http://schemas.microsoft.com/office/drawing/2014/main" id="{5F252113-7471-44AE-995D-0FF723A79F54}"/>
                </a:ext>
              </a:extLst>
            </p:cNvPr>
            <p:cNvSpPr/>
            <p:nvPr/>
          </p:nvSpPr>
          <p:spPr>
            <a:xfrm>
              <a:off x="8555228" y="6355460"/>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5 w 298767"/>
                <a:gd name="connsiteY4" fmla="*/ 127698 h 127698"/>
                <a:gd name="connsiteX5" fmla="*/ 151702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1"/>
                  </a:cubicBezTo>
                  <a:cubicBezTo>
                    <a:pt x="122047" y="62548"/>
                    <a:pt x="36703" y="11811"/>
                    <a:pt x="9398" y="0"/>
                  </a:cubicBezTo>
                  <a:lnTo>
                    <a:pt x="0" y="1715"/>
                  </a:lnTo>
                  <a:cubicBezTo>
                    <a:pt x="27559" y="23051"/>
                    <a:pt x="122555" y="101917"/>
                    <a:pt x="147065" y="127698"/>
                  </a:cubicBezTo>
                  <a:lnTo>
                    <a:pt x="151702" y="127698"/>
                  </a:lnTo>
                  <a:cubicBezTo>
                    <a:pt x="176213"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09" name="Volný tvar: obrazec 608">
              <a:extLst>
                <a:ext uri="{FF2B5EF4-FFF2-40B4-BE49-F238E27FC236}">
                  <a16:creationId xmlns:a16="http://schemas.microsoft.com/office/drawing/2014/main" id="{A3095604-F74F-49C7-92BB-85E0054F2BD6}"/>
                </a:ext>
              </a:extLst>
            </p:cNvPr>
            <p:cNvSpPr/>
            <p:nvPr/>
          </p:nvSpPr>
          <p:spPr>
            <a:xfrm>
              <a:off x="8884666" y="6355460"/>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1"/>
                  </a:cubicBezTo>
                  <a:cubicBezTo>
                    <a:pt x="122047" y="62548"/>
                    <a:pt x="36766"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0" name="Volný tvar: obrazec 609">
              <a:extLst>
                <a:ext uri="{FF2B5EF4-FFF2-40B4-BE49-F238E27FC236}">
                  <a16:creationId xmlns:a16="http://schemas.microsoft.com/office/drawing/2014/main" id="{6890815E-736F-48D2-AB47-1CB484481629}"/>
                </a:ext>
              </a:extLst>
            </p:cNvPr>
            <p:cNvSpPr/>
            <p:nvPr/>
          </p:nvSpPr>
          <p:spPr>
            <a:xfrm>
              <a:off x="9213722" y="6355460"/>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1"/>
                  </a:cubicBezTo>
                  <a:cubicBezTo>
                    <a:pt x="122047" y="62548"/>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1" name="Volný tvar: obrazec 610">
              <a:extLst>
                <a:ext uri="{FF2B5EF4-FFF2-40B4-BE49-F238E27FC236}">
                  <a16:creationId xmlns:a16="http://schemas.microsoft.com/office/drawing/2014/main" id="{4605AF2F-FFF7-4E1D-8D17-5A320D81BEC2}"/>
                </a:ext>
              </a:extLst>
            </p:cNvPr>
            <p:cNvSpPr/>
            <p:nvPr/>
          </p:nvSpPr>
          <p:spPr>
            <a:xfrm>
              <a:off x="9542906" y="6117971"/>
              <a:ext cx="298704" cy="127634"/>
            </a:xfrm>
            <a:custGeom>
              <a:avLst/>
              <a:gdLst>
                <a:gd name="connsiteX0" fmla="*/ 289370 w 298704"/>
                <a:gd name="connsiteY0" fmla="*/ 0 h 127634"/>
                <a:gd name="connsiteX1" fmla="*/ 149416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2" name="Volný tvar: obrazec 611">
              <a:extLst>
                <a:ext uri="{FF2B5EF4-FFF2-40B4-BE49-F238E27FC236}">
                  <a16:creationId xmlns:a16="http://schemas.microsoft.com/office/drawing/2014/main" id="{F63C98B2-B212-49FF-860C-EBB436680509}"/>
                </a:ext>
              </a:extLst>
            </p:cNvPr>
            <p:cNvSpPr/>
            <p:nvPr/>
          </p:nvSpPr>
          <p:spPr>
            <a:xfrm>
              <a:off x="9872154" y="6117971"/>
              <a:ext cx="298703" cy="127634"/>
            </a:xfrm>
            <a:custGeom>
              <a:avLst/>
              <a:gdLst>
                <a:gd name="connsiteX0" fmla="*/ 289306 w 298703"/>
                <a:gd name="connsiteY0" fmla="*/ 0 h 127634"/>
                <a:gd name="connsiteX1" fmla="*/ 149351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3" name="Volný tvar: obrazec 612">
              <a:extLst>
                <a:ext uri="{FF2B5EF4-FFF2-40B4-BE49-F238E27FC236}">
                  <a16:creationId xmlns:a16="http://schemas.microsoft.com/office/drawing/2014/main" id="{51D87E1C-591B-49D3-95EE-0EDA8C0B41CC}"/>
                </a:ext>
              </a:extLst>
            </p:cNvPr>
            <p:cNvSpPr/>
            <p:nvPr/>
          </p:nvSpPr>
          <p:spPr>
            <a:xfrm>
              <a:off x="10201402" y="6117971"/>
              <a:ext cx="298767" cy="127634"/>
            </a:xfrm>
            <a:custGeom>
              <a:avLst/>
              <a:gdLst>
                <a:gd name="connsiteX0" fmla="*/ 289369 w 298767"/>
                <a:gd name="connsiteY0" fmla="*/ 0 h 127634"/>
                <a:gd name="connsiteX1" fmla="*/ 149416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4" name="Volný tvar: obrazec 613">
              <a:extLst>
                <a:ext uri="{FF2B5EF4-FFF2-40B4-BE49-F238E27FC236}">
                  <a16:creationId xmlns:a16="http://schemas.microsoft.com/office/drawing/2014/main" id="{F3C50D67-3105-46CF-8AD2-01279ECA641A}"/>
                </a:ext>
              </a:extLst>
            </p:cNvPr>
            <p:cNvSpPr/>
            <p:nvPr/>
          </p:nvSpPr>
          <p:spPr>
            <a:xfrm>
              <a:off x="10530649" y="6117971"/>
              <a:ext cx="298704" cy="127634"/>
            </a:xfrm>
            <a:custGeom>
              <a:avLst/>
              <a:gdLst>
                <a:gd name="connsiteX0" fmla="*/ 289369 w 298704"/>
                <a:gd name="connsiteY0" fmla="*/ 0 h 127634"/>
                <a:gd name="connsiteX1" fmla="*/ 149352 w 298704"/>
                <a:gd name="connsiteY1" fmla="*/ 76327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5" name="Volný tvar: obrazec 614">
              <a:extLst>
                <a:ext uri="{FF2B5EF4-FFF2-40B4-BE49-F238E27FC236}">
                  <a16:creationId xmlns:a16="http://schemas.microsoft.com/office/drawing/2014/main" id="{BE768346-F1F6-41F2-805C-68D082077D2B}"/>
                </a:ext>
              </a:extLst>
            </p:cNvPr>
            <p:cNvSpPr/>
            <p:nvPr/>
          </p:nvSpPr>
          <p:spPr>
            <a:xfrm>
              <a:off x="10860023" y="6117971"/>
              <a:ext cx="298767" cy="127634"/>
            </a:xfrm>
            <a:custGeom>
              <a:avLst/>
              <a:gdLst>
                <a:gd name="connsiteX0" fmla="*/ 289306 w 298767"/>
                <a:gd name="connsiteY0" fmla="*/ 0 h 127634"/>
                <a:gd name="connsiteX1" fmla="*/ 149352 w 298767"/>
                <a:gd name="connsiteY1" fmla="*/ 76327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16" name="Volný tvar: obrazec 615">
              <a:extLst>
                <a:ext uri="{FF2B5EF4-FFF2-40B4-BE49-F238E27FC236}">
                  <a16:creationId xmlns:a16="http://schemas.microsoft.com/office/drawing/2014/main" id="{7FCD2683-9EDA-46C3-9F63-480ACB7CD369}"/>
                </a:ext>
              </a:extLst>
            </p:cNvPr>
            <p:cNvSpPr/>
            <p:nvPr/>
          </p:nvSpPr>
          <p:spPr>
            <a:xfrm>
              <a:off x="11189144" y="6117971"/>
              <a:ext cx="298704" cy="127634"/>
            </a:xfrm>
            <a:custGeom>
              <a:avLst/>
              <a:gdLst>
                <a:gd name="connsiteX0" fmla="*/ 289370 w 298704"/>
                <a:gd name="connsiteY0" fmla="*/ 0 h 127634"/>
                <a:gd name="connsiteX1" fmla="*/ 149352 w 298704"/>
                <a:gd name="connsiteY1" fmla="*/ 76327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7" name="Volný tvar: obrazec 616">
              <a:extLst>
                <a:ext uri="{FF2B5EF4-FFF2-40B4-BE49-F238E27FC236}">
                  <a16:creationId xmlns:a16="http://schemas.microsoft.com/office/drawing/2014/main" id="{97BE6F6D-DCCE-4A06-8795-C981853FCDBB}"/>
                </a:ext>
              </a:extLst>
            </p:cNvPr>
            <p:cNvSpPr/>
            <p:nvPr/>
          </p:nvSpPr>
          <p:spPr>
            <a:xfrm>
              <a:off x="11518455" y="6117971"/>
              <a:ext cx="298703" cy="127634"/>
            </a:xfrm>
            <a:custGeom>
              <a:avLst/>
              <a:gdLst>
                <a:gd name="connsiteX0" fmla="*/ 289369 w 298703"/>
                <a:gd name="connsiteY0" fmla="*/ 0 h 127634"/>
                <a:gd name="connsiteX1" fmla="*/ 149415 w 298703"/>
                <a:gd name="connsiteY1" fmla="*/ 76327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18" name="Volný tvar: obrazec 617">
              <a:extLst>
                <a:ext uri="{FF2B5EF4-FFF2-40B4-BE49-F238E27FC236}">
                  <a16:creationId xmlns:a16="http://schemas.microsoft.com/office/drawing/2014/main" id="{AA41B8CB-233E-4ACB-B64B-C9C94F1E3B28}"/>
                </a:ext>
              </a:extLst>
            </p:cNvPr>
            <p:cNvSpPr/>
            <p:nvPr/>
          </p:nvSpPr>
          <p:spPr>
            <a:xfrm>
              <a:off x="9542906" y="6355460"/>
              <a:ext cx="298704" cy="127698"/>
            </a:xfrm>
            <a:custGeom>
              <a:avLst/>
              <a:gdLst>
                <a:gd name="connsiteX0" fmla="*/ 289370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1"/>
                  </a:cubicBezTo>
                  <a:cubicBezTo>
                    <a:pt x="122111" y="62548"/>
                    <a:pt x="36767" y="11811"/>
                    <a:pt x="9399" y="0"/>
                  </a:cubicBezTo>
                  <a:lnTo>
                    <a:pt x="0" y="1715"/>
                  </a:lnTo>
                  <a:cubicBezTo>
                    <a:pt x="27623" y="23051"/>
                    <a:pt x="122555" y="101917"/>
                    <a:pt x="147066" y="127698"/>
                  </a:cubicBezTo>
                  <a:lnTo>
                    <a:pt x="151638" y="127698"/>
                  </a:lnTo>
                  <a:cubicBezTo>
                    <a:pt x="176086"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19" name="Volný tvar: obrazec 618">
              <a:extLst>
                <a:ext uri="{FF2B5EF4-FFF2-40B4-BE49-F238E27FC236}">
                  <a16:creationId xmlns:a16="http://schemas.microsoft.com/office/drawing/2014/main" id="{85AD74A5-8F30-4181-BBD4-A212B686B119}"/>
                </a:ext>
              </a:extLst>
            </p:cNvPr>
            <p:cNvSpPr/>
            <p:nvPr/>
          </p:nvSpPr>
          <p:spPr>
            <a:xfrm>
              <a:off x="9872154" y="6355460"/>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1"/>
                  </a:cubicBezTo>
                  <a:cubicBezTo>
                    <a:pt x="122047" y="62548"/>
                    <a:pt x="36702" y="11811"/>
                    <a:pt x="9398" y="0"/>
                  </a:cubicBezTo>
                  <a:lnTo>
                    <a:pt x="0" y="1715"/>
                  </a:lnTo>
                  <a:cubicBezTo>
                    <a:pt x="27622" y="23051"/>
                    <a:pt x="122555" y="101917"/>
                    <a:pt x="147065" y="127698"/>
                  </a:cubicBezTo>
                  <a:lnTo>
                    <a:pt x="151638"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0" name="Volný tvar: obrazec 619">
              <a:extLst>
                <a:ext uri="{FF2B5EF4-FFF2-40B4-BE49-F238E27FC236}">
                  <a16:creationId xmlns:a16="http://schemas.microsoft.com/office/drawing/2014/main" id="{0EBD1114-4D64-4E3C-83D5-12950AC6547C}"/>
                </a:ext>
              </a:extLst>
            </p:cNvPr>
            <p:cNvSpPr/>
            <p:nvPr/>
          </p:nvSpPr>
          <p:spPr>
            <a:xfrm>
              <a:off x="10201402" y="6355460"/>
              <a:ext cx="298767" cy="127698"/>
            </a:xfrm>
            <a:custGeom>
              <a:avLst/>
              <a:gdLst>
                <a:gd name="connsiteX0" fmla="*/ 289369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1"/>
                  </a:cubicBezTo>
                  <a:cubicBezTo>
                    <a:pt x="122110" y="62548"/>
                    <a:pt x="36767" y="11811"/>
                    <a:pt x="9398" y="0"/>
                  </a:cubicBezTo>
                  <a:lnTo>
                    <a:pt x="0" y="1715"/>
                  </a:lnTo>
                  <a:cubicBezTo>
                    <a:pt x="27622" y="23051"/>
                    <a:pt x="122555" y="101917"/>
                    <a:pt x="147066" y="127698"/>
                  </a:cubicBezTo>
                  <a:lnTo>
                    <a:pt x="151638" y="127698"/>
                  </a:lnTo>
                  <a:cubicBezTo>
                    <a:pt x="176149" y="101917"/>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1" name="Volný tvar: obrazec 620">
              <a:extLst>
                <a:ext uri="{FF2B5EF4-FFF2-40B4-BE49-F238E27FC236}">
                  <a16:creationId xmlns:a16="http://schemas.microsoft.com/office/drawing/2014/main" id="{6E630DB1-5214-4706-A23B-C4AE58A5A08A}"/>
                </a:ext>
              </a:extLst>
            </p:cNvPr>
            <p:cNvSpPr/>
            <p:nvPr/>
          </p:nvSpPr>
          <p:spPr>
            <a:xfrm>
              <a:off x="10530649" y="6355460"/>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1"/>
                  </a:cubicBezTo>
                  <a:cubicBezTo>
                    <a:pt x="122047" y="62548"/>
                    <a:pt x="36767" y="11811"/>
                    <a:pt x="9398" y="0"/>
                  </a:cubicBezTo>
                  <a:lnTo>
                    <a:pt x="0" y="1715"/>
                  </a:lnTo>
                  <a:cubicBezTo>
                    <a:pt x="27622" y="23051"/>
                    <a:pt x="122555" y="101917"/>
                    <a:pt x="147066" y="127698"/>
                  </a:cubicBezTo>
                  <a:lnTo>
                    <a:pt x="151638" y="127698"/>
                  </a:lnTo>
                  <a:cubicBezTo>
                    <a:pt x="176149"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2" name="Volný tvar: obrazec 621">
              <a:extLst>
                <a:ext uri="{FF2B5EF4-FFF2-40B4-BE49-F238E27FC236}">
                  <a16:creationId xmlns:a16="http://schemas.microsoft.com/office/drawing/2014/main" id="{F1C72B40-52A5-4E98-8A3A-4758FAD6B4AB}"/>
                </a:ext>
              </a:extLst>
            </p:cNvPr>
            <p:cNvSpPr/>
            <p:nvPr/>
          </p:nvSpPr>
          <p:spPr>
            <a:xfrm>
              <a:off x="10860023" y="6355460"/>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1"/>
                  </a:cubicBezTo>
                  <a:cubicBezTo>
                    <a:pt x="122047" y="62548"/>
                    <a:pt x="36767" y="11811"/>
                    <a:pt x="9398" y="0"/>
                  </a:cubicBezTo>
                  <a:lnTo>
                    <a:pt x="0" y="1715"/>
                  </a:lnTo>
                  <a:cubicBezTo>
                    <a:pt x="27622" y="23051"/>
                    <a:pt x="122619" y="101917"/>
                    <a:pt x="147066" y="127698"/>
                  </a:cubicBezTo>
                  <a:lnTo>
                    <a:pt x="151638" y="127698"/>
                  </a:lnTo>
                  <a:cubicBezTo>
                    <a:pt x="176149" y="101917"/>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3" name="Volný tvar: obrazec 622">
              <a:extLst>
                <a:ext uri="{FF2B5EF4-FFF2-40B4-BE49-F238E27FC236}">
                  <a16:creationId xmlns:a16="http://schemas.microsoft.com/office/drawing/2014/main" id="{257A66F6-2508-4AD7-A339-94ABAAA33C52}"/>
                </a:ext>
              </a:extLst>
            </p:cNvPr>
            <p:cNvSpPr/>
            <p:nvPr/>
          </p:nvSpPr>
          <p:spPr>
            <a:xfrm>
              <a:off x="11189144" y="6355460"/>
              <a:ext cx="298704" cy="127698"/>
            </a:xfrm>
            <a:custGeom>
              <a:avLst/>
              <a:gdLst>
                <a:gd name="connsiteX0" fmla="*/ 289370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1"/>
                  </a:cubicBezTo>
                  <a:cubicBezTo>
                    <a:pt x="122048" y="62548"/>
                    <a:pt x="36703" y="11811"/>
                    <a:pt x="9399" y="0"/>
                  </a:cubicBezTo>
                  <a:lnTo>
                    <a:pt x="0" y="1715"/>
                  </a:lnTo>
                  <a:cubicBezTo>
                    <a:pt x="27623" y="23051"/>
                    <a:pt x="122555" y="101917"/>
                    <a:pt x="147066" y="127698"/>
                  </a:cubicBezTo>
                  <a:lnTo>
                    <a:pt x="151638" y="127698"/>
                  </a:lnTo>
                  <a:cubicBezTo>
                    <a:pt x="176150"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24" name="Volný tvar: obrazec 623">
              <a:extLst>
                <a:ext uri="{FF2B5EF4-FFF2-40B4-BE49-F238E27FC236}">
                  <a16:creationId xmlns:a16="http://schemas.microsoft.com/office/drawing/2014/main" id="{646013B3-D073-4160-ABD7-C33F7D1D2F27}"/>
                </a:ext>
              </a:extLst>
            </p:cNvPr>
            <p:cNvSpPr/>
            <p:nvPr/>
          </p:nvSpPr>
          <p:spPr>
            <a:xfrm>
              <a:off x="11518455" y="6355460"/>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1"/>
                  </a:cubicBezTo>
                  <a:cubicBezTo>
                    <a:pt x="122110" y="62548"/>
                    <a:pt x="36830"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5" name="Volný tvar: obrazec 624">
              <a:extLst>
                <a:ext uri="{FF2B5EF4-FFF2-40B4-BE49-F238E27FC236}">
                  <a16:creationId xmlns:a16="http://schemas.microsoft.com/office/drawing/2014/main" id="{E9F6D86B-DB27-4F8D-8533-8E0D4D5B58D2}"/>
                </a:ext>
              </a:extLst>
            </p:cNvPr>
            <p:cNvSpPr/>
            <p:nvPr/>
          </p:nvSpPr>
          <p:spPr>
            <a:xfrm>
              <a:off x="9512490" y="6109716"/>
              <a:ext cx="30479" cy="9969"/>
            </a:xfrm>
            <a:custGeom>
              <a:avLst/>
              <a:gdLst>
                <a:gd name="connsiteX0" fmla="*/ 0 w 30479"/>
                <a:gd name="connsiteY0" fmla="*/ 0 h 9969"/>
                <a:gd name="connsiteX1" fmla="*/ 30480 w 30479"/>
                <a:gd name="connsiteY1" fmla="*/ 0 h 9969"/>
                <a:gd name="connsiteX2" fmla="*/ 30480 w 30479"/>
                <a:gd name="connsiteY2" fmla="*/ 9969 h 9969"/>
                <a:gd name="connsiteX3" fmla="*/ 0 w 30479"/>
                <a:gd name="connsiteY3" fmla="*/ 9969 h 9969"/>
              </a:gdLst>
              <a:ahLst/>
              <a:cxnLst>
                <a:cxn ang="0">
                  <a:pos x="connsiteX0" y="connsiteY0"/>
                </a:cxn>
                <a:cxn ang="0">
                  <a:pos x="connsiteX1" y="connsiteY1"/>
                </a:cxn>
                <a:cxn ang="0">
                  <a:pos x="connsiteX2" y="connsiteY2"/>
                </a:cxn>
                <a:cxn ang="0">
                  <a:pos x="connsiteX3" y="connsiteY3"/>
                </a:cxn>
              </a:cxnLst>
              <a:rect l="l" t="t" r="r" b="b"/>
              <a:pathLst>
                <a:path w="30479" h="9969">
                  <a:moveTo>
                    <a:pt x="0" y="0"/>
                  </a:moveTo>
                  <a:lnTo>
                    <a:pt x="30480" y="0"/>
                  </a:lnTo>
                  <a:lnTo>
                    <a:pt x="30480" y="9969"/>
                  </a:lnTo>
                  <a:lnTo>
                    <a:pt x="0" y="9969"/>
                  </a:lnTo>
                  <a:close/>
                </a:path>
              </a:pathLst>
            </a:custGeom>
            <a:solidFill>
              <a:srgbClr val="FFFFFF"/>
            </a:solidFill>
            <a:ln w="6350" cap="flat">
              <a:noFill/>
              <a:prstDash val="solid"/>
              <a:miter/>
            </a:ln>
          </p:spPr>
          <p:txBody>
            <a:bodyPr rtlCol="0" anchor="ctr"/>
            <a:lstStyle/>
            <a:p>
              <a:endParaRPr lang="cs-CZ"/>
            </a:p>
          </p:txBody>
        </p:sp>
        <p:sp>
          <p:nvSpPr>
            <p:cNvPr id="626" name="Volný tvar: obrazec 625">
              <a:extLst>
                <a:ext uri="{FF2B5EF4-FFF2-40B4-BE49-F238E27FC236}">
                  <a16:creationId xmlns:a16="http://schemas.microsoft.com/office/drawing/2014/main" id="{7C09280E-BDF2-473C-A78B-F8706136F2EA}"/>
                </a:ext>
              </a:extLst>
            </p:cNvPr>
            <p:cNvSpPr/>
            <p:nvPr/>
          </p:nvSpPr>
          <p:spPr>
            <a:xfrm>
              <a:off x="982535"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7" name="Volný tvar: obrazec 626">
              <a:extLst>
                <a:ext uri="{FF2B5EF4-FFF2-40B4-BE49-F238E27FC236}">
                  <a16:creationId xmlns:a16="http://schemas.microsoft.com/office/drawing/2014/main" id="{35C92F71-FF1D-4CE7-AA20-1902FCB4B9E6}"/>
                </a:ext>
              </a:extLst>
            </p:cNvPr>
            <p:cNvSpPr/>
            <p:nvPr/>
          </p:nvSpPr>
          <p:spPr>
            <a:xfrm>
              <a:off x="1311783"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28" name="Volný tvar: obrazec 627">
              <a:extLst>
                <a:ext uri="{FF2B5EF4-FFF2-40B4-BE49-F238E27FC236}">
                  <a16:creationId xmlns:a16="http://schemas.microsoft.com/office/drawing/2014/main" id="{43354D01-8763-4C60-82C7-CEEFF61DAC3E}"/>
                </a:ext>
              </a:extLst>
            </p:cNvPr>
            <p:cNvSpPr/>
            <p:nvPr/>
          </p:nvSpPr>
          <p:spPr>
            <a:xfrm>
              <a:off x="1641030"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29" name="Volný tvar: obrazec 628">
              <a:extLst>
                <a:ext uri="{FF2B5EF4-FFF2-40B4-BE49-F238E27FC236}">
                  <a16:creationId xmlns:a16="http://schemas.microsoft.com/office/drawing/2014/main" id="{C6FEE62A-F2EA-4AE2-8865-6C2E1B645130}"/>
                </a:ext>
              </a:extLst>
            </p:cNvPr>
            <p:cNvSpPr/>
            <p:nvPr/>
          </p:nvSpPr>
          <p:spPr>
            <a:xfrm>
              <a:off x="1970341"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0" name="Volný tvar: obrazec 629">
              <a:extLst>
                <a:ext uri="{FF2B5EF4-FFF2-40B4-BE49-F238E27FC236}">
                  <a16:creationId xmlns:a16="http://schemas.microsoft.com/office/drawing/2014/main" id="{2AB0A2B2-3982-454D-9177-9378BAEBF6B9}"/>
                </a:ext>
              </a:extLst>
            </p:cNvPr>
            <p:cNvSpPr/>
            <p:nvPr/>
          </p:nvSpPr>
          <p:spPr>
            <a:xfrm>
              <a:off x="2299398" y="5640070"/>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31" name="Volný tvar: obrazec 630">
              <a:extLst>
                <a:ext uri="{FF2B5EF4-FFF2-40B4-BE49-F238E27FC236}">
                  <a16:creationId xmlns:a16="http://schemas.microsoft.com/office/drawing/2014/main" id="{583CA050-9390-4541-9794-94B822C3C277}"/>
                </a:ext>
              </a:extLst>
            </p:cNvPr>
            <p:cNvSpPr/>
            <p:nvPr/>
          </p:nvSpPr>
          <p:spPr>
            <a:xfrm>
              <a:off x="2628836"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2" name="Volný tvar: obrazec 631">
              <a:extLst>
                <a:ext uri="{FF2B5EF4-FFF2-40B4-BE49-F238E27FC236}">
                  <a16:creationId xmlns:a16="http://schemas.microsoft.com/office/drawing/2014/main" id="{B15939C7-FEEA-427E-B845-C5D50EA8D0F9}"/>
                </a:ext>
              </a:extLst>
            </p:cNvPr>
            <p:cNvSpPr/>
            <p:nvPr/>
          </p:nvSpPr>
          <p:spPr>
            <a:xfrm>
              <a:off x="295802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3" name="Volný tvar: obrazec 632">
              <a:extLst>
                <a:ext uri="{FF2B5EF4-FFF2-40B4-BE49-F238E27FC236}">
                  <a16:creationId xmlns:a16="http://schemas.microsoft.com/office/drawing/2014/main" id="{03AAEFF4-DF4B-4D81-8CCC-041F511C23F1}"/>
                </a:ext>
              </a:extLst>
            </p:cNvPr>
            <p:cNvSpPr/>
            <p:nvPr/>
          </p:nvSpPr>
          <p:spPr>
            <a:xfrm>
              <a:off x="3287395"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4" name="Volný tvar: obrazec 633">
              <a:extLst>
                <a:ext uri="{FF2B5EF4-FFF2-40B4-BE49-F238E27FC236}">
                  <a16:creationId xmlns:a16="http://schemas.microsoft.com/office/drawing/2014/main" id="{763DEF05-81D8-4FAE-BFE7-F16063D65F43}"/>
                </a:ext>
              </a:extLst>
            </p:cNvPr>
            <p:cNvSpPr/>
            <p:nvPr/>
          </p:nvSpPr>
          <p:spPr>
            <a:xfrm>
              <a:off x="3616515" y="5640070"/>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5" name="Volný tvar: obrazec 634">
              <a:extLst>
                <a:ext uri="{FF2B5EF4-FFF2-40B4-BE49-F238E27FC236}">
                  <a16:creationId xmlns:a16="http://schemas.microsoft.com/office/drawing/2014/main" id="{11F59AD3-B49B-4358-8B1E-CF1B032C1504}"/>
                </a:ext>
              </a:extLst>
            </p:cNvPr>
            <p:cNvSpPr/>
            <p:nvPr/>
          </p:nvSpPr>
          <p:spPr>
            <a:xfrm>
              <a:off x="3945890"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36" name="Volný tvar: obrazec 635">
              <a:extLst>
                <a:ext uri="{FF2B5EF4-FFF2-40B4-BE49-F238E27FC236}">
                  <a16:creationId xmlns:a16="http://schemas.microsoft.com/office/drawing/2014/main" id="{4B87C180-BF50-4E6D-A940-A929AF1F0CFC}"/>
                </a:ext>
              </a:extLst>
            </p:cNvPr>
            <p:cNvSpPr/>
            <p:nvPr/>
          </p:nvSpPr>
          <p:spPr>
            <a:xfrm>
              <a:off x="4275010"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7" name="Volný tvar: obrazec 636">
              <a:extLst>
                <a:ext uri="{FF2B5EF4-FFF2-40B4-BE49-F238E27FC236}">
                  <a16:creationId xmlns:a16="http://schemas.microsoft.com/office/drawing/2014/main" id="{2FFFB0F0-BADF-49CB-914F-094929648D8B}"/>
                </a:ext>
              </a:extLst>
            </p:cNvPr>
            <p:cNvSpPr/>
            <p:nvPr/>
          </p:nvSpPr>
          <p:spPr>
            <a:xfrm>
              <a:off x="4604321"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38" name="Volný tvar: obrazec 637">
              <a:extLst>
                <a:ext uri="{FF2B5EF4-FFF2-40B4-BE49-F238E27FC236}">
                  <a16:creationId xmlns:a16="http://schemas.microsoft.com/office/drawing/2014/main" id="{5BE0FEF0-2668-4883-ABB3-5FDF554DB0EA}"/>
                </a:ext>
              </a:extLst>
            </p:cNvPr>
            <p:cNvSpPr/>
            <p:nvPr/>
          </p:nvSpPr>
          <p:spPr>
            <a:xfrm>
              <a:off x="4933505"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39" name="Volný tvar: obrazec 638">
              <a:extLst>
                <a:ext uri="{FF2B5EF4-FFF2-40B4-BE49-F238E27FC236}">
                  <a16:creationId xmlns:a16="http://schemas.microsoft.com/office/drawing/2014/main" id="{ECCEB245-A975-43A8-A3B8-DCB515640CB6}"/>
                </a:ext>
              </a:extLst>
            </p:cNvPr>
            <p:cNvSpPr/>
            <p:nvPr/>
          </p:nvSpPr>
          <p:spPr>
            <a:xfrm>
              <a:off x="982535"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0" name="Volný tvar: obrazec 639">
              <a:extLst>
                <a:ext uri="{FF2B5EF4-FFF2-40B4-BE49-F238E27FC236}">
                  <a16:creationId xmlns:a16="http://schemas.microsoft.com/office/drawing/2014/main" id="{CBF86332-7591-4AEB-B173-49ED73456D9D}"/>
                </a:ext>
              </a:extLst>
            </p:cNvPr>
            <p:cNvSpPr/>
            <p:nvPr/>
          </p:nvSpPr>
          <p:spPr>
            <a:xfrm>
              <a:off x="1311783"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1" name="Volný tvar: obrazec 640">
              <a:extLst>
                <a:ext uri="{FF2B5EF4-FFF2-40B4-BE49-F238E27FC236}">
                  <a16:creationId xmlns:a16="http://schemas.microsoft.com/office/drawing/2014/main" id="{703F2FE1-C8B2-4A3D-8444-0FDC121A694B}"/>
                </a:ext>
              </a:extLst>
            </p:cNvPr>
            <p:cNvSpPr/>
            <p:nvPr/>
          </p:nvSpPr>
          <p:spPr>
            <a:xfrm>
              <a:off x="1641030"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2" name="Volný tvar: obrazec 641">
              <a:extLst>
                <a:ext uri="{FF2B5EF4-FFF2-40B4-BE49-F238E27FC236}">
                  <a16:creationId xmlns:a16="http://schemas.microsoft.com/office/drawing/2014/main" id="{1B02A42E-D3E1-4BFC-AAFC-0176C21F2C64}"/>
                </a:ext>
              </a:extLst>
            </p:cNvPr>
            <p:cNvSpPr/>
            <p:nvPr/>
          </p:nvSpPr>
          <p:spPr>
            <a:xfrm>
              <a:off x="1970341"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3" name="Volný tvar: obrazec 642">
              <a:extLst>
                <a:ext uri="{FF2B5EF4-FFF2-40B4-BE49-F238E27FC236}">
                  <a16:creationId xmlns:a16="http://schemas.microsoft.com/office/drawing/2014/main" id="{5F69D780-00C9-4CCD-8F9D-F727EC3A5CFF}"/>
                </a:ext>
              </a:extLst>
            </p:cNvPr>
            <p:cNvSpPr/>
            <p:nvPr/>
          </p:nvSpPr>
          <p:spPr>
            <a:xfrm>
              <a:off x="2299398" y="5877560"/>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44" name="Volný tvar: obrazec 643">
              <a:extLst>
                <a:ext uri="{FF2B5EF4-FFF2-40B4-BE49-F238E27FC236}">
                  <a16:creationId xmlns:a16="http://schemas.microsoft.com/office/drawing/2014/main" id="{276C9E2D-A2C9-4A0E-8DDC-A3F16A9C1C0F}"/>
                </a:ext>
              </a:extLst>
            </p:cNvPr>
            <p:cNvSpPr/>
            <p:nvPr/>
          </p:nvSpPr>
          <p:spPr>
            <a:xfrm>
              <a:off x="2628836"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5" name="Volný tvar: obrazec 644">
              <a:extLst>
                <a:ext uri="{FF2B5EF4-FFF2-40B4-BE49-F238E27FC236}">
                  <a16:creationId xmlns:a16="http://schemas.microsoft.com/office/drawing/2014/main" id="{B8F353B8-897F-4BD3-AA68-FF185C6F07B2}"/>
                </a:ext>
              </a:extLst>
            </p:cNvPr>
            <p:cNvSpPr/>
            <p:nvPr/>
          </p:nvSpPr>
          <p:spPr>
            <a:xfrm>
              <a:off x="295802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46" name="Volný tvar: obrazec 645">
              <a:extLst>
                <a:ext uri="{FF2B5EF4-FFF2-40B4-BE49-F238E27FC236}">
                  <a16:creationId xmlns:a16="http://schemas.microsoft.com/office/drawing/2014/main" id="{00ADFBF1-5625-4F27-A16F-B11FC3009AB4}"/>
                </a:ext>
              </a:extLst>
            </p:cNvPr>
            <p:cNvSpPr/>
            <p:nvPr/>
          </p:nvSpPr>
          <p:spPr>
            <a:xfrm>
              <a:off x="3287395"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7" name="Volný tvar: obrazec 646">
              <a:extLst>
                <a:ext uri="{FF2B5EF4-FFF2-40B4-BE49-F238E27FC236}">
                  <a16:creationId xmlns:a16="http://schemas.microsoft.com/office/drawing/2014/main" id="{CDB75726-8459-49D1-9107-99F21B4FD2EB}"/>
                </a:ext>
              </a:extLst>
            </p:cNvPr>
            <p:cNvSpPr/>
            <p:nvPr/>
          </p:nvSpPr>
          <p:spPr>
            <a:xfrm>
              <a:off x="3616515" y="5877560"/>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48" name="Volný tvar: obrazec 647">
              <a:extLst>
                <a:ext uri="{FF2B5EF4-FFF2-40B4-BE49-F238E27FC236}">
                  <a16:creationId xmlns:a16="http://schemas.microsoft.com/office/drawing/2014/main" id="{DDC2C2A5-3641-46D1-A1D8-5A4CDA74AF96}"/>
                </a:ext>
              </a:extLst>
            </p:cNvPr>
            <p:cNvSpPr/>
            <p:nvPr/>
          </p:nvSpPr>
          <p:spPr>
            <a:xfrm>
              <a:off x="3945890"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49" name="Volný tvar: obrazec 648">
              <a:extLst>
                <a:ext uri="{FF2B5EF4-FFF2-40B4-BE49-F238E27FC236}">
                  <a16:creationId xmlns:a16="http://schemas.microsoft.com/office/drawing/2014/main" id="{13B9B246-ED85-4F1D-8647-0CC947B77B16}"/>
                </a:ext>
              </a:extLst>
            </p:cNvPr>
            <p:cNvSpPr/>
            <p:nvPr/>
          </p:nvSpPr>
          <p:spPr>
            <a:xfrm>
              <a:off x="4275010"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0" name="Volný tvar: obrazec 649">
              <a:extLst>
                <a:ext uri="{FF2B5EF4-FFF2-40B4-BE49-F238E27FC236}">
                  <a16:creationId xmlns:a16="http://schemas.microsoft.com/office/drawing/2014/main" id="{709FA82F-5C62-48A8-950A-7C3499C177B2}"/>
                </a:ext>
              </a:extLst>
            </p:cNvPr>
            <p:cNvSpPr/>
            <p:nvPr/>
          </p:nvSpPr>
          <p:spPr>
            <a:xfrm>
              <a:off x="4604321"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51" name="Volný tvar: obrazec 650">
              <a:extLst>
                <a:ext uri="{FF2B5EF4-FFF2-40B4-BE49-F238E27FC236}">
                  <a16:creationId xmlns:a16="http://schemas.microsoft.com/office/drawing/2014/main" id="{85DFB8B9-42F4-4730-89F4-9F42DA39E685}"/>
                </a:ext>
              </a:extLst>
            </p:cNvPr>
            <p:cNvSpPr/>
            <p:nvPr/>
          </p:nvSpPr>
          <p:spPr>
            <a:xfrm>
              <a:off x="4933505"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2" name="Volný tvar: obrazec 651">
              <a:extLst>
                <a:ext uri="{FF2B5EF4-FFF2-40B4-BE49-F238E27FC236}">
                  <a16:creationId xmlns:a16="http://schemas.microsoft.com/office/drawing/2014/main" id="{C20177A7-B379-44CC-9147-CA30B74CEEB5}"/>
                </a:ext>
              </a:extLst>
            </p:cNvPr>
            <p:cNvSpPr/>
            <p:nvPr/>
          </p:nvSpPr>
          <p:spPr>
            <a:xfrm>
              <a:off x="5262753"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3" name="Volný tvar: obrazec 652">
              <a:extLst>
                <a:ext uri="{FF2B5EF4-FFF2-40B4-BE49-F238E27FC236}">
                  <a16:creationId xmlns:a16="http://schemas.microsoft.com/office/drawing/2014/main" id="{B86919A5-E033-448A-9719-EF986FE46644}"/>
                </a:ext>
              </a:extLst>
            </p:cNvPr>
            <p:cNvSpPr/>
            <p:nvPr/>
          </p:nvSpPr>
          <p:spPr>
            <a:xfrm>
              <a:off x="5592000" y="5640070"/>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4" name="Volný tvar: obrazec 653">
              <a:extLst>
                <a:ext uri="{FF2B5EF4-FFF2-40B4-BE49-F238E27FC236}">
                  <a16:creationId xmlns:a16="http://schemas.microsoft.com/office/drawing/2014/main" id="{77E91A6B-A7F3-4465-9486-13076C8C4797}"/>
                </a:ext>
              </a:extLst>
            </p:cNvPr>
            <p:cNvSpPr/>
            <p:nvPr/>
          </p:nvSpPr>
          <p:spPr>
            <a:xfrm>
              <a:off x="5921184" y="5640070"/>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5" name="Volný tvar: obrazec 654">
              <a:extLst>
                <a:ext uri="{FF2B5EF4-FFF2-40B4-BE49-F238E27FC236}">
                  <a16:creationId xmlns:a16="http://schemas.microsoft.com/office/drawing/2014/main" id="{095510D3-BC94-4D36-9455-87DC2D7CBFD2}"/>
                </a:ext>
              </a:extLst>
            </p:cNvPr>
            <p:cNvSpPr/>
            <p:nvPr/>
          </p:nvSpPr>
          <p:spPr>
            <a:xfrm>
              <a:off x="6250559" y="5640070"/>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56" name="Volný tvar: obrazec 655">
              <a:extLst>
                <a:ext uri="{FF2B5EF4-FFF2-40B4-BE49-F238E27FC236}">
                  <a16:creationId xmlns:a16="http://schemas.microsoft.com/office/drawing/2014/main" id="{69EC91EA-DC11-44F3-B0DF-A1C6A30C0372}"/>
                </a:ext>
              </a:extLst>
            </p:cNvPr>
            <p:cNvSpPr/>
            <p:nvPr/>
          </p:nvSpPr>
          <p:spPr>
            <a:xfrm>
              <a:off x="6579679" y="5640070"/>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57" name="Volný tvar: obrazec 656">
              <a:extLst>
                <a:ext uri="{FF2B5EF4-FFF2-40B4-BE49-F238E27FC236}">
                  <a16:creationId xmlns:a16="http://schemas.microsoft.com/office/drawing/2014/main" id="{BC24C2D3-1633-47ED-8AFC-CA25CA54B113}"/>
                </a:ext>
              </a:extLst>
            </p:cNvPr>
            <p:cNvSpPr/>
            <p:nvPr/>
          </p:nvSpPr>
          <p:spPr>
            <a:xfrm>
              <a:off x="6909117"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8" name="Volný tvar: obrazec 657">
              <a:extLst>
                <a:ext uri="{FF2B5EF4-FFF2-40B4-BE49-F238E27FC236}">
                  <a16:creationId xmlns:a16="http://schemas.microsoft.com/office/drawing/2014/main" id="{F8C48B23-2E54-4C99-A84A-47E1AF5D6929}"/>
                </a:ext>
              </a:extLst>
            </p:cNvPr>
            <p:cNvSpPr/>
            <p:nvPr/>
          </p:nvSpPr>
          <p:spPr>
            <a:xfrm>
              <a:off x="7238301" y="5640070"/>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59" name="Volný tvar: obrazec 658">
              <a:extLst>
                <a:ext uri="{FF2B5EF4-FFF2-40B4-BE49-F238E27FC236}">
                  <a16:creationId xmlns:a16="http://schemas.microsoft.com/office/drawing/2014/main" id="{93B8F0C9-8D4E-4F38-908B-51C1232DFCCB}"/>
                </a:ext>
              </a:extLst>
            </p:cNvPr>
            <p:cNvSpPr/>
            <p:nvPr/>
          </p:nvSpPr>
          <p:spPr>
            <a:xfrm>
              <a:off x="7567548" y="5640070"/>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0" name="Volný tvar: obrazec 659">
              <a:extLst>
                <a:ext uri="{FF2B5EF4-FFF2-40B4-BE49-F238E27FC236}">
                  <a16:creationId xmlns:a16="http://schemas.microsoft.com/office/drawing/2014/main" id="{3F4433CA-FEBE-49F6-B6CE-B17C7B3BB40C}"/>
                </a:ext>
              </a:extLst>
            </p:cNvPr>
            <p:cNvSpPr/>
            <p:nvPr/>
          </p:nvSpPr>
          <p:spPr>
            <a:xfrm>
              <a:off x="7896732"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1" name="Volný tvar: obrazec 660">
              <a:extLst>
                <a:ext uri="{FF2B5EF4-FFF2-40B4-BE49-F238E27FC236}">
                  <a16:creationId xmlns:a16="http://schemas.microsoft.com/office/drawing/2014/main" id="{727ED6C8-CD3C-4501-9BDE-E4A5EB1FEBB0}"/>
                </a:ext>
              </a:extLst>
            </p:cNvPr>
            <p:cNvSpPr/>
            <p:nvPr/>
          </p:nvSpPr>
          <p:spPr>
            <a:xfrm>
              <a:off x="8226107" y="5640070"/>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2" name="Volný tvar: obrazec 661">
              <a:extLst>
                <a:ext uri="{FF2B5EF4-FFF2-40B4-BE49-F238E27FC236}">
                  <a16:creationId xmlns:a16="http://schemas.microsoft.com/office/drawing/2014/main" id="{F9A0850E-2EF7-44CA-85C5-C864451C2F66}"/>
                </a:ext>
              </a:extLst>
            </p:cNvPr>
            <p:cNvSpPr/>
            <p:nvPr/>
          </p:nvSpPr>
          <p:spPr>
            <a:xfrm>
              <a:off x="8555228" y="5640070"/>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63" name="Volný tvar: obrazec 662">
              <a:extLst>
                <a:ext uri="{FF2B5EF4-FFF2-40B4-BE49-F238E27FC236}">
                  <a16:creationId xmlns:a16="http://schemas.microsoft.com/office/drawing/2014/main" id="{897C5355-46A5-4A06-965C-55332E413CB8}"/>
                </a:ext>
              </a:extLst>
            </p:cNvPr>
            <p:cNvSpPr/>
            <p:nvPr/>
          </p:nvSpPr>
          <p:spPr>
            <a:xfrm>
              <a:off x="8884666" y="5640070"/>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4" name="Volný tvar: obrazec 663">
              <a:extLst>
                <a:ext uri="{FF2B5EF4-FFF2-40B4-BE49-F238E27FC236}">
                  <a16:creationId xmlns:a16="http://schemas.microsoft.com/office/drawing/2014/main" id="{1102A5FC-97FF-4914-BA20-824562B6BB18}"/>
                </a:ext>
              </a:extLst>
            </p:cNvPr>
            <p:cNvSpPr/>
            <p:nvPr/>
          </p:nvSpPr>
          <p:spPr>
            <a:xfrm>
              <a:off x="9213722" y="5640070"/>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5" name="Volný tvar: obrazec 664">
              <a:extLst>
                <a:ext uri="{FF2B5EF4-FFF2-40B4-BE49-F238E27FC236}">
                  <a16:creationId xmlns:a16="http://schemas.microsoft.com/office/drawing/2014/main" id="{AA384398-E279-4025-9D2C-C5C2EAEB989A}"/>
                </a:ext>
              </a:extLst>
            </p:cNvPr>
            <p:cNvSpPr/>
            <p:nvPr/>
          </p:nvSpPr>
          <p:spPr>
            <a:xfrm>
              <a:off x="5262753"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66" name="Volný tvar: obrazec 665">
              <a:extLst>
                <a:ext uri="{FF2B5EF4-FFF2-40B4-BE49-F238E27FC236}">
                  <a16:creationId xmlns:a16="http://schemas.microsoft.com/office/drawing/2014/main" id="{E91D3DF2-BF6D-40DC-B9F5-B427E6239766}"/>
                </a:ext>
              </a:extLst>
            </p:cNvPr>
            <p:cNvSpPr/>
            <p:nvPr/>
          </p:nvSpPr>
          <p:spPr>
            <a:xfrm>
              <a:off x="5592000" y="5877560"/>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7" name="Volný tvar: obrazec 666">
              <a:extLst>
                <a:ext uri="{FF2B5EF4-FFF2-40B4-BE49-F238E27FC236}">
                  <a16:creationId xmlns:a16="http://schemas.microsoft.com/office/drawing/2014/main" id="{73996497-808F-4544-8A10-BC35C34B71B5}"/>
                </a:ext>
              </a:extLst>
            </p:cNvPr>
            <p:cNvSpPr/>
            <p:nvPr/>
          </p:nvSpPr>
          <p:spPr>
            <a:xfrm>
              <a:off x="5921184" y="5877560"/>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8" name="Volný tvar: obrazec 667">
              <a:extLst>
                <a:ext uri="{FF2B5EF4-FFF2-40B4-BE49-F238E27FC236}">
                  <a16:creationId xmlns:a16="http://schemas.microsoft.com/office/drawing/2014/main" id="{60A05591-B0EE-4445-8884-EFD43FDFD967}"/>
                </a:ext>
              </a:extLst>
            </p:cNvPr>
            <p:cNvSpPr/>
            <p:nvPr/>
          </p:nvSpPr>
          <p:spPr>
            <a:xfrm>
              <a:off x="6250559" y="5877560"/>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69" name="Volný tvar: obrazec 668">
              <a:extLst>
                <a:ext uri="{FF2B5EF4-FFF2-40B4-BE49-F238E27FC236}">
                  <a16:creationId xmlns:a16="http://schemas.microsoft.com/office/drawing/2014/main" id="{E1F208B2-167A-4843-A6F9-6E702A121E36}"/>
                </a:ext>
              </a:extLst>
            </p:cNvPr>
            <p:cNvSpPr/>
            <p:nvPr/>
          </p:nvSpPr>
          <p:spPr>
            <a:xfrm>
              <a:off x="6579679" y="5877560"/>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70" name="Volný tvar: obrazec 669">
              <a:extLst>
                <a:ext uri="{FF2B5EF4-FFF2-40B4-BE49-F238E27FC236}">
                  <a16:creationId xmlns:a16="http://schemas.microsoft.com/office/drawing/2014/main" id="{4CB2161D-CC51-4142-BF38-D3F8C99EB81A}"/>
                </a:ext>
              </a:extLst>
            </p:cNvPr>
            <p:cNvSpPr/>
            <p:nvPr/>
          </p:nvSpPr>
          <p:spPr>
            <a:xfrm>
              <a:off x="6909117"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1" name="Volný tvar: obrazec 670">
              <a:extLst>
                <a:ext uri="{FF2B5EF4-FFF2-40B4-BE49-F238E27FC236}">
                  <a16:creationId xmlns:a16="http://schemas.microsoft.com/office/drawing/2014/main" id="{655AA762-1CF7-4DE6-9CAD-AFA32A41754B}"/>
                </a:ext>
              </a:extLst>
            </p:cNvPr>
            <p:cNvSpPr/>
            <p:nvPr/>
          </p:nvSpPr>
          <p:spPr>
            <a:xfrm>
              <a:off x="7238301" y="5877560"/>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2" name="Volný tvar: obrazec 671">
              <a:extLst>
                <a:ext uri="{FF2B5EF4-FFF2-40B4-BE49-F238E27FC236}">
                  <a16:creationId xmlns:a16="http://schemas.microsoft.com/office/drawing/2014/main" id="{33998AAA-16CB-4952-B344-23F3150D0B8F}"/>
                </a:ext>
              </a:extLst>
            </p:cNvPr>
            <p:cNvSpPr/>
            <p:nvPr/>
          </p:nvSpPr>
          <p:spPr>
            <a:xfrm>
              <a:off x="7567548" y="5877560"/>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3" name="Volný tvar: obrazec 672">
              <a:extLst>
                <a:ext uri="{FF2B5EF4-FFF2-40B4-BE49-F238E27FC236}">
                  <a16:creationId xmlns:a16="http://schemas.microsoft.com/office/drawing/2014/main" id="{26F8B157-6E5A-4753-9D9C-15C6BCE43009}"/>
                </a:ext>
              </a:extLst>
            </p:cNvPr>
            <p:cNvSpPr/>
            <p:nvPr/>
          </p:nvSpPr>
          <p:spPr>
            <a:xfrm>
              <a:off x="7896732"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4" name="Volný tvar: obrazec 673">
              <a:extLst>
                <a:ext uri="{FF2B5EF4-FFF2-40B4-BE49-F238E27FC236}">
                  <a16:creationId xmlns:a16="http://schemas.microsoft.com/office/drawing/2014/main" id="{9A0358AE-560A-42B1-AC7E-DAA2830FA382}"/>
                </a:ext>
              </a:extLst>
            </p:cNvPr>
            <p:cNvSpPr/>
            <p:nvPr/>
          </p:nvSpPr>
          <p:spPr>
            <a:xfrm>
              <a:off x="8226107" y="5877560"/>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5" name="Volný tvar: obrazec 674">
              <a:extLst>
                <a:ext uri="{FF2B5EF4-FFF2-40B4-BE49-F238E27FC236}">
                  <a16:creationId xmlns:a16="http://schemas.microsoft.com/office/drawing/2014/main" id="{5B699C37-D9A1-4B31-99AF-FCB34C8438FF}"/>
                </a:ext>
              </a:extLst>
            </p:cNvPr>
            <p:cNvSpPr/>
            <p:nvPr/>
          </p:nvSpPr>
          <p:spPr>
            <a:xfrm>
              <a:off x="8555228" y="5877560"/>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76" name="Volný tvar: obrazec 675">
              <a:extLst>
                <a:ext uri="{FF2B5EF4-FFF2-40B4-BE49-F238E27FC236}">
                  <a16:creationId xmlns:a16="http://schemas.microsoft.com/office/drawing/2014/main" id="{3A051869-9A10-47E3-8F1C-74AB5CAB413E}"/>
                </a:ext>
              </a:extLst>
            </p:cNvPr>
            <p:cNvSpPr/>
            <p:nvPr/>
          </p:nvSpPr>
          <p:spPr>
            <a:xfrm>
              <a:off x="8884666" y="5877560"/>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77" name="Volný tvar: obrazec 676">
              <a:extLst>
                <a:ext uri="{FF2B5EF4-FFF2-40B4-BE49-F238E27FC236}">
                  <a16:creationId xmlns:a16="http://schemas.microsoft.com/office/drawing/2014/main" id="{0AA4F20E-49D5-4A47-8BDA-8D30187094A7}"/>
                </a:ext>
              </a:extLst>
            </p:cNvPr>
            <p:cNvSpPr/>
            <p:nvPr/>
          </p:nvSpPr>
          <p:spPr>
            <a:xfrm>
              <a:off x="9213722" y="5877560"/>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8" name="Volný tvar: obrazec 677">
              <a:extLst>
                <a:ext uri="{FF2B5EF4-FFF2-40B4-BE49-F238E27FC236}">
                  <a16:creationId xmlns:a16="http://schemas.microsoft.com/office/drawing/2014/main" id="{E7A06E93-FFC0-42D2-9BA6-1E2C881B0C46}"/>
                </a:ext>
              </a:extLst>
            </p:cNvPr>
            <p:cNvSpPr/>
            <p:nvPr/>
          </p:nvSpPr>
          <p:spPr>
            <a:xfrm>
              <a:off x="9542906" y="5640070"/>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79" name="Volný tvar: obrazec 678">
              <a:extLst>
                <a:ext uri="{FF2B5EF4-FFF2-40B4-BE49-F238E27FC236}">
                  <a16:creationId xmlns:a16="http://schemas.microsoft.com/office/drawing/2014/main" id="{9056A5D3-1AA2-479D-972F-6B9DEE8E04B0}"/>
                </a:ext>
              </a:extLst>
            </p:cNvPr>
            <p:cNvSpPr/>
            <p:nvPr/>
          </p:nvSpPr>
          <p:spPr>
            <a:xfrm>
              <a:off x="9872154" y="5640070"/>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0" name="Volný tvar: obrazec 679">
              <a:extLst>
                <a:ext uri="{FF2B5EF4-FFF2-40B4-BE49-F238E27FC236}">
                  <a16:creationId xmlns:a16="http://schemas.microsoft.com/office/drawing/2014/main" id="{1FE3A723-E173-47E4-AE3B-562C6CB129FB}"/>
                </a:ext>
              </a:extLst>
            </p:cNvPr>
            <p:cNvSpPr/>
            <p:nvPr/>
          </p:nvSpPr>
          <p:spPr>
            <a:xfrm>
              <a:off x="10201402" y="5640070"/>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1" name="Volný tvar: obrazec 680">
              <a:extLst>
                <a:ext uri="{FF2B5EF4-FFF2-40B4-BE49-F238E27FC236}">
                  <a16:creationId xmlns:a16="http://schemas.microsoft.com/office/drawing/2014/main" id="{B8D2FDED-EBBF-424B-9986-6A6B5198F129}"/>
                </a:ext>
              </a:extLst>
            </p:cNvPr>
            <p:cNvSpPr/>
            <p:nvPr/>
          </p:nvSpPr>
          <p:spPr>
            <a:xfrm>
              <a:off x="10530649" y="5640070"/>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2" name="Volný tvar: obrazec 681">
              <a:extLst>
                <a:ext uri="{FF2B5EF4-FFF2-40B4-BE49-F238E27FC236}">
                  <a16:creationId xmlns:a16="http://schemas.microsoft.com/office/drawing/2014/main" id="{666CACD7-F06F-4BFA-96A4-64CE3FD77A51}"/>
                </a:ext>
              </a:extLst>
            </p:cNvPr>
            <p:cNvSpPr/>
            <p:nvPr/>
          </p:nvSpPr>
          <p:spPr>
            <a:xfrm>
              <a:off x="10860023" y="5640070"/>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3" name="Volný tvar: obrazec 682">
              <a:extLst>
                <a:ext uri="{FF2B5EF4-FFF2-40B4-BE49-F238E27FC236}">
                  <a16:creationId xmlns:a16="http://schemas.microsoft.com/office/drawing/2014/main" id="{FB7BFECE-90F5-46A1-954A-4ECC8F81266B}"/>
                </a:ext>
              </a:extLst>
            </p:cNvPr>
            <p:cNvSpPr/>
            <p:nvPr/>
          </p:nvSpPr>
          <p:spPr>
            <a:xfrm>
              <a:off x="11189144" y="5640070"/>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4" name="Volný tvar: obrazec 683">
              <a:extLst>
                <a:ext uri="{FF2B5EF4-FFF2-40B4-BE49-F238E27FC236}">
                  <a16:creationId xmlns:a16="http://schemas.microsoft.com/office/drawing/2014/main" id="{3D7617D9-7CEC-4229-A650-DD3848F365BE}"/>
                </a:ext>
              </a:extLst>
            </p:cNvPr>
            <p:cNvSpPr/>
            <p:nvPr/>
          </p:nvSpPr>
          <p:spPr>
            <a:xfrm>
              <a:off x="11518455" y="5640070"/>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5" name="Volný tvar: obrazec 684">
              <a:extLst>
                <a:ext uri="{FF2B5EF4-FFF2-40B4-BE49-F238E27FC236}">
                  <a16:creationId xmlns:a16="http://schemas.microsoft.com/office/drawing/2014/main" id="{5FD4A9A5-BF66-4233-90E6-9C54D17DC804}"/>
                </a:ext>
              </a:extLst>
            </p:cNvPr>
            <p:cNvSpPr/>
            <p:nvPr/>
          </p:nvSpPr>
          <p:spPr>
            <a:xfrm>
              <a:off x="9542906" y="5877560"/>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86" name="Volný tvar: obrazec 685">
              <a:extLst>
                <a:ext uri="{FF2B5EF4-FFF2-40B4-BE49-F238E27FC236}">
                  <a16:creationId xmlns:a16="http://schemas.microsoft.com/office/drawing/2014/main" id="{56427AA0-FEF7-46B2-AE5A-FD1210F4F879}"/>
                </a:ext>
              </a:extLst>
            </p:cNvPr>
            <p:cNvSpPr/>
            <p:nvPr/>
          </p:nvSpPr>
          <p:spPr>
            <a:xfrm>
              <a:off x="9872154" y="5877560"/>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87" name="Volný tvar: obrazec 686">
              <a:extLst>
                <a:ext uri="{FF2B5EF4-FFF2-40B4-BE49-F238E27FC236}">
                  <a16:creationId xmlns:a16="http://schemas.microsoft.com/office/drawing/2014/main" id="{E8E74DD9-6C70-476A-A360-A0678AF169B6}"/>
                </a:ext>
              </a:extLst>
            </p:cNvPr>
            <p:cNvSpPr/>
            <p:nvPr/>
          </p:nvSpPr>
          <p:spPr>
            <a:xfrm>
              <a:off x="10201402" y="5877560"/>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8" name="Volný tvar: obrazec 687">
              <a:extLst>
                <a:ext uri="{FF2B5EF4-FFF2-40B4-BE49-F238E27FC236}">
                  <a16:creationId xmlns:a16="http://schemas.microsoft.com/office/drawing/2014/main" id="{83AC3311-9A4F-4864-B6D1-E65615F77039}"/>
                </a:ext>
              </a:extLst>
            </p:cNvPr>
            <p:cNvSpPr/>
            <p:nvPr/>
          </p:nvSpPr>
          <p:spPr>
            <a:xfrm>
              <a:off x="10530649" y="5877560"/>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89" name="Volný tvar: obrazec 688">
              <a:extLst>
                <a:ext uri="{FF2B5EF4-FFF2-40B4-BE49-F238E27FC236}">
                  <a16:creationId xmlns:a16="http://schemas.microsoft.com/office/drawing/2014/main" id="{97DCDED5-82E8-414F-AE1F-A6A0FE13CCE7}"/>
                </a:ext>
              </a:extLst>
            </p:cNvPr>
            <p:cNvSpPr/>
            <p:nvPr/>
          </p:nvSpPr>
          <p:spPr>
            <a:xfrm>
              <a:off x="10860023" y="5877560"/>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0" name="Volný tvar: obrazec 689">
              <a:extLst>
                <a:ext uri="{FF2B5EF4-FFF2-40B4-BE49-F238E27FC236}">
                  <a16:creationId xmlns:a16="http://schemas.microsoft.com/office/drawing/2014/main" id="{3AD12E71-33E1-4AD4-AEB7-A2D52B410B94}"/>
                </a:ext>
              </a:extLst>
            </p:cNvPr>
            <p:cNvSpPr/>
            <p:nvPr/>
          </p:nvSpPr>
          <p:spPr>
            <a:xfrm>
              <a:off x="11189144" y="5877560"/>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1" name="Volný tvar: obrazec 690">
              <a:extLst>
                <a:ext uri="{FF2B5EF4-FFF2-40B4-BE49-F238E27FC236}">
                  <a16:creationId xmlns:a16="http://schemas.microsoft.com/office/drawing/2014/main" id="{32540792-E8E7-4121-AAFB-21704B3C6AE6}"/>
                </a:ext>
              </a:extLst>
            </p:cNvPr>
            <p:cNvSpPr/>
            <p:nvPr/>
          </p:nvSpPr>
          <p:spPr>
            <a:xfrm>
              <a:off x="11518455" y="5877560"/>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3" name="Volný tvar: obrazec 692">
              <a:extLst>
                <a:ext uri="{FF2B5EF4-FFF2-40B4-BE49-F238E27FC236}">
                  <a16:creationId xmlns:a16="http://schemas.microsoft.com/office/drawing/2014/main" id="{C2DE777F-C9DE-44CC-9AAF-714A78EEC4A3}"/>
                </a:ext>
              </a:extLst>
            </p:cNvPr>
            <p:cNvSpPr/>
            <p:nvPr/>
          </p:nvSpPr>
          <p:spPr>
            <a:xfrm>
              <a:off x="982535"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4" name="Volný tvar: obrazec 693">
              <a:extLst>
                <a:ext uri="{FF2B5EF4-FFF2-40B4-BE49-F238E27FC236}">
                  <a16:creationId xmlns:a16="http://schemas.microsoft.com/office/drawing/2014/main" id="{87CD3B4A-E550-4FB8-BD01-BBF4EFE1D465}"/>
                </a:ext>
              </a:extLst>
            </p:cNvPr>
            <p:cNvSpPr/>
            <p:nvPr/>
          </p:nvSpPr>
          <p:spPr>
            <a:xfrm>
              <a:off x="1311783"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695" name="Volný tvar: obrazec 694">
              <a:extLst>
                <a:ext uri="{FF2B5EF4-FFF2-40B4-BE49-F238E27FC236}">
                  <a16:creationId xmlns:a16="http://schemas.microsoft.com/office/drawing/2014/main" id="{00E8DB59-6D5D-44A5-BEAA-CE941065AC9B}"/>
                </a:ext>
              </a:extLst>
            </p:cNvPr>
            <p:cNvSpPr/>
            <p:nvPr/>
          </p:nvSpPr>
          <p:spPr>
            <a:xfrm>
              <a:off x="1641030"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6" name="Volný tvar: obrazec 695">
              <a:extLst>
                <a:ext uri="{FF2B5EF4-FFF2-40B4-BE49-F238E27FC236}">
                  <a16:creationId xmlns:a16="http://schemas.microsoft.com/office/drawing/2014/main" id="{CA070E4D-B372-4880-BC59-EAB6790841E2}"/>
                </a:ext>
              </a:extLst>
            </p:cNvPr>
            <p:cNvSpPr/>
            <p:nvPr/>
          </p:nvSpPr>
          <p:spPr>
            <a:xfrm>
              <a:off x="1970341"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697" name="Volný tvar: obrazec 696">
              <a:extLst>
                <a:ext uri="{FF2B5EF4-FFF2-40B4-BE49-F238E27FC236}">
                  <a16:creationId xmlns:a16="http://schemas.microsoft.com/office/drawing/2014/main" id="{D76AA85E-0E99-461D-B7AD-4A622C62A6B1}"/>
                </a:ext>
              </a:extLst>
            </p:cNvPr>
            <p:cNvSpPr/>
            <p:nvPr/>
          </p:nvSpPr>
          <p:spPr>
            <a:xfrm>
              <a:off x="2299398" y="5162169"/>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698" name="Volný tvar: obrazec 697">
              <a:extLst>
                <a:ext uri="{FF2B5EF4-FFF2-40B4-BE49-F238E27FC236}">
                  <a16:creationId xmlns:a16="http://schemas.microsoft.com/office/drawing/2014/main" id="{94B0FEF0-4A10-4E15-A74B-66D6567DF314}"/>
                </a:ext>
              </a:extLst>
            </p:cNvPr>
            <p:cNvSpPr/>
            <p:nvPr/>
          </p:nvSpPr>
          <p:spPr>
            <a:xfrm>
              <a:off x="2628836"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699" name="Volný tvar: obrazec 698">
              <a:extLst>
                <a:ext uri="{FF2B5EF4-FFF2-40B4-BE49-F238E27FC236}">
                  <a16:creationId xmlns:a16="http://schemas.microsoft.com/office/drawing/2014/main" id="{43345F68-D92D-4560-9F22-3B9A8B9F912C}"/>
                </a:ext>
              </a:extLst>
            </p:cNvPr>
            <p:cNvSpPr/>
            <p:nvPr/>
          </p:nvSpPr>
          <p:spPr>
            <a:xfrm>
              <a:off x="295802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0" name="Volný tvar: obrazec 699">
              <a:extLst>
                <a:ext uri="{FF2B5EF4-FFF2-40B4-BE49-F238E27FC236}">
                  <a16:creationId xmlns:a16="http://schemas.microsoft.com/office/drawing/2014/main" id="{F8147E30-6719-4B24-AFA4-B48D6D4626B7}"/>
                </a:ext>
              </a:extLst>
            </p:cNvPr>
            <p:cNvSpPr/>
            <p:nvPr/>
          </p:nvSpPr>
          <p:spPr>
            <a:xfrm>
              <a:off x="3287395"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1" name="Volný tvar: obrazec 700">
              <a:extLst>
                <a:ext uri="{FF2B5EF4-FFF2-40B4-BE49-F238E27FC236}">
                  <a16:creationId xmlns:a16="http://schemas.microsoft.com/office/drawing/2014/main" id="{41524417-4A91-4BA9-B533-690DEFE779E8}"/>
                </a:ext>
              </a:extLst>
            </p:cNvPr>
            <p:cNvSpPr/>
            <p:nvPr/>
          </p:nvSpPr>
          <p:spPr>
            <a:xfrm>
              <a:off x="3616515" y="5162169"/>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2" name="Volný tvar: obrazec 701">
              <a:extLst>
                <a:ext uri="{FF2B5EF4-FFF2-40B4-BE49-F238E27FC236}">
                  <a16:creationId xmlns:a16="http://schemas.microsoft.com/office/drawing/2014/main" id="{58121944-5AD0-4FA7-8986-71F916679F3B}"/>
                </a:ext>
              </a:extLst>
            </p:cNvPr>
            <p:cNvSpPr/>
            <p:nvPr/>
          </p:nvSpPr>
          <p:spPr>
            <a:xfrm>
              <a:off x="3945890"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3" name="Volný tvar: obrazec 702">
              <a:extLst>
                <a:ext uri="{FF2B5EF4-FFF2-40B4-BE49-F238E27FC236}">
                  <a16:creationId xmlns:a16="http://schemas.microsoft.com/office/drawing/2014/main" id="{01DDF282-93CA-43A5-8EDF-0628558B5770}"/>
                </a:ext>
              </a:extLst>
            </p:cNvPr>
            <p:cNvSpPr/>
            <p:nvPr/>
          </p:nvSpPr>
          <p:spPr>
            <a:xfrm>
              <a:off x="4275010"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4" name="Volný tvar: obrazec 703">
              <a:extLst>
                <a:ext uri="{FF2B5EF4-FFF2-40B4-BE49-F238E27FC236}">
                  <a16:creationId xmlns:a16="http://schemas.microsoft.com/office/drawing/2014/main" id="{3C3D93E6-5E42-435E-8BFE-A94DF83729F5}"/>
                </a:ext>
              </a:extLst>
            </p:cNvPr>
            <p:cNvSpPr/>
            <p:nvPr/>
          </p:nvSpPr>
          <p:spPr>
            <a:xfrm>
              <a:off x="4604321"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5" name="Volný tvar: obrazec 704">
              <a:extLst>
                <a:ext uri="{FF2B5EF4-FFF2-40B4-BE49-F238E27FC236}">
                  <a16:creationId xmlns:a16="http://schemas.microsoft.com/office/drawing/2014/main" id="{199B97B7-EBE5-4BEA-9DCC-D94B1101C7E6}"/>
                </a:ext>
              </a:extLst>
            </p:cNvPr>
            <p:cNvSpPr/>
            <p:nvPr/>
          </p:nvSpPr>
          <p:spPr>
            <a:xfrm>
              <a:off x="4933505"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06" name="Volný tvar: obrazec 705">
              <a:extLst>
                <a:ext uri="{FF2B5EF4-FFF2-40B4-BE49-F238E27FC236}">
                  <a16:creationId xmlns:a16="http://schemas.microsoft.com/office/drawing/2014/main" id="{ECE12E22-A4D1-4B8B-A9DA-B5E17D9751CD}"/>
                </a:ext>
              </a:extLst>
            </p:cNvPr>
            <p:cNvSpPr/>
            <p:nvPr/>
          </p:nvSpPr>
          <p:spPr>
            <a:xfrm>
              <a:off x="982535"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7" name="Volný tvar: obrazec 706">
              <a:extLst>
                <a:ext uri="{FF2B5EF4-FFF2-40B4-BE49-F238E27FC236}">
                  <a16:creationId xmlns:a16="http://schemas.microsoft.com/office/drawing/2014/main" id="{1B0CD6AE-BF53-4606-A2A5-95BAA3F955C2}"/>
                </a:ext>
              </a:extLst>
            </p:cNvPr>
            <p:cNvSpPr/>
            <p:nvPr/>
          </p:nvSpPr>
          <p:spPr>
            <a:xfrm>
              <a:off x="1311783"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08" name="Volný tvar: obrazec 707">
              <a:extLst>
                <a:ext uri="{FF2B5EF4-FFF2-40B4-BE49-F238E27FC236}">
                  <a16:creationId xmlns:a16="http://schemas.microsoft.com/office/drawing/2014/main" id="{5E8BDEFD-F139-4D7B-B7DC-A47B84A26479}"/>
                </a:ext>
              </a:extLst>
            </p:cNvPr>
            <p:cNvSpPr/>
            <p:nvPr/>
          </p:nvSpPr>
          <p:spPr>
            <a:xfrm>
              <a:off x="1641030"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09" name="Volný tvar: obrazec 708">
              <a:extLst>
                <a:ext uri="{FF2B5EF4-FFF2-40B4-BE49-F238E27FC236}">
                  <a16:creationId xmlns:a16="http://schemas.microsoft.com/office/drawing/2014/main" id="{39853B56-988D-41B1-82C4-E3F9FEF6317F}"/>
                </a:ext>
              </a:extLst>
            </p:cNvPr>
            <p:cNvSpPr/>
            <p:nvPr/>
          </p:nvSpPr>
          <p:spPr>
            <a:xfrm>
              <a:off x="1970341"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0" name="Volný tvar: obrazec 709">
              <a:extLst>
                <a:ext uri="{FF2B5EF4-FFF2-40B4-BE49-F238E27FC236}">
                  <a16:creationId xmlns:a16="http://schemas.microsoft.com/office/drawing/2014/main" id="{51F6653F-9BBB-47E8-9292-B442D7E97E32}"/>
                </a:ext>
              </a:extLst>
            </p:cNvPr>
            <p:cNvSpPr/>
            <p:nvPr/>
          </p:nvSpPr>
          <p:spPr>
            <a:xfrm>
              <a:off x="2299398" y="5399595"/>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11" name="Volný tvar: obrazec 710">
              <a:extLst>
                <a:ext uri="{FF2B5EF4-FFF2-40B4-BE49-F238E27FC236}">
                  <a16:creationId xmlns:a16="http://schemas.microsoft.com/office/drawing/2014/main" id="{EB1B6C61-1265-4C2C-B0B4-0C6EC7D6155C}"/>
                </a:ext>
              </a:extLst>
            </p:cNvPr>
            <p:cNvSpPr/>
            <p:nvPr/>
          </p:nvSpPr>
          <p:spPr>
            <a:xfrm>
              <a:off x="2628836"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2" name="Volný tvar: obrazec 711">
              <a:extLst>
                <a:ext uri="{FF2B5EF4-FFF2-40B4-BE49-F238E27FC236}">
                  <a16:creationId xmlns:a16="http://schemas.microsoft.com/office/drawing/2014/main" id="{C3B0E22A-BA78-4F42-8B35-C572E05CCD8D}"/>
                </a:ext>
              </a:extLst>
            </p:cNvPr>
            <p:cNvSpPr/>
            <p:nvPr/>
          </p:nvSpPr>
          <p:spPr>
            <a:xfrm>
              <a:off x="295802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3" name="Volný tvar: obrazec 712">
              <a:extLst>
                <a:ext uri="{FF2B5EF4-FFF2-40B4-BE49-F238E27FC236}">
                  <a16:creationId xmlns:a16="http://schemas.microsoft.com/office/drawing/2014/main" id="{DF929EEB-2A70-4E06-ADFF-A2A8E94CEDBD}"/>
                </a:ext>
              </a:extLst>
            </p:cNvPr>
            <p:cNvSpPr/>
            <p:nvPr/>
          </p:nvSpPr>
          <p:spPr>
            <a:xfrm>
              <a:off x="3287395"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4" name="Volný tvar: obrazec 713">
              <a:extLst>
                <a:ext uri="{FF2B5EF4-FFF2-40B4-BE49-F238E27FC236}">
                  <a16:creationId xmlns:a16="http://schemas.microsoft.com/office/drawing/2014/main" id="{4B2B829A-DE37-4D3C-B1AC-EF8FC3A6F2EB}"/>
                </a:ext>
              </a:extLst>
            </p:cNvPr>
            <p:cNvSpPr/>
            <p:nvPr/>
          </p:nvSpPr>
          <p:spPr>
            <a:xfrm>
              <a:off x="3616515" y="5399595"/>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5" name="Volný tvar: obrazec 714">
              <a:extLst>
                <a:ext uri="{FF2B5EF4-FFF2-40B4-BE49-F238E27FC236}">
                  <a16:creationId xmlns:a16="http://schemas.microsoft.com/office/drawing/2014/main" id="{C572721E-6B3A-4C5C-AD82-1561443FA4E2}"/>
                </a:ext>
              </a:extLst>
            </p:cNvPr>
            <p:cNvSpPr/>
            <p:nvPr/>
          </p:nvSpPr>
          <p:spPr>
            <a:xfrm>
              <a:off x="3945890"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16" name="Volný tvar: obrazec 715">
              <a:extLst>
                <a:ext uri="{FF2B5EF4-FFF2-40B4-BE49-F238E27FC236}">
                  <a16:creationId xmlns:a16="http://schemas.microsoft.com/office/drawing/2014/main" id="{7E526516-DAD9-4B69-9802-401984A8C3BD}"/>
                </a:ext>
              </a:extLst>
            </p:cNvPr>
            <p:cNvSpPr/>
            <p:nvPr/>
          </p:nvSpPr>
          <p:spPr>
            <a:xfrm>
              <a:off x="4275010"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7" name="Volný tvar: obrazec 716">
              <a:extLst>
                <a:ext uri="{FF2B5EF4-FFF2-40B4-BE49-F238E27FC236}">
                  <a16:creationId xmlns:a16="http://schemas.microsoft.com/office/drawing/2014/main" id="{D9C2DA8E-F7D8-4DD1-BB33-D728D931BE38}"/>
                </a:ext>
              </a:extLst>
            </p:cNvPr>
            <p:cNvSpPr/>
            <p:nvPr/>
          </p:nvSpPr>
          <p:spPr>
            <a:xfrm>
              <a:off x="4604321"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18" name="Volný tvar: obrazec 717">
              <a:extLst>
                <a:ext uri="{FF2B5EF4-FFF2-40B4-BE49-F238E27FC236}">
                  <a16:creationId xmlns:a16="http://schemas.microsoft.com/office/drawing/2014/main" id="{184673DB-5518-4F4F-9CC9-E6F9E3079090}"/>
                </a:ext>
              </a:extLst>
            </p:cNvPr>
            <p:cNvSpPr/>
            <p:nvPr/>
          </p:nvSpPr>
          <p:spPr>
            <a:xfrm>
              <a:off x="4933505"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19" name="Volný tvar: obrazec 718">
              <a:extLst>
                <a:ext uri="{FF2B5EF4-FFF2-40B4-BE49-F238E27FC236}">
                  <a16:creationId xmlns:a16="http://schemas.microsoft.com/office/drawing/2014/main" id="{668528B0-A270-4DA6-A610-18210291FF9A}"/>
                </a:ext>
              </a:extLst>
            </p:cNvPr>
            <p:cNvSpPr/>
            <p:nvPr/>
          </p:nvSpPr>
          <p:spPr>
            <a:xfrm>
              <a:off x="5262753"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0" name="Volný tvar: obrazec 719">
              <a:extLst>
                <a:ext uri="{FF2B5EF4-FFF2-40B4-BE49-F238E27FC236}">
                  <a16:creationId xmlns:a16="http://schemas.microsoft.com/office/drawing/2014/main" id="{835B0110-9DC4-4719-AC69-4502661DB791}"/>
                </a:ext>
              </a:extLst>
            </p:cNvPr>
            <p:cNvSpPr/>
            <p:nvPr/>
          </p:nvSpPr>
          <p:spPr>
            <a:xfrm>
              <a:off x="5592000" y="5162169"/>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1" name="Volný tvar: obrazec 720">
              <a:extLst>
                <a:ext uri="{FF2B5EF4-FFF2-40B4-BE49-F238E27FC236}">
                  <a16:creationId xmlns:a16="http://schemas.microsoft.com/office/drawing/2014/main" id="{D22D223B-2944-4067-8C5F-917C72330FD1}"/>
                </a:ext>
              </a:extLst>
            </p:cNvPr>
            <p:cNvSpPr/>
            <p:nvPr/>
          </p:nvSpPr>
          <p:spPr>
            <a:xfrm>
              <a:off x="5921184" y="5162169"/>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2" name="Volný tvar: obrazec 721">
              <a:extLst>
                <a:ext uri="{FF2B5EF4-FFF2-40B4-BE49-F238E27FC236}">
                  <a16:creationId xmlns:a16="http://schemas.microsoft.com/office/drawing/2014/main" id="{5B4867E4-1CA9-43C5-8096-5755844DC271}"/>
                </a:ext>
              </a:extLst>
            </p:cNvPr>
            <p:cNvSpPr/>
            <p:nvPr/>
          </p:nvSpPr>
          <p:spPr>
            <a:xfrm>
              <a:off x="6250559" y="5162169"/>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3" name="Volný tvar: obrazec 722">
              <a:extLst>
                <a:ext uri="{FF2B5EF4-FFF2-40B4-BE49-F238E27FC236}">
                  <a16:creationId xmlns:a16="http://schemas.microsoft.com/office/drawing/2014/main" id="{20F30EB0-5D9C-4375-90A8-FA031B77051B}"/>
                </a:ext>
              </a:extLst>
            </p:cNvPr>
            <p:cNvSpPr/>
            <p:nvPr/>
          </p:nvSpPr>
          <p:spPr>
            <a:xfrm>
              <a:off x="6579679" y="5162169"/>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24" name="Volný tvar: obrazec 723">
              <a:extLst>
                <a:ext uri="{FF2B5EF4-FFF2-40B4-BE49-F238E27FC236}">
                  <a16:creationId xmlns:a16="http://schemas.microsoft.com/office/drawing/2014/main" id="{1B8C9571-0AC9-4FFE-AB39-EE03BFD634E4}"/>
                </a:ext>
              </a:extLst>
            </p:cNvPr>
            <p:cNvSpPr/>
            <p:nvPr/>
          </p:nvSpPr>
          <p:spPr>
            <a:xfrm>
              <a:off x="6909117"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5" name="Volný tvar: obrazec 724">
              <a:extLst>
                <a:ext uri="{FF2B5EF4-FFF2-40B4-BE49-F238E27FC236}">
                  <a16:creationId xmlns:a16="http://schemas.microsoft.com/office/drawing/2014/main" id="{08E42744-031C-4128-8F04-30DC33A1CC38}"/>
                </a:ext>
              </a:extLst>
            </p:cNvPr>
            <p:cNvSpPr/>
            <p:nvPr/>
          </p:nvSpPr>
          <p:spPr>
            <a:xfrm>
              <a:off x="7238301" y="5162169"/>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6" name="Volný tvar: obrazec 725">
              <a:extLst>
                <a:ext uri="{FF2B5EF4-FFF2-40B4-BE49-F238E27FC236}">
                  <a16:creationId xmlns:a16="http://schemas.microsoft.com/office/drawing/2014/main" id="{F02F7AE9-1703-4841-A190-3F9D13E05BE0}"/>
                </a:ext>
              </a:extLst>
            </p:cNvPr>
            <p:cNvSpPr/>
            <p:nvPr/>
          </p:nvSpPr>
          <p:spPr>
            <a:xfrm>
              <a:off x="7567548" y="5162169"/>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7" name="Volný tvar: obrazec 726">
              <a:extLst>
                <a:ext uri="{FF2B5EF4-FFF2-40B4-BE49-F238E27FC236}">
                  <a16:creationId xmlns:a16="http://schemas.microsoft.com/office/drawing/2014/main" id="{9A9A9312-DDF4-4AA5-93D0-F427E6725A05}"/>
                </a:ext>
              </a:extLst>
            </p:cNvPr>
            <p:cNvSpPr/>
            <p:nvPr/>
          </p:nvSpPr>
          <p:spPr>
            <a:xfrm>
              <a:off x="7896732"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28" name="Volný tvar: obrazec 727">
              <a:extLst>
                <a:ext uri="{FF2B5EF4-FFF2-40B4-BE49-F238E27FC236}">
                  <a16:creationId xmlns:a16="http://schemas.microsoft.com/office/drawing/2014/main" id="{448B4F2E-7139-411C-84E9-B80114AEF1E2}"/>
                </a:ext>
              </a:extLst>
            </p:cNvPr>
            <p:cNvSpPr/>
            <p:nvPr/>
          </p:nvSpPr>
          <p:spPr>
            <a:xfrm>
              <a:off x="8226107" y="5162169"/>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29" name="Volný tvar: obrazec 728">
              <a:extLst>
                <a:ext uri="{FF2B5EF4-FFF2-40B4-BE49-F238E27FC236}">
                  <a16:creationId xmlns:a16="http://schemas.microsoft.com/office/drawing/2014/main" id="{10FE440D-B7CF-44CD-B1FE-9408ED84011E}"/>
                </a:ext>
              </a:extLst>
            </p:cNvPr>
            <p:cNvSpPr/>
            <p:nvPr/>
          </p:nvSpPr>
          <p:spPr>
            <a:xfrm>
              <a:off x="8555228" y="5162169"/>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8"/>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30" name="Volný tvar: obrazec 729">
              <a:extLst>
                <a:ext uri="{FF2B5EF4-FFF2-40B4-BE49-F238E27FC236}">
                  <a16:creationId xmlns:a16="http://schemas.microsoft.com/office/drawing/2014/main" id="{30F876A1-AC51-46D6-802A-5BBCBC89024F}"/>
                </a:ext>
              </a:extLst>
            </p:cNvPr>
            <p:cNvSpPr/>
            <p:nvPr/>
          </p:nvSpPr>
          <p:spPr>
            <a:xfrm>
              <a:off x="8884666" y="5162169"/>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1" name="Volný tvar: obrazec 730">
              <a:extLst>
                <a:ext uri="{FF2B5EF4-FFF2-40B4-BE49-F238E27FC236}">
                  <a16:creationId xmlns:a16="http://schemas.microsoft.com/office/drawing/2014/main" id="{842B4FE4-6031-47EC-A317-DA37A363025D}"/>
                </a:ext>
              </a:extLst>
            </p:cNvPr>
            <p:cNvSpPr/>
            <p:nvPr/>
          </p:nvSpPr>
          <p:spPr>
            <a:xfrm>
              <a:off x="9213722" y="5162169"/>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2" name="Volný tvar: obrazec 731">
              <a:extLst>
                <a:ext uri="{FF2B5EF4-FFF2-40B4-BE49-F238E27FC236}">
                  <a16:creationId xmlns:a16="http://schemas.microsoft.com/office/drawing/2014/main" id="{783BF0D3-EB72-482F-8887-C4FC89D13D73}"/>
                </a:ext>
              </a:extLst>
            </p:cNvPr>
            <p:cNvSpPr/>
            <p:nvPr/>
          </p:nvSpPr>
          <p:spPr>
            <a:xfrm>
              <a:off x="5262753"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3" name="Volný tvar: obrazec 732">
              <a:extLst>
                <a:ext uri="{FF2B5EF4-FFF2-40B4-BE49-F238E27FC236}">
                  <a16:creationId xmlns:a16="http://schemas.microsoft.com/office/drawing/2014/main" id="{385FD367-F77D-4BBA-AE05-1887C5831EB0}"/>
                </a:ext>
              </a:extLst>
            </p:cNvPr>
            <p:cNvSpPr/>
            <p:nvPr/>
          </p:nvSpPr>
          <p:spPr>
            <a:xfrm>
              <a:off x="5592000" y="5399595"/>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4" name="Volný tvar: obrazec 733">
              <a:extLst>
                <a:ext uri="{FF2B5EF4-FFF2-40B4-BE49-F238E27FC236}">
                  <a16:creationId xmlns:a16="http://schemas.microsoft.com/office/drawing/2014/main" id="{2D749660-0045-46BE-B843-AD83ACEDECB4}"/>
                </a:ext>
              </a:extLst>
            </p:cNvPr>
            <p:cNvSpPr/>
            <p:nvPr/>
          </p:nvSpPr>
          <p:spPr>
            <a:xfrm>
              <a:off x="5921184" y="5399595"/>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5" name="Volný tvar: obrazec 734">
              <a:extLst>
                <a:ext uri="{FF2B5EF4-FFF2-40B4-BE49-F238E27FC236}">
                  <a16:creationId xmlns:a16="http://schemas.microsoft.com/office/drawing/2014/main" id="{18AEB862-3037-4180-A5F9-791C77C69B23}"/>
                </a:ext>
              </a:extLst>
            </p:cNvPr>
            <p:cNvSpPr/>
            <p:nvPr/>
          </p:nvSpPr>
          <p:spPr>
            <a:xfrm>
              <a:off x="6250559" y="5399595"/>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36" name="Volný tvar: obrazec 735">
              <a:extLst>
                <a:ext uri="{FF2B5EF4-FFF2-40B4-BE49-F238E27FC236}">
                  <a16:creationId xmlns:a16="http://schemas.microsoft.com/office/drawing/2014/main" id="{59FFEDED-55F0-41CE-A933-D548C7D62CC1}"/>
                </a:ext>
              </a:extLst>
            </p:cNvPr>
            <p:cNvSpPr/>
            <p:nvPr/>
          </p:nvSpPr>
          <p:spPr>
            <a:xfrm>
              <a:off x="6579679" y="5399595"/>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37" name="Volný tvar: obrazec 736">
              <a:extLst>
                <a:ext uri="{FF2B5EF4-FFF2-40B4-BE49-F238E27FC236}">
                  <a16:creationId xmlns:a16="http://schemas.microsoft.com/office/drawing/2014/main" id="{489F5638-9F11-4CEB-B883-DDAE3A1829B6}"/>
                </a:ext>
              </a:extLst>
            </p:cNvPr>
            <p:cNvSpPr/>
            <p:nvPr/>
          </p:nvSpPr>
          <p:spPr>
            <a:xfrm>
              <a:off x="6909117"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8" name="Volný tvar: obrazec 737">
              <a:extLst>
                <a:ext uri="{FF2B5EF4-FFF2-40B4-BE49-F238E27FC236}">
                  <a16:creationId xmlns:a16="http://schemas.microsoft.com/office/drawing/2014/main" id="{A7E1B57C-DD0C-4162-88E0-6D2BB0692AE4}"/>
                </a:ext>
              </a:extLst>
            </p:cNvPr>
            <p:cNvSpPr/>
            <p:nvPr/>
          </p:nvSpPr>
          <p:spPr>
            <a:xfrm>
              <a:off x="7238301" y="5399595"/>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39" name="Volný tvar: obrazec 738">
              <a:extLst>
                <a:ext uri="{FF2B5EF4-FFF2-40B4-BE49-F238E27FC236}">
                  <a16:creationId xmlns:a16="http://schemas.microsoft.com/office/drawing/2014/main" id="{C26E8CAA-8711-4E5C-915E-4F499B901286}"/>
                </a:ext>
              </a:extLst>
            </p:cNvPr>
            <p:cNvSpPr/>
            <p:nvPr/>
          </p:nvSpPr>
          <p:spPr>
            <a:xfrm>
              <a:off x="7567548" y="5399595"/>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0" name="Volný tvar: obrazec 739">
              <a:extLst>
                <a:ext uri="{FF2B5EF4-FFF2-40B4-BE49-F238E27FC236}">
                  <a16:creationId xmlns:a16="http://schemas.microsoft.com/office/drawing/2014/main" id="{E89D2BAA-847A-449D-9BBB-7B4E056BDABA}"/>
                </a:ext>
              </a:extLst>
            </p:cNvPr>
            <p:cNvSpPr/>
            <p:nvPr/>
          </p:nvSpPr>
          <p:spPr>
            <a:xfrm>
              <a:off x="7896732"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1" name="Volný tvar: obrazec 740">
              <a:extLst>
                <a:ext uri="{FF2B5EF4-FFF2-40B4-BE49-F238E27FC236}">
                  <a16:creationId xmlns:a16="http://schemas.microsoft.com/office/drawing/2014/main" id="{21B7FA18-F3EA-47D7-9443-CB88F8780B63}"/>
                </a:ext>
              </a:extLst>
            </p:cNvPr>
            <p:cNvSpPr/>
            <p:nvPr/>
          </p:nvSpPr>
          <p:spPr>
            <a:xfrm>
              <a:off x="8226107" y="5399595"/>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2" name="Volný tvar: obrazec 741">
              <a:extLst>
                <a:ext uri="{FF2B5EF4-FFF2-40B4-BE49-F238E27FC236}">
                  <a16:creationId xmlns:a16="http://schemas.microsoft.com/office/drawing/2014/main" id="{B0C32944-9F9C-4CD4-8122-772C47D0CC4A}"/>
                </a:ext>
              </a:extLst>
            </p:cNvPr>
            <p:cNvSpPr/>
            <p:nvPr/>
          </p:nvSpPr>
          <p:spPr>
            <a:xfrm>
              <a:off x="8555228" y="5399595"/>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3" name="Volný tvar: obrazec 742">
              <a:extLst>
                <a:ext uri="{FF2B5EF4-FFF2-40B4-BE49-F238E27FC236}">
                  <a16:creationId xmlns:a16="http://schemas.microsoft.com/office/drawing/2014/main" id="{78F03CEE-6F5B-493C-B825-2BF9D141801D}"/>
                </a:ext>
              </a:extLst>
            </p:cNvPr>
            <p:cNvSpPr/>
            <p:nvPr/>
          </p:nvSpPr>
          <p:spPr>
            <a:xfrm>
              <a:off x="8884666" y="5399595"/>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4" name="Volný tvar: obrazec 743">
              <a:extLst>
                <a:ext uri="{FF2B5EF4-FFF2-40B4-BE49-F238E27FC236}">
                  <a16:creationId xmlns:a16="http://schemas.microsoft.com/office/drawing/2014/main" id="{D8C94F31-9D18-4EFC-ABAC-B1A22836FA99}"/>
                </a:ext>
              </a:extLst>
            </p:cNvPr>
            <p:cNvSpPr/>
            <p:nvPr/>
          </p:nvSpPr>
          <p:spPr>
            <a:xfrm>
              <a:off x="9213722" y="5399595"/>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5" name="Volný tvar: obrazec 744">
              <a:extLst>
                <a:ext uri="{FF2B5EF4-FFF2-40B4-BE49-F238E27FC236}">
                  <a16:creationId xmlns:a16="http://schemas.microsoft.com/office/drawing/2014/main" id="{93CC44EC-2DCB-479F-B670-2923BB6DB02B}"/>
                </a:ext>
              </a:extLst>
            </p:cNvPr>
            <p:cNvSpPr/>
            <p:nvPr/>
          </p:nvSpPr>
          <p:spPr>
            <a:xfrm>
              <a:off x="9542906" y="5162169"/>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46" name="Volný tvar: obrazec 745">
              <a:extLst>
                <a:ext uri="{FF2B5EF4-FFF2-40B4-BE49-F238E27FC236}">
                  <a16:creationId xmlns:a16="http://schemas.microsoft.com/office/drawing/2014/main" id="{DC184294-3AF2-46BD-B10F-0B1594A67B11}"/>
                </a:ext>
              </a:extLst>
            </p:cNvPr>
            <p:cNvSpPr/>
            <p:nvPr/>
          </p:nvSpPr>
          <p:spPr>
            <a:xfrm>
              <a:off x="9872154" y="5162169"/>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47" name="Volný tvar: obrazec 746">
              <a:extLst>
                <a:ext uri="{FF2B5EF4-FFF2-40B4-BE49-F238E27FC236}">
                  <a16:creationId xmlns:a16="http://schemas.microsoft.com/office/drawing/2014/main" id="{90AA6A65-3825-453E-B0D2-0FCA2D3C72D1}"/>
                </a:ext>
              </a:extLst>
            </p:cNvPr>
            <p:cNvSpPr/>
            <p:nvPr/>
          </p:nvSpPr>
          <p:spPr>
            <a:xfrm>
              <a:off x="10201402" y="5162169"/>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8" name="Volný tvar: obrazec 747">
              <a:extLst>
                <a:ext uri="{FF2B5EF4-FFF2-40B4-BE49-F238E27FC236}">
                  <a16:creationId xmlns:a16="http://schemas.microsoft.com/office/drawing/2014/main" id="{8A877573-C4C5-4420-A7F2-38CB5575F02A}"/>
                </a:ext>
              </a:extLst>
            </p:cNvPr>
            <p:cNvSpPr/>
            <p:nvPr/>
          </p:nvSpPr>
          <p:spPr>
            <a:xfrm>
              <a:off x="10530649" y="5162169"/>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49" name="Volný tvar: obrazec 748">
              <a:extLst>
                <a:ext uri="{FF2B5EF4-FFF2-40B4-BE49-F238E27FC236}">
                  <a16:creationId xmlns:a16="http://schemas.microsoft.com/office/drawing/2014/main" id="{7CD15D57-4F1A-465A-8BC5-46EA16FD16DD}"/>
                </a:ext>
              </a:extLst>
            </p:cNvPr>
            <p:cNvSpPr/>
            <p:nvPr/>
          </p:nvSpPr>
          <p:spPr>
            <a:xfrm>
              <a:off x="10860023" y="5162169"/>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0" name="Volný tvar: obrazec 749">
              <a:extLst>
                <a:ext uri="{FF2B5EF4-FFF2-40B4-BE49-F238E27FC236}">
                  <a16:creationId xmlns:a16="http://schemas.microsoft.com/office/drawing/2014/main" id="{3EE0F4E4-3B1D-4888-BD21-0F4C098629EA}"/>
                </a:ext>
              </a:extLst>
            </p:cNvPr>
            <p:cNvSpPr/>
            <p:nvPr/>
          </p:nvSpPr>
          <p:spPr>
            <a:xfrm>
              <a:off x="11189144" y="5162169"/>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1" name="Volný tvar: obrazec 750">
              <a:extLst>
                <a:ext uri="{FF2B5EF4-FFF2-40B4-BE49-F238E27FC236}">
                  <a16:creationId xmlns:a16="http://schemas.microsoft.com/office/drawing/2014/main" id="{78FA91A3-B32B-417F-8C3D-9BE72648B72A}"/>
                </a:ext>
              </a:extLst>
            </p:cNvPr>
            <p:cNvSpPr/>
            <p:nvPr/>
          </p:nvSpPr>
          <p:spPr>
            <a:xfrm>
              <a:off x="11518455" y="5162169"/>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2" name="Volný tvar: obrazec 751">
              <a:extLst>
                <a:ext uri="{FF2B5EF4-FFF2-40B4-BE49-F238E27FC236}">
                  <a16:creationId xmlns:a16="http://schemas.microsoft.com/office/drawing/2014/main" id="{94012954-AA1C-4B2E-8258-88A2B0C5AA08}"/>
                </a:ext>
              </a:extLst>
            </p:cNvPr>
            <p:cNvSpPr/>
            <p:nvPr/>
          </p:nvSpPr>
          <p:spPr>
            <a:xfrm>
              <a:off x="9542906" y="5399595"/>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3" name="Volný tvar: obrazec 752">
              <a:extLst>
                <a:ext uri="{FF2B5EF4-FFF2-40B4-BE49-F238E27FC236}">
                  <a16:creationId xmlns:a16="http://schemas.microsoft.com/office/drawing/2014/main" id="{17A1F1D6-88D3-439A-8632-87709EA1F63E}"/>
                </a:ext>
              </a:extLst>
            </p:cNvPr>
            <p:cNvSpPr/>
            <p:nvPr/>
          </p:nvSpPr>
          <p:spPr>
            <a:xfrm>
              <a:off x="9872154" y="5399595"/>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4" name="Volný tvar: obrazec 753">
              <a:extLst>
                <a:ext uri="{FF2B5EF4-FFF2-40B4-BE49-F238E27FC236}">
                  <a16:creationId xmlns:a16="http://schemas.microsoft.com/office/drawing/2014/main" id="{339F0063-EB45-493A-9AF4-0C0139961515}"/>
                </a:ext>
              </a:extLst>
            </p:cNvPr>
            <p:cNvSpPr/>
            <p:nvPr/>
          </p:nvSpPr>
          <p:spPr>
            <a:xfrm>
              <a:off x="10201402" y="5399595"/>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1"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5" name="Volný tvar: obrazec 754">
              <a:extLst>
                <a:ext uri="{FF2B5EF4-FFF2-40B4-BE49-F238E27FC236}">
                  <a16:creationId xmlns:a16="http://schemas.microsoft.com/office/drawing/2014/main" id="{7F4FB171-785F-4834-9C75-95A9C282211D}"/>
                </a:ext>
              </a:extLst>
            </p:cNvPr>
            <p:cNvSpPr/>
            <p:nvPr/>
          </p:nvSpPr>
          <p:spPr>
            <a:xfrm>
              <a:off x="10530649" y="5399595"/>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56" name="Volný tvar: obrazec 755">
              <a:extLst>
                <a:ext uri="{FF2B5EF4-FFF2-40B4-BE49-F238E27FC236}">
                  <a16:creationId xmlns:a16="http://schemas.microsoft.com/office/drawing/2014/main" id="{713434C0-166E-46F7-9933-196CB2AB26DE}"/>
                </a:ext>
              </a:extLst>
            </p:cNvPr>
            <p:cNvSpPr/>
            <p:nvPr/>
          </p:nvSpPr>
          <p:spPr>
            <a:xfrm>
              <a:off x="10860023" y="5399595"/>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57" name="Volný tvar: obrazec 756">
              <a:extLst>
                <a:ext uri="{FF2B5EF4-FFF2-40B4-BE49-F238E27FC236}">
                  <a16:creationId xmlns:a16="http://schemas.microsoft.com/office/drawing/2014/main" id="{A7B50815-C486-4918-8432-565AC5B8E294}"/>
                </a:ext>
              </a:extLst>
            </p:cNvPr>
            <p:cNvSpPr/>
            <p:nvPr/>
          </p:nvSpPr>
          <p:spPr>
            <a:xfrm>
              <a:off x="11189144" y="5399595"/>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58" name="Volný tvar: obrazec 757">
              <a:extLst>
                <a:ext uri="{FF2B5EF4-FFF2-40B4-BE49-F238E27FC236}">
                  <a16:creationId xmlns:a16="http://schemas.microsoft.com/office/drawing/2014/main" id="{D8F0EF25-2252-4661-BC06-386046368750}"/>
                </a:ext>
              </a:extLst>
            </p:cNvPr>
            <p:cNvSpPr/>
            <p:nvPr/>
          </p:nvSpPr>
          <p:spPr>
            <a:xfrm>
              <a:off x="11518455" y="5399595"/>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0" name="Volný tvar: obrazec 759">
              <a:extLst>
                <a:ext uri="{FF2B5EF4-FFF2-40B4-BE49-F238E27FC236}">
                  <a16:creationId xmlns:a16="http://schemas.microsoft.com/office/drawing/2014/main" id="{1E1E677C-A91D-4E42-9B2B-843B05279745}"/>
                </a:ext>
              </a:extLst>
            </p:cNvPr>
            <p:cNvSpPr/>
            <p:nvPr/>
          </p:nvSpPr>
          <p:spPr>
            <a:xfrm>
              <a:off x="982535"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1" name="Volný tvar: obrazec 760">
              <a:extLst>
                <a:ext uri="{FF2B5EF4-FFF2-40B4-BE49-F238E27FC236}">
                  <a16:creationId xmlns:a16="http://schemas.microsoft.com/office/drawing/2014/main" id="{7689C343-1A40-4F2C-94DD-532E4B3D5637}"/>
                </a:ext>
              </a:extLst>
            </p:cNvPr>
            <p:cNvSpPr/>
            <p:nvPr/>
          </p:nvSpPr>
          <p:spPr>
            <a:xfrm>
              <a:off x="1311783"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484"/>
                    <a:pt x="149416"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2" name="Volný tvar: obrazec 761">
              <a:extLst>
                <a:ext uri="{FF2B5EF4-FFF2-40B4-BE49-F238E27FC236}">
                  <a16:creationId xmlns:a16="http://schemas.microsoft.com/office/drawing/2014/main" id="{EA4D25A0-22A0-449A-B1C1-6DA718C1C014}"/>
                </a:ext>
              </a:extLst>
            </p:cNvPr>
            <p:cNvSpPr/>
            <p:nvPr/>
          </p:nvSpPr>
          <p:spPr>
            <a:xfrm>
              <a:off x="1641030"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3" name="Volný tvar: obrazec 762">
              <a:extLst>
                <a:ext uri="{FF2B5EF4-FFF2-40B4-BE49-F238E27FC236}">
                  <a16:creationId xmlns:a16="http://schemas.microsoft.com/office/drawing/2014/main" id="{DD2C8B8A-B7D3-4243-BFED-FE57E18485AA}"/>
                </a:ext>
              </a:extLst>
            </p:cNvPr>
            <p:cNvSpPr/>
            <p:nvPr/>
          </p:nvSpPr>
          <p:spPr>
            <a:xfrm>
              <a:off x="1970341"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484"/>
                    <a:pt x="149352" y="76390"/>
                  </a:cubicBezTo>
                  <a:cubicBezTo>
                    <a:pt x="122047" y="62547"/>
                    <a:pt x="36703" y="11811"/>
                    <a:pt x="9398" y="0"/>
                  </a:cubicBezTo>
                  <a:lnTo>
                    <a:pt x="0" y="1651"/>
                  </a:lnTo>
                  <a:cubicBezTo>
                    <a:pt x="27623" y="22987"/>
                    <a:pt x="122618" y="101854"/>
                    <a:pt x="147066" y="127635"/>
                  </a:cubicBezTo>
                  <a:lnTo>
                    <a:pt x="151638" y="127635"/>
                  </a:lnTo>
                  <a:cubicBezTo>
                    <a:pt x="176149" y="101917"/>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4" name="Volný tvar: obrazec 763">
              <a:extLst>
                <a:ext uri="{FF2B5EF4-FFF2-40B4-BE49-F238E27FC236}">
                  <a16:creationId xmlns:a16="http://schemas.microsoft.com/office/drawing/2014/main" id="{EA124B76-4538-42C9-8104-3A7D134354A8}"/>
                </a:ext>
              </a:extLst>
            </p:cNvPr>
            <p:cNvSpPr/>
            <p:nvPr/>
          </p:nvSpPr>
          <p:spPr>
            <a:xfrm>
              <a:off x="2299398" y="4684204"/>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484"/>
                    <a:pt x="149416" y="76390"/>
                  </a:cubicBezTo>
                  <a:cubicBezTo>
                    <a:pt x="122111" y="62547"/>
                    <a:pt x="36830" y="11811"/>
                    <a:pt x="9398" y="0"/>
                  </a:cubicBezTo>
                  <a:lnTo>
                    <a:pt x="0" y="1651"/>
                  </a:lnTo>
                  <a:cubicBezTo>
                    <a:pt x="27623" y="22987"/>
                    <a:pt x="122555" y="101854"/>
                    <a:pt x="147066" y="127635"/>
                  </a:cubicBezTo>
                  <a:lnTo>
                    <a:pt x="151638" y="127635"/>
                  </a:lnTo>
                  <a:cubicBezTo>
                    <a:pt x="176086" y="101917"/>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65" name="Volný tvar: obrazec 764">
              <a:extLst>
                <a:ext uri="{FF2B5EF4-FFF2-40B4-BE49-F238E27FC236}">
                  <a16:creationId xmlns:a16="http://schemas.microsoft.com/office/drawing/2014/main" id="{AF16366A-0937-4DE2-A9A5-3598EBBF4775}"/>
                </a:ext>
              </a:extLst>
            </p:cNvPr>
            <p:cNvSpPr/>
            <p:nvPr/>
          </p:nvSpPr>
          <p:spPr>
            <a:xfrm>
              <a:off x="2628836"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8"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6" name="Volný tvar: obrazec 765">
              <a:extLst>
                <a:ext uri="{FF2B5EF4-FFF2-40B4-BE49-F238E27FC236}">
                  <a16:creationId xmlns:a16="http://schemas.microsoft.com/office/drawing/2014/main" id="{19D90AAD-9ED3-436C-9EDA-31A8FEF4F89F}"/>
                </a:ext>
              </a:extLst>
            </p:cNvPr>
            <p:cNvSpPr/>
            <p:nvPr/>
          </p:nvSpPr>
          <p:spPr>
            <a:xfrm>
              <a:off x="295802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67" name="Volný tvar: obrazec 766">
              <a:extLst>
                <a:ext uri="{FF2B5EF4-FFF2-40B4-BE49-F238E27FC236}">
                  <a16:creationId xmlns:a16="http://schemas.microsoft.com/office/drawing/2014/main" id="{45288865-410E-4865-B85D-A493464CE65B}"/>
                </a:ext>
              </a:extLst>
            </p:cNvPr>
            <p:cNvSpPr/>
            <p:nvPr/>
          </p:nvSpPr>
          <p:spPr>
            <a:xfrm>
              <a:off x="3287395"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68" name="Volný tvar: obrazec 767">
              <a:extLst>
                <a:ext uri="{FF2B5EF4-FFF2-40B4-BE49-F238E27FC236}">
                  <a16:creationId xmlns:a16="http://schemas.microsoft.com/office/drawing/2014/main" id="{1D1FB6AE-0CF4-44D6-9FAC-2F1CFE14EE0C}"/>
                </a:ext>
              </a:extLst>
            </p:cNvPr>
            <p:cNvSpPr/>
            <p:nvPr/>
          </p:nvSpPr>
          <p:spPr>
            <a:xfrm>
              <a:off x="3616515" y="4684204"/>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69" name="Volný tvar: obrazec 768">
              <a:extLst>
                <a:ext uri="{FF2B5EF4-FFF2-40B4-BE49-F238E27FC236}">
                  <a16:creationId xmlns:a16="http://schemas.microsoft.com/office/drawing/2014/main" id="{59A7D183-7AB2-47D4-AC0C-1C66B0CE4ECD}"/>
                </a:ext>
              </a:extLst>
            </p:cNvPr>
            <p:cNvSpPr/>
            <p:nvPr/>
          </p:nvSpPr>
          <p:spPr>
            <a:xfrm>
              <a:off x="3945890"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484"/>
                    <a:pt x="149352" y="76390"/>
                  </a:cubicBezTo>
                  <a:cubicBezTo>
                    <a:pt x="122047"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0" name="Volný tvar: obrazec 769">
              <a:extLst>
                <a:ext uri="{FF2B5EF4-FFF2-40B4-BE49-F238E27FC236}">
                  <a16:creationId xmlns:a16="http://schemas.microsoft.com/office/drawing/2014/main" id="{B8F46A51-4744-4FC4-8F05-77A73AB44680}"/>
                </a:ext>
              </a:extLst>
            </p:cNvPr>
            <p:cNvSpPr/>
            <p:nvPr/>
          </p:nvSpPr>
          <p:spPr>
            <a:xfrm>
              <a:off x="4275010"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638" y="127635"/>
                  </a:lnTo>
                  <a:cubicBezTo>
                    <a:pt x="176149"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1" name="Volný tvar: obrazec 770">
              <a:extLst>
                <a:ext uri="{FF2B5EF4-FFF2-40B4-BE49-F238E27FC236}">
                  <a16:creationId xmlns:a16="http://schemas.microsoft.com/office/drawing/2014/main" id="{4363D63F-4425-481B-B60B-76950D601D6F}"/>
                </a:ext>
              </a:extLst>
            </p:cNvPr>
            <p:cNvSpPr/>
            <p:nvPr/>
          </p:nvSpPr>
          <p:spPr>
            <a:xfrm>
              <a:off x="4604321"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484"/>
                    <a:pt x="149415" y="76390"/>
                  </a:cubicBezTo>
                  <a:cubicBezTo>
                    <a:pt x="122110" y="62547"/>
                    <a:pt x="36830"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2" name="Volný tvar: obrazec 771">
              <a:extLst>
                <a:ext uri="{FF2B5EF4-FFF2-40B4-BE49-F238E27FC236}">
                  <a16:creationId xmlns:a16="http://schemas.microsoft.com/office/drawing/2014/main" id="{B811199E-42C7-4699-9ECF-2C64EE0C9685}"/>
                </a:ext>
              </a:extLst>
            </p:cNvPr>
            <p:cNvSpPr/>
            <p:nvPr/>
          </p:nvSpPr>
          <p:spPr>
            <a:xfrm>
              <a:off x="4933505"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66" y="11811"/>
                    <a:pt x="9398" y="0"/>
                  </a:cubicBezTo>
                  <a:lnTo>
                    <a:pt x="0" y="1651"/>
                  </a:lnTo>
                  <a:cubicBezTo>
                    <a:pt x="27623" y="22987"/>
                    <a:pt x="122555" y="101854"/>
                    <a:pt x="147066" y="127635"/>
                  </a:cubicBezTo>
                  <a:lnTo>
                    <a:pt x="151702" y="127635"/>
                  </a:lnTo>
                  <a:cubicBezTo>
                    <a:pt x="176149" y="101917"/>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3" name="Volný tvar: obrazec 772">
              <a:extLst>
                <a:ext uri="{FF2B5EF4-FFF2-40B4-BE49-F238E27FC236}">
                  <a16:creationId xmlns:a16="http://schemas.microsoft.com/office/drawing/2014/main" id="{FBEE4D53-1E32-4B23-9E13-478296A098FE}"/>
                </a:ext>
              </a:extLst>
            </p:cNvPr>
            <p:cNvSpPr/>
            <p:nvPr/>
          </p:nvSpPr>
          <p:spPr>
            <a:xfrm>
              <a:off x="982535"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4" name="Volný tvar: obrazec 773">
              <a:extLst>
                <a:ext uri="{FF2B5EF4-FFF2-40B4-BE49-F238E27FC236}">
                  <a16:creationId xmlns:a16="http://schemas.microsoft.com/office/drawing/2014/main" id="{6B5BB3E0-7CAD-4DCC-A0DC-A81CE9F2DF0B}"/>
                </a:ext>
              </a:extLst>
            </p:cNvPr>
            <p:cNvSpPr/>
            <p:nvPr/>
          </p:nvSpPr>
          <p:spPr>
            <a:xfrm>
              <a:off x="1311783"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75" name="Volný tvar: obrazec 774">
              <a:extLst>
                <a:ext uri="{FF2B5EF4-FFF2-40B4-BE49-F238E27FC236}">
                  <a16:creationId xmlns:a16="http://schemas.microsoft.com/office/drawing/2014/main" id="{086996A9-60FA-43CC-80DB-223B75ECDD0B}"/>
                </a:ext>
              </a:extLst>
            </p:cNvPr>
            <p:cNvSpPr/>
            <p:nvPr/>
          </p:nvSpPr>
          <p:spPr>
            <a:xfrm>
              <a:off x="1641030"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6" name="Volný tvar: obrazec 775">
              <a:extLst>
                <a:ext uri="{FF2B5EF4-FFF2-40B4-BE49-F238E27FC236}">
                  <a16:creationId xmlns:a16="http://schemas.microsoft.com/office/drawing/2014/main" id="{201BF205-DE15-456C-87BD-CBBD72AA7A5F}"/>
                </a:ext>
              </a:extLst>
            </p:cNvPr>
            <p:cNvSpPr/>
            <p:nvPr/>
          </p:nvSpPr>
          <p:spPr>
            <a:xfrm>
              <a:off x="1970341"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0"/>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77" name="Volný tvar: obrazec 776">
              <a:extLst>
                <a:ext uri="{FF2B5EF4-FFF2-40B4-BE49-F238E27FC236}">
                  <a16:creationId xmlns:a16="http://schemas.microsoft.com/office/drawing/2014/main" id="{CFF412E1-AA1D-4E93-90C0-9F12CB971AC1}"/>
                </a:ext>
              </a:extLst>
            </p:cNvPr>
            <p:cNvSpPr/>
            <p:nvPr/>
          </p:nvSpPr>
          <p:spPr>
            <a:xfrm>
              <a:off x="2299398" y="4921694"/>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0"/>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78" name="Volný tvar: obrazec 777">
              <a:extLst>
                <a:ext uri="{FF2B5EF4-FFF2-40B4-BE49-F238E27FC236}">
                  <a16:creationId xmlns:a16="http://schemas.microsoft.com/office/drawing/2014/main" id="{E97CB45C-63FE-44CD-BA3F-DA823C80F8D0}"/>
                </a:ext>
              </a:extLst>
            </p:cNvPr>
            <p:cNvSpPr/>
            <p:nvPr/>
          </p:nvSpPr>
          <p:spPr>
            <a:xfrm>
              <a:off x="2628836"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79" name="Volný tvar: obrazec 778">
              <a:extLst>
                <a:ext uri="{FF2B5EF4-FFF2-40B4-BE49-F238E27FC236}">
                  <a16:creationId xmlns:a16="http://schemas.microsoft.com/office/drawing/2014/main" id="{926C21BC-5839-4D2B-A33A-C98C04C2A148}"/>
                </a:ext>
              </a:extLst>
            </p:cNvPr>
            <p:cNvSpPr/>
            <p:nvPr/>
          </p:nvSpPr>
          <p:spPr>
            <a:xfrm>
              <a:off x="295802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0" name="Volný tvar: obrazec 779">
              <a:extLst>
                <a:ext uri="{FF2B5EF4-FFF2-40B4-BE49-F238E27FC236}">
                  <a16:creationId xmlns:a16="http://schemas.microsoft.com/office/drawing/2014/main" id="{AF2EA842-E02B-4100-A1C4-6B107B05B23E}"/>
                </a:ext>
              </a:extLst>
            </p:cNvPr>
            <p:cNvSpPr/>
            <p:nvPr/>
          </p:nvSpPr>
          <p:spPr>
            <a:xfrm>
              <a:off x="3287395"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1" name="Volný tvar: obrazec 780">
              <a:extLst>
                <a:ext uri="{FF2B5EF4-FFF2-40B4-BE49-F238E27FC236}">
                  <a16:creationId xmlns:a16="http://schemas.microsoft.com/office/drawing/2014/main" id="{78D97EA3-4458-4CAC-A15C-461C0189F267}"/>
                </a:ext>
              </a:extLst>
            </p:cNvPr>
            <p:cNvSpPr/>
            <p:nvPr/>
          </p:nvSpPr>
          <p:spPr>
            <a:xfrm>
              <a:off x="3616515" y="4921694"/>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2" name="Volný tvar: obrazec 781">
              <a:extLst>
                <a:ext uri="{FF2B5EF4-FFF2-40B4-BE49-F238E27FC236}">
                  <a16:creationId xmlns:a16="http://schemas.microsoft.com/office/drawing/2014/main" id="{0AD99215-B73D-4CCD-BF49-AD4BD0030B04}"/>
                </a:ext>
              </a:extLst>
            </p:cNvPr>
            <p:cNvSpPr/>
            <p:nvPr/>
          </p:nvSpPr>
          <p:spPr>
            <a:xfrm>
              <a:off x="3945890"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0"/>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3" name="Volný tvar: obrazec 782">
              <a:extLst>
                <a:ext uri="{FF2B5EF4-FFF2-40B4-BE49-F238E27FC236}">
                  <a16:creationId xmlns:a16="http://schemas.microsoft.com/office/drawing/2014/main" id="{6111D660-F84E-4D6D-B564-3EE0D48CB266}"/>
                </a:ext>
              </a:extLst>
            </p:cNvPr>
            <p:cNvSpPr/>
            <p:nvPr/>
          </p:nvSpPr>
          <p:spPr>
            <a:xfrm>
              <a:off x="4275010"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4" name="Volný tvar: obrazec 783">
              <a:extLst>
                <a:ext uri="{FF2B5EF4-FFF2-40B4-BE49-F238E27FC236}">
                  <a16:creationId xmlns:a16="http://schemas.microsoft.com/office/drawing/2014/main" id="{97FE78CA-43B7-4429-AE75-DDDB079A4C74}"/>
                </a:ext>
              </a:extLst>
            </p:cNvPr>
            <p:cNvSpPr/>
            <p:nvPr/>
          </p:nvSpPr>
          <p:spPr>
            <a:xfrm>
              <a:off x="4604321"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0"/>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85" name="Volný tvar: obrazec 784">
              <a:extLst>
                <a:ext uri="{FF2B5EF4-FFF2-40B4-BE49-F238E27FC236}">
                  <a16:creationId xmlns:a16="http://schemas.microsoft.com/office/drawing/2014/main" id="{33D7573E-49EB-4715-8931-59A9EDC9928E}"/>
                </a:ext>
              </a:extLst>
            </p:cNvPr>
            <p:cNvSpPr/>
            <p:nvPr/>
          </p:nvSpPr>
          <p:spPr>
            <a:xfrm>
              <a:off x="4933505"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6" name="Volný tvar: obrazec 785">
              <a:extLst>
                <a:ext uri="{FF2B5EF4-FFF2-40B4-BE49-F238E27FC236}">
                  <a16:creationId xmlns:a16="http://schemas.microsoft.com/office/drawing/2014/main" id="{CDB8E00B-FD4C-4D31-BBA8-EA4F98A750C5}"/>
                </a:ext>
              </a:extLst>
            </p:cNvPr>
            <p:cNvSpPr/>
            <p:nvPr/>
          </p:nvSpPr>
          <p:spPr>
            <a:xfrm>
              <a:off x="5262753"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149"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87" name="Volný tvar: obrazec 786">
              <a:extLst>
                <a:ext uri="{FF2B5EF4-FFF2-40B4-BE49-F238E27FC236}">
                  <a16:creationId xmlns:a16="http://schemas.microsoft.com/office/drawing/2014/main" id="{36ACD3AD-7D4A-41D9-9D34-76A5154F8A13}"/>
                </a:ext>
              </a:extLst>
            </p:cNvPr>
            <p:cNvSpPr/>
            <p:nvPr/>
          </p:nvSpPr>
          <p:spPr>
            <a:xfrm>
              <a:off x="5592000" y="4684204"/>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484"/>
                    <a:pt x="149415" y="76390"/>
                  </a:cubicBezTo>
                  <a:cubicBezTo>
                    <a:pt x="122110" y="62547"/>
                    <a:pt x="36766"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8" name="Volný tvar: obrazec 787">
              <a:extLst>
                <a:ext uri="{FF2B5EF4-FFF2-40B4-BE49-F238E27FC236}">
                  <a16:creationId xmlns:a16="http://schemas.microsoft.com/office/drawing/2014/main" id="{BA904D5F-E3EB-48A5-BA8C-DA319A5D8F22}"/>
                </a:ext>
              </a:extLst>
            </p:cNvPr>
            <p:cNvSpPr/>
            <p:nvPr/>
          </p:nvSpPr>
          <p:spPr>
            <a:xfrm>
              <a:off x="5921184" y="4684204"/>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484"/>
                    <a:pt x="149352" y="76390"/>
                  </a:cubicBezTo>
                  <a:cubicBezTo>
                    <a:pt x="122047" y="62547"/>
                    <a:pt x="36703" y="11811"/>
                    <a:pt x="9398" y="0"/>
                  </a:cubicBezTo>
                  <a:lnTo>
                    <a:pt x="0" y="1651"/>
                  </a:lnTo>
                  <a:cubicBezTo>
                    <a:pt x="27623" y="22987"/>
                    <a:pt x="122555" y="101854"/>
                    <a:pt x="147066" y="127635"/>
                  </a:cubicBezTo>
                  <a:lnTo>
                    <a:pt x="151702" y="127635"/>
                  </a:lnTo>
                  <a:cubicBezTo>
                    <a:pt x="176213" y="101917"/>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89" name="Volný tvar: obrazec 788">
              <a:extLst>
                <a:ext uri="{FF2B5EF4-FFF2-40B4-BE49-F238E27FC236}">
                  <a16:creationId xmlns:a16="http://schemas.microsoft.com/office/drawing/2014/main" id="{52F894A5-0043-4359-AB77-3E35874AE0A3}"/>
                </a:ext>
              </a:extLst>
            </p:cNvPr>
            <p:cNvSpPr/>
            <p:nvPr/>
          </p:nvSpPr>
          <p:spPr>
            <a:xfrm>
              <a:off x="6250559" y="4684204"/>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484"/>
                    <a:pt x="149415" y="76390"/>
                  </a:cubicBezTo>
                  <a:cubicBezTo>
                    <a:pt x="122110" y="62547"/>
                    <a:pt x="36830" y="11811"/>
                    <a:pt x="9398" y="0"/>
                  </a:cubicBezTo>
                  <a:lnTo>
                    <a:pt x="0" y="1651"/>
                  </a:lnTo>
                  <a:cubicBezTo>
                    <a:pt x="27622" y="22987"/>
                    <a:pt x="122618" y="101854"/>
                    <a:pt x="147066" y="127635"/>
                  </a:cubicBezTo>
                  <a:lnTo>
                    <a:pt x="151638" y="127635"/>
                  </a:lnTo>
                  <a:cubicBezTo>
                    <a:pt x="176149" y="101917"/>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0" name="Volný tvar: obrazec 789">
              <a:extLst>
                <a:ext uri="{FF2B5EF4-FFF2-40B4-BE49-F238E27FC236}">
                  <a16:creationId xmlns:a16="http://schemas.microsoft.com/office/drawing/2014/main" id="{AB23ED14-EC0B-4D4B-A863-955C9B6F96DF}"/>
                </a:ext>
              </a:extLst>
            </p:cNvPr>
            <p:cNvSpPr/>
            <p:nvPr/>
          </p:nvSpPr>
          <p:spPr>
            <a:xfrm>
              <a:off x="6579679" y="4684204"/>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484"/>
                    <a:pt x="149415" y="76390"/>
                  </a:cubicBezTo>
                  <a:cubicBezTo>
                    <a:pt x="122110" y="62547"/>
                    <a:pt x="36766" y="11811"/>
                    <a:pt x="9398" y="0"/>
                  </a:cubicBezTo>
                  <a:lnTo>
                    <a:pt x="0" y="1651"/>
                  </a:lnTo>
                  <a:cubicBezTo>
                    <a:pt x="27622" y="22987"/>
                    <a:pt x="122555" y="101854"/>
                    <a:pt x="147065" y="127635"/>
                  </a:cubicBezTo>
                  <a:lnTo>
                    <a:pt x="151638" y="127635"/>
                  </a:lnTo>
                  <a:cubicBezTo>
                    <a:pt x="176085" y="101917"/>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791" name="Volný tvar: obrazec 790">
              <a:extLst>
                <a:ext uri="{FF2B5EF4-FFF2-40B4-BE49-F238E27FC236}">
                  <a16:creationId xmlns:a16="http://schemas.microsoft.com/office/drawing/2014/main" id="{46D2A868-611D-40F5-A26A-0652383BCA1F}"/>
                </a:ext>
              </a:extLst>
            </p:cNvPr>
            <p:cNvSpPr/>
            <p:nvPr/>
          </p:nvSpPr>
          <p:spPr>
            <a:xfrm>
              <a:off x="6909117"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1" y="76390"/>
                  </a:cubicBezTo>
                  <a:cubicBezTo>
                    <a:pt x="122047" y="62547"/>
                    <a:pt x="36702" y="11811"/>
                    <a:pt x="9398" y="0"/>
                  </a:cubicBezTo>
                  <a:lnTo>
                    <a:pt x="0" y="1651"/>
                  </a:lnTo>
                  <a:cubicBezTo>
                    <a:pt x="27622" y="22987"/>
                    <a:pt x="122618" y="101854"/>
                    <a:pt x="147065" y="127635"/>
                  </a:cubicBezTo>
                  <a:lnTo>
                    <a:pt x="151638" y="127635"/>
                  </a:lnTo>
                  <a:cubicBezTo>
                    <a:pt x="176085"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2" name="Volný tvar: obrazec 791">
              <a:extLst>
                <a:ext uri="{FF2B5EF4-FFF2-40B4-BE49-F238E27FC236}">
                  <a16:creationId xmlns:a16="http://schemas.microsoft.com/office/drawing/2014/main" id="{178B8407-52F1-427C-91E6-B05DA753AA1C}"/>
                </a:ext>
              </a:extLst>
            </p:cNvPr>
            <p:cNvSpPr/>
            <p:nvPr/>
          </p:nvSpPr>
          <p:spPr>
            <a:xfrm>
              <a:off x="7238301" y="4684204"/>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484"/>
                    <a:pt x="149352" y="76390"/>
                  </a:cubicBezTo>
                  <a:cubicBezTo>
                    <a:pt x="122047" y="62547"/>
                    <a:pt x="36703" y="11811"/>
                    <a:pt x="9398" y="0"/>
                  </a:cubicBezTo>
                  <a:lnTo>
                    <a:pt x="0" y="1651"/>
                  </a:lnTo>
                  <a:cubicBezTo>
                    <a:pt x="27622" y="22987"/>
                    <a:pt x="122555" y="101854"/>
                    <a:pt x="147066" y="127635"/>
                  </a:cubicBezTo>
                  <a:lnTo>
                    <a:pt x="151638" y="127635"/>
                  </a:lnTo>
                  <a:cubicBezTo>
                    <a:pt x="176085" y="101917"/>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3" name="Volný tvar: obrazec 792">
              <a:extLst>
                <a:ext uri="{FF2B5EF4-FFF2-40B4-BE49-F238E27FC236}">
                  <a16:creationId xmlns:a16="http://schemas.microsoft.com/office/drawing/2014/main" id="{A7CA5946-4268-45A2-ADDC-C2B279D10EF4}"/>
                </a:ext>
              </a:extLst>
            </p:cNvPr>
            <p:cNvSpPr/>
            <p:nvPr/>
          </p:nvSpPr>
          <p:spPr>
            <a:xfrm>
              <a:off x="7567548" y="4684204"/>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4" name="Volný tvar: obrazec 793">
              <a:extLst>
                <a:ext uri="{FF2B5EF4-FFF2-40B4-BE49-F238E27FC236}">
                  <a16:creationId xmlns:a16="http://schemas.microsoft.com/office/drawing/2014/main" id="{2CDA1451-0415-449E-9831-7158C0DC14AB}"/>
                </a:ext>
              </a:extLst>
            </p:cNvPr>
            <p:cNvSpPr/>
            <p:nvPr/>
          </p:nvSpPr>
          <p:spPr>
            <a:xfrm>
              <a:off x="7896732"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5" name="Volný tvar: obrazec 794">
              <a:extLst>
                <a:ext uri="{FF2B5EF4-FFF2-40B4-BE49-F238E27FC236}">
                  <a16:creationId xmlns:a16="http://schemas.microsoft.com/office/drawing/2014/main" id="{4CB08149-29C6-4C2F-A124-E777CA09F106}"/>
                </a:ext>
              </a:extLst>
            </p:cNvPr>
            <p:cNvSpPr/>
            <p:nvPr/>
          </p:nvSpPr>
          <p:spPr>
            <a:xfrm>
              <a:off x="8226107" y="4684204"/>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484"/>
                    <a:pt x="149352" y="76390"/>
                  </a:cubicBezTo>
                  <a:cubicBezTo>
                    <a:pt x="122048" y="62547"/>
                    <a:pt x="36767" y="11811"/>
                    <a:pt x="9399" y="0"/>
                  </a:cubicBezTo>
                  <a:lnTo>
                    <a:pt x="0" y="1651"/>
                  </a:lnTo>
                  <a:cubicBezTo>
                    <a:pt x="27623" y="22987"/>
                    <a:pt x="122555" y="101854"/>
                    <a:pt x="147066" y="127635"/>
                  </a:cubicBezTo>
                  <a:lnTo>
                    <a:pt x="151638" y="127635"/>
                  </a:lnTo>
                  <a:cubicBezTo>
                    <a:pt x="176149" y="101917"/>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6" name="Volný tvar: obrazec 795">
              <a:extLst>
                <a:ext uri="{FF2B5EF4-FFF2-40B4-BE49-F238E27FC236}">
                  <a16:creationId xmlns:a16="http://schemas.microsoft.com/office/drawing/2014/main" id="{5B60F254-BF89-4629-B494-DFC38166FF44}"/>
                </a:ext>
              </a:extLst>
            </p:cNvPr>
            <p:cNvSpPr/>
            <p:nvPr/>
          </p:nvSpPr>
          <p:spPr>
            <a:xfrm>
              <a:off x="8555228" y="4684204"/>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484"/>
                    <a:pt x="149352" y="76390"/>
                  </a:cubicBezTo>
                  <a:cubicBezTo>
                    <a:pt x="122047" y="62547"/>
                    <a:pt x="36703" y="11811"/>
                    <a:pt x="9398" y="0"/>
                  </a:cubicBezTo>
                  <a:lnTo>
                    <a:pt x="0" y="1651"/>
                  </a:lnTo>
                  <a:cubicBezTo>
                    <a:pt x="27559" y="22987"/>
                    <a:pt x="122555" y="101854"/>
                    <a:pt x="147065" y="127635"/>
                  </a:cubicBezTo>
                  <a:lnTo>
                    <a:pt x="151702" y="127635"/>
                  </a:lnTo>
                  <a:cubicBezTo>
                    <a:pt x="176213" y="101917"/>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797" name="Volný tvar: obrazec 796">
              <a:extLst>
                <a:ext uri="{FF2B5EF4-FFF2-40B4-BE49-F238E27FC236}">
                  <a16:creationId xmlns:a16="http://schemas.microsoft.com/office/drawing/2014/main" id="{E67E80F6-E749-491C-81C7-73247037A0A3}"/>
                </a:ext>
              </a:extLst>
            </p:cNvPr>
            <p:cNvSpPr/>
            <p:nvPr/>
          </p:nvSpPr>
          <p:spPr>
            <a:xfrm>
              <a:off x="8884666" y="4684204"/>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484"/>
                    <a:pt x="149352" y="76390"/>
                  </a:cubicBezTo>
                  <a:cubicBezTo>
                    <a:pt x="122047" y="62547"/>
                    <a:pt x="36766"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798" name="Volný tvar: obrazec 797">
              <a:extLst>
                <a:ext uri="{FF2B5EF4-FFF2-40B4-BE49-F238E27FC236}">
                  <a16:creationId xmlns:a16="http://schemas.microsoft.com/office/drawing/2014/main" id="{CB290827-8F02-4AD1-B516-C6770CB991E4}"/>
                </a:ext>
              </a:extLst>
            </p:cNvPr>
            <p:cNvSpPr/>
            <p:nvPr/>
          </p:nvSpPr>
          <p:spPr>
            <a:xfrm>
              <a:off x="9213722" y="4684204"/>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352" y="76390"/>
                  </a:cubicBezTo>
                  <a:cubicBezTo>
                    <a:pt x="122047" y="62547"/>
                    <a:pt x="36767" y="11811"/>
                    <a:pt x="9398" y="0"/>
                  </a:cubicBezTo>
                  <a:lnTo>
                    <a:pt x="0" y="1651"/>
                  </a:lnTo>
                  <a:cubicBezTo>
                    <a:pt x="27622" y="22987"/>
                    <a:pt x="122555" y="101854"/>
                    <a:pt x="147066" y="127635"/>
                  </a:cubicBezTo>
                  <a:lnTo>
                    <a:pt x="151638" y="127635"/>
                  </a:lnTo>
                  <a:cubicBezTo>
                    <a:pt x="176085"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799" name="Volný tvar: obrazec 798">
              <a:extLst>
                <a:ext uri="{FF2B5EF4-FFF2-40B4-BE49-F238E27FC236}">
                  <a16:creationId xmlns:a16="http://schemas.microsoft.com/office/drawing/2014/main" id="{4D14791F-5C50-4A8A-B858-274894883C0D}"/>
                </a:ext>
              </a:extLst>
            </p:cNvPr>
            <p:cNvSpPr/>
            <p:nvPr/>
          </p:nvSpPr>
          <p:spPr>
            <a:xfrm>
              <a:off x="5262753"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0" name="Volný tvar: obrazec 799">
              <a:extLst>
                <a:ext uri="{FF2B5EF4-FFF2-40B4-BE49-F238E27FC236}">
                  <a16:creationId xmlns:a16="http://schemas.microsoft.com/office/drawing/2014/main" id="{6D28B90E-6490-49D3-8623-82F8E410584C}"/>
                </a:ext>
              </a:extLst>
            </p:cNvPr>
            <p:cNvSpPr/>
            <p:nvPr/>
          </p:nvSpPr>
          <p:spPr>
            <a:xfrm>
              <a:off x="5592000" y="4921694"/>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0"/>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1" name="Volný tvar: obrazec 800">
              <a:extLst>
                <a:ext uri="{FF2B5EF4-FFF2-40B4-BE49-F238E27FC236}">
                  <a16:creationId xmlns:a16="http://schemas.microsoft.com/office/drawing/2014/main" id="{FD235FA2-BB68-4D83-AA93-928E8B8C5BB1}"/>
                </a:ext>
              </a:extLst>
            </p:cNvPr>
            <p:cNvSpPr/>
            <p:nvPr/>
          </p:nvSpPr>
          <p:spPr>
            <a:xfrm>
              <a:off x="5921184" y="4921694"/>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0"/>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2" name="Volný tvar: obrazec 801">
              <a:extLst>
                <a:ext uri="{FF2B5EF4-FFF2-40B4-BE49-F238E27FC236}">
                  <a16:creationId xmlns:a16="http://schemas.microsoft.com/office/drawing/2014/main" id="{18E620DF-894F-4175-8179-60597D0BF170}"/>
                </a:ext>
              </a:extLst>
            </p:cNvPr>
            <p:cNvSpPr/>
            <p:nvPr/>
          </p:nvSpPr>
          <p:spPr>
            <a:xfrm>
              <a:off x="6250559" y="4921694"/>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0"/>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3" name="Volný tvar: obrazec 802">
              <a:extLst>
                <a:ext uri="{FF2B5EF4-FFF2-40B4-BE49-F238E27FC236}">
                  <a16:creationId xmlns:a16="http://schemas.microsoft.com/office/drawing/2014/main" id="{76A87137-FF2E-420E-A60F-3A7D245FB2E2}"/>
                </a:ext>
              </a:extLst>
            </p:cNvPr>
            <p:cNvSpPr/>
            <p:nvPr/>
          </p:nvSpPr>
          <p:spPr>
            <a:xfrm>
              <a:off x="6579679" y="4921694"/>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0"/>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04" name="Volný tvar: obrazec 803">
              <a:extLst>
                <a:ext uri="{FF2B5EF4-FFF2-40B4-BE49-F238E27FC236}">
                  <a16:creationId xmlns:a16="http://schemas.microsoft.com/office/drawing/2014/main" id="{F6FA52F0-5616-4411-ACE5-3F72CFFAE22A}"/>
                </a:ext>
              </a:extLst>
            </p:cNvPr>
            <p:cNvSpPr/>
            <p:nvPr/>
          </p:nvSpPr>
          <p:spPr>
            <a:xfrm>
              <a:off x="6909117"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0"/>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5" name="Volný tvar: obrazec 804">
              <a:extLst>
                <a:ext uri="{FF2B5EF4-FFF2-40B4-BE49-F238E27FC236}">
                  <a16:creationId xmlns:a16="http://schemas.microsoft.com/office/drawing/2014/main" id="{C8F5926B-75EB-4D9A-927D-2039BEAB691E}"/>
                </a:ext>
              </a:extLst>
            </p:cNvPr>
            <p:cNvSpPr/>
            <p:nvPr/>
          </p:nvSpPr>
          <p:spPr>
            <a:xfrm>
              <a:off x="7238301" y="4921694"/>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0"/>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6" name="Volný tvar: obrazec 805">
              <a:extLst>
                <a:ext uri="{FF2B5EF4-FFF2-40B4-BE49-F238E27FC236}">
                  <a16:creationId xmlns:a16="http://schemas.microsoft.com/office/drawing/2014/main" id="{5D26A9A7-B92E-4FC9-988D-3A139D2ABFD8}"/>
                </a:ext>
              </a:extLst>
            </p:cNvPr>
            <p:cNvSpPr/>
            <p:nvPr/>
          </p:nvSpPr>
          <p:spPr>
            <a:xfrm>
              <a:off x="7567548" y="4921694"/>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7" name="Volný tvar: obrazec 806">
              <a:extLst>
                <a:ext uri="{FF2B5EF4-FFF2-40B4-BE49-F238E27FC236}">
                  <a16:creationId xmlns:a16="http://schemas.microsoft.com/office/drawing/2014/main" id="{E93E2C3D-DF65-4D65-AC44-EDB1217DA93F}"/>
                </a:ext>
              </a:extLst>
            </p:cNvPr>
            <p:cNvSpPr/>
            <p:nvPr/>
          </p:nvSpPr>
          <p:spPr>
            <a:xfrm>
              <a:off x="7896732"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08" name="Volný tvar: obrazec 807">
              <a:extLst>
                <a:ext uri="{FF2B5EF4-FFF2-40B4-BE49-F238E27FC236}">
                  <a16:creationId xmlns:a16="http://schemas.microsoft.com/office/drawing/2014/main" id="{EB8A3D00-40BC-485C-98BD-225F1AD2B252}"/>
                </a:ext>
              </a:extLst>
            </p:cNvPr>
            <p:cNvSpPr/>
            <p:nvPr/>
          </p:nvSpPr>
          <p:spPr>
            <a:xfrm>
              <a:off x="8226107" y="4921694"/>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548"/>
                    <a:pt x="149352" y="76390"/>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09" name="Volný tvar: obrazec 808">
              <a:extLst>
                <a:ext uri="{FF2B5EF4-FFF2-40B4-BE49-F238E27FC236}">
                  <a16:creationId xmlns:a16="http://schemas.microsoft.com/office/drawing/2014/main" id="{4485F22E-FDEE-406B-881F-1B6DF2F6F103}"/>
                </a:ext>
              </a:extLst>
            </p:cNvPr>
            <p:cNvSpPr/>
            <p:nvPr/>
          </p:nvSpPr>
          <p:spPr>
            <a:xfrm>
              <a:off x="8555228" y="4921694"/>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0"/>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0" name="Volný tvar: obrazec 809">
              <a:extLst>
                <a:ext uri="{FF2B5EF4-FFF2-40B4-BE49-F238E27FC236}">
                  <a16:creationId xmlns:a16="http://schemas.microsoft.com/office/drawing/2014/main" id="{3B7592D2-0BE1-401F-9DC3-7AAC8B49A0C8}"/>
                </a:ext>
              </a:extLst>
            </p:cNvPr>
            <p:cNvSpPr/>
            <p:nvPr/>
          </p:nvSpPr>
          <p:spPr>
            <a:xfrm>
              <a:off x="8884666" y="4921694"/>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0"/>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1" name="Volný tvar: obrazec 810">
              <a:extLst>
                <a:ext uri="{FF2B5EF4-FFF2-40B4-BE49-F238E27FC236}">
                  <a16:creationId xmlns:a16="http://schemas.microsoft.com/office/drawing/2014/main" id="{A9F989C8-D3E5-4CB2-9C7B-2CD14EEDAE78}"/>
                </a:ext>
              </a:extLst>
            </p:cNvPr>
            <p:cNvSpPr/>
            <p:nvPr/>
          </p:nvSpPr>
          <p:spPr>
            <a:xfrm>
              <a:off x="9213722" y="4921694"/>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0"/>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2" name="Volný tvar: obrazec 811">
              <a:extLst>
                <a:ext uri="{FF2B5EF4-FFF2-40B4-BE49-F238E27FC236}">
                  <a16:creationId xmlns:a16="http://schemas.microsoft.com/office/drawing/2014/main" id="{C348D4A7-E209-4277-8B15-F17105C25D63}"/>
                </a:ext>
              </a:extLst>
            </p:cNvPr>
            <p:cNvSpPr/>
            <p:nvPr/>
          </p:nvSpPr>
          <p:spPr>
            <a:xfrm>
              <a:off x="9542906" y="4684204"/>
              <a:ext cx="298704" cy="127634"/>
            </a:xfrm>
            <a:custGeom>
              <a:avLst/>
              <a:gdLst>
                <a:gd name="connsiteX0" fmla="*/ 289370 w 298704"/>
                <a:gd name="connsiteY0" fmla="*/ 0 h 127634"/>
                <a:gd name="connsiteX1" fmla="*/ 149416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484"/>
                    <a:pt x="149416" y="76390"/>
                  </a:cubicBezTo>
                  <a:cubicBezTo>
                    <a:pt x="122111" y="62547"/>
                    <a:pt x="36767" y="11811"/>
                    <a:pt x="9399" y="0"/>
                  </a:cubicBezTo>
                  <a:lnTo>
                    <a:pt x="0" y="1651"/>
                  </a:lnTo>
                  <a:cubicBezTo>
                    <a:pt x="27623" y="22987"/>
                    <a:pt x="122555" y="101854"/>
                    <a:pt x="147066" y="127635"/>
                  </a:cubicBezTo>
                  <a:lnTo>
                    <a:pt x="151638" y="127635"/>
                  </a:lnTo>
                  <a:cubicBezTo>
                    <a:pt x="176086" y="101917"/>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3" name="Volný tvar: obrazec 812">
              <a:extLst>
                <a:ext uri="{FF2B5EF4-FFF2-40B4-BE49-F238E27FC236}">
                  <a16:creationId xmlns:a16="http://schemas.microsoft.com/office/drawing/2014/main" id="{E6CE8171-5E93-4824-AEF3-B5319DBA0BFD}"/>
                </a:ext>
              </a:extLst>
            </p:cNvPr>
            <p:cNvSpPr/>
            <p:nvPr/>
          </p:nvSpPr>
          <p:spPr>
            <a:xfrm>
              <a:off x="9872154" y="4684204"/>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484"/>
                    <a:pt x="149351" y="76390"/>
                  </a:cubicBezTo>
                  <a:cubicBezTo>
                    <a:pt x="122047" y="62547"/>
                    <a:pt x="36702" y="11811"/>
                    <a:pt x="9398" y="0"/>
                  </a:cubicBezTo>
                  <a:lnTo>
                    <a:pt x="0" y="1651"/>
                  </a:lnTo>
                  <a:cubicBezTo>
                    <a:pt x="27622" y="22987"/>
                    <a:pt x="122555" y="101854"/>
                    <a:pt x="147065" y="127635"/>
                  </a:cubicBezTo>
                  <a:lnTo>
                    <a:pt x="151638" y="127635"/>
                  </a:lnTo>
                  <a:cubicBezTo>
                    <a:pt x="176149" y="101917"/>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4" name="Volný tvar: obrazec 813">
              <a:extLst>
                <a:ext uri="{FF2B5EF4-FFF2-40B4-BE49-F238E27FC236}">
                  <a16:creationId xmlns:a16="http://schemas.microsoft.com/office/drawing/2014/main" id="{ACBAF731-E77D-4F28-BC68-5EB1D55C99B1}"/>
                </a:ext>
              </a:extLst>
            </p:cNvPr>
            <p:cNvSpPr/>
            <p:nvPr/>
          </p:nvSpPr>
          <p:spPr>
            <a:xfrm>
              <a:off x="10201402" y="4684204"/>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484"/>
                    <a:pt x="149416" y="76390"/>
                  </a:cubicBezTo>
                  <a:cubicBezTo>
                    <a:pt x="122110" y="62547"/>
                    <a:pt x="36767" y="11811"/>
                    <a:pt x="9398" y="0"/>
                  </a:cubicBezTo>
                  <a:lnTo>
                    <a:pt x="0" y="1651"/>
                  </a:lnTo>
                  <a:cubicBezTo>
                    <a:pt x="27622" y="22987"/>
                    <a:pt x="122555" y="101854"/>
                    <a:pt x="147066" y="127635"/>
                  </a:cubicBezTo>
                  <a:lnTo>
                    <a:pt x="151638" y="127635"/>
                  </a:lnTo>
                  <a:cubicBezTo>
                    <a:pt x="176149" y="101917"/>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5" name="Volný tvar: obrazec 814">
              <a:extLst>
                <a:ext uri="{FF2B5EF4-FFF2-40B4-BE49-F238E27FC236}">
                  <a16:creationId xmlns:a16="http://schemas.microsoft.com/office/drawing/2014/main" id="{6870DC0A-EEA8-40E5-9F40-38F4CE7CE7BD}"/>
                </a:ext>
              </a:extLst>
            </p:cNvPr>
            <p:cNvSpPr/>
            <p:nvPr/>
          </p:nvSpPr>
          <p:spPr>
            <a:xfrm>
              <a:off x="10530649" y="4684204"/>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484"/>
                    <a:pt x="149352" y="76390"/>
                  </a:cubicBezTo>
                  <a:cubicBezTo>
                    <a:pt x="122047" y="62547"/>
                    <a:pt x="36767" y="11811"/>
                    <a:pt x="9398" y="0"/>
                  </a:cubicBezTo>
                  <a:lnTo>
                    <a:pt x="0" y="1651"/>
                  </a:lnTo>
                  <a:cubicBezTo>
                    <a:pt x="27622" y="22987"/>
                    <a:pt x="122555" y="101854"/>
                    <a:pt x="147066" y="127635"/>
                  </a:cubicBezTo>
                  <a:lnTo>
                    <a:pt x="151638" y="127635"/>
                  </a:lnTo>
                  <a:cubicBezTo>
                    <a:pt x="176149" y="101917"/>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6" name="Volný tvar: obrazec 815">
              <a:extLst>
                <a:ext uri="{FF2B5EF4-FFF2-40B4-BE49-F238E27FC236}">
                  <a16:creationId xmlns:a16="http://schemas.microsoft.com/office/drawing/2014/main" id="{ABFC9DD2-1E25-46F0-B8E0-5B757A0ACBC6}"/>
                </a:ext>
              </a:extLst>
            </p:cNvPr>
            <p:cNvSpPr/>
            <p:nvPr/>
          </p:nvSpPr>
          <p:spPr>
            <a:xfrm>
              <a:off x="10860023" y="4684204"/>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484"/>
                    <a:pt x="149352" y="76390"/>
                  </a:cubicBezTo>
                  <a:cubicBezTo>
                    <a:pt x="122047" y="62547"/>
                    <a:pt x="36767" y="11811"/>
                    <a:pt x="9398" y="0"/>
                  </a:cubicBezTo>
                  <a:lnTo>
                    <a:pt x="0" y="1651"/>
                  </a:lnTo>
                  <a:cubicBezTo>
                    <a:pt x="27622" y="22987"/>
                    <a:pt x="122619" y="101854"/>
                    <a:pt x="147066" y="127635"/>
                  </a:cubicBezTo>
                  <a:lnTo>
                    <a:pt x="151638" y="127635"/>
                  </a:lnTo>
                  <a:cubicBezTo>
                    <a:pt x="176149" y="101917"/>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17" name="Volný tvar: obrazec 816">
              <a:extLst>
                <a:ext uri="{FF2B5EF4-FFF2-40B4-BE49-F238E27FC236}">
                  <a16:creationId xmlns:a16="http://schemas.microsoft.com/office/drawing/2014/main" id="{72E7EDD5-5DA6-4E8A-9DE2-9BFA2E2622F5}"/>
                </a:ext>
              </a:extLst>
            </p:cNvPr>
            <p:cNvSpPr/>
            <p:nvPr/>
          </p:nvSpPr>
          <p:spPr>
            <a:xfrm>
              <a:off x="11189144" y="4684204"/>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484"/>
                    <a:pt x="149352" y="76390"/>
                  </a:cubicBezTo>
                  <a:cubicBezTo>
                    <a:pt x="122048" y="62547"/>
                    <a:pt x="36703" y="11811"/>
                    <a:pt x="9399" y="0"/>
                  </a:cubicBezTo>
                  <a:lnTo>
                    <a:pt x="0" y="1651"/>
                  </a:lnTo>
                  <a:cubicBezTo>
                    <a:pt x="27623" y="22987"/>
                    <a:pt x="122555" y="101854"/>
                    <a:pt x="147066" y="127635"/>
                  </a:cubicBezTo>
                  <a:lnTo>
                    <a:pt x="151638" y="127635"/>
                  </a:lnTo>
                  <a:cubicBezTo>
                    <a:pt x="176150" y="101917"/>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18" name="Volný tvar: obrazec 817">
              <a:extLst>
                <a:ext uri="{FF2B5EF4-FFF2-40B4-BE49-F238E27FC236}">
                  <a16:creationId xmlns:a16="http://schemas.microsoft.com/office/drawing/2014/main" id="{2A0F6340-40A6-4401-8E95-C4CAF7475968}"/>
                </a:ext>
              </a:extLst>
            </p:cNvPr>
            <p:cNvSpPr/>
            <p:nvPr/>
          </p:nvSpPr>
          <p:spPr>
            <a:xfrm>
              <a:off x="11518455" y="4684204"/>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484"/>
                    <a:pt x="149415" y="76390"/>
                  </a:cubicBezTo>
                  <a:cubicBezTo>
                    <a:pt x="122110" y="62547"/>
                    <a:pt x="36830" y="11811"/>
                    <a:pt x="9398" y="0"/>
                  </a:cubicBezTo>
                  <a:lnTo>
                    <a:pt x="0" y="1651"/>
                  </a:lnTo>
                  <a:cubicBezTo>
                    <a:pt x="27622" y="22987"/>
                    <a:pt x="122555" y="101854"/>
                    <a:pt x="147065" y="127635"/>
                  </a:cubicBezTo>
                  <a:lnTo>
                    <a:pt x="151638" y="127635"/>
                  </a:lnTo>
                  <a:cubicBezTo>
                    <a:pt x="176149" y="101917"/>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19" name="Volný tvar: obrazec 818">
              <a:extLst>
                <a:ext uri="{FF2B5EF4-FFF2-40B4-BE49-F238E27FC236}">
                  <a16:creationId xmlns:a16="http://schemas.microsoft.com/office/drawing/2014/main" id="{05A7AA70-38CB-4E71-8BF4-285979FFEC98}"/>
                </a:ext>
              </a:extLst>
            </p:cNvPr>
            <p:cNvSpPr/>
            <p:nvPr/>
          </p:nvSpPr>
          <p:spPr>
            <a:xfrm>
              <a:off x="9542906" y="4921694"/>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0"/>
                  </a:cubicBez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0" name="Volný tvar: obrazec 819">
              <a:extLst>
                <a:ext uri="{FF2B5EF4-FFF2-40B4-BE49-F238E27FC236}">
                  <a16:creationId xmlns:a16="http://schemas.microsoft.com/office/drawing/2014/main" id="{1F3EDB1B-C6CC-4446-8D81-8EED681099CA}"/>
                </a:ext>
              </a:extLst>
            </p:cNvPr>
            <p:cNvSpPr/>
            <p:nvPr/>
          </p:nvSpPr>
          <p:spPr>
            <a:xfrm>
              <a:off x="9872154" y="4921694"/>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0"/>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1" name="Volný tvar: obrazec 820">
              <a:extLst>
                <a:ext uri="{FF2B5EF4-FFF2-40B4-BE49-F238E27FC236}">
                  <a16:creationId xmlns:a16="http://schemas.microsoft.com/office/drawing/2014/main" id="{01A5C7C7-D69F-4993-8ED9-7809E99F6A50}"/>
                </a:ext>
              </a:extLst>
            </p:cNvPr>
            <p:cNvSpPr/>
            <p:nvPr/>
          </p:nvSpPr>
          <p:spPr>
            <a:xfrm>
              <a:off x="10201402" y="4921694"/>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0"/>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2" name="Volný tvar: obrazec 821">
              <a:extLst>
                <a:ext uri="{FF2B5EF4-FFF2-40B4-BE49-F238E27FC236}">
                  <a16:creationId xmlns:a16="http://schemas.microsoft.com/office/drawing/2014/main" id="{53CCE5B7-BBC8-41A4-8622-06DF3F85E0E2}"/>
                </a:ext>
              </a:extLst>
            </p:cNvPr>
            <p:cNvSpPr/>
            <p:nvPr/>
          </p:nvSpPr>
          <p:spPr>
            <a:xfrm>
              <a:off x="10530649" y="4921694"/>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0"/>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3" name="Volný tvar: obrazec 822">
              <a:extLst>
                <a:ext uri="{FF2B5EF4-FFF2-40B4-BE49-F238E27FC236}">
                  <a16:creationId xmlns:a16="http://schemas.microsoft.com/office/drawing/2014/main" id="{F95B1716-5D16-46B3-8E27-3F847F68C2B1}"/>
                </a:ext>
              </a:extLst>
            </p:cNvPr>
            <p:cNvSpPr/>
            <p:nvPr/>
          </p:nvSpPr>
          <p:spPr>
            <a:xfrm>
              <a:off x="10860023" y="4921694"/>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548"/>
                    <a:pt x="149352" y="76390"/>
                  </a:cubicBezTo>
                  <a:cubicBezTo>
                    <a:pt x="122047" y="62548"/>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4" name="Volný tvar: obrazec 823">
              <a:extLst>
                <a:ext uri="{FF2B5EF4-FFF2-40B4-BE49-F238E27FC236}">
                  <a16:creationId xmlns:a16="http://schemas.microsoft.com/office/drawing/2014/main" id="{2057FB99-9907-4F5C-AA86-BDC12CE59225}"/>
                </a:ext>
              </a:extLst>
            </p:cNvPr>
            <p:cNvSpPr/>
            <p:nvPr/>
          </p:nvSpPr>
          <p:spPr>
            <a:xfrm>
              <a:off x="11189144" y="4921694"/>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0"/>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25" name="Volný tvar: obrazec 824">
              <a:extLst>
                <a:ext uri="{FF2B5EF4-FFF2-40B4-BE49-F238E27FC236}">
                  <a16:creationId xmlns:a16="http://schemas.microsoft.com/office/drawing/2014/main" id="{4CF28C88-7206-4ABA-A4B2-D7174C9F045A}"/>
                </a:ext>
              </a:extLst>
            </p:cNvPr>
            <p:cNvSpPr/>
            <p:nvPr/>
          </p:nvSpPr>
          <p:spPr>
            <a:xfrm>
              <a:off x="11518455" y="4921694"/>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0"/>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7" name="Volný tvar: obrazec 826">
              <a:extLst>
                <a:ext uri="{FF2B5EF4-FFF2-40B4-BE49-F238E27FC236}">
                  <a16:creationId xmlns:a16="http://schemas.microsoft.com/office/drawing/2014/main" id="{4229EAEE-80D1-4025-B489-4B2F7EE87A1C}"/>
                </a:ext>
              </a:extLst>
            </p:cNvPr>
            <p:cNvSpPr/>
            <p:nvPr/>
          </p:nvSpPr>
          <p:spPr>
            <a:xfrm>
              <a:off x="982535"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28" name="Volný tvar: obrazec 827">
              <a:extLst>
                <a:ext uri="{FF2B5EF4-FFF2-40B4-BE49-F238E27FC236}">
                  <a16:creationId xmlns:a16="http://schemas.microsoft.com/office/drawing/2014/main" id="{0B859CC6-244A-4450-BD0D-5431C76AAA2A}"/>
                </a:ext>
              </a:extLst>
            </p:cNvPr>
            <p:cNvSpPr/>
            <p:nvPr/>
          </p:nvSpPr>
          <p:spPr>
            <a:xfrm>
              <a:off x="1311783"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29" name="Volný tvar: obrazec 828">
              <a:extLst>
                <a:ext uri="{FF2B5EF4-FFF2-40B4-BE49-F238E27FC236}">
                  <a16:creationId xmlns:a16="http://schemas.microsoft.com/office/drawing/2014/main" id="{1281B6FA-8DEC-46AB-AE17-D606E7E71DFA}"/>
                </a:ext>
              </a:extLst>
            </p:cNvPr>
            <p:cNvSpPr/>
            <p:nvPr/>
          </p:nvSpPr>
          <p:spPr>
            <a:xfrm>
              <a:off x="1641030"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0" name="Volný tvar: obrazec 829">
              <a:extLst>
                <a:ext uri="{FF2B5EF4-FFF2-40B4-BE49-F238E27FC236}">
                  <a16:creationId xmlns:a16="http://schemas.microsoft.com/office/drawing/2014/main" id="{79C78223-8B66-4DDF-AB95-320A1DDDF9BA}"/>
                </a:ext>
              </a:extLst>
            </p:cNvPr>
            <p:cNvSpPr/>
            <p:nvPr/>
          </p:nvSpPr>
          <p:spPr>
            <a:xfrm>
              <a:off x="1970341"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7"/>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1" name="Volný tvar: obrazec 830">
              <a:extLst>
                <a:ext uri="{FF2B5EF4-FFF2-40B4-BE49-F238E27FC236}">
                  <a16:creationId xmlns:a16="http://schemas.microsoft.com/office/drawing/2014/main" id="{E4E4B2BD-20BC-4677-A298-634FFBEDCE23}"/>
                </a:ext>
              </a:extLst>
            </p:cNvPr>
            <p:cNvSpPr/>
            <p:nvPr/>
          </p:nvSpPr>
          <p:spPr>
            <a:xfrm>
              <a:off x="2299398" y="4206303"/>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7"/>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32" name="Volný tvar: obrazec 831">
              <a:extLst>
                <a:ext uri="{FF2B5EF4-FFF2-40B4-BE49-F238E27FC236}">
                  <a16:creationId xmlns:a16="http://schemas.microsoft.com/office/drawing/2014/main" id="{20951D4E-61A4-414F-AA36-119B5C432674}"/>
                </a:ext>
              </a:extLst>
            </p:cNvPr>
            <p:cNvSpPr/>
            <p:nvPr/>
          </p:nvSpPr>
          <p:spPr>
            <a:xfrm>
              <a:off x="2628836"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3" name="Volný tvar: obrazec 832">
              <a:extLst>
                <a:ext uri="{FF2B5EF4-FFF2-40B4-BE49-F238E27FC236}">
                  <a16:creationId xmlns:a16="http://schemas.microsoft.com/office/drawing/2014/main" id="{DD801DD0-1D58-429A-B7BA-EEC7D7E35C68}"/>
                </a:ext>
              </a:extLst>
            </p:cNvPr>
            <p:cNvSpPr/>
            <p:nvPr/>
          </p:nvSpPr>
          <p:spPr>
            <a:xfrm>
              <a:off x="295802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4" name="Volný tvar: obrazec 833">
              <a:extLst>
                <a:ext uri="{FF2B5EF4-FFF2-40B4-BE49-F238E27FC236}">
                  <a16:creationId xmlns:a16="http://schemas.microsoft.com/office/drawing/2014/main" id="{33B8D043-12FE-42ED-A315-4CF12A419D69}"/>
                </a:ext>
              </a:extLst>
            </p:cNvPr>
            <p:cNvSpPr/>
            <p:nvPr/>
          </p:nvSpPr>
          <p:spPr>
            <a:xfrm>
              <a:off x="3287395"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5" name="Volný tvar: obrazec 834">
              <a:extLst>
                <a:ext uri="{FF2B5EF4-FFF2-40B4-BE49-F238E27FC236}">
                  <a16:creationId xmlns:a16="http://schemas.microsoft.com/office/drawing/2014/main" id="{5C7CEC5E-E18F-45BA-9BC7-ABF0E075017C}"/>
                </a:ext>
              </a:extLst>
            </p:cNvPr>
            <p:cNvSpPr/>
            <p:nvPr/>
          </p:nvSpPr>
          <p:spPr>
            <a:xfrm>
              <a:off x="3616515" y="4206303"/>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6" name="Volný tvar: obrazec 835">
              <a:extLst>
                <a:ext uri="{FF2B5EF4-FFF2-40B4-BE49-F238E27FC236}">
                  <a16:creationId xmlns:a16="http://schemas.microsoft.com/office/drawing/2014/main" id="{0F7CF43F-4FA4-4793-A2F7-76C62F65165E}"/>
                </a:ext>
              </a:extLst>
            </p:cNvPr>
            <p:cNvSpPr/>
            <p:nvPr/>
          </p:nvSpPr>
          <p:spPr>
            <a:xfrm>
              <a:off x="3945890"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37" name="Volný tvar: obrazec 836">
              <a:extLst>
                <a:ext uri="{FF2B5EF4-FFF2-40B4-BE49-F238E27FC236}">
                  <a16:creationId xmlns:a16="http://schemas.microsoft.com/office/drawing/2014/main" id="{B4380FD4-D0E5-4DB1-BCC0-A2216FDAE72F}"/>
                </a:ext>
              </a:extLst>
            </p:cNvPr>
            <p:cNvSpPr/>
            <p:nvPr/>
          </p:nvSpPr>
          <p:spPr>
            <a:xfrm>
              <a:off x="4275010"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38" name="Volný tvar: obrazec 837">
              <a:extLst>
                <a:ext uri="{FF2B5EF4-FFF2-40B4-BE49-F238E27FC236}">
                  <a16:creationId xmlns:a16="http://schemas.microsoft.com/office/drawing/2014/main" id="{098410DC-C0F5-45D3-9926-D90D3991F1B7}"/>
                </a:ext>
              </a:extLst>
            </p:cNvPr>
            <p:cNvSpPr/>
            <p:nvPr/>
          </p:nvSpPr>
          <p:spPr>
            <a:xfrm>
              <a:off x="4604321"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39" name="Volný tvar: obrazec 838">
              <a:extLst>
                <a:ext uri="{FF2B5EF4-FFF2-40B4-BE49-F238E27FC236}">
                  <a16:creationId xmlns:a16="http://schemas.microsoft.com/office/drawing/2014/main" id="{25B1B9F1-E78A-494D-997D-6E8FF8E7B550}"/>
                </a:ext>
              </a:extLst>
            </p:cNvPr>
            <p:cNvSpPr/>
            <p:nvPr/>
          </p:nvSpPr>
          <p:spPr>
            <a:xfrm>
              <a:off x="4933505"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7"/>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0" name="Volný tvar: obrazec 839">
              <a:extLst>
                <a:ext uri="{FF2B5EF4-FFF2-40B4-BE49-F238E27FC236}">
                  <a16:creationId xmlns:a16="http://schemas.microsoft.com/office/drawing/2014/main" id="{BB1A8DEE-A279-4757-8B9F-2BF4E7E0016E}"/>
                </a:ext>
              </a:extLst>
            </p:cNvPr>
            <p:cNvSpPr/>
            <p:nvPr/>
          </p:nvSpPr>
          <p:spPr>
            <a:xfrm>
              <a:off x="982535"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1" name="Volný tvar: obrazec 840">
              <a:extLst>
                <a:ext uri="{FF2B5EF4-FFF2-40B4-BE49-F238E27FC236}">
                  <a16:creationId xmlns:a16="http://schemas.microsoft.com/office/drawing/2014/main" id="{E8EE98BF-FD4C-45DD-9C78-C493D65EF1CA}"/>
                </a:ext>
              </a:extLst>
            </p:cNvPr>
            <p:cNvSpPr/>
            <p:nvPr/>
          </p:nvSpPr>
          <p:spPr>
            <a:xfrm>
              <a:off x="1311783"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68"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2" name="Volný tvar: obrazec 841">
              <a:extLst>
                <a:ext uri="{FF2B5EF4-FFF2-40B4-BE49-F238E27FC236}">
                  <a16:creationId xmlns:a16="http://schemas.microsoft.com/office/drawing/2014/main" id="{2673CD93-F5B9-43D2-B81C-DDFC2D458632}"/>
                </a:ext>
              </a:extLst>
            </p:cNvPr>
            <p:cNvSpPr/>
            <p:nvPr/>
          </p:nvSpPr>
          <p:spPr>
            <a:xfrm>
              <a:off x="1641030"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209"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3" name="Volný tvar: obrazec 842">
              <a:extLst>
                <a:ext uri="{FF2B5EF4-FFF2-40B4-BE49-F238E27FC236}">
                  <a16:creationId xmlns:a16="http://schemas.microsoft.com/office/drawing/2014/main" id="{B2FCACD5-1D0A-481D-BF45-C109E2005BF9}"/>
                </a:ext>
              </a:extLst>
            </p:cNvPr>
            <p:cNvSpPr/>
            <p:nvPr/>
          </p:nvSpPr>
          <p:spPr>
            <a:xfrm>
              <a:off x="1970341"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4"/>
                  </a:lnTo>
                  <a:cubicBezTo>
                    <a:pt x="27623" y="23051"/>
                    <a:pt x="122618" y="101917"/>
                    <a:pt x="147066" y="127699"/>
                  </a:cubicBezTo>
                  <a:lnTo>
                    <a:pt x="151638" y="127699"/>
                  </a:lnTo>
                  <a:cubicBezTo>
                    <a:pt x="176149" y="101917"/>
                    <a:pt x="271082" y="23051"/>
                    <a:pt x="298767"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4" name="Volný tvar: obrazec 843">
              <a:extLst>
                <a:ext uri="{FF2B5EF4-FFF2-40B4-BE49-F238E27FC236}">
                  <a16:creationId xmlns:a16="http://schemas.microsoft.com/office/drawing/2014/main" id="{ECACDEF2-AF72-4B31-B0C8-1DBE8E361079}"/>
                </a:ext>
              </a:extLst>
            </p:cNvPr>
            <p:cNvSpPr/>
            <p:nvPr/>
          </p:nvSpPr>
          <p:spPr>
            <a:xfrm>
              <a:off x="2299398" y="4443793"/>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4"/>
                  </a:lnTo>
                  <a:cubicBezTo>
                    <a:pt x="27623" y="23051"/>
                    <a:pt x="122555" y="101917"/>
                    <a:pt x="147066" y="127699"/>
                  </a:cubicBezTo>
                  <a:lnTo>
                    <a:pt x="151638" y="127699"/>
                  </a:lnTo>
                  <a:cubicBezTo>
                    <a:pt x="176086" y="101917"/>
                    <a:pt x="271082" y="23051"/>
                    <a:pt x="298704"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45" name="Volný tvar: obrazec 844">
              <a:extLst>
                <a:ext uri="{FF2B5EF4-FFF2-40B4-BE49-F238E27FC236}">
                  <a16:creationId xmlns:a16="http://schemas.microsoft.com/office/drawing/2014/main" id="{65031258-20C9-4471-B568-5C438D810015}"/>
                </a:ext>
              </a:extLst>
            </p:cNvPr>
            <p:cNvSpPr/>
            <p:nvPr/>
          </p:nvSpPr>
          <p:spPr>
            <a:xfrm>
              <a:off x="2628836"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6" name="Volný tvar: obrazec 845">
              <a:extLst>
                <a:ext uri="{FF2B5EF4-FFF2-40B4-BE49-F238E27FC236}">
                  <a16:creationId xmlns:a16="http://schemas.microsoft.com/office/drawing/2014/main" id="{427D7C80-6446-40DB-B2D8-88DC72D0E2D2}"/>
                </a:ext>
              </a:extLst>
            </p:cNvPr>
            <p:cNvSpPr/>
            <p:nvPr/>
          </p:nvSpPr>
          <p:spPr>
            <a:xfrm>
              <a:off x="295802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47" name="Volný tvar: obrazec 846">
              <a:extLst>
                <a:ext uri="{FF2B5EF4-FFF2-40B4-BE49-F238E27FC236}">
                  <a16:creationId xmlns:a16="http://schemas.microsoft.com/office/drawing/2014/main" id="{12B1DF67-9660-409A-A199-3685DB47EF08}"/>
                </a:ext>
              </a:extLst>
            </p:cNvPr>
            <p:cNvSpPr/>
            <p:nvPr/>
          </p:nvSpPr>
          <p:spPr>
            <a:xfrm>
              <a:off x="3287395"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48" name="Volný tvar: obrazec 847">
              <a:extLst>
                <a:ext uri="{FF2B5EF4-FFF2-40B4-BE49-F238E27FC236}">
                  <a16:creationId xmlns:a16="http://schemas.microsoft.com/office/drawing/2014/main" id="{2FECDFFF-B81A-46F6-B48C-F168C3C2D9F1}"/>
                </a:ext>
              </a:extLst>
            </p:cNvPr>
            <p:cNvSpPr/>
            <p:nvPr/>
          </p:nvSpPr>
          <p:spPr>
            <a:xfrm>
              <a:off x="3616515" y="4443793"/>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1"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49" name="Volný tvar: obrazec 848">
              <a:extLst>
                <a:ext uri="{FF2B5EF4-FFF2-40B4-BE49-F238E27FC236}">
                  <a16:creationId xmlns:a16="http://schemas.microsoft.com/office/drawing/2014/main" id="{CA0C10DE-4441-46A1-B731-36F466A04B90}"/>
                </a:ext>
              </a:extLst>
            </p:cNvPr>
            <p:cNvSpPr/>
            <p:nvPr/>
          </p:nvSpPr>
          <p:spPr>
            <a:xfrm>
              <a:off x="3945890"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0" name="Volný tvar: obrazec 849">
              <a:extLst>
                <a:ext uri="{FF2B5EF4-FFF2-40B4-BE49-F238E27FC236}">
                  <a16:creationId xmlns:a16="http://schemas.microsoft.com/office/drawing/2014/main" id="{BBCD333C-A5B1-4B4D-875B-1AD6F850D8A3}"/>
                </a:ext>
              </a:extLst>
            </p:cNvPr>
            <p:cNvSpPr/>
            <p:nvPr/>
          </p:nvSpPr>
          <p:spPr>
            <a:xfrm>
              <a:off x="4275010"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638" y="127699"/>
                  </a:lnTo>
                  <a:cubicBezTo>
                    <a:pt x="176149"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1" name="Volný tvar: obrazec 850">
              <a:extLst>
                <a:ext uri="{FF2B5EF4-FFF2-40B4-BE49-F238E27FC236}">
                  <a16:creationId xmlns:a16="http://schemas.microsoft.com/office/drawing/2014/main" id="{64EC0AC3-A311-46EE-AA47-C63ADAFEE0A9}"/>
                </a:ext>
              </a:extLst>
            </p:cNvPr>
            <p:cNvSpPr/>
            <p:nvPr/>
          </p:nvSpPr>
          <p:spPr>
            <a:xfrm>
              <a:off x="4604321"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52" name="Volný tvar: obrazec 851">
              <a:extLst>
                <a:ext uri="{FF2B5EF4-FFF2-40B4-BE49-F238E27FC236}">
                  <a16:creationId xmlns:a16="http://schemas.microsoft.com/office/drawing/2014/main" id="{2D1F49EF-9E67-4607-BB38-248FE67EDB4F}"/>
                </a:ext>
              </a:extLst>
            </p:cNvPr>
            <p:cNvSpPr/>
            <p:nvPr/>
          </p:nvSpPr>
          <p:spPr>
            <a:xfrm>
              <a:off x="4933505"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4"/>
                  </a:lnTo>
                  <a:cubicBezTo>
                    <a:pt x="27623" y="23051"/>
                    <a:pt x="122555" y="101917"/>
                    <a:pt x="147066" y="127699"/>
                  </a:cubicBezTo>
                  <a:lnTo>
                    <a:pt x="151702" y="127699"/>
                  </a:lnTo>
                  <a:cubicBezTo>
                    <a:pt x="176149" y="101917"/>
                    <a:pt x="271145"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3" name="Volný tvar: obrazec 852">
              <a:extLst>
                <a:ext uri="{FF2B5EF4-FFF2-40B4-BE49-F238E27FC236}">
                  <a16:creationId xmlns:a16="http://schemas.microsoft.com/office/drawing/2014/main" id="{97F7D016-40D2-4A5F-BFCC-637515D518E6}"/>
                </a:ext>
              </a:extLst>
            </p:cNvPr>
            <p:cNvSpPr/>
            <p:nvPr/>
          </p:nvSpPr>
          <p:spPr>
            <a:xfrm>
              <a:off x="5262753"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4" name="Volný tvar: obrazec 853">
              <a:extLst>
                <a:ext uri="{FF2B5EF4-FFF2-40B4-BE49-F238E27FC236}">
                  <a16:creationId xmlns:a16="http://schemas.microsoft.com/office/drawing/2014/main" id="{2B41CA66-249C-4A17-B36A-BDE7677009D5}"/>
                </a:ext>
              </a:extLst>
            </p:cNvPr>
            <p:cNvSpPr/>
            <p:nvPr/>
          </p:nvSpPr>
          <p:spPr>
            <a:xfrm>
              <a:off x="5592000" y="4206303"/>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5" name="Volný tvar: obrazec 854">
              <a:extLst>
                <a:ext uri="{FF2B5EF4-FFF2-40B4-BE49-F238E27FC236}">
                  <a16:creationId xmlns:a16="http://schemas.microsoft.com/office/drawing/2014/main" id="{C864F0B7-7844-423F-8A61-52DDFF888FF6}"/>
                </a:ext>
              </a:extLst>
            </p:cNvPr>
            <p:cNvSpPr/>
            <p:nvPr/>
          </p:nvSpPr>
          <p:spPr>
            <a:xfrm>
              <a:off x="5921184" y="4206303"/>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7"/>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6" name="Volný tvar: obrazec 855">
              <a:extLst>
                <a:ext uri="{FF2B5EF4-FFF2-40B4-BE49-F238E27FC236}">
                  <a16:creationId xmlns:a16="http://schemas.microsoft.com/office/drawing/2014/main" id="{18DAB643-13A6-4FA5-842A-0D9FFC2E213E}"/>
                </a:ext>
              </a:extLst>
            </p:cNvPr>
            <p:cNvSpPr/>
            <p:nvPr/>
          </p:nvSpPr>
          <p:spPr>
            <a:xfrm>
              <a:off x="6250559" y="4206303"/>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7"/>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57" name="Volný tvar: obrazec 856">
              <a:extLst>
                <a:ext uri="{FF2B5EF4-FFF2-40B4-BE49-F238E27FC236}">
                  <a16:creationId xmlns:a16="http://schemas.microsoft.com/office/drawing/2014/main" id="{728E0AF1-F998-4201-8377-EADD17AB3FDC}"/>
                </a:ext>
              </a:extLst>
            </p:cNvPr>
            <p:cNvSpPr/>
            <p:nvPr/>
          </p:nvSpPr>
          <p:spPr>
            <a:xfrm>
              <a:off x="6579679" y="4206303"/>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7"/>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58" name="Volný tvar: obrazec 857">
              <a:extLst>
                <a:ext uri="{FF2B5EF4-FFF2-40B4-BE49-F238E27FC236}">
                  <a16:creationId xmlns:a16="http://schemas.microsoft.com/office/drawing/2014/main" id="{E88EB9C8-A200-4651-BC19-9DC768077ED2}"/>
                </a:ext>
              </a:extLst>
            </p:cNvPr>
            <p:cNvSpPr/>
            <p:nvPr/>
          </p:nvSpPr>
          <p:spPr>
            <a:xfrm>
              <a:off x="6909117"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7"/>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59" name="Volný tvar: obrazec 858">
              <a:extLst>
                <a:ext uri="{FF2B5EF4-FFF2-40B4-BE49-F238E27FC236}">
                  <a16:creationId xmlns:a16="http://schemas.microsoft.com/office/drawing/2014/main" id="{0265339D-5703-4264-AEAC-5744FB63262C}"/>
                </a:ext>
              </a:extLst>
            </p:cNvPr>
            <p:cNvSpPr/>
            <p:nvPr/>
          </p:nvSpPr>
          <p:spPr>
            <a:xfrm>
              <a:off x="7238301" y="4206303"/>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7"/>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0" name="Volný tvar: obrazec 859">
              <a:extLst>
                <a:ext uri="{FF2B5EF4-FFF2-40B4-BE49-F238E27FC236}">
                  <a16:creationId xmlns:a16="http://schemas.microsoft.com/office/drawing/2014/main" id="{ADC88B80-1D68-4B9B-8BD3-37168C1D943F}"/>
                </a:ext>
              </a:extLst>
            </p:cNvPr>
            <p:cNvSpPr/>
            <p:nvPr/>
          </p:nvSpPr>
          <p:spPr>
            <a:xfrm>
              <a:off x="7567548" y="4206303"/>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1" name="Volný tvar: obrazec 860">
              <a:extLst>
                <a:ext uri="{FF2B5EF4-FFF2-40B4-BE49-F238E27FC236}">
                  <a16:creationId xmlns:a16="http://schemas.microsoft.com/office/drawing/2014/main" id="{8E7CD407-38E4-43B0-942C-F4924363E6F7}"/>
                </a:ext>
              </a:extLst>
            </p:cNvPr>
            <p:cNvSpPr/>
            <p:nvPr/>
          </p:nvSpPr>
          <p:spPr>
            <a:xfrm>
              <a:off x="7896732"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2" name="Volný tvar: obrazec 861">
              <a:extLst>
                <a:ext uri="{FF2B5EF4-FFF2-40B4-BE49-F238E27FC236}">
                  <a16:creationId xmlns:a16="http://schemas.microsoft.com/office/drawing/2014/main" id="{E0841290-D19F-4ED7-BA88-98E68E99CB17}"/>
                </a:ext>
              </a:extLst>
            </p:cNvPr>
            <p:cNvSpPr/>
            <p:nvPr/>
          </p:nvSpPr>
          <p:spPr>
            <a:xfrm>
              <a:off x="8226107" y="4206303"/>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7"/>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3" name="Volný tvar: obrazec 862">
              <a:extLst>
                <a:ext uri="{FF2B5EF4-FFF2-40B4-BE49-F238E27FC236}">
                  <a16:creationId xmlns:a16="http://schemas.microsoft.com/office/drawing/2014/main" id="{4BE07EF3-66BA-4FE4-94D5-86C496842377}"/>
                </a:ext>
              </a:extLst>
            </p:cNvPr>
            <p:cNvSpPr/>
            <p:nvPr/>
          </p:nvSpPr>
          <p:spPr>
            <a:xfrm>
              <a:off x="8555228" y="4206303"/>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03" y="11747"/>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64" name="Volný tvar: obrazec 863">
              <a:extLst>
                <a:ext uri="{FF2B5EF4-FFF2-40B4-BE49-F238E27FC236}">
                  <a16:creationId xmlns:a16="http://schemas.microsoft.com/office/drawing/2014/main" id="{B2AC21BD-2DFD-4B02-A37B-38304D52F864}"/>
                </a:ext>
              </a:extLst>
            </p:cNvPr>
            <p:cNvSpPr/>
            <p:nvPr/>
          </p:nvSpPr>
          <p:spPr>
            <a:xfrm>
              <a:off x="8884666" y="4206303"/>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5" name="Volný tvar: obrazec 864">
              <a:extLst>
                <a:ext uri="{FF2B5EF4-FFF2-40B4-BE49-F238E27FC236}">
                  <a16:creationId xmlns:a16="http://schemas.microsoft.com/office/drawing/2014/main" id="{C6D4E199-34A8-4027-883B-0B8F463D657D}"/>
                </a:ext>
              </a:extLst>
            </p:cNvPr>
            <p:cNvSpPr/>
            <p:nvPr/>
          </p:nvSpPr>
          <p:spPr>
            <a:xfrm>
              <a:off x="9213722" y="4206303"/>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7"/>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6" name="Volný tvar: obrazec 865">
              <a:extLst>
                <a:ext uri="{FF2B5EF4-FFF2-40B4-BE49-F238E27FC236}">
                  <a16:creationId xmlns:a16="http://schemas.microsoft.com/office/drawing/2014/main" id="{E28BCB17-0DDA-47EB-AD56-EEE1A3C7D5C7}"/>
                </a:ext>
              </a:extLst>
            </p:cNvPr>
            <p:cNvSpPr/>
            <p:nvPr/>
          </p:nvSpPr>
          <p:spPr>
            <a:xfrm>
              <a:off x="5262753"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149"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67" name="Volný tvar: obrazec 866">
              <a:extLst>
                <a:ext uri="{FF2B5EF4-FFF2-40B4-BE49-F238E27FC236}">
                  <a16:creationId xmlns:a16="http://schemas.microsoft.com/office/drawing/2014/main" id="{58F43CD8-273C-43CB-9DD4-2E0FE9F6AE86}"/>
                </a:ext>
              </a:extLst>
            </p:cNvPr>
            <p:cNvSpPr/>
            <p:nvPr/>
          </p:nvSpPr>
          <p:spPr>
            <a:xfrm>
              <a:off x="5592000" y="4443793"/>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6 w 298703"/>
                <a:gd name="connsiteY4" fmla="*/ 127699 h 127698"/>
                <a:gd name="connsiteX5" fmla="*/ 151638 w 298703"/>
                <a:gd name="connsiteY5" fmla="*/ 127699 h 127698"/>
                <a:gd name="connsiteX6" fmla="*/ 298704 w 298703"/>
                <a:gd name="connsiteY6" fmla="*/ 1714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8" name="Volný tvar: obrazec 867">
              <a:extLst>
                <a:ext uri="{FF2B5EF4-FFF2-40B4-BE49-F238E27FC236}">
                  <a16:creationId xmlns:a16="http://schemas.microsoft.com/office/drawing/2014/main" id="{E9A77C4F-D933-4DE5-9C91-B1788BEFCFE7}"/>
                </a:ext>
              </a:extLst>
            </p:cNvPr>
            <p:cNvSpPr/>
            <p:nvPr/>
          </p:nvSpPr>
          <p:spPr>
            <a:xfrm>
              <a:off x="5921184" y="4443793"/>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702 w 298767"/>
                <a:gd name="connsiteY5" fmla="*/ 127699 h 127698"/>
                <a:gd name="connsiteX6" fmla="*/ 298768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4"/>
                  </a:lnTo>
                  <a:cubicBezTo>
                    <a:pt x="27623" y="23051"/>
                    <a:pt x="122555" y="101917"/>
                    <a:pt x="147066" y="127699"/>
                  </a:cubicBezTo>
                  <a:lnTo>
                    <a:pt x="151702" y="127699"/>
                  </a:lnTo>
                  <a:cubicBezTo>
                    <a:pt x="176213" y="101917"/>
                    <a:pt x="271145" y="23051"/>
                    <a:pt x="298768"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69" name="Volný tvar: obrazec 868">
              <a:extLst>
                <a:ext uri="{FF2B5EF4-FFF2-40B4-BE49-F238E27FC236}">
                  <a16:creationId xmlns:a16="http://schemas.microsoft.com/office/drawing/2014/main" id="{CBA0B44C-65A8-44CD-88F5-5DE90D579A29}"/>
                </a:ext>
              </a:extLst>
            </p:cNvPr>
            <p:cNvSpPr/>
            <p:nvPr/>
          </p:nvSpPr>
          <p:spPr>
            <a:xfrm>
              <a:off x="6250559" y="4443793"/>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4"/>
                  </a:lnTo>
                  <a:cubicBezTo>
                    <a:pt x="27622" y="23051"/>
                    <a:pt x="122618" y="101917"/>
                    <a:pt x="147066" y="127699"/>
                  </a:cubicBezTo>
                  <a:lnTo>
                    <a:pt x="151638" y="127699"/>
                  </a:lnTo>
                  <a:cubicBezTo>
                    <a:pt x="176149" y="101917"/>
                    <a:pt x="271082" y="23051"/>
                    <a:pt x="298767"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0" name="Volný tvar: obrazec 869">
              <a:extLst>
                <a:ext uri="{FF2B5EF4-FFF2-40B4-BE49-F238E27FC236}">
                  <a16:creationId xmlns:a16="http://schemas.microsoft.com/office/drawing/2014/main" id="{A8BFB883-47F5-481F-A2B0-FEE1329FEB07}"/>
                </a:ext>
              </a:extLst>
            </p:cNvPr>
            <p:cNvSpPr/>
            <p:nvPr/>
          </p:nvSpPr>
          <p:spPr>
            <a:xfrm>
              <a:off x="6579679" y="4443793"/>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4"/>
                  </a:lnTo>
                  <a:cubicBezTo>
                    <a:pt x="27622" y="23051"/>
                    <a:pt x="122555" y="101917"/>
                    <a:pt x="147065" y="127699"/>
                  </a:cubicBezTo>
                  <a:lnTo>
                    <a:pt x="151638" y="127699"/>
                  </a:lnTo>
                  <a:cubicBezTo>
                    <a:pt x="176085" y="101917"/>
                    <a:pt x="271081" y="23051"/>
                    <a:pt x="298703" y="1714"/>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71" name="Volný tvar: obrazec 870">
              <a:extLst>
                <a:ext uri="{FF2B5EF4-FFF2-40B4-BE49-F238E27FC236}">
                  <a16:creationId xmlns:a16="http://schemas.microsoft.com/office/drawing/2014/main" id="{2685898F-E0A4-40C5-BD9D-EEF90BBFAEA3}"/>
                </a:ext>
              </a:extLst>
            </p:cNvPr>
            <p:cNvSpPr/>
            <p:nvPr/>
          </p:nvSpPr>
          <p:spPr>
            <a:xfrm>
              <a:off x="6909117"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4"/>
                  </a:lnTo>
                  <a:cubicBezTo>
                    <a:pt x="27622" y="23051"/>
                    <a:pt x="122618" y="101917"/>
                    <a:pt x="147065" y="127699"/>
                  </a:cubicBezTo>
                  <a:lnTo>
                    <a:pt x="151638" y="127699"/>
                  </a:lnTo>
                  <a:cubicBezTo>
                    <a:pt x="176085"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2" name="Volný tvar: obrazec 871">
              <a:extLst>
                <a:ext uri="{FF2B5EF4-FFF2-40B4-BE49-F238E27FC236}">
                  <a16:creationId xmlns:a16="http://schemas.microsoft.com/office/drawing/2014/main" id="{E8918F3E-5CCE-4F46-A181-D8CC64C5A5DB}"/>
                </a:ext>
              </a:extLst>
            </p:cNvPr>
            <p:cNvSpPr/>
            <p:nvPr/>
          </p:nvSpPr>
          <p:spPr>
            <a:xfrm>
              <a:off x="7238301" y="4443793"/>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4"/>
                  </a:lnTo>
                  <a:cubicBezTo>
                    <a:pt x="27622" y="23051"/>
                    <a:pt x="122555" y="101917"/>
                    <a:pt x="147066" y="127699"/>
                  </a:cubicBezTo>
                  <a:lnTo>
                    <a:pt x="151638" y="127699"/>
                  </a:lnTo>
                  <a:cubicBezTo>
                    <a:pt x="176085" y="101917"/>
                    <a:pt x="271081"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3" name="Volný tvar: obrazec 872">
              <a:extLst>
                <a:ext uri="{FF2B5EF4-FFF2-40B4-BE49-F238E27FC236}">
                  <a16:creationId xmlns:a16="http://schemas.microsoft.com/office/drawing/2014/main" id="{A222A5DF-7C93-4F5F-B627-799EA7216C18}"/>
                </a:ext>
              </a:extLst>
            </p:cNvPr>
            <p:cNvSpPr/>
            <p:nvPr/>
          </p:nvSpPr>
          <p:spPr>
            <a:xfrm>
              <a:off x="7567548" y="4443793"/>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4" name="Volný tvar: obrazec 873">
              <a:extLst>
                <a:ext uri="{FF2B5EF4-FFF2-40B4-BE49-F238E27FC236}">
                  <a16:creationId xmlns:a16="http://schemas.microsoft.com/office/drawing/2014/main" id="{C01464F3-26FA-41D2-959A-F6354CEB31EF}"/>
                </a:ext>
              </a:extLst>
            </p:cNvPr>
            <p:cNvSpPr/>
            <p:nvPr/>
          </p:nvSpPr>
          <p:spPr>
            <a:xfrm>
              <a:off x="7896732"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5" name="Volný tvar: obrazec 874">
              <a:extLst>
                <a:ext uri="{FF2B5EF4-FFF2-40B4-BE49-F238E27FC236}">
                  <a16:creationId xmlns:a16="http://schemas.microsoft.com/office/drawing/2014/main" id="{B613089E-31B0-4203-9413-7667D6953E6C}"/>
                </a:ext>
              </a:extLst>
            </p:cNvPr>
            <p:cNvSpPr/>
            <p:nvPr/>
          </p:nvSpPr>
          <p:spPr>
            <a:xfrm>
              <a:off x="8226107" y="4443793"/>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4"/>
                  </a:lnTo>
                  <a:cubicBezTo>
                    <a:pt x="27623" y="23051"/>
                    <a:pt x="122555" y="101917"/>
                    <a:pt x="147066" y="127699"/>
                  </a:cubicBezTo>
                  <a:lnTo>
                    <a:pt x="151638" y="127699"/>
                  </a:lnTo>
                  <a:cubicBezTo>
                    <a:pt x="176149" y="101917"/>
                    <a:pt x="271082" y="23051"/>
                    <a:pt x="298704"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6" name="Volný tvar: obrazec 875">
              <a:extLst>
                <a:ext uri="{FF2B5EF4-FFF2-40B4-BE49-F238E27FC236}">
                  <a16:creationId xmlns:a16="http://schemas.microsoft.com/office/drawing/2014/main" id="{554BB7EA-66B7-40E5-8BC9-AC30E71623A6}"/>
                </a:ext>
              </a:extLst>
            </p:cNvPr>
            <p:cNvSpPr/>
            <p:nvPr/>
          </p:nvSpPr>
          <p:spPr>
            <a:xfrm>
              <a:off x="8555228" y="4443793"/>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5 w 298767"/>
                <a:gd name="connsiteY4" fmla="*/ 127699 h 127698"/>
                <a:gd name="connsiteX5" fmla="*/ 151702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4"/>
                  </a:lnTo>
                  <a:cubicBezTo>
                    <a:pt x="27559" y="23051"/>
                    <a:pt x="122555" y="101917"/>
                    <a:pt x="147065" y="127699"/>
                  </a:cubicBezTo>
                  <a:lnTo>
                    <a:pt x="151702" y="127699"/>
                  </a:lnTo>
                  <a:cubicBezTo>
                    <a:pt x="176213" y="101917"/>
                    <a:pt x="271145"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77" name="Volný tvar: obrazec 876">
              <a:extLst>
                <a:ext uri="{FF2B5EF4-FFF2-40B4-BE49-F238E27FC236}">
                  <a16:creationId xmlns:a16="http://schemas.microsoft.com/office/drawing/2014/main" id="{C7CD7D18-F7DC-4A59-9EE2-7FD6D0725588}"/>
                </a:ext>
              </a:extLst>
            </p:cNvPr>
            <p:cNvSpPr/>
            <p:nvPr/>
          </p:nvSpPr>
          <p:spPr>
            <a:xfrm>
              <a:off x="8884666" y="4443793"/>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2" y="76390"/>
                  </a:cubicBezTo>
                  <a:cubicBezTo>
                    <a:pt x="122047" y="62548"/>
                    <a:pt x="36766"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78" name="Volný tvar: obrazec 877">
              <a:extLst>
                <a:ext uri="{FF2B5EF4-FFF2-40B4-BE49-F238E27FC236}">
                  <a16:creationId xmlns:a16="http://schemas.microsoft.com/office/drawing/2014/main" id="{2B3E5942-28F3-4A73-920D-079B5270B0ED}"/>
                </a:ext>
              </a:extLst>
            </p:cNvPr>
            <p:cNvSpPr/>
            <p:nvPr/>
          </p:nvSpPr>
          <p:spPr>
            <a:xfrm>
              <a:off x="9213722" y="4443793"/>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4"/>
                  </a:lnTo>
                  <a:cubicBezTo>
                    <a:pt x="27622" y="23051"/>
                    <a:pt x="122555" y="101917"/>
                    <a:pt x="147066" y="127699"/>
                  </a:cubicBezTo>
                  <a:lnTo>
                    <a:pt x="151638" y="127699"/>
                  </a:lnTo>
                  <a:cubicBezTo>
                    <a:pt x="176085"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79" name="Volný tvar: obrazec 878">
              <a:extLst>
                <a:ext uri="{FF2B5EF4-FFF2-40B4-BE49-F238E27FC236}">
                  <a16:creationId xmlns:a16="http://schemas.microsoft.com/office/drawing/2014/main" id="{1C389944-F3C6-44A8-9CF7-9F8A4A99514E}"/>
                </a:ext>
              </a:extLst>
            </p:cNvPr>
            <p:cNvSpPr/>
            <p:nvPr/>
          </p:nvSpPr>
          <p:spPr>
            <a:xfrm>
              <a:off x="9542906" y="4206303"/>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7"/>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0" name="Volný tvar: obrazec 879">
              <a:extLst>
                <a:ext uri="{FF2B5EF4-FFF2-40B4-BE49-F238E27FC236}">
                  <a16:creationId xmlns:a16="http://schemas.microsoft.com/office/drawing/2014/main" id="{CE166515-22AF-4717-A4CF-89E56988A39A}"/>
                </a:ext>
              </a:extLst>
            </p:cNvPr>
            <p:cNvSpPr/>
            <p:nvPr/>
          </p:nvSpPr>
          <p:spPr>
            <a:xfrm>
              <a:off x="9872154" y="4206303"/>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7"/>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1" name="Volný tvar: obrazec 880">
              <a:extLst>
                <a:ext uri="{FF2B5EF4-FFF2-40B4-BE49-F238E27FC236}">
                  <a16:creationId xmlns:a16="http://schemas.microsoft.com/office/drawing/2014/main" id="{5B777938-9AC9-46F4-A1CF-44848448F828}"/>
                </a:ext>
              </a:extLst>
            </p:cNvPr>
            <p:cNvSpPr/>
            <p:nvPr/>
          </p:nvSpPr>
          <p:spPr>
            <a:xfrm>
              <a:off x="10201402" y="4206303"/>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7"/>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2" name="Volný tvar: obrazec 881">
              <a:extLst>
                <a:ext uri="{FF2B5EF4-FFF2-40B4-BE49-F238E27FC236}">
                  <a16:creationId xmlns:a16="http://schemas.microsoft.com/office/drawing/2014/main" id="{3B58DB82-D1BB-439F-9E30-3C2A6E6E0584}"/>
                </a:ext>
              </a:extLst>
            </p:cNvPr>
            <p:cNvSpPr/>
            <p:nvPr/>
          </p:nvSpPr>
          <p:spPr>
            <a:xfrm>
              <a:off x="10530649" y="4206303"/>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7"/>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3" name="Volný tvar: obrazec 882">
              <a:extLst>
                <a:ext uri="{FF2B5EF4-FFF2-40B4-BE49-F238E27FC236}">
                  <a16:creationId xmlns:a16="http://schemas.microsoft.com/office/drawing/2014/main" id="{B3C068DB-A3C2-4CEA-B85F-2F76245E454E}"/>
                </a:ext>
              </a:extLst>
            </p:cNvPr>
            <p:cNvSpPr/>
            <p:nvPr/>
          </p:nvSpPr>
          <p:spPr>
            <a:xfrm>
              <a:off x="10860023" y="4206303"/>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7"/>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4" name="Volný tvar: obrazec 883">
              <a:extLst>
                <a:ext uri="{FF2B5EF4-FFF2-40B4-BE49-F238E27FC236}">
                  <a16:creationId xmlns:a16="http://schemas.microsoft.com/office/drawing/2014/main" id="{12486EE5-EE54-4B9A-B8B7-035DD9448D99}"/>
                </a:ext>
              </a:extLst>
            </p:cNvPr>
            <p:cNvSpPr/>
            <p:nvPr/>
          </p:nvSpPr>
          <p:spPr>
            <a:xfrm>
              <a:off x="11189144" y="4206303"/>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7"/>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5" name="Volný tvar: obrazec 884">
              <a:extLst>
                <a:ext uri="{FF2B5EF4-FFF2-40B4-BE49-F238E27FC236}">
                  <a16:creationId xmlns:a16="http://schemas.microsoft.com/office/drawing/2014/main" id="{E43CCA8A-5EE2-462C-9C11-A56018C688DD}"/>
                </a:ext>
              </a:extLst>
            </p:cNvPr>
            <p:cNvSpPr/>
            <p:nvPr/>
          </p:nvSpPr>
          <p:spPr>
            <a:xfrm>
              <a:off x="11518455" y="4206303"/>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7"/>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6" name="Volný tvar: obrazec 885">
              <a:extLst>
                <a:ext uri="{FF2B5EF4-FFF2-40B4-BE49-F238E27FC236}">
                  <a16:creationId xmlns:a16="http://schemas.microsoft.com/office/drawing/2014/main" id="{F52B4F69-D671-42C6-817C-774913BF2977}"/>
                </a:ext>
              </a:extLst>
            </p:cNvPr>
            <p:cNvSpPr/>
            <p:nvPr/>
          </p:nvSpPr>
          <p:spPr>
            <a:xfrm>
              <a:off x="9542906" y="4443793"/>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4"/>
                  </a:lnTo>
                  <a:cubicBezTo>
                    <a:pt x="27623" y="23051"/>
                    <a:pt x="122555" y="101917"/>
                    <a:pt x="147066" y="127699"/>
                  </a:cubicBezTo>
                  <a:lnTo>
                    <a:pt x="151638" y="127699"/>
                  </a:lnTo>
                  <a:cubicBezTo>
                    <a:pt x="176086" y="101917"/>
                    <a:pt x="271082"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87" name="Volný tvar: obrazec 886">
              <a:extLst>
                <a:ext uri="{FF2B5EF4-FFF2-40B4-BE49-F238E27FC236}">
                  <a16:creationId xmlns:a16="http://schemas.microsoft.com/office/drawing/2014/main" id="{0575D52F-10FE-4704-AA48-11B51C9838CB}"/>
                </a:ext>
              </a:extLst>
            </p:cNvPr>
            <p:cNvSpPr/>
            <p:nvPr/>
          </p:nvSpPr>
          <p:spPr>
            <a:xfrm>
              <a:off x="9872154" y="4443793"/>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4"/>
                  </a:lnTo>
                  <a:cubicBezTo>
                    <a:pt x="27622" y="23051"/>
                    <a:pt x="122555" y="101917"/>
                    <a:pt x="147065" y="127699"/>
                  </a:cubicBezTo>
                  <a:lnTo>
                    <a:pt x="151638" y="127699"/>
                  </a:lnTo>
                  <a:cubicBezTo>
                    <a:pt x="176149" y="101917"/>
                    <a:pt x="271081" y="23051"/>
                    <a:pt x="298703"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88" name="Volný tvar: obrazec 887">
              <a:extLst>
                <a:ext uri="{FF2B5EF4-FFF2-40B4-BE49-F238E27FC236}">
                  <a16:creationId xmlns:a16="http://schemas.microsoft.com/office/drawing/2014/main" id="{5F14B1EA-E599-4F9F-A836-5473F586C5DB}"/>
                </a:ext>
              </a:extLst>
            </p:cNvPr>
            <p:cNvSpPr/>
            <p:nvPr/>
          </p:nvSpPr>
          <p:spPr>
            <a:xfrm>
              <a:off x="10201402" y="4443793"/>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7 w 298767"/>
                <a:gd name="connsiteY6" fmla="*/ 1714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65" y="11811"/>
                    <a:pt x="176720" y="62548"/>
                    <a:pt x="149416" y="76390"/>
                  </a:cubicBezTo>
                  <a:cubicBezTo>
                    <a:pt x="122110" y="62548"/>
                    <a:pt x="36767" y="11811"/>
                    <a:pt x="9398" y="0"/>
                  </a:cubicBezTo>
                  <a:lnTo>
                    <a:pt x="0" y="1714"/>
                  </a:lnTo>
                  <a:cubicBezTo>
                    <a:pt x="27622" y="23051"/>
                    <a:pt x="122555" y="101917"/>
                    <a:pt x="147066" y="127699"/>
                  </a:cubicBezTo>
                  <a:lnTo>
                    <a:pt x="151638" y="127699"/>
                  </a:lnTo>
                  <a:cubicBezTo>
                    <a:pt x="176149" y="101917"/>
                    <a:pt x="271081" y="23051"/>
                    <a:pt x="298767"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89" name="Volný tvar: obrazec 888">
              <a:extLst>
                <a:ext uri="{FF2B5EF4-FFF2-40B4-BE49-F238E27FC236}">
                  <a16:creationId xmlns:a16="http://schemas.microsoft.com/office/drawing/2014/main" id="{846859ED-7104-4115-A997-5EF72D4CF97A}"/>
                </a:ext>
              </a:extLst>
            </p:cNvPr>
            <p:cNvSpPr/>
            <p:nvPr/>
          </p:nvSpPr>
          <p:spPr>
            <a:xfrm>
              <a:off x="10530649" y="4443793"/>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4"/>
                  </a:lnTo>
                  <a:cubicBezTo>
                    <a:pt x="27622" y="23051"/>
                    <a:pt x="122555" y="101917"/>
                    <a:pt x="147066" y="127699"/>
                  </a:cubicBezTo>
                  <a:lnTo>
                    <a:pt x="151638" y="127699"/>
                  </a:lnTo>
                  <a:cubicBezTo>
                    <a:pt x="176149" y="101917"/>
                    <a:pt x="271082" y="23051"/>
                    <a:pt x="298704"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0" name="Volný tvar: obrazec 889">
              <a:extLst>
                <a:ext uri="{FF2B5EF4-FFF2-40B4-BE49-F238E27FC236}">
                  <a16:creationId xmlns:a16="http://schemas.microsoft.com/office/drawing/2014/main" id="{FD608FCF-8E29-41FB-95B3-013AE3335793}"/>
                </a:ext>
              </a:extLst>
            </p:cNvPr>
            <p:cNvSpPr/>
            <p:nvPr/>
          </p:nvSpPr>
          <p:spPr>
            <a:xfrm>
              <a:off x="10860023" y="4443793"/>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4 h 127698"/>
                <a:gd name="connsiteX4" fmla="*/ 147066 w 298767"/>
                <a:gd name="connsiteY4" fmla="*/ 127699 h 127698"/>
                <a:gd name="connsiteX5" fmla="*/ 151638 w 298767"/>
                <a:gd name="connsiteY5" fmla="*/ 127699 h 127698"/>
                <a:gd name="connsiteX6" fmla="*/ 298768 w 298767"/>
                <a:gd name="connsiteY6" fmla="*/ 1714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4"/>
                  </a:lnTo>
                  <a:cubicBezTo>
                    <a:pt x="27622" y="23051"/>
                    <a:pt x="122619" y="101917"/>
                    <a:pt x="147066" y="127699"/>
                  </a:cubicBezTo>
                  <a:lnTo>
                    <a:pt x="151638" y="127699"/>
                  </a:lnTo>
                  <a:cubicBezTo>
                    <a:pt x="176149" y="101917"/>
                    <a:pt x="271082" y="23051"/>
                    <a:pt x="298768" y="1714"/>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1" name="Volný tvar: obrazec 890">
              <a:extLst>
                <a:ext uri="{FF2B5EF4-FFF2-40B4-BE49-F238E27FC236}">
                  <a16:creationId xmlns:a16="http://schemas.microsoft.com/office/drawing/2014/main" id="{2E973BB2-0B5D-493B-A0B2-7C2F52D215E1}"/>
                </a:ext>
              </a:extLst>
            </p:cNvPr>
            <p:cNvSpPr/>
            <p:nvPr/>
          </p:nvSpPr>
          <p:spPr>
            <a:xfrm>
              <a:off x="11189144" y="4443793"/>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4 h 127698"/>
                <a:gd name="connsiteX4" fmla="*/ 147066 w 298704"/>
                <a:gd name="connsiteY4" fmla="*/ 127699 h 127698"/>
                <a:gd name="connsiteX5" fmla="*/ 151638 w 298704"/>
                <a:gd name="connsiteY5" fmla="*/ 127699 h 127698"/>
                <a:gd name="connsiteX6" fmla="*/ 298704 w 298704"/>
                <a:gd name="connsiteY6" fmla="*/ 1714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4"/>
                  </a:lnTo>
                  <a:cubicBezTo>
                    <a:pt x="27623" y="23051"/>
                    <a:pt x="122555" y="101917"/>
                    <a:pt x="147066" y="127699"/>
                  </a:cubicBezTo>
                  <a:lnTo>
                    <a:pt x="151638" y="127699"/>
                  </a:lnTo>
                  <a:cubicBezTo>
                    <a:pt x="176150" y="101917"/>
                    <a:pt x="271145" y="23051"/>
                    <a:pt x="298704" y="1714"/>
                  </a:cubicBezTo>
                  <a:lnTo>
                    <a:pt x="289370" y="0"/>
                  </a:lnTo>
                  <a:close/>
                </a:path>
              </a:pathLst>
            </a:custGeom>
            <a:solidFill>
              <a:srgbClr val="FFFFFF"/>
            </a:solidFill>
            <a:ln w="6350" cap="flat">
              <a:noFill/>
              <a:prstDash val="solid"/>
              <a:miter/>
            </a:ln>
          </p:spPr>
          <p:txBody>
            <a:bodyPr rtlCol="0" anchor="ctr"/>
            <a:lstStyle/>
            <a:p>
              <a:endParaRPr lang="cs-CZ"/>
            </a:p>
          </p:txBody>
        </p:sp>
        <p:sp>
          <p:nvSpPr>
            <p:cNvPr id="892" name="Volný tvar: obrazec 891">
              <a:extLst>
                <a:ext uri="{FF2B5EF4-FFF2-40B4-BE49-F238E27FC236}">
                  <a16:creationId xmlns:a16="http://schemas.microsoft.com/office/drawing/2014/main" id="{24C14924-54C1-4B7B-A549-571289F74D01}"/>
                </a:ext>
              </a:extLst>
            </p:cNvPr>
            <p:cNvSpPr/>
            <p:nvPr/>
          </p:nvSpPr>
          <p:spPr>
            <a:xfrm>
              <a:off x="11518455" y="4443793"/>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4 h 127698"/>
                <a:gd name="connsiteX4" fmla="*/ 147065 w 298703"/>
                <a:gd name="connsiteY4" fmla="*/ 127699 h 127698"/>
                <a:gd name="connsiteX5" fmla="*/ 151638 w 298703"/>
                <a:gd name="connsiteY5" fmla="*/ 127699 h 127698"/>
                <a:gd name="connsiteX6" fmla="*/ 298703 w 298703"/>
                <a:gd name="connsiteY6" fmla="*/ 1714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4"/>
                  </a:lnTo>
                  <a:cubicBezTo>
                    <a:pt x="27622" y="23051"/>
                    <a:pt x="122555" y="101917"/>
                    <a:pt x="147065" y="127699"/>
                  </a:cubicBezTo>
                  <a:lnTo>
                    <a:pt x="151638" y="127699"/>
                  </a:lnTo>
                  <a:cubicBezTo>
                    <a:pt x="176149" y="101917"/>
                    <a:pt x="271081" y="23051"/>
                    <a:pt x="298703" y="1714"/>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4" name="Volný tvar: obrazec 893">
              <a:extLst>
                <a:ext uri="{FF2B5EF4-FFF2-40B4-BE49-F238E27FC236}">
                  <a16:creationId xmlns:a16="http://schemas.microsoft.com/office/drawing/2014/main" id="{BB95CD79-8371-4ED8-B186-4830E1A494C7}"/>
                </a:ext>
              </a:extLst>
            </p:cNvPr>
            <p:cNvSpPr/>
            <p:nvPr/>
          </p:nvSpPr>
          <p:spPr>
            <a:xfrm>
              <a:off x="982535"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5" name="Volný tvar: obrazec 894">
              <a:extLst>
                <a:ext uri="{FF2B5EF4-FFF2-40B4-BE49-F238E27FC236}">
                  <a16:creationId xmlns:a16="http://schemas.microsoft.com/office/drawing/2014/main" id="{921C911D-386E-4F70-A575-F05CEB237028}"/>
                </a:ext>
              </a:extLst>
            </p:cNvPr>
            <p:cNvSpPr/>
            <p:nvPr/>
          </p:nvSpPr>
          <p:spPr>
            <a:xfrm>
              <a:off x="1311783"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896" name="Volný tvar: obrazec 895">
              <a:extLst>
                <a:ext uri="{FF2B5EF4-FFF2-40B4-BE49-F238E27FC236}">
                  <a16:creationId xmlns:a16="http://schemas.microsoft.com/office/drawing/2014/main" id="{767D18B9-4CE6-4A2D-ACB5-C42014A2D975}"/>
                </a:ext>
              </a:extLst>
            </p:cNvPr>
            <p:cNvSpPr/>
            <p:nvPr/>
          </p:nvSpPr>
          <p:spPr>
            <a:xfrm>
              <a:off x="1641030"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7" name="Volný tvar: obrazec 896">
              <a:extLst>
                <a:ext uri="{FF2B5EF4-FFF2-40B4-BE49-F238E27FC236}">
                  <a16:creationId xmlns:a16="http://schemas.microsoft.com/office/drawing/2014/main" id="{D441C185-F773-4DB2-862F-2D5334FEF8B7}"/>
                </a:ext>
              </a:extLst>
            </p:cNvPr>
            <p:cNvSpPr/>
            <p:nvPr/>
          </p:nvSpPr>
          <p:spPr>
            <a:xfrm>
              <a:off x="1970341"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90"/>
                  </a:cubicBezTo>
                  <a:cubicBezTo>
                    <a:pt x="122047" y="62548"/>
                    <a:pt x="36703" y="11811"/>
                    <a:pt x="9398" y="0"/>
                  </a:cubicBezTo>
                  <a:lnTo>
                    <a:pt x="0" y="1651"/>
                  </a:lnTo>
                  <a:cubicBezTo>
                    <a:pt x="27623" y="22987"/>
                    <a:pt x="122618" y="101854"/>
                    <a:pt x="147066" y="127635"/>
                  </a:cubicBezTo>
                  <a:lnTo>
                    <a:pt x="151638" y="127635"/>
                  </a:lnTo>
                  <a:cubicBezTo>
                    <a:pt x="176149" y="101918"/>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898" name="Volný tvar: obrazec 897">
              <a:extLst>
                <a:ext uri="{FF2B5EF4-FFF2-40B4-BE49-F238E27FC236}">
                  <a16:creationId xmlns:a16="http://schemas.microsoft.com/office/drawing/2014/main" id="{749927C2-D7C5-40B0-9410-14EC20B677BF}"/>
                </a:ext>
              </a:extLst>
            </p:cNvPr>
            <p:cNvSpPr/>
            <p:nvPr/>
          </p:nvSpPr>
          <p:spPr>
            <a:xfrm>
              <a:off x="2299398" y="3728402"/>
              <a:ext cx="298704" cy="127635"/>
            </a:xfrm>
            <a:custGeom>
              <a:avLst/>
              <a:gdLst>
                <a:gd name="connsiteX0" fmla="*/ 289433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90"/>
                  </a:cubicBezTo>
                  <a:cubicBezTo>
                    <a:pt x="122111" y="62548"/>
                    <a:pt x="36830" y="11811"/>
                    <a:pt x="9398" y="0"/>
                  </a:cubicBezTo>
                  <a:lnTo>
                    <a:pt x="0" y="1651"/>
                  </a:lnTo>
                  <a:cubicBezTo>
                    <a:pt x="27623" y="22987"/>
                    <a:pt x="122555" y="101854"/>
                    <a:pt x="147066" y="127635"/>
                  </a:cubicBezTo>
                  <a:lnTo>
                    <a:pt x="151638" y="127635"/>
                  </a:lnTo>
                  <a:cubicBezTo>
                    <a:pt x="176086" y="101918"/>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899" name="Volný tvar: obrazec 898">
              <a:extLst>
                <a:ext uri="{FF2B5EF4-FFF2-40B4-BE49-F238E27FC236}">
                  <a16:creationId xmlns:a16="http://schemas.microsoft.com/office/drawing/2014/main" id="{97240A69-3F8C-419C-B3AB-7393F85806CC}"/>
                </a:ext>
              </a:extLst>
            </p:cNvPr>
            <p:cNvSpPr/>
            <p:nvPr/>
          </p:nvSpPr>
          <p:spPr>
            <a:xfrm>
              <a:off x="2628836"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8"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0" name="Volný tvar: obrazec 899">
              <a:extLst>
                <a:ext uri="{FF2B5EF4-FFF2-40B4-BE49-F238E27FC236}">
                  <a16:creationId xmlns:a16="http://schemas.microsoft.com/office/drawing/2014/main" id="{3356A6D1-F2D3-45BF-89B2-F067C4C061E6}"/>
                </a:ext>
              </a:extLst>
            </p:cNvPr>
            <p:cNvSpPr/>
            <p:nvPr/>
          </p:nvSpPr>
          <p:spPr>
            <a:xfrm>
              <a:off x="295802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1" name="Volný tvar: obrazec 900">
              <a:extLst>
                <a:ext uri="{FF2B5EF4-FFF2-40B4-BE49-F238E27FC236}">
                  <a16:creationId xmlns:a16="http://schemas.microsoft.com/office/drawing/2014/main" id="{F2BED9F1-AB2A-4609-8847-B33F5C792ED5}"/>
                </a:ext>
              </a:extLst>
            </p:cNvPr>
            <p:cNvSpPr/>
            <p:nvPr/>
          </p:nvSpPr>
          <p:spPr>
            <a:xfrm>
              <a:off x="3287395"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2" name="Volný tvar: obrazec 901">
              <a:extLst>
                <a:ext uri="{FF2B5EF4-FFF2-40B4-BE49-F238E27FC236}">
                  <a16:creationId xmlns:a16="http://schemas.microsoft.com/office/drawing/2014/main" id="{32E0DCBD-5EED-43B2-AD87-B8D0EE570B86}"/>
                </a:ext>
              </a:extLst>
            </p:cNvPr>
            <p:cNvSpPr/>
            <p:nvPr/>
          </p:nvSpPr>
          <p:spPr>
            <a:xfrm>
              <a:off x="3616515" y="3728402"/>
              <a:ext cx="298703" cy="127635"/>
            </a:xfrm>
            <a:custGeom>
              <a:avLst/>
              <a:gdLst>
                <a:gd name="connsiteX0" fmla="*/ 289369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3" name="Volný tvar: obrazec 902">
              <a:extLst>
                <a:ext uri="{FF2B5EF4-FFF2-40B4-BE49-F238E27FC236}">
                  <a16:creationId xmlns:a16="http://schemas.microsoft.com/office/drawing/2014/main" id="{00C72D09-3DC4-4200-BC5E-F8606145A660}"/>
                </a:ext>
              </a:extLst>
            </p:cNvPr>
            <p:cNvSpPr/>
            <p:nvPr/>
          </p:nvSpPr>
          <p:spPr>
            <a:xfrm>
              <a:off x="3945890"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90"/>
                  </a:cubicBezTo>
                  <a:cubicBezTo>
                    <a:pt x="122047"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4" name="Volný tvar: obrazec 903">
              <a:extLst>
                <a:ext uri="{FF2B5EF4-FFF2-40B4-BE49-F238E27FC236}">
                  <a16:creationId xmlns:a16="http://schemas.microsoft.com/office/drawing/2014/main" id="{222C044E-BC62-4398-B693-566C8BD08DDD}"/>
                </a:ext>
              </a:extLst>
            </p:cNvPr>
            <p:cNvSpPr/>
            <p:nvPr/>
          </p:nvSpPr>
          <p:spPr>
            <a:xfrm>
              <a:off x="4275010" y="3728402"/>
              <a:ext cx="298704" cy="127635"/>
            </a:xfrm>
            <a:custGeom>
              <a:avLst/>
              <a:gdLst>
                <a:gd name="connsiteX0" fmla="*/ 289370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638" y="127635"/>
                  </a:lnTo>
                  <a:cubicBezTo>
                    <a:pt x="176149"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5" name="Volný tvar: obrazec 904">
              <a:extLst>
                <a:ext uri="{FF2B5EF4-FFF2-40B4-BE49-F238E27FC236}">
                  <a16:creationId xmlns:a16="http://schemas.microsoft.com/office/drawing/2014/main" id="{93876378-6444-468C-855E-42BD42DD42AD}"/>
                </a:ext>
              </a:extLst>
            </p:cNvPr>
            <p:cNvSpPr/>
            <p:nvPr/>
          </p:nvSpPr>
          <p:spPr>
            <a:xfrm>
              <a:off x="4604321"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90"/>
                  </a:cubicBezTo>
                  <a:cubicBezTo>
                    <a:pt x="122110" y="62548"/>
                    <a:pt x="36830"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6" name="Volný tvar: obrazec 905">
              <a:extLst>
                <a:ext uri="{FF2B5EF4-FFF2-40B4-BE49-F238E27FC236}">
                  <a16:creationId xmlns:a16="http://schemas.microsoft.com/office/drawing/2014/main" id="{532582A7-2F6A-4EE2-8B09-37FA67660E9E}"/>
                </a:ext>
              </a:extLst>
            </p:cNvPr>
            <p:cNvSpPr/>
            <p:nvPr/>
          </p:nvSpPr>
          <p:spPr>
            <a:xfrm>
              <a:off x="4933505"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66" y="11811"/>
                    <a:pt x="9398" y="0"/>
                  </a:cubicBezTo>
                  <a:lnTo>
                    <a:pt x="0" y="1651"/>
                  </a:lnTo>
                  <a:cubicBezTo>
                    <a:pt x="27623" y="22987"/>
                    <a:pt x="122555" y="101854"/>
                    <a:pt x="147066" y="127635"/>
                  </a:cubicBezTo>
                  <a:lnTo>
                    <a:pt x="151702" y="127635"/>
                  </a:lnTo>
                  <a:cubicBezTo>
                    <a:pt x="176149" y="101918"/>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07" name="Volný tvar: obrazec 906">
              <a:extLst>
                <a:ext uri="{FF2B5EF4-FFF2-40B4-BE49-F238E27FC236}">
                  <a16:creationId xmlns:a16="http://schemas.microsoft.com/office/drawing/2014/main" id="{1ED11176-374F-49F7-80E2-078A4ABFD56F}"/>
                </a:ext>
              </a:extLst>
            </p:cNvPr>
            <p:cNvSpPr/>
            <p:nvPr/>
          </p:nvSpPr>
          <p:spPr>
            <a:xfrm>
              <a:off x="982535"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08" name="Volný tvar: obrazec 907">
              <a:extLst>
                <a:ext uri="{FF2B5EF4-FFF2-40B4-BE49-F238E27FC236}">
                  <a16:creationId xmlns:a16="http://schemas.microsoft.com/office/drawing/2014/main" id="{54F92461-4E0F-4E16-8EE1-7D40302BB208}"/>
                </a:ext>
              </a:extLst>
            </p:cNvPr>
            <p:cNvSpPr/>
            <p:nvPr/>
          </p:nvSpPr>
          <p:spPr>
            <a:xfrm>
              <a:off x="1311783"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721" y="62547"/>
                    <a:pt x="149416"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09" name="Volný tvar: obrazec 908">
              <a:extLst>
                <a:ext uri="{FF2B5EF4-FFF2-40B4-BE49-F238E27FC236}">
                  <a16:creationId xmlns:a16="http://schemas.microsoft.com/office/drawing/2014/main" id="{4D63E809-69BA-4EB2-A3B7-5080A9B16F43}"/>
                </a:ext>
              </a:extLst>
            </p:cNvPr>
            <p:cNvSpPr/>
            <p:nvPr/>
          </p:nvSpPr>
          <p:spPr>
            <a:xfrm>
              <a:off x="1641030"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593"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0" name="Volný tvar: obrazec 909">
              <a:extLst>
                <a:ext uri="{FF2B5EF4-FFF2-40B4-BE49-F238E27FC236}">
                  <a16:creationId xmlns:a16="http://schemas.microsoft.com/office/drawing/2014/main" id="{6E0E0A10-CA4D-4AE5-9E1E-ADF6DC4F25EF}"/>
                </a:ext>
              </a:extLst>
            </p:cNvPr>
            <p:cNvSpPr/>
            <p:nvPr/>
          </p:nvSpPr>
          <p:spPr>
            <a:xfrm>
              <a:off x="1970341"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2001" y="11811"/>
                    <a:pt x="176657" y="62547"/>
                    <a:pt x="149352" y="76390"/>
                  </a:cubicBezTo>
                  <a:cubicBezTo>
                    <a:pt x="122047" y="62547"/>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1" name="Volný tvar: obrazec 910">
              <a:extLst>
                <a:ext uri="{FF2B5EF4-FFF2-40B4-BE49-F238E27FC236}">
                  <a16:creationId xmlns:a16="http://schemas.microsoft.com/office/drawing/2014/main" id="{2D4248AE-F6E5-4145-808B-8AFA5EC48E22}"/>
                </a:ext>
              </a:extLst>
            </p:cNvPr>
            <p:cNvSpPr/>
            <p:nvPr/>
          </p:nvSpPr>
          <p:spPr>
            <a:xfrm>
              <a:off x="2299398" y="3965892"/>
              <a:ext cx="298704" cy="127634"/>
            </a:xfrm>
            <a:custGeom>
              <a:avLst/>
              <a:gdLst>
                <a:gd name="connsiteX0" fmla="*/ 289433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433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433" y="0"/>
                  </a:moveTo>
                  <a:cubicBezTo>
                    <a:pt x="262065" y="11811"/>
                    <a:pt x="176721" y="62547"/>
                    <a:pt x="149416" y="76390"/>
                  </a:cubicBezTo>
                  <a:cubicBezTo>
                    <a:pt x="122111" y="62547"/>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12" name="Volný tvar: obrazec 911">
              <a:extLst>
                <a:ext uri="{FF2B5EF4-FFF2-40B4-BE49-F238E27FC236}">
                  <a16:creationId xmlns:a16="http://schemas.microsoft.com/office/drawing/2014/main" id="{900064C6-7592-4D8D-9BE0-23B2D6CC630F}"/>
                </a:ext>
              </a:extLst>
            </p:cNvPr>
            <p:cNvSpPr/>
            <p:nvPr/>
          </p:nvSpPr>
          <p:spPr>
            <a:xfrm>
              <a:off x="2628836"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416" y="76390"/>
                  </a:cubicBezTo>
                  <a:cubicBezTo>
                    <a:pt x="122111" y="62547"/>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3" name="Volný tvar: obrazec 912">
              <a:extLst>
                <a:ext uri="{FF2B5EF4-FFF2-40B4-BE49-F238E27FC236}">
                  <a16:creationId xmlns:a16="http://schemas.microsoft.com/office/drawing/2014/main" id="{82003C15-9E1F-43D1-A461-E595E420B629}"/>
                </a:ext>
              </a:extLst>
            </p:cNvPr>
            <p:cNvSpPr/>
            <p:nvPr/>
          </p:nvSpPr>
          <p:spPr>
            <a:xfrm>
              <a:off x="295802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4" name="Volný tvar: obrazec 913">
              <a:extLst>
                <a:ext uri="{FF2B5EF4-FFF2-40B4-BE49-F238E27FC236}">
                  <a16:creationId xmlns:a16="http://schemas.microsoft.com/office/drawing/2014/main" id="{34EA4181-8A2D-4A7C-993A-69662DCDB570}"/>
                </a:ext>
              </a:extLst>
            </p:cNvPr>
            <p:cNvSpPr/>
            <p:nvPr/>
          </p:nvSpPr>
          <p:spPr>
            <a:xfrm>
              <a:off x="3287395"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5" name="Volný tvar: obrazec 914">
              <a:extLst>
                <a:ext uri="{FF2B5EF4-FFF2-40B4-BE49-F238E27FC236}">
                  <a16:creationId xmlns:a16="http://schemas.microsoft.com/office/drawing/2014/main" id="{477FCFD4-467C-4749-B589-4EE7FF40C04A}"/>
                </a:ext>
              </a:extLst>
            </p:cNvPr>
            <p:cNvSpPr/>
            <p:nvPr/>
          </p:nvSpPr>
          <p:spPr>
            <a:xfrm>
              <a:off x="3616515" y="3965892"/>
              <a:ext cx="298703" cy="127634"/>
            </a:xfrm>
            <a:custGeom>
              <a:avLst/>
              <a:gdLst>
                <a:gd name="connsiteX0" fmla="*/ 289369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6" name="Volný tvar: obrazec 915">
              <a:extLst>
                <a:ext uri="{FF2B5EF4-FFF2-40B4-BE49-F238E27FC236}">
                  <a16:creationId xmlns:a16="http://schemas.microsoft.com/office/drawing/2014/main" id="{7A8035C3-9B06-4E70-A292-DC7999A2C491}"/>
                </a:ext>
              </a:extLst>
            </p:cNvPr>
            <p:cNvSpPr/>
            <p:nvPr/>
          </p:nvSpPr>
          <p:spPr>
            <a:xfrm>
              <a:off x="3945890"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2001" y="11811"/>
                    <a:pt x="176657" y="62547"/>
                    <a:pt x="149352" y="76390"/>
                  </a:cubicBezTo>
                  <a:cubicBezTo>
                    <a:pt x="122047"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17" name="Volný tvar: obrazec 916">
              <a:extLst>
                <a:ext uri="{FF2B5EF4-FFF2-40B4-BE49-F238E27FC236}">
                  <a16:creationId xmlns:a16="http://schemas.microsoft.com/office/drawing/2014/main" id="{AAF632AA-46A6-46C3-8F76-FBA1C3B47779}"/>
                </a:ext>
              </a:extLst>
            </p:cNvPr>
            <p:cNvSpPr/>
            <p:nvPr/>
          </p:nvSpPr>
          <p:spPr>
            <a:xfrm>
              <a:off x="427501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18" name="Volný tvar: obrazec 917">
              <a:extLst>
                <a:ext uri="{FF2B5EF4-FFF2-40B4-BE49-F238E27FC236}">
                  <a16:creationId xmlns:a16="http://schemas.microsoft.com/office/drawing/2014/main" id="{7E9D6B29-8C56-4360-A2C0-C3F4439682B3}"/>
                </a:ext>
              </a:extLst>
            </p:cNvPr>
            <p:cNvSpPr/>
            <p:nvPr/>
          </p:nvSpPr>
          <p:spPr>
            <a:xfrm>
              <a:off x="4604321"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1" y="11811"/>
                    <a:pt x="176657" y="62547"/>
                    <a:pt x="149415" y="76390"/>
                  </a:cubicBezTo>
                  <a:cubicBezTo>
                    <a:pt x="122110" y="62547"/>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19" name="Volný tvar: obrazec 918">
              <a:extLst>
                <a:ext uri="{FF2B5EF4-FFF2-40B4-BE49-F238E27FC236}">
                  <a16:creationId xmlns:a16="http://schemas.microsoft.com/office/drawing/2014/main" id="{B021989D-ED38-40D2-9D60-6ECD4E27EEA3}"/>
                </a:ext>
              </a:extLst>
            </p:cNvPr>
            <p:cNvSpPr/>
            <p:nvPr/>
          </p:nvSpPr>
          <p:spPr>
            <a:xfrm>
              <a:off x="4933505"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0" name="Volný tvar: obrazec 919">
              <a:extLst>
                <a:ext uri="{FF2B5EF4-FFF2-40B4-BE49-F238E27FC236}">
                  <a16:creationId xmlns:a16="http://schemas.microsoft.com/office/drawing/2014/main" id="{238EC1A2-3708-4DAA-9E97-C8841E8DC79C}"/>
                </a:ext>
              </a:extLst>
            </p:cNvPr>
            <p:cNvSpPr/>
            <p:nvPr/>
          </p:nvSpPr>
          <p:spPr>
            <a:xfrm>
              <a:off x="5262753"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149"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1" name="Volný tvar: obrazec 920">
              <a:extLst>
                <a:ext uri="{FF2B5EF4-FFF2-40B4-BE49-F238E27FC236}">
                  <a16:creationId xmlns:a16="http://schemas.microsoft.com/office/drawing/2014/main" id="{C0376360-D6A8-495B-AF7E-CF1BB73557A9}"/>
                </a:ext>
              </a:extLst>
            </p:cNvPr>
            <p:cNvSpPr/>
            <p:nvPr/>
          </p:nvSpPr>
          <p:spPr>
            <a:xfrm>
              <a:off x="5592000" y="3728402"/>
              <a:ext cx="298703" cy="127635"/>
            </a:xfrm>
            <a:custGeom>
              <a:avLst/>
              <a:gdLst>
                <a:gd name="connsiteX0" fmla="*/ 289370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90"/>
                  </a:cubicBezTo>
                  <a:cubicBezTo>
                    <a:pt x="122110" y="62548"/>
                    <a:pt x="36766"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2" name="Volný tvar: obrazec 921">
              <a:extLst>
                <a:ext uri="{FF2B5EF4-FFF2-40B4-BE49-F238E27FC236}">
                  <a16:creationId xmlns:a16="http://schemas.microsoft.com/office/drawing/2014/main" id="{DC793F3C-602F-46D9-B4E7-AC9B657C18D7}"/>
                </a:ext>
              </a:extLst>
            </p:cNvPr>
            <p:cNvSpPr/>
            <p:nvPr/>
          </p:nvSpPr>
          <p:spPr>
            <a:xfrm>
              <a:off x="5921184" y="3728402"/>
              <a:ext cx="298767" cy="127635"/>
            </a:xfrm>
            <a:custGeom>
              <a:avLst/>
              <a:gdLst>
                <a:gd name="connsiteX0" fmla="*/ 289370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90"/>
                  </a:cubicBezTo>
                  <a:cubicBezTo>
                    <a:pt x="122047" y="62548"/>
                    <a:pt x="36703" y="11811"/>
                    <a:pt x="9398" y="0"/>
                  </a:cubicBezTo>
                  <a:lnTo>
                    <a:pt x="0" y="1651"/>
                  </a:lnTo>
                  <a:cubicBezTo>
                    <a:pt x="27623" y="22987"/>
                    <a:pt x="122555" y="101854"/>
                    <a:pt x="147066" y="127635"/>
                  </a:cubicBezTo>
                  <a:lnTo>
                    <a:pt x="151702" y="127635"/>
                  </a:lnTo>
                  <a:cubicBezTo>
                    <a:pt x="176213" y="101918"/>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3" name="Volný tvar: obrazec 922">
              <a:extLst>
                <a:ext uri="{FF2B5EF4-FFF2-40B4-BE49-F238E27FC236}">
                  <a16:creationId xmlns:a16="http://schemas.microsoft.com/office/drawing/2014/main" id="{0ACCCD6A-158C-44A5-9699-C5D9041C5264}"/>
                </a:ext>
              </a:extLst>
            </p:cNvPr>
            <p:cNvSpPr/>
            <p:nvPr/>
          </p:nvSpPr>
          <p:spPr>
            <a:xfrm>
              <a:off x="6250559" y="3728402"/>
              <a:ext cx="298767" cy="127635"/>
            </a:xfrm>
            <a:custGeom>
              <a:avLst/>
              <a:gdLst>
                <a:gd name="connsiteX0" fmla="*/ 289370 w 298767"/>
                <a:gd name="connsiteY0" fmla="*/ 0 h 127635"/>
                <a:gd name="connsiteX1" fmla="*/ 149415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90"/>
                  </a:cubicBezTo>
                  <a:cubicBezTo>
                    <a:pt x="122110" y="62548"/>
                    <a:pt x="36830" y="11811"/>
                    <a:pt x="9398" y="0"/>
                  </a:cubicBezTo>
                  <a:lnTo>
                    <a:pt x="0" y="1651"/>
                  </a:lnTo>
                  <a:cubicBezTo>
                    <a:pt x="27622" y="22987"/>
                    <a:pt x="122618" y="101854"/>
                    <a:pt x="147066" y="127635"/>
                  </a:cubicBezTo>
                  <a:lnTo>
                    <a:pt x="151638" y="127635"/>
                  </a:lnTo>
                  <a:cubicBezTo>
                    <a:pt x="176149" y="101918"/>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4" name="Volný tvar: obrazec 923">
              <a:extLst>
                <a:ext uri="{FF2B5EF4-FFF2-40B4-BE49-F238E27FC236}">
                  <a16:creationId xmlns:a16="http://schemas.microsoft.com/office/drawing/2014/main" id="{64FC1187-9AA1-46BA-957E-CDBAEC0DF1B3}"/>
                </a:ext>
              </a:extLst>
            </p:cNvPr>
            <p:cNvSpPr/>
            <p:nvPr/>
          </p:nvSpPr>
          <p:spPr>
            <a:xfrm>
              <a:off x="6579679" y="3728402"/>
              <a:ext cx="298703" cy="127635"/>
            </a:xfrm>
            <a:custGeom>
              <a:avLst/>
              <a:gdLst>
                <a:gd name="connsiteX0" fmla="*/ 289433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90"/>
                  </a:cubicBezTo>
                  <a:cubicBezTo>
                    <a:pt x="122110" y="62548"/>
                    <a:pt x="36766" y="11811"/>
                    <a:pt x="9398" y="0"/>
                  </a:cubicBezTo>
                  <a:lnTo>
                    <a:pt x="0" y="1651"/>
                  </a:lnTo>
                  <a:cubicBezTo>
                    <a:pt x="27622" y="22987"/>
                    <a:pt x="122555" y="101854"/>
                    <a:pt x="147065" y="127635"/>
                  </a:cubicBezTo>
                  <a:lnTo>
                    <a:pt x="151638" y="127635"/>
                  </a:lnTo>
                  <a:cubicBezTo>
                    <a:pt x="176085" y="101918"/>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25" name="Volný tvar: obrazec 924">
              <a:extLst>
                <a:ext uri="{FF2B5EF4-FFF2-40B4-BE49-F238E27FC236}">
                  <a16:creationId xmlns:a16="http://schemas.microsoft.com/office/drawing/2014/main" id="{E9035C97-601D-411B-A5B4-36B16CD03FAD}"/>
                </a:ext>
              </a:extLst>
            </p:cNvPr>
            <p:cNvSpPr/>
            <p:nvPr/>
          </p:nvSpPr>
          <p:spPr>
            <a:xfrm>
              <a:off x="6909117" y="3728402"/>
              <a:ext cx="298703" cy="127635"/>
            </a:xfrm>
            <a:custGeom>
              <a:avLst/>
              <a:gdLst>
                <a:gd name="connsiteX0" fmla="*/ 289306 w 298703"/>
                <a:gd name="connsiteY0" fmla="*/ 0 h 127635"/>
                <a:gd name="connsiteX1" fmla="*/ 149351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90"/>
                  </a:cubicBezTo>
                  <a:cubicBezTo>
                    <a:pt x="122047" y="62548"/>
                    <a:pt x="36702" y="11811"/>
                    <a:pt x="9398" y="0"/>
                  </a:cubicBezTo>
                  <a:lnTo>
                    <a:pt x="0" y="1651"/>
                  </a:lnTo>
                  <a:cubicBezTo>
                    <a:pt x="27622" y="22987"/>
                    <a:pt x="122618" y="101854"/>
                    <a:pt x="147065" y="127635"/>
                  </a:cubicBezTo>
                  <a:lnTo>
                    <a:pt x="151638" y="127635"/>
                  </a:lnTo>
                  <a:cubicBezTo>
                    <a:pt x="176085"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6" name="Volný tvar: obrazec 925">
              <a:extLst>
                <a:ext uri="{FF2B5EF4-FFF2-40B4-BE49-F238E27FC236}">
                  <a16:creationId xmlns:a16="http://schemas.microsoft.com/office/drawing/2014/main" id="{DE158DC2-D18A-44C5-BF83-5BADB5FFBC1F}"/>
                </a:ext>
              </a:extLst>
            </p:cNvPr>
            <p:cNvSpPr/>
            <p:nvPr/>
          </p:nvSpPr>
          <p:spPr>
            <a:xfrm>
              <a:off x="7238301" y="3728402"/>
              <a:ext cx="298704" cy="127635"/>
            </a:xfrm>
            <a:custGeom>
              <a:avLst/>
              <a:gdLst>
                <a:gd name="connsiteX0" fmla="*/ 289306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90"/>
                  </a:cubicBezTo>
                  <a:cubicBezTo>
                    <a:pt x="122047" y="62548"/>
                    <a:pt x="36703" y="11811"/>
                    <a:pt x="9398" y="0"/>
                  </a:cubicBezTo>
                  <a:lnTo>
                    <a:pt x="0" y="1651"/>
                  </a:lnTo>
                  <a:cubicBezTo>
                    <a:pt x="27622" y="22987"/>
                    <a:pt x="122555" y="101854"/>
                    <a:pt x="147066" y="127635"/>
                  </a:cubicBezTo>
                  <a:lnTo>
                    <a:pt x="151638" y="127635"/>
                  </a:lnTo>
                  <a:cubicBezTo>
                    <a:pt x="176085" y="101918"/>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27" name="Volný tvar: obrazec 926">
              <a:extLst>
                <a:ext uri="{FF2B5EF4-FFF2-40B4-BE49-F238E27FC236}">
                  <a16:creationId xmlns:a16="http://schemas.microsoft.com/office/drawing/2014/main" id="{C60D0F64-21D0-4120-9E34-3723199BA27B}"/>
                </a:ext>
              </a:extLst>
            </p:cNvPr>
            <p:cNvSpPr/>
            <p:nvPr/>
          </p:nvSpPr>
          <p:spPr>
            <a:xfrm>
              <a:off x="7567548" y="3728402"/>
              <a:ext cx="298704" cy="127635"/>
            </a:xfrm>
            <a:custGeom>
              <a:avLst/>
              <a:gdLst>
                <a:gd name="connsiteX0" fmla="*/ 289370 w 298704"/>
                <a:gd name="connsiteY0" fmla="*/ 0 h 127635"/>
                <a:gd name="connsiteX1" fmla="*/ 149416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8" name="Volný tvar: obrazec 927">
              <a:extLst>
                <a:ext uri="{FF2B5EF4-FFF2-40B4-BE49-F238E27FC236}">
                  <a16:creationId xmlns:a16="http://schemas.microsoft.com/office/drawing/2014/main" id="{626DB97B-89C4-44D1-94FF-7D0348CE381C}"/>
                </a:ext>
              </a:extLst>
            </p:cNvPr>
            <p:cNvSpPr/>
            <p:nvPr/>
          </p:nvSpPr>
          <p:spPr>
            <a:xfrm>
              <a:off x="7896732"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29" name="Volný tvar: obrazec 928">
              <a:extLst>
                <a:ext uri="{FF2B5EF4-FFF2-40B4-BE49-F238E27FC236}">
                  <a16:creationId xmlns:a16="http://schemas.microsoft.com/office/drawing/2014/main" id="{F58532FF-C874-4D94-BD60-B3EA387EB96C}"/>
                </a:ext>
              </a:extLst>
            </p:cNvPr>
            <p:cNvSpPr/>
            <p:nvPr/>
          </p:nvSpPr>
          <p:spPr>
            <a:xfrm>
              <a:off x="8226107" y="3728402"/>
              <a:ext cx="298704" cy="127635"/>
            </a:xfrm>
            <a:custGeom>
              <a:avLst/>
              <a:gdLst>
                <a:gd name="connsiteX0" fmla="*/ 289306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90"/>
                  </a:cubicBezTo>
                  <a:cubicBezTo>
                    <a:pt x="122048" y="62548"/>
                    <a:pt x="36767" y="11811"/>
                    <a:pt x="9399" y="0"/>
                  </a:cubicBezTo>
                  <a:lnTo>
                    <a:pt x="0" y="1651"/>
                  </a:lnTo>
                  <a:cubicBezTo>
                    <a:pt x="27623" y="22987"/>
                    <a:pt x="122555" y="101854"/>
                    <a:pt x="147066" y="127635"/>
                  </a:cubicBezTo>
                  <a:lnTo>
                    <a:pt x="151638" y="127635"/>
                  </a:lnTo>
                  <a:cubicBezTo>
                    <a:pt x="176149" y="101918"/>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0" name="Volný tvar: obrazec 929">
              <a:extLst>
                <a:ext uri="{FF2B5EF4-FFF2-40B4-BE49-F238E27FC236}">
                  <a16:creationId xmlns:a16="http://schemas.microsoft.com/office/drawing/2014/main" id="{56C359F0-0B65-4621-BDF4-1ADDC2CA2642}"/>
                </a:ext>
              </a:extLst>
            </p:cNvPr>
            <p:cNvSpPr/>
            <p:nvPr/>
          </p:nvSpPr>
          <p:spPr>
            <a:xfrm>
              <a:off x="8555228" y="3728402"/>
              <a:ext cx="298767" cy="127635"/>
            </a:xfrm>
            <a:custGeom>
              <a:avLst/>
              <a:gdLst>
                <a:gd name="connsiteX0" fmla="*/ 289369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90"/>
                  </a:cubicBezTo>
                  <a:cubicBezTo>
                    <a:pt x="122047" y="62548"/>
                    <a:pt x="36703" y="11811"/>
                    <a:pt x="9398" y="0"/>
                  </a:cubicBezTo>
                  <a:lnTo>
                    <a:pt x="0" y="1651"/>
                  </a:lnTo>
                  <a:cubicBezTo>
                    <a:pt x="27559" y="22987"/>
                    <a:pt x="122555" y="101854"/>
                    <a:pt x="147065" y="127635"/>
                  </a:cubicBezTo>
                  <a:lnTo>
                    <a:pt x="151702" y="127635"/>
                  </a:lnTo>
                  <a:cubicBezTo>
                    <a:pt x="176213" y="101918"/>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31" name="Volný tvar: obrazec 930">
              <a:extLst>
                <a:ext uri="{FF2B5EF4-FFF2-40B4-BE49-F238E27FC236}">
                  <a16:creationId xmlns:a16="http://schemas.microsoft.com/office/drawing/2014/main" id="{61C61C00-77F9-4003-AC09-B5629CB70175}"/>
                </a:ext>
              </a:extLst>
            </p:cNvPr>
            <p:cNvSpPr/>
            <p:nvPr/>
          </p:nvSpPr>
          <p:spPr>
            <a:xfrm>
              <a:off x="8884666"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2" name="Volný tvar: obrazec 931">
              <a:extLst>
                <a:ext uri="{FF2B5EF4-FFF2-40B4-BE49-F238E27FC236}">
                  <a16:creationId xmlns:a16="http://schemas.microsoft.com/office/drawing/2014/main" id="{82B71B78-94FE-41E7-B992-3A7983B8EA2C}"/>
                </a:ext>
              </a:extLst>
            </p:cNvPr>
            <p:cNvSpPr/>
            <p:nvPr/>
          </p:nvSpPr>
          <p:spPr>
            <a:xfrm>
              <a:off x="5262753"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3" name="Volný tvar: obrazec 932">
              <a:extLst>
                <a:ext uri="{FF2B5EF4-FFF2-40B4-BE49-F238E27FC236}">
                  <a16:creationId xmlns:a16="http://schemas.microsoft.com/office/drawing/2014/main" id="{10AE8F0B-453C-4D30-8C86-D5261C7BA307}"/>
                </a:ext>
              </a:extLst>
            </p:cNvPr>
            <p:cNvSpPr/>
            <p:nvPr/>
          </p:nvSpPr>
          <p:spPr>
            <a:xfrm>
              <a:off x="5592000" y="3965892"/>
              <a:ext cx="298703" cy="127634"/>
            </a:xfrm>
            <a:custGeom>
              <a:avLst/>
              <a:gdLst>
                <a:gd name="connsiteX0" fmla="*/ 289370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6 w 298703"/>
                <a:gd name="connsiteY4" fmla="*/ 127635 h 127634"/>
                <a:gd name="connsiteX5" fmla="*/ 151638 w 298703"/>
                <a:gd name="connsiteY5" fmla="*/ 127635 h 127634"/>
                <a:gd name="connsiteX6" fmla="*/ 298704 w 298703"/>
                <a:gd name="connsiteY6" fmla="*/ 1651 h 127634"/>
                <a:gd name="connsiteX7" fmla="*/ 289370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70" y="0"/>
                  </a:moveTo>
                  <a:cubicBezTo>
                    <a:pt x="262001" y="11811"/>
                    <a:pt x="176721" y="62547"/>
                    <a:pt x="149415" y="76390"/>
                  </a:cubicBezTo>
                  <a:cubicBezTo>
                    <a:pt x="122110" y="62547"/>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4" name="Volný tvar: obrazec 933">
              <a:extLst>
                <a:ext uri="{FF2B5EF4-FFF2-40B4-BE49-F238E27FC236}">
                  <a16:creationId xmlns:a16="http://schemas.microsoft.com/office/drawing/2014/main" id="{B013E239-5445-4C8E-9760-7EC0259CF03C}"/>
                </a:ext>
              </a:extLst>
            </p:cNvPr>
            <p:cNvSpPr/>
            <p:nvPr/>
          </p:nvSpPr>
          <p:spPr>
            <a:xfrm>
              <a:off x="5921184" y="3965892"/>
              <a:ext cx="298767" cy="127634"/>
            </a:xfrm>
            <a:custGeom>
              <a:avLst/>
              <a:gdLst>
                <a:gd name="connsiteX0" fmla="*/ 289370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702 w 298767"/>
                <a:gd name="connsiteY5" fmla="*/ 127635 h 127634"/>
                <a:gd name="connsiteX6" fmla="*/ 298768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657" y="62547"/>
                    <a:pt x="149352" y="76390"/>
                  </a:cubicBezTo>
                  <a:cubicBezTo>
                    <a:pt x="122047" y="62547"/>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5" name="Volný tvar: obrazec 934">
              <a:extLst>
                <a:ext uri="{FF2B5EF4-FFF2-40B4-BE49-F238E27FC236}">
                  <a16:creationId xmlns:a16="http://schemas.microsoft.com/office/drawing/2014/main" id="{44BD5619-4E4F-4C96-AB6A-288FDD2FD804}"/>
                </a:ext>
              </a:extLst>
            </p:cNvPr>
            <p:cNvSpPr/>
            <p:nvPr/>
          </p:nvSpPr>
          <p:spPr>
            <a:xfrm>
              <a:off x="6250559" y="3965892"/>
              <a:ext cx="298767" cy="127634"/>
            </a:xfrm>
            <a:custGeom>
              <a:avLst/>
              <a:gdLst>
                <a:gd name="connsiteX0" fmla="*/ 289370 w 298767"/>
                <a:gd name="connsiteY0" fmla="*/ 0 h 127634"/>
                <a:gd name="connsiteX1" fmla="*/ 149415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70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70" y="0"/>
                  </a:moveTo>
                  <a:cubicBezTo>
                    <a:pt x="262001" y="11811"/>
                    <a:pt x="176720" y="62547"/>
                    <a:pt x="149415" y="76390"/>
                  </a:cubicBezTo>
                  <a:cubicBezTo>
                    <a:pt x="122110" y="62547"/>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36" name="Volný tvar: obrazec 935">
              <a:extLst>
                <a:ext uri="{FF2B5EF4-FFF2-40B4-BE49-F238E27FC236}">
                  <a16:creationId xmlns:a16="http://schemas.microsoft.com/office/drawing/2014/main" id="{7CE3C05A-CC1C-41E0-B376-9075B3876A56}"/>
                </a:ext>
              </a:extLst>
            </p:cNvPr>
            <p:cNvSpPr/>
            <p:nvPr/>
          </p:nvSpPr>
          <p:spPr>
            <a:xfrm>
              <a:off x="6579679" y="3965892"/>
              <a:ext cx="298703" cy="127634"/>
            </a:xfrm>
            <a:custGeom>
              <a:avLst/>
              <a:gdLst>
                <a:gd name="connsiteX0" fmla="*/ 289433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433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433" y="0"/>
                  </a:moveTo>
                  <a:cubicBezTo>
                    <a:pt x="262064" y="11811"/>
                    <a:pt x="176720" y="62547"/>
                    <a:pt x="149415" y="76390"/>
                  </a:cubicBezTo>
                  <a:cubicBezTo>
                    <a:pt x="122110" y="62547"/>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37" name="Volný tvar: obrazec 936">
              <a:extLst>
                <a:ext uri="{FF2B5EF4-FFF2-40B4-BE49-F238E27FC236}">
                  <a16:creationId xmlns:a16="http://schemas.microsoft.com/office/drawing/2014/main" id="{FBEE5501-6BF2-4089-B492-6353B660142B}"/>
                </a:ext>
              </a:extLst>
            </p:cNvPr>
            <p:cNvSpPr/>
            <p:nvPr/>
          </p:nvSpPr>
          <p:spPr>
            <a:xfrm>
              <a:off x="6909117"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1" y="76390"/>
                  </a:cubicBezTo>
                  <a:cubicBezTo>
                    <a:pt x="122047" y="62547"/>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8" name="Volný tvar: obrazec 937">
              <a:extLst>
                <a:ext uri="{FF2B5EF4-FFF2-40B4-BE49-F238E27FC236}">
                  <a16:creationId xmlns:a16="http://schemas.microsoft.com/office/drawing/2014/main" id="{1F0EB9D4-FA96-4412-B459-9D9428934225}"/>
                </a:ext>
              </a:extLst>
            </p:cNvPr>
            <p:cNvSpPr/>
            <p:nvPr/>
          </p:nvSpPr>
          <p:spPr>
            <a:xfrm>
              <a:off x="7238301" y="3965892"/>
              <a:ext cx="298704" cy="127634"/>
            </a:xfrm>
            <a:custGeom>
              <a:avLst/>
              <a:gdLst>
                <a:gd name="connsiteX0" fmla="*/ 289306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593" y="62547"/>
                    <a:pt x="149352" y="76390"/>
                  </a:cubicBezTo>
                  <a:cubicBezTo>
                    <a:pt x="122047" y="62547"/>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39" name="Volný tvar: obrazec 938">
              <a:extLst>
                <a:ext uri="{FF2B5EF4-FFF2-40B4-BE49-F238E27FC236}">
                  <a16:creationId xmlns:a16="http://schemas.microsoft.com/office/drawing/2014/main" id="{5DB3D8FC-4280-4E4E-A1A6-A63A11F0031A}"/>
                </a:ext>
              </a:extLst>
            </p:cNvPr>
            <p:cNvSpPr/>
            <p:nvPr/>
          </p:nvSpPr>
          <p:spPr>
            <a:xfrm>
              <a:off x="7567548" y="3965892"/>
              <a:ext cx="298704" cy="127634"/>
            </a:xfrm>
            <a:custGeom>
              <a:avLst/>
              <a:gdLst>
                <a:gd name="connsiteX0" fmla="*/ 289370 w 298704"/>
                <a:gd name="connsiteY0" fmla="*/ 0 h 127634"/>
                <a:gd name="connsiteX1" fmla="*/ 149416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65" y="11811"/>
                    <a:pt x="176657"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0" name="Volný tvar: obrazec 939">
              <a:extLst>
                <a:ext uri="{FF2B5EF4-FFF2-40B4-BE49-F238E27FC236}">
                  <a16:creationId xmlns:a16="http://schemas.microsoft.com/office/drawing/2014/main" id="{DB355D07-C3B0-4A7E-9A3D-C3B47AAD7AC4}"/>
                </a:ext>
              </a:extLst>
            </p:cNvPr>
            <p:cNvSpPr/>
            <p:nvPr/>
          </p:nvSpPr>
          <p:spPr>
            <a:xfrm>
              <a:off x="7896732"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1" name="Volný tvar: obrazec 940">
              <a:extLst>
                <a:ext uri="{FF2B5EF4-FFF2-40B4-BE49-F238E27FC236}">
                  <a16:creationId xmlns:a16="http://schemas.microsoft.com/office/drawing/2014/main" id="{8B7FD48B-A376-4670-87B1-BAD4970C4FE9}"/>
                </a:ext>
              </a:extLst>
            </p:cNvPr>
            <p:cNvSpPr/>
            <p:nvPr/>
          </p:nvSpPr>
          <p:spPr>
            <a:xfrm>
              <a:off x="8226107" y="3965892"/>
              <a:ext cx="298704" cy="127634"/>
            </a:xfrm>
            <a:custGeom>
              <a:avLst/>
              <a:gdLst>
                <a:gd name="connsiteX0" fmla="*/ 289306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06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06" y="0"/>
                  </a:moveTo>
                  <a:cubicBezTo>
                    <a:pt x="261938" y="11811"/>
                    <a:pt x="176657" y="62547"/>
                    <a:pt x="149352" y="76390"/>
                  </a:cubicBezTo>
                  <a:cubicBezTo>
                    <a:pt x="122048" y="62547"/>
                    <a:pt x="36767" y="11811"/>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2" name="Volný tvar: obrazec 941">
              <a:extLst>
                <a:ext uri="{FF2B5EF4-FFF2-40B4-BE49-F238E27FC236}">
                  <a16:creationId xmlns:a16="http://schemas.microsoft.com/office/drawing/2014/main" id="{6BCA35EA-2CA3-43DC-908C-4DF1D2D9B69F}"/>
                </a:ext>
              </a:extLst>
            </p:cNvPr>
            <p:cNvSpPr/>
            <p:nvPr/>
          </p:nvSpPr>
          <p:spPr>
            <a:xfrm>
              <a:off x="8555228" y="3965892"/>
              <a:ext cx="298767" cy="127634"/>
            </a:xfrm>
            <a:custGeom>
              <a:avLst/>
              <a:gdLst>
                <a:gd name="connsiteX0" fmla="*/ 289369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5 w 298767"/>
                <a:gd name="connsiteY4" fmla="*/ 127635 h 127634"/>
                <a:gd name="connsiteX5" fmla="*/ 151702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01" y="11811"/>
                    <a:pt x="176657" y="62547"/>
                    <a:pt x="149352" y="76390"/>
                  </a:cubicBezTo>
                  <a:cubicBezTo>
                    <a:pt x="122047" y="62547"/>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3" name="Volný tvar: obrazec 942">
              <a:extLst>
                <a:ext uri="{FF2B5EF4-FFF2-40B4-BE49-F238E27FC236}">
                  <a16:creationId xmlns:a16="http://schemas.microsoft.com/office/drawing/2014/main" id="{AD178903-1EC5-4400-8BF6-0F3C6C4CC7CF}"/>
                </a:ext>
              </a:extLst>
            </p:cNvPr>
            <p:cNvSpPr/>
            <p:nvPr/>
          </p:nvSpPr>
          <p:spPr>
            <a:xfrm>
              <a:off x="8884666" y="3965892"/>
              <a:ext cx="298703" cy="127634"/>
            </a:xfrm>
            <a:custGeom>
              <a:avLst/>
              <a:gdLst>
                <a:gd name="connsiteX0" fmla="*/ 289306 w 298703"/>
                <a:gd name="connsiteY0" fmla="*/ 0 h 127634"/>
                <a:gd name="connsiteX1" fmla="*/ 149352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657" y="62547"/>
                    <a:pt x="149352" y="76390"/>
                  </a:cubicBezTo>
                  <a:cubicBezTo>
                    <a:pt x="122047" y="62547"/>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4" name="Volný tvar: obrazec 943">
              <a:extLst>
                <a:ext uri="{FF2B5EF4-FFF2-40B4-BE49-F238E27FC236}">
                  <a16:creationId xmlns:a16="http://schemas.microsoft.com/office/drawing/2014/main" id="{5BA61F42-3BE9-4865-8ADA-932545CB3D53}"/>
                </a:ext>
              </a:extLst>
            </p:cNvPr>
            <p:cNvSpPr/>
            <p:nvPr/>
          </p:nvSpPr>
          <p:spPr>
            <a:xfrm>
              <a:off x="9213722"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5" name="Volný tvar: obrazec 944">
              <a:extLst>
                <a:ext uri="{FF2B5EF4-FFF2-40B4-BE49-F238E27FC236}">
                  <a16:creationId xmlns:a16="http://schemas.microsoft.com/office/drawing/2014/main" id="{8FE23B8F-3901-4BAD-94C7-3E39C730AB9F}"/>
                </a:ext>
              </a:extLst>
            </p:cNvPr>
            <p:cNvSpPr/>
            <p:nvPr/>
          </p:nvSpPr>
          <p:spPr>
            <a:xfrm>
              <a:off x="9542906"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46" name="Volný tvar: obrazec 945">
              <a:extLst>
                <a:ext uri="{FF2B5EF4-FFF2-40B4-BE49-F238E27FC236}">
                  <a16:creationId xmlns:a16="http://schemas.microsoft.com/office/drawing/2014/main" id="{353614FE-7416-4621-966E-5B68C7E68206}"/>
                </a:ext>
              </a:extLst>
            </p:cNvPr>
            <p:cNvSpPr/>
            <p:nvPr/>
          </p:nvSpPr>
          <p:spPr>
            <a:xfrm>
              <a:off x="10201402" y="3728402"/>
              <a:ext cx="298767" cy="127635"/>
            </a:xfrm>
            <a:custGeom>
              <a:avLst/>
              <a:gdLst>
                <a:gd name="connsiteX0" fmla="*/ 289369 w 298767"/>
                <a:gd name="connsiteY0" fmla="*/ 0 h 127635"/>
                <a:gd name="connsiteX1" fmla="*/ 149416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90"/>
                  </a:cubicBezTo>
                  <a:cubicBezTo>
                    <a:pt x="122110" y="62548"/>
                    <a:pt x="36767" y="11811"/>
                    <a:pt x="9398" y="0"/>
                  </a:cubicBezTo>
                  <a:lnTo>
                    <a:pt x="0" y="1651"/>
                  </a:lnTo>
                  <a:cubicBezTo>
                    <a:pt x="27622" y="22987"/>
                    <a:pt x="122555" y="101854"/>
                    <a:pt x="147066" y="127635"/>
                  </a:cubicBezTo>
                  <a:lnTo>
                    <a:pt x="151638" y="127635"/>
                  </a:lnTo>
                  <a:cubicBezTo>
                    <a:pt x="176149" y="101918"/>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7" name="Volný tvar: obrazec 946">
              <a:extLst>
                <a:ext uri="{FF2B5EF4-FFF2-40B4-BE49-F238E27FC236}">
                  <a16:creationId xmlns:a16="http://schemas.microsoft.com/office/drawing/2014/main" id="{E2A251CA-5FCD-4630-A8A6-654F63858ABC}"/>
                </a:ext>
              </a:extLst>
            </p:cNvPr>
            <p:cNvSpPr/>
            <p:nvPr/>
          </p:nvSpPr>
          <p:spPr>
            <a:xfrm>
              <a:off x="10530649" y="3728402"/>
              <a:ext cx="298704" cy="127635"/>
            </a:xfrm>
            <a:custGeom>
              <a:avLst/>
              <a:gdLst>
                <a:gd name="connsiteX0" fmla="*/ 289369 w 298704"/>
                <a:gd name="connsiteY0" fmla="*/ 0 h 127635"/>
                <a:gd name="connsiteX1" fmla="*/ 149352 w 298704"/>
                <a:gd name="connsiteY1" fmla="*/ 76390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90"/>
                  </a:cubicBezTo>
                  <a:cubicBezTo>
                    <a:pt x="122047" y="62548"/>
                    <a:pt x="36767" y="11811"/>
                    <a:pt x="9398" y="0"/>
                  </a:cubicBezTo>
                  <a:lnTo>
                    <a:pt x="0" y="1651"/>
                  </a:lnTo>
                  <a:cubicBezTo>
                    <a:pt x="27622" y="22987"/>
                    <a:pt x="122555" y="101854"/>
                    <a:pt x="147066" y="127635"/>
                  </a:cubicBezTo>
                  <a:lnTo>
                    <a:pt x="151638" y="127635"/>
                  </a:lnTo>
                  <a:cubicBezTo>
                    <a:pt x="176149" y="101918"/>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48" name="Volný tvar: obrazec 947">
              <a:extLst>
                <a:ext uri="{FF2B5EF4-FFF2-40B4-BE49-F238E27FC236}">
                  <a16:creationId xmlns:a16="http://schemas.microsoft.com/office/drawing/2014/main" id="{BF8EFB3C-8D5E-4AAD-84B5-C48041EDFB17}"/>
                </a:ext>
              </a:extLst>
            </p:cNvPr>
            <p:cNvSpPr/>
            <p:nvPr/>
          </p:nvSpPr>
          <p:spPr>
            <a:xfrm>
              <a:off x="10860023" y="3728402"/>
              <a:ext cx="298767" cy="127635"/>
            </a:xfrm>
            <a:custGeom>
              <a:avLst/>
              <a:gdLst>
                <a:gd name="connsiteX0" fmla="*/ 289306 w 298767"/>
                <a:gd name="connsiteY0" fmla="*/ 0 h 127635"/>
                <a:gd name="connsiteX1" fmla="*/ 149352 w 298767"/>
                <a:gd name="connsiteY1" fmla="*/ 76390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90"/>
                  </a:cubicBezTo>
                  <a:cubicBezTo>
                    <a:pt x="122047" y="62548"/>
                    <a:pt x="36767" y="11811"/>
                    <a:pt x="9398" y="0"/>
                  </a:cubicBezTo>
                  <a:lnTo>
                    <a:pt x="0" y="1651"/>
                  </a:lnTo>
                  <a:cubicBezTo>
                    <a:pt x="27622" y="22987"/>
                    <a:pt x="122619" y="101854"/>
                    <a:pt x="147066" y="127635"/>
                  </a:cubicBezTo>
                  <a:lnTo>
                    <a:pt x="151638" y="127635"/>
                  </a:lnTo>
                  <a:cubicBezTo>
                    <a:pt x="176149" y="101918"/>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49" name="Volný tvar: obrazec 948">
              <a:extLst>
                <a:ext uri="{FF2B5EF4-FFF2-40B4-BE49-F238E27FC236}">
                  <a16:creationId xmlns:a16="http://schemas.microsoft.com/office/drawing/2014/main" id="{FACF1F7D-4132-4C9E-86D4-0CD1ACACAA54}"/>
                </a:ext>
              </a:extLst>
            </p:cNvPr>
            <p:cNvSpPr/>
            <p:nvPr/>
          </p:nvSpPr>
          <p:spPr>
            <a:xfrm>
              <a:off x="11189144" y="3728402"/>
              <a:ext cx="298704" cy="127635"/>
            </a:xfrm>
            <a:custGeom>
              <a:avLst/>
              <a:gdLst>
                <a:gd name="connsiteX0" fmla="*/ 289370 w 298704"/>
                <a:gd name="connsiteY0" fmla="*/ 0 h 127635"/>
                <a:gd name="connsiteX1" fmla="*/ 149352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90"/>
                  </a:cubicBezTo>
                  <a:cubicBezTo>
                    <a:pt x="122048" y="62548"/>
                    <a:pt x="36703" y="11811"/>
                    <a:pt x="9399" y="0"/>
                  </a:cubicBezTo>
                  <a:lnTo>
                    <a:pt x="0" y="1651"/>
                  </a:lnTo>
                  <a:cubicBezTo>
                    <a:pt x="27623" y="22987"/>
                    <a:pt x="122555" y="101854"/>
                    <a:pt x="147066" y="127635"/>
                  </a:cubicBezTo>
                  <a:lnTo>
                    <a:pt x="151638" y="127635"/>
                  </a:lnTo>
                  <a:cubicBezTo>
                    <a:pt x="176150" y="101918"/>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0" name="Volný tvar: obrazec 949">
              <a:extLst>
                <a:ext uri="{FF2B5EF4-FFF2-40B4-BE49-F238E27FC236}">
                  <a16:creationId xmlns:a16="http://schemas.microsoft.com/office/drawing/2014/main" id="{76581882-D01A-4795-A57E-DB64E2217897}"/>
                </a:ext>
              </a:extLst>
            </p:cNvPr>
            <p:cNvSpPr/>
            <p:nvPr/>
          </p:nvSpPr>
          <p:spPr>
            <a:xfrm>
              <a:off x="11518455" y="3728402"/>
              <a:ext cx="298703" cy="127635"/>
            </a:xfrm>
            <a:custGeom>
              <a:avLst/>
              <a:gdLst>
                <a:gd name="connsiteX0" fmla="*/ 289369 w 298703"/>
                <a:gd name="connsiteY0" fmla="*/ 0 h 127635"/>
                <a:gd name="connsiteX1" fmla="*/ 149415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90"/>
                  </a:cubicBezTo>
                  <a:cubicBezTo>
                    <a:pt x="122110" y="62548"/>
                    <a:pt x="36830" y="11811"/>
                    <a:pt x="9398" y="0"/>
                  </a:cubicBezTo>
                  <a:lnTo>
                    <a:pt x="0" y="1651"/>
                  </a:lnTo>
                  <a:cubicBezTo>
                    <a:pt x="27622" y="22987"/>
                    <a:pt x="122555" y="101854"/>
                    <a:pt x="147065" y="127635"/>
                  </a:cubicBezTo>
                  <a:lnTo>
                    <a:pt x="151638" y="127635"/>
                  </a:lnTo>
                  <a:cubicBezTo>
                    <a:pt x="176149" y="101918"/>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1" name="Volný tvar: obrazec 950">
              <a:extLst>
                <a:ext uri="{FF2B5EF4-FFF2-40B4-BE49-F238E27FC236}">
                  <a16:creationId xmlns:a16="http://schemas.microsoft.com/office/drawing/2014/main" id="{7DEF5D85-7D29-4F77-B951-DA6A1B9E3A2C}"/>
                </a:ext>
              </a:extLst>
            </p:cNvPr>
            <p:cNvSpPr/>
            <p:nvPr/>
          </p:nvSpPr>
          <p:spPr>
            <a:xfrm>
              <a:off x="9872154" y="3965892"/>
              <a:ext cx="298703" cy="127634"/>
            </a:xfrm>
            <a:custGeom>
              <a:avLst/>
              <a:gdLst>
                <a:gd name="connsiteX0" fmla="*/ 289306 w 298703"/>
                <a:gd name="connsiteY0" fmla="*/ 0 h 127634"/>
                <a:gd name="connsiteX1" fmla="*/ 149351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06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06" y="0"/>
                  </a:moveTo>
                  <a:cubicBezTo>
                    <a:pt x="261938" y="11811"/>
                    <a:pt x="176593" y="62547"/>
                    <a:pt x="149351" y="76390"/>
                  </a:cubicBezTo>
                  <a:cubicBezTo>
                    <a:pt x="122047" y="62547"/>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2" name="Volný tvar: obrazec 951">
              <a:extLst>
                <a:ext uri="{FF2B5EF4-FFF2-40B4-BE49-F238E27FC236}">
                  <a16:creationId xmlns:a16="http://schemas.microsoft.com/office/drawing/2014/main" id="{E1D018B9-EE79-4AEA-ACE2-C33214837B61}"/>
                </a:ext>
              </a:extLst>
            </p:cNvPr>
            <p:cNvSpPr/>
            <p:nvPr/>
          </p:nvSpPr>
          <p:spPr>
            <a:xfrm>
              <a:off x="10201402" y="3965892"/>
              <a:ext cx="298767" cy="127634"/>
            </a:xfrm>
            <a:custGeom>
              <a:avLst/>
              <a:gdLst>
                <a:gd name="connsiteX0" fmla="*/ 289369 w 298767"/>
                <a:gd name="connsiteY0" fmla="*/ 0 h 127634"/>
                <a:gd name="connsiteX1" fmla="*/ 149416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7 w 298767"/>
                <a:gd name="connsiteY6" fmla="*/ 1651 h 127634"/>
                <a:gd name="connsiteX7" fmla="*/ 289369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69" y="0"/>
                  </a:moveTo>
                  <a:cubicBezTo>
                    <a:pt x="262065" y="11811"/>
                    <a:pt x="176720" y="62547"/>
                    <a:pt x="149416" y="76390"/>
                  </a:cubicBezTo>
                  <a:cubicBezTo>
                    <a:pt x="122110" y="62547"/>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3" name="Volný tvar: obrazec 952">
              <a:extLst>
                <a:ext uri="{FF2B5EF4-FFF2-40B4-BE49-F238E27FC236}">
                  <a16:creationId xmlns:a16="http://schemas.microsoft.com/office/drawing/2014/main" id="{B4BDAAEC-B5BE-42D2-A4E0-3D167CCC25A1}"/>
                </a:ext>
              </a:extLst>
            </p:cNvPr>
            <p:cNvSpPr/>
            <p:nvPr/>
          </p:nvSpPr>
          <p:spPr>
            <a:xfrm>
              <a:off x="10530649" y="3965892"/>
              <a:ext cx="298704" cy="127634"/>
            </a:xfrm>
            <a:custGeom>
              <a:avLst/>
              <a:gdLst>
                <a:gd name="connsiteX0" fmla="*/ 289369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69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69" y="0"/>
                  </a:moveTo>
                  <a:cubicBezTo>
                    <a:pt x="262001" y="11811"/>
                    <a:pt x="176657" y="62547"/>
                    <a:pt x="149352" y="76390"/>
                  </a:cubicBezTo>
                  <a:cubicBezTo>
                    <a:pt x="122047" y="62547"/>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4" name="Volný tvar: obrazec 953">
              <a:extLst>
                <a:ext uri="{FF2B5EF4-FFF2-40B4-BE49-F238E27FC236}">
                  <a16:creationId xmlns:a16="http://schemas.microsoft.com/office/drawing/2014/main" id="{6EE26F09-09D0-42AE-97AC-ECD4D62732DB}"/>
                </a:ext>
              </a:extLst>
            </p:cNvPr>
            <p:cNvSpPr/>
            <p:nvPr/>
          </p:nvSpPr>
          <p:spPr>
            <a:xfrm>
              <a:off x="10860023" y="3965892"/>
              <a:ext cx="298767" cy="127634"/>
            </a:xfrm>
            <a:custGeom>
              <a:avLst/>
              <a:gdLst>
                <a:gd name="connsiteX0" fmla="*/ 289306 w 298767"/>
                <a:gd name="connsiteY0" fmla="*/ 0 h 127634"/>
                <a:gd name="connsiteX1" fmla="*/ 149352 w 298767"/>
                <a:gd name="connsiteY1" fmla="*/ 76390 h 127634"/>
                <a:gd name="connsiteX2" fmla="*/ 9398 w 298767"/>
                <a:gd name="connsiteY2" fmla="*/ 0 h 127634"/>
                <a:gd name="connsiteX3" fmla="*/ 0 w 298767"/>
                <a:gd name="connsiteY3" fmla="*/ 1651 h 127634"/>
                <a:gd name="connsiteX4" fmla="*/ 147066 w 298767"/>
                <a:gd name="connsiteY4" fmla="*/ 127635 h 127634"/>
                <a:gd name="connsiteX5" fmla="*/ 151638 w 298767"/>
                <a:gd name="connsiteY5" fmla="*/ 127635 h 127634"/>
                <a:gd name="connsiteX6" fmla="*/ 298768 w 298767"/>
                <a:gd name="connsiteY6" fmla="*/ 1651 h 127634"/>
                <a:gd name="connsiteX7" fmla="*/ 289306 w 298767"/>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4">
                  <a:moveTo>
                    <a:pt x="289306" y="0"/>
                  </a:moveTo>
                  <a:cubicBezTo>
                    <a:pt x="261938" y="11811"/>
                    <a:pt x="176657" y="62547"/>
                    <a:pt x="149352" y="76390"/>
                  </a:cubicBezTo>
                  <a:cubicBezTo>
                    <a:pt x="122047" y="62547"/>
                    <a:pt x="36767" y="11811"/>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5" name="Volný tvar: obrazec 954">
              <a:extLst>
                <a:ext uri="{FF2B5EF4-FFF2-40B4-BE49-F238E27FC236}">
                  <a16:creationId xmlns:a16="http://schemas.microsoft.com/office/drawing/2014/main" id="{3D64F597-3EF7-4D86-8A23-CDAA3456FA4C}"/>
                </a:ext>
              </a:extLst>
            </p:cNvPr>
            <p:cNvSpPr/>
            <p:nvPr/>
          </p:nvSpPr>
          <p:spPr>
            <a:xfrm>
              <a:off x="11189144" y="3965892"/>
              <a:ext cx="298704" cy="127634"/>
            </a:xfrm>
            <a:custGeom>
              <a:avLst/>
              <a:gdLst>
                <a:gd name="connsiteX0" fmla="*/ 289370 w 298704"/>
                <a:gd name="connsiteY0" fmla="*/ 0 h 127634"/>
                <a:gd name="connsiteX1" fmla="*/ 149352 w 298704"/>
                <a:gd name="connsiteY1" fmla="*/ 76390 h 127634"/>
                <a:gd name="connsiteX2" fmla="*/ 9399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657" y="62547"/>
                    <a:pt x="149352" y="76390"/>
                  </a:cubicBezTo>
                  <a:cubicBezTo>
                    <a:pt x="122048" y="62547"/>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56" name="Volný tvar: obrazec 955">
              <a:extLst>
                <a:ext uri="{FF2B5EF4-FFF2-40B4-BE49-F238E27FC236}">
                  <a16:creationId xmlns:a16="http://schemas.microsoft.com/office/drawing/2014/main" id="{1C0713B7-2631-4B95-948B-A075FB3B63B3}"/>
                </a:ext>
              </a:extLst>
            </p:cNvPr>
            <p:cNvSpPr/>
            <p:nvPr/>
          </p:nvSpPr>
          <p:spPr>
            <a:xfrm>
              <a:off x="11518455" y="3965892"/>
              <a:ext cx="298703" cy="127634"/>
            </a:xfrm>
            <a:custGeom>
              <a:avLst/>
              <a:gdLst>
                <a:gd name="connsiteX0" fmla="*/ 289369 w 298703"/>
                <a:gd name="connsiteY0" fmla="*/ 0 h 127634"/>
                <a:gd name="connsiteX1" fmla="*/ 149415 w 298703"/>
                <a:gd name="connsiteY1" fmla="*/ 76390 h 127634"/>
                <a:gd name="connsiteX2" fmla="*/ 9398 w 298703"/>
                <a:gd name="connsiteY2" fmla="*/ 0 h 127634"/>
                <a:gd name="connsiteX3" fmla="*/ 0 w 298703"/>
                <a:gd name="connsiteY3" fmla="*/ 1651 h 127634"/>
                <a:gd name="connsiteX4" fmla="*/ 147065 w 298703"/>
                <a:gd name="connsiteY4" fmla="*/ 127635 h 127634"/>
                <a:gd name="connsiteX5" fmla="*/ 151638 w 298703"/>
                <a:gd name="connsiteY5" fmla="*/ 127635 h 127634"/>
                <a:gd name="connsiteX6" fmla="*/ 298703 w 298703"/>
                <a:gd name="connsiteY6" fmla="*/ 1651 h 127634"/>
                <a:gd name="connsiteX7" fmla="*/ 289369 w 298703"/>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4">
                  <a:moveTo>
                    <a:pt x="289369" y="0"/>
                  </a:moveTo>
                  <a:cubicBezTo>
                    <a:pt x="262000" y="11811"/>
                    <a:pt x="176657" y="62547"/>
                    <a:pt x="149415" y="76390"/>
                  </a:cubicBezTo>
                  <a:cubicBezTo>
                    <a:pt x="122110" y="62547"/>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58" name="Volný tvar: obrazec 957">
              <a:extLst>
                <a:ext uri="{FF2B5EF4-FFF2-40B4-BE49-F238E27FC236}">
                  <a16:creationId xmlns:a16="http://schemas.microsoft.com/office/drawing/2014/main" id="{50082E4B-FC18-4DFD-8EDB-C5AD64065F95}"/>
                </a:ext>
              </a:extLst>
            </p:cNvPr>
            <p:cNvSpPr/>
            <p:nvPr/>
          </p:nvSpPr>
          <p:spPr>
            <a:xfrm>
              <a:off x="982535"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59" name="Volný tvar: obrazec 958">
              <a:extLst>
                <a:ext uri="{FF2B5EF4-FFF2-40B4-BE49-F238E27FC236}">
                  <a16:creationId xmlns:a16="http://schemas.microsoft.com/office/drawing/2014/main" id="{563213CF-C656-4758-88BB-04601EE57083}"/>
                </a:ext>
              </a:extLst>
            </p:cNvPr>
            <p:cNvSpPr/>
            <p:nvPr/>
          </p:nvSpPr>
          <p:spPr>
            <a:xfrm>
              <a:off x="1311783"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0" name="Volný tvar: obrazec 959">
              <a:extLst>
                <a:ext uri="{FF2B5EF4-FFF2-40B4-BE49-F238E27FC236}">
                  <a16:creationId xmlns:a16="http://schemas.microsoft.com/office/drawing/2014/main" id="{BB17874E-831A-403C-A514-01662FEF0739}"/>
                </a:ext>
              </a:extLst>
            </p:cNvPr>
            <p:cNvSpPr/>
            <p:nvPr/>
          </p:nvSpPr>
          <p:spPr>
            <a:xfrm>
              <a:off x="1641030"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1" name="Volný tvar: obrazec 960">
              <a:extLst>
                <a:ext uri="{FF2B5EF4-FFF2-40B4-BE49-F238E27FC236}">
                  <a16:creationId xmlns:a16="http://schemas.microsoft.com/office/drawing/2014/main" id="{F9922A57-81BD-4365-B48A-41050144EAA4}"/>
                </a:ext>
              </a:extLst>
            </p:cNvPr>
            <p:cNvSpPr/>
            <p:nvPr/>
          </p:nvSpPr>
          <p:spPr>
            <a:xfrm>
              <a:off x="1970341"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484"/>
                    <a:pt x="149352" y="76327"/>
                  </a:cubicBezTo>
                  <a:cubicBezTo>
                    <a:pt x="122047" y="62484"/>
                    <a:pt x="36703" y="11748"/>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2" name="Volný tvar: obrazec 961">
              <a:extLst>
                <a:ext uri="{FF2B5EF4-FFF2-40B4-BE49-F238E27FC236}">
                  <a16:creationId xmlns:a16="http://schemas.microsoft.com/office/drawing/2014/main" id="{C20F80AC-2C1E-489D-A95D-18ED72DD47B9}"/>
                </a:ext>
              </a:extLst>
            </p:cNvPr>
            <p:cNvSpPr/>
            <p:nvPr/>
          </p:nvSpPr>
          <p:spPr>
            <a:xfrm>
              <a:off x="2299398" y="3250437"/>
              <a:ext cx="298704" cy="127635"/>
            </a:xfrm>
            <a:custGeom>
              <a:avLst/>
              <a:gdLst>
                <a:gd name="connsiteX0" fmla="*/ 289433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484"/>
                    <a:pt x="149416" y="76327"/>
                  </a:cubicBezTo>
                  <a:cubicBezTo>
                    <a:pt x="122111" y="62484"/>
                    <a:pt x="36830" y="11748"/>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63" name="Volný tvar: obrazec 962">
              <a:extLst>
                <a:ext uri="{FF2B5EF4-FFF2-40B4-BE49-F238E27FC236}">
                  <a16:creationId xmlns:a16="http://schemas.microsoft.com/office/drawing/2014/main" id="{4DF94C8D-B43C-461D-9552-97253778255A}"/>
                </a:ext>
              </a:extLst>
            </p:cNvPr>
            <p:cNvSpPr/>
            <p:nvPr/>
          </p:nvSpPr>
          <p:spPr>
            <a:xfrm>
              <a:off x="2628836"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4" name="Volný tvar: obrazec 963">
              <a:extLst>
                <a:ext uri="{FF2B5EF4-FFF2-40B4-BE49-F238E27FC236}">
                  <a16:creationId xmlns:a16="http://schemas.microsoft.com/office/drawing/2014/main" id="{D19F0AAA-BFB4-4513-88BD-DB22B820D2D7}"/>
                </a:ext>
              </a:extLst>
            </p:cNvPr>
            <p:cNvSpPr/>
            <p:nvPr/>
          </p:nvSpPr>
          <p:spPr>
            <a:xfrm>
              <a:off x="295802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5" name="Volný tvar: obrazec 964">
              <a:extLst>
                <a:ext uri="{FF2B5EF4-FFF2-40B4-BE49-F238E27FC236}">
                  <a16:creationId xmlns:a16="http://schemas.microsoft.com/office/drawing/2014/main" id="{0622C677-FAC4-4945-9FF7-7356849A6F79}"/>
                </a:ext>
              </a:extLst>
            </p:cNvPr>
            <p:cNvSpPr/>
            <p:nvPr/>
          </p:nvSpPr>
          <p:spPr>
            <a:xfrm>
              <a:off x="3287395"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6" name="Volný tvar: obrazec 965">
              <a:extLst>
                <a:ext uri="{FF2B5EF4-FFF2-40B4-BE49-F238E27FC236}">
                  <a16:creationId xmlns:a16="http://schemas.microsoft.com/office/drawing/2014/main" id="{FEA32DF5-E8D3-45E3-BB98-655559C7AD02}"/>
                </a:ext>
              </a:extLst>
            </p:cNvPr>
            <p:cNvSpPr/>
            <p:nvPr/>
          </p:nvSpPr>
          <p:spPr>
            <a:xfrm>
              <a:off x="3616515" y="3250437"/>
              <a:ext cx="298703" cy="127635"/>
            </a:xfrm>
            <a:custGeom>
              <a:avLst/>
              <a:gdLst>
                <a:gd name="connsiteX0" fmla="*/ 289369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67" name="Volný tvar: obrazec 966">
              <a:extLst>
                <a:ext uri="{FF2B5EF4-FFF2-40B4-BE49-F238E27FC236}">
                  <a16:creationId xmlns:a16="http://schemas.microsoft.com/office/drawing/2014/main" id="{F1643203-7C4F-4487-899C-5D0E801B03F2}"/>
                </a:ext>
              </a:extLst>
            </p:cNvPr>
            <p:cNvSpPr/>
            <p:nvPr/>
          </p:nvSpPr>
          <p:spPr>
            <a:xfrm>
              <a:off x="3945890"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68" name="Volný tvar: obrazec 967">
              <a:extLst>
                <a:ext uri="{FF2B5EF4-FFF2-40B4-BE49-F238E27FC236}">
                  <a16:creationId xmlns:a16="http://schemas.microsoft.com/office/drawing/2014/main" id="{E6415A7E-18D0-40E3-AF21-B3ECD3498090}"/>
                </a:ext>
              </a:extLst>
            </p:cNvPr>
            <p:cNvSpPr/>
            <p:nvPr/>
          </p:nvSpPr>
          <p:spPr>
            <a:xfrm>
              <a:off x="4275010"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69" name="Volný tvar: obrazec 968">
              <a:extLst>
                <a:ext uri="{FF2B5EF4-FFF2-40B4-BE49-F238E27FC236}">
                  <a16:creationId xmlns:a16="http://schemas.microsoft.com/office/drawing/2014/main" id="{6A013316-F83E-474C-B048-D140A8FB588F}"/>
                </a:ext>
              </a:extLst>
            </p:cNvPr>
            <p:cNvSpPr/>
            <p:nvPr/>
          </p:nvSpPr>
          <p:spPr>
            <a:xfrm>
              <a:off x="4604321"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484"/>
                    <a:pt x="149415"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0" name="Volný tvar: obrazec 969">
              <a:extLst>
                <a:ext uri="{FF2B5EF4-FFF2-40B4-BE49-F238E27FC236}">
                  <a16:creationId xmlns:a16="http://schemas.microsoft.com/office/drawing/2014/main" id="{DC9A3473-59F6-434E-8D30-50633DB8BD28}"/>
                </a:ext>
              </a:extLst>
            </p:cNvPr>
            <p:cNvSpPr/>
            <p:nvPr/>
          </p:nvSpPr>
          <p:spPr>
            <a:xfrm>
              <a:off x="4933505"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1" name="Volný tvar: obrazec 970">
              <a:extLst>
                <a:ext uri="{FF2B5EF4-FFF2-40B4-BE49-F238E27FC236}">
                  <a16:creationId xmlns:a16="http://schemas.microsoft.com/office/drawing/2014/main" id="{8C9C367C-D4BD-4924-8C43-F81F9D20E307}"/>
                </a:ext>
              </a:extLst>
            </p:cNvPr>
            <p:cNvSpPr/>
            <p:nvPr/>
          </p:nvSpPr>
          <p:spPr>
            <a:xfrm>
              <a:off x="982535"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2" name="Volný tvar: obrazec 971">
              <a:extLst>
                <a:ext uri="{FF2B5EF4-FFF2-40B4-BE49-F238E27FC236}">
                  <a16:creationId xmlns:a16="http://schemas.microsoft.com/office/drawing/2014/main" id="{7EAB7D48-ED9A-4D9E-80AE-3A27C7FDD935}"/>
                </a:ext>
              </a:extLst>
            </p:cNvPr>
            <p:cNvSpPr/>
            <p:nvPr/>
          </p:nvSpPr>
          <p:spPr>
            <a:xfrm>
              <a:off x="1311783" y="3487927"/>
              <a:ext cx="298767" cy="127698"/>
            </a:xfrm>
            <a:custGeom>
              <a:avLst/>
              <a:gdLst>
                <a:gd name="connsiteX0" fmla="*/ 289369 w 298767"/>
                <a:gd name="connsiteY0" fmla="*/ 0 h 127698"/>
                <a:gd name="connsiteX1" fmla="*/ 149416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721" y="62548"/>
                    <a:pt x="149416"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68"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73" name="Volný tvar: obrazec 972">
              <a:extLst>
                <a:ext uri="{FF2B5EF4-FFF2-40B4-BE49-F238E27FC236}">
                  <a16:creationId xmlns:a16="http://schemas.microsoft.com/office/drawing/2014/main" id="{4012C160-DC8A-4C71-970D-2BCC6897A1C6}"/>
                </a:ext>
              </a:extLst>
            </p:cNvPr>
            <p:cNvSpPr/>
            <p:nvPr/>
          </p:nvSpPr>
          <p:spPr>
            <a:xfrm>
              <a:off x="1641030"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593"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209"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4" name="Volný tvar: obrazec 973">
              <a:extLst>
                <a:ext uri="{FF2B5EF4-FFF2-40B4-BE49-F238E27FC236}">
                  <a16:creationId xmlns:a16="http://schemas.microsoft.com/office/drawing/2014/main" id="{CCC05A50-11F2-484D-A893-F37D55F11935}"/>
                </a:ext>
              </a:extLst>
            </p:cNvPr>
            <p:cNvSpPr/>
            <p:nvPr/>
          </p:nvSpPr>
          <p:spPr>
            <a:xfrm>
              <a:off x="1970341"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2001" y="11811"/>
                    <a:pt x="176657" y="62548"/>
                    <a:pt x="149352" y="76390"/>
                  </a:cubicBezTo>
                  <a:cubicBezTo>
                    <a:pt x="122047" y="62548"/>
                    <a:pt x="36703" y="11811"/>
                    <a:pt x="9398" y="0"/>
                  </a:cubicBezTo>
                  <a:lnTo>
                    <a:pt x="0" y="1715"/>
                  </a:lnTo>
                  <a:cubicBezTo>
                    <a:pt x="27623" y="23051"/>
                    <a:pt x="122618" y="101918"/>
                    <a:pt x="147066" y="127699"/>
                  </a:cubicBezTo>
                  <a:lnTo>
                    <a:pt x="151638" y="127699"/>
                  </a:lnTo>
                  <a:cubicBezTo>
                    <a:pt x="176149" y="101918"/>
                    <a:pt x="271082"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5" name="Volný tvar: obrazec 974">
              <a:extLst>
                <a:ext uri="{FF2B5EF4-FFF2-40B4-BE49-F238E27FC236}">
                  <a16:creationId xmlns:a16="http://schemas.microsoft.com/office/drawing/2014/main" id="{DF054974-FBE0-4E53-ABAC-3447EABEB8F0}"/>
                </a:ext>
              </a:extLst>
            </p:cNvPr>
            <p:cNvSpPr/>
            <p:nvPr/>
          </p:nvSpPr>
          <p:spPr>
            <a:xfrm>
              <a:off x="2299398" y="3487927"/>
              <a:ext cx="298704" cy="127698"/>
            </a:xfrm>
            <a:custGeom>
              <a:avLst/>
              <a:gdLst>
                <a:gd name="connsiteX0" fmla="*/ 289433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433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3" y="0"/>
                  </a:moveTo>
                  <a:cubicBezTo>
                    <a:pt x="262065" y="11811"/>
                    <a:pt x="176721" y="62548"/>
                    <a:pt x="149416" y="76390"/>
                  </a:cubicBezTo>
                  <a:cubicBezTo>
                    <a:pt x="122111" y="62548"/>
                    <a:pt x="36830" y="11811"/>
                    <a:pt x="9398" y="0"/>
                  </a:cubicBezTo>
                  <a:lnTo>
                    <a:pt x="0" y="1715"/>
                  </a:lnTo>
                  <a:cubicBezTo>
                    <a:pt x="27623" y="23051"/>
                    <a:pt x="122555" y="101918"/>
                    <a:pt x="147066" y="127699"/>
                  </a:cubicBezTo>
                  <a:lnTo>
                    <a:pt x="151638" y="127699"/>
                  </a:lnTo>
                  <a:cubicBezTo>
                    <a:pt x="176086" y="101918"/>
                    <a:pt x="271082" y="23051"/>
                    <a:pt x="298704"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76" name="Volný tvar: obrazec 975">
              <a:extLst>
                <a:ext uri="{FF2B5EF4-FFF2-40B4-BE49-F238E27FC236}">
                  <a16:creationId xmlns:a16="http://schemas.microsoft.com/office/drawing/2014/main" id="{D64F0DB3-E3D7-4360-918B-CEBF0E999A3B}"/>
                </a:ext>
              </a:extLst>
            </p:cNvPr>
            <p:cNvSpPr/>
            <p:nvPr/>
          </p:nvSpPr>
          <p:spPr>
            <a:xfrm>
              <a:off x="2628836"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8"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7" name="Volný tvar: obrazec 976">
              <a:extLst>
                <a:ext uri="{FF2B5EF4-FFF2-40B4-BE49-F238E27FC236}">
                  <a16:creationId xmlns:a16="http://schemas.microsoft.com/office/drawing/2014/main" id="{281E468C-2B67-4AB5-9670-5FF4394E4758}"/>
                </a:ext>
              </a:extLst>
            </p:cNvPr>
            <p:cNvSpPr/>
            <p:nvPr/>
          </p:nvSpPr>
          <p:spPr>
            <a:xfrm>
              <a:off x="295802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78" name="Volný tvar: obrazec 977">
              <a:extLst>
                <a:ext uri="{FF2B5EF4-FFF2-40B4-BE49-F238E27FC236}">
                  <a16:creationId xmlns:a16="http://schemas.microsoft.com/office/drawing/2014/main" id="{D4E2CA65-8E96-4F6D-9908-2AE804C988E2}"/>
                </a:ext>
              </a:extLst>
            </p:cNvPr>
            <p:cNvSpPr/>
            <p:nvPr/>
          </p:nvSpPr>
          <p:spPr>
            <a:xfrm>
              <a:off x="3287395"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79" name="Volný tvar: obrazec 978">
              <a:extLst>
                <a:ext uri="{FF2B5EF4-FFF2-40B4-BE49-F238E27FC236}">
                  <a16:creationId xmlns:a16="http://schemas.microsoft.com/office/drawing/2014/main" id="{4537EA4E-DDE3-4C18-A7CD-52D49CE7C5AE}"/>
                </a:ext>
              </a:extLst>
            </p:cNvPr>
            <p:cNvSpPr/>
            <p:nvPr/>
          </p:nvSpPr>
          <p:spPr>
            <a:xfrm>
              <a:off x="3616515" y="3487927"/>
              <a:ext cx="298703" cy="127698"/>
            </a:xfrm>
            <a:custGeom>
              <a:avLst/>
              <a:gdLst>
                <a:gd name="connsiteX0" fmla="*/ 289369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0" name="Volný tvar: obrazec 979">
              <a:extLst>
                <a:ext uri="{FF2B5EF4-FFF2-40B4-BE49-F238E27FC236}">
                  <a16:creationId xmlns:a16="http://schemas.microsoft.com/office/drawing/2014/main" id="{EB7173DD-6B45-4D5F-9B0F-7E49D9B90658}"/>
                </a:ext>
              </a:extLst>
            </p:cNvPr>
            <p:cNvSpPr/>
            <p:nvPr/>
          </p:nvSpPr>
          <p:spPr>
            <a:xfrm>
              <a:off x="3945890"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8"/>
                    <a:pt x="149352" y="76390"/>
                  </a:cubicBezTo>
                  <a:cubicBezTo>
                    <a:pt x="122047"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1" name="Volný tvar: obrazec 980">
              <a:extLst>
                <a:ext uri="{FF2B5EF4-FFF2-40B4-BE49-F238E27FC236}">
                  <a16:creationId xmlns:a16="http://schemas.microsoft.com/office/drawing/2014/main" id="{7BB73857-DFFE-4575-83E2-3C5ED89F6EB6}"/>
                </a:ext>
              </a:extLst>
            </p:cNvPr>
            <p:cNvSpPr/>
            <p:nvPr/>
          </p:nvSpPr>
          <p:spPr>
            <a:xfrm>
              <a:off x="4275010"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638" y="127699"/>
                  </a:lnTo>
                  <a:cubicBezTo>
                    <a:pt x="176149"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2" name="Volný tvar: obrazec 981">
              <a:extLst>
                <a:ext uri="{FF2B5EF4-FFF2-40B4-BE49-F238E27FC236}">
                  <a16:creationId xmlns:a16="http://schemas.microsoft.com/office/drawing/2014/main" id="{3DF34C29-BA37-4FE7-BD78-AD67E45CC30A}"/>
                </a:ext>
              </a:extLst>
            </p:cNvPr>
            <p:cNvSpPr/>
            <p:nvPr/>
          </p:nvSpPr>
          <p:spPr>
            <a:xfrm>
              <a:off x="4604321"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657" y="62548"/>
                    <a:pt x="149415" y="76390"/>
                  </a:cubicBezTo>
                  <a:cubicBezTo>
                    <a:pt x="122110" y="62548"/>
                    <a:pt x="36830"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983" name="Volný tvar: obrazec 982">
              <a:extLst>
                <a:ext uri="{FF2B5EF4-FFF2-40B4-BE49-F238E27FC236}">
                  <a16:creationId xmlns:a16="http://schemas.microsoft.com/office/drawing/2014/main" id="{332937EC-7EF6-45D7-9148-DAB8FB255683}"/>
                </a:ext>
              </a:extLst>
            </p:cNvPr>
            <p:cNvSpPr/>
            <p:nvPr/>
          </p:nvSpPr>
          <p:spPr>
            <a:xfrm>
              <a:off x="4933505"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66" y="11811"/>
                    <a:pt x="9398" y="0"/>
                  </a:cubicBezTo>
                  <a:lnTo>
                    <a:pt x="0" y="1715"/>
                  </a:lnTo>
                  <a:cubicBezTo>
                    <a:pt x="27623" y="23051"/>
                    <a:pt x="122555" y="101918"/>
                    <a:pt x="147066" y="127699"/>
                  </a:cubicBezTo>
                  <a:lnTo>
                    <a:pt x="151702" y="127699"/>
                  </a:lnTo>
                  <a:cubicBezTo>
                    <a:pt x="176149" y="101918"/>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4" name="Volný tvar: obrazec 983">
              <a:extLst>
                <a:ext uri="{FF2B5EF4-FFF2-40B4-BE49-F238E27FC236}">
                  <a16:creationId xmlns:a16="http://schemas.microsoft.com/office/drawing/2014/main" id="{7DD09B2A-0E6E-4A68-8BF4-AB68D01CDA51}"/>
                </a:ext>
              </a:extLst>
            </p:cNvPr>
            <p:cNvSpPr/>
            <p:nvPr/>
          </p:nvSpPr>
          <p:spPr>
            <a:xfrm>
              <a:off x="526275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85" name="Volný tvar: obrazec 984">
              <a:extLst>
                <a:ext uri="{FF2B5EF4-FFF2-40B4-BE49-F238E27FC236}">
                  <a16:creationId xmlns:a16="http://schemas.microsoft.com/office/drawing/2014/main" id="{3BE4517E-893A-48DC-B33A-759D2416E618}"/>
                </a:ext>
              </a:extLst>
            </p:cNvPr>
            <p:cNvSpPr/>
            <p:nvPr/>
          </p:nvSpPr>
          <p:spPr>
            <a:xfrm>
              <a:off x="5592000" y="3250437"/>
              <a:ext cx="298703" cy="127635"/>
            </a:xfrm>
            <a:custGeom>
              <a:avLst/>
              <a:gdLst>
                <a:gd name="connsiteX0" fmla="*/ 289370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484"/>
                    <a:pt x="149415" y="76327"/>
                  </a:cubicBezTo>
                  <a:cubicBezTo>
                    <a:pt x="122110"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6" name="Volný tvar: obrazec 985">
              <a:extLst>
                <a:ext uri="{FF2B5EF4-FFF2-40B4-BE49-F238E27FC236}">
                  <a16:creationId xmlns:a16="http://schemas.microsoft.com/office/drawing/2014/main" id="{AEF6DE4F-5470-4F5B-A5B7-57D5908A5B4A}"/>
                </a:ext>
              </a:extLst>
            </p:cNvPr>
            <p:cNvSpPr/>
            <p:nvPr/>
          </p:nvSpPr>
          <p:spPr>
            <a:xfrm>
              <a:off x="5921184" y="325043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7" name="Volný tvar: obrazec 986">
              <a:extLst>
                <a:ext uri="{FF2B5EF4-FFF2-40B4-BE49-F238E27FC236}">
                  <a16:creationId xmlns:a16="http://schemas.microsoft.com/office/drawing/2014/main" id="{53F60923-3C12-485D-BCB9-E3A39ED761D9}"/>
                </a:ext>
              </a:extLst>
            </p:cNvPr>
            <p:cNvSpPr/>
            <p:nvPr/>
          </p:nvSpPr>
          <p:spPr>
            <a:xfrm>
              <a:off x="6250559" y="3250437"/>
              <a:ext cx="298767" cy="127635"/>
            </a:xfrm>
            <a:custGeom>
              <a:avLst/>
              <a:gdLst>
                <a:gd name="connsiteX0" fmla="*/ 289370 w 298767"/>
                <a:gd name="connsiteY0" fmla="*/ 0 h 127635"/>
                <a:gd name="connsiteX1" fmla="*/ 149415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484"/>
                    <a:pt x="149415" y="76327"/>
                  </a:cubicBezTo>
                  <a:cubicBezTo>
                    <a:pt x="122110" y="62484"/>
                    <a:pt x="36830" y="11748"/>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88" name="Volný tvar: obrazec 987">
              <a:extLst>
                <a:ext uri="{FF2B5EF4-FFF2-40B4-BE49-F238E27FC236}">
                  <a16:creationId xmlns:a16="http://schemas.microsoft.com/office/drawing/2014/main" id="{D756B390-C44E-4E01-A497-41973BDCB990}"/>
                </a:ext>
              </a:extLst>
            </p:cNvPr>
            <p:cNvSpPr/>
            <p:nvPr/>
          </p:nvSpPr>
          <p:spPr>
            <a:xfrm>
              <a:off x="6579679" y="3250437"/>
              <a:ext cx="298703" cy="127635"/>
            </a:xfrm>
            <a:custGeom>
              <a:avLst/>
              <a:gdLst>
                <a:gd name="connsiteX0" fmla="*/ 289433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989" name="Volný tvar: obrazec 988">
              <a:extLst>
                <a:ext uri="{FF2B5EF4-FFF2-40B4-BE49-F238E27FC236}">
                  <a16:creationId xmlns:a16="http://schemas.microsoft.com/office/drawing/2014/main" id="{15C76A95-97B2-4EFA-ABEE-2AAFDFD2C1F6}"/>
                </a:ext>
              </a:extLst>
            </p:cNvPr>
            <p:cNvSpPr/>
            <p:nvPr/>
          </p:nvSpPr>
          <p:spPr>
            <a:xfrm>
              <a:off x="6909117"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02" y="11748"/>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0" name="Volný tvar: obrazec 989">
              <a:extLst>
                <a:ext uri="{FF2B5EF4-FFF2-40B4-BE49-F238E27FC236}">
                  <a16:creationId xmlns:a16="http://schemas.microsoft.com/office/drawing/2014/main" id="{E2F85A12-26F9-4AC8-8088-43DBA9997697}"/>
                </a:ext>
              </a:extLst>
            </p:cNvPr>
            <p:cNvSpPr/>
            <p:nvPr/>
          </p:nvSpPr>
          <p:spPr>
            <a:xfrm>
              <a:off x="7238301" y="325043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1" name="Volný tvar: obrazec 990">
              <a:extLst>
                <a:ext uri="{FF2B5EF4-FFF2-40B4-BE49-F238E27FC236}">
                  <a16:creationId xmlns:a16="http://schemas.microsoft.com/office/drawing/2014/main" id="{3ECA622A-4F15-4DDE-9A33-72A5D1403A8A}"/>
                </a:ext>
              </a:extLst>
            </p:cNvPr>
            <p:cNvSpPr/>
            <p:nvPr/>
          </p:nvSpPr>
          <p:spPr>
            <a:xfrm>
              <a:off x="7567548" y="325043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2" name="Volný tvar: obrazec 991">
              <a:extLst>
                <a:ext uri="{FF2B5EF4-FFF2-40B4-BE49-F238E27FC236}">
                  <a16:creationId xmlns:a16="http://schemas.microsoft.com/office/drawing/2014/main" id="{6DDA0943-2F1F-484B-91EC-9B070DA84569}"/>
                </a:ext>
              </a:extLst>
            </p:cNvPr>
            <p:cNvSpPr/>
            <p:nvPr/>
          </p:nvSpPr>
          <p:spPr>
            <a:xfrm>
              <a:off x="7896732"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3" name="Volný tvar: obrazec 992">
              <a:extLst>
                <a:ext uri="{FF2B5EF4-FFF2-40B4-BE49-F238E27FC236}">
                  <a16:creationId xmlns:a16="http://schemas.microsoft.com/office/drawing/2014/main" id="{AFC48AF6-7601-4B2E-913B-8B4945617EA8}"/>
                </a:ext>
              </a:extLst>
            </p:cNvPr>
            <p:cNvSpPr/>
            <p:nvPr/>
          </p:nvSpPr>
          <p:spPr>
            <a:xfrm>
              <a:off x="8226107" y="325043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67"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4" name="Volný tvar: obrazec 993">
              <a:extLst>
                <a:ext uri="{FF2B5EF4-FFF2-40B4-BE49-F238E27FC236}">
                  <a16:creationId xmlns:a16="http://schemas.microsoft.com/office/drawing/2014/main" id="{497600CB-1EB9-4056-B1FB-2D16D4DE1E89}"/>
                </a:ext>
              </a:extLst>
            </p:cNvPr>
            <p:cNvSpPr/>
            <p:nvPr/>
          </p:nvSpPr>
          <p:spPr>
            <a:xfrm>
              <a:off x="8884666"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5" name="Volný tvar: obrazec 994">
              <a:extLst>
                <a:ext uri="{FF2B5EF4-FFF2-40B4-BE49-F238E27FC236}">
                  <a16:creationId xmlns:a16="http://schemas.microsoft.com/office/drawing/2014/main" id="{49F03AAA-168C-43C4-8718-5F08C395B932}"/>
                </a:ext>
              </a:extLst>
            </p:cNvPr>
            <p:cNvSpPr/>
            <p:nvPr/>
          </p:nvSpPr>
          <p:spPr>
            <a:xfrm>
              <a:off x="9213722" y="325043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6" name="Volný tvar: obrazec 995">
              <a:extLst>
                <a:ext uri="{FF2B5EF4-FFF2-40B4-BE49-F238E27FC236}">
                  <a16:creationId xmlns:a16="http://schemas.microsoft.com/office/drawing/2014/main" id="{3A3261AD-8DFF-4E43-954F-385413BD193A}"/>
                </a:ext>
              </a:extLst>
            </p:cNvPr>
            <p:cNvSpPr/>
            <p:nvPr/>
          </p:nvSpPr>
          <p:spPr>
            <a:xfrm>
              <a:off x="5262753" y="3487927"/>
              <a:ext cx="298703" cy="127698"/>
            </a:xfrm>
            <a:custGeom>
              <a:avLst/>
              <a:gdLst>
                <a:gd name="connsiteX0" fmla="*/ 289306 w 298703"/>
                <a:gd name="connsiteY0" fmla="*/ 0 h 127698"/>
                <a:gd name="connsiteX1" fmla="*/ 149352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149"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997" name="Volný tvar: obrazec 996">
              <a:extLst>
                <a:ext uri="{FF2B5EF4-FFF2-40B4-BE49-F238E27FC236}">
                  <a16:creationId xmlns:a16="http://schemas.microsoft.com/office/drawing/2014/main" id="{68F5200E-5BF1-4067-8420-F713E7F5F489}"/>
                </a:ext>
              </a:extLst>
            </p:cNvPr>
            <p:cNvSpPr/>
            <p:nvPr/>
          </p:nvSpPr>
          <p:spPr>
            <a:xfrm>
              <a:off x="5592000" y="3487927"/>
              <a:ext cx="298703" cy="127698"/>
            </a:xfrm>
            <a:custGeom>
              <a:avLst/>
              <a:gdLst>
                <a:gd name="connsiteX0" fmla="*/ 289370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6 w 298703"/>
                <a:gd name="connsiteY4" fmla="*/ 127699 h 127698"/>
                <a:gd name="connsiteX5" fmla="*/ 151638 w 298703"/>
                <a:gd name="connsiteY5" fmla="*/ 127699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721" y="62548"/>
                    <a:pt x="149415" y="76390"/>
                  </a:cubicBezTo>
                  <a:cubicBezTo>
                    <a:pt x="122110" y="62548"/>
                    <a:pt x="36766"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8" name="Volný tvar: obrazec 997">
              <a:extLst>
                <a:ext uri="{FF2B5EF4-FFF2-40B4-BE49-F238E27FC236}">
                  <a16:creationId xmlns:a16="http://schemas.microsoft.com/office/drawing/2014/main" id="{6735119C-8359-4DDD-887D-2BE79B74AD44}"/>
                </a:ext>
              </a:extLst>
            </p:cNvPr>
            <p:cNvSpPr/>
            <p:nvPr/>
          </p:nvSpPr>
          <p:spPr>
            <a:xfrm>
              <a:off x="5921184" y="3487927"/>
              <a:ext cx="298767" cy="127698"/>
            </a:xfrm>
            <a:custGeom>
              <a:avLst/>
              <a:gdLst>
                <a:gd name="connsiteX0" fmla="*/ 289370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702 w 298767"/>
                <a:gd name="connsiteY5" fmla="*/ 127699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8"/>
                    <a:pt x="149352" y="76390"/>
                  </a:cubicBezTo>
                  <a:cubicBezTo>
                    <a:pt x="122047" y="62548"/>
                    <a:pt x="36703" y="11811"/>
                    <a:pt x="9398" y="0"/>
                  </a:cubicBezTo>
                  <a:lnTo>
                    <a:pt x="0" y="1715"/>
                  </a:lnTo>
                  <a:cubicBezTo>
                    <a:pt x="27623" y="23051"/>
                    <a:pt x="122555" y="101918"/>
                    <a:pt x="147066" y="127699"/>
                  </a:cubicBezTo>
                  <a:lnTo>
                    <a:pt x="151702" y="127699"/>
                  </a:lnTo>
                  <a:cubicBezTo>
                    <a:pt x="176213" y="101918"/>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999" name="Volný tvar: obrazec 998">
              <a:extLst>
                <a:ext uri="{FF2B5EF4-FFF2-40B4-BE49-F238E27FC236}">
                  <a16:creationId xmlns:a16="http://schemas.microsoft.com/office/drawing/2014/main" id="{D5D33FF8-F0C4-4E3C-AF9F-29A1BA3DB871}"/>
                </a:ext>
              </a:extLst>
            </p:cNvPr>
            <p:cNvSpPr/>
            <p:nvPr/>
          </p:nvSpPr>
          <p:spPr>
            <a:xfrm>
              <a:off x="6250559" y="3487927"/>
              <a:ext cx="298767" cy="127698"/>
            </a:xfrm>
            <a:custGeom>
              <a:avLst/>
              <a:gdLst>
                <a:gd name="connsiteX0" fmla="*/ 289370 w 298767"/>
                <a:gd name="connsiteY0" fmla="*/ 0 h 127698"/>
                <a:gd name="connsiteX1" fmla="*/ 149415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0" y="62548"/>
                    <a:pt x="149415" y="76390"/>
                  </a:cubicBezTo>
                  <a:cubicBezTo>
                    <a:pt x="122110" y="62548"/>
                    <a:pt x="36830" y="11811"/>
                    <a:pt x="9398" y="0"/>
                  </a:cubicBezTo>
                  <a:lnTo>
                    <a:pt x="0" y="1715"/>
                  </a:lnTo>
                  <a:cubicBezTo>
                    <a:pt x="27622" y="23051"/>
                    <a:pt x="122618" y="101918"/>
                    <a:pt x="147066" y="127699"/>
                  </a:cubicBezTo>
                  <a:lnTo>
                    <a:pt x="151638" y="127699"/>
                  </a:lnTo>
                  <a:cubicBezTo>
                    <a:pt x="176149" y="101918"/>
                    <a:pt x="271082"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0" name="Volný tvar: obrazec 999">
              <a:extLst>
                <a:ext uri="{FF2B5EF4-FFF2-40B4-BE49-F238E27FC236}">
                  <a16:creationId xmlns:a16="http://schemas.microsoft.com/office/drawing/2014/main" id="{49CAA62F-1CB1-479F-A3FD-A3A796FCECD0}"/>
                </a:ext>
              </a:extLst>
            </p:cNvPr>
            <p:cNvSpPr/>
            <p:nvPr/>
          </p:nvSpPr>
          <p:spPr>
            <a:xfrm>
              <a:off x="6579679" y="3487927"/>
              <a:ext cx="298703" cy="127698"/>
            </a:xfrm>
            <a:custGeom>
              <a:avLst/>
              <a:gdLst>
                <a:gd name="connsiteX0" fmla="*/ 289433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433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433" y="0"/>
                  </a:moveTo>
                  <a:cubicBezTo>
                    <a:pt x="262064" y="11811"/>
                    <a:pt x="176720" y="62548"/>
                    <a:pt x="149415" y="76390"/>
                  </a:cubicBezTo>
                  <a:cubicBezTo>
                    <a:pt x="122110" y="62548"/>
                    <a:pt x="36766" y="11811"/>
                    <a:pt x="9398" y="0"/>
                  </a:cubicBezTo>
                  <a:lnTo>
                    <a:pt x="0" y="1715"/>
                  </a:lnTo>
                  <a:cubicBezTo>
                    <a:pt x="27622" y="23051"/>
                    <a:pt x="122555" y="101918"/>
                    <a:pt x="147065" y="127699"/>
                  </a:cubicBezTo>
                  <a:lnTo>
                    <a:pt x="151638" y="127699"/>
                  </a:lnTo>
                  <a:cubicBezTo>
                    <a:pt x="176085" y="101918"/>
                    <a:pt x="271081" y="23051"/>
                    <a:pt x="298703" y="1715"/>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01" name="Volný tvar: obrazec 1000">
              <a:extLst>
                <a:ext uri="{FF2B5EF4-FFF2-40B4-BE49-F238E27FC236}">
                  <a16:creationId xmlns:a16="http://schemas.microsoft.com/office/drawing/2014/main" id="{1ACE0425-7F65-400F-A0AE-228484856183}"/>
                </a:ext>
              </a:extLst>
            </p:cNvPr>
            <p:cNvSpPr/>
            <p:nvPr/>
          </p:nvSpPr>
          <p:spPr>
            <a:xfrm>
              <a:off x="6909117"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8"/>
                    <a:pt x="149351" y="76390"/>
                  </a:cubicBezTo>
                  <a:cubicBezTo>
                    <a:pt x="122047" y="62548"/>
                    <a:pt x="36702" y="11811"/>
                    <a:pt x="9398" y="0"/>
                  </a:cubicBezTo>
                  <a:lnTo>
                    <a:pt x="0" y="1715"/>
                  </a:lnTo>
                  <a:cubicBezTo>
                    <a:pt x="27622" y="23051"/>
                    <a:pt x="122618" y="101918"/>
                    <a:pt x="147065" y="127699"/>
                  </a:cubicBezTo>
                  <a:lnTo>
                    <a:pt x="151638" y="127699"/>
                  </a:lnTo>
                  <a:cubicBezTo>
                    <a:pt x="176085"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2" name="Volný tvar: obrazec 1001">
              <a:extLst>
                <a:ext uri="{FF2B5EF4-FFF2-40B4-BE49-F238E27FC236}">
                  <a16:creationId xmlns:a16="http://schemas.microsoft.com/office/drawing/2014/main" id="{8D8F06C8-1BEB-4021-B5A3-350231863074}"/>
                </a:ext>
              </a:extLst>
            </p:cNvPr>
            <p:cNvSpPr/>
            <p:nvPr/>
          </p:nvSpPr>
          <p:spPr>
            <a:xfrm>
              <a:off x="7238301" y="3487927"/>
              <a:ext cx="298704" cy="127698"/>
            </a:xfrm>
            <a:custGeom>
              <a:avLst/>
              <a:gdLst>
                <a:gd name="connsiteX0" fmla="*/ 289306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8"/>
                    <a:pt x="149352" y="76390"/>
                  </a:cubicBezTo>
                  <a:cubicBezTo>
                    <a:pt x="122047" y="62548"/>
                    <a:pt x="36703" y="11811"/>
                    <a:pt x="9398" y="0"/>
                  </a:cubicBezTo>
                  <a:lnTo>
                    <a:pt x="0" y="1715"/>
                  </a:lnTo>
                  <a:cubicBezTo>
                    <a:pt x="27622" y="23051"/>
                    <a:pt x="122555" y="101918"/>
                    <a:pt x="147066" y="127699"/>
                  </a:cubicBezTo>
                  <a:lnTo>
                    <a:pt x="151638" y="127699"/>
                  </a:lnTo>
                  <a:cubicBezTo>
                    <a:pt x="176085" y="101918"/>
                    <a:pt x="271081"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3" name="Volný tvar: obrazec 1002">
              <a:extLst>
                <a:ext uri="{FF2B5EF4-FFF2-40B4-BE49-F238E27FC236}">
                  <a16:creationId xmlns:a16="http://schemas.microsoft.com/office/drawing/2014/main" id="{339B889B-0053-45E8-B65B-C4F79749FEAF}"/>
                </a:ext>
              </a:extLst>
            </p:cNvPr>
            <p:cNvSpPr/>
            <p:nvPr/>
          </p:nvSpPr>
          <p:spPr>
            <a:xfrm>
              <a:off x="7567548" y="3487927"/>
              <a:ext cx="298704" cy="127698"/>
            </a:xfrm>
            <a:custGeom>
              <a:avLst/>
              <a:gdLst>
                <a:gd name="connsiteX0" fmla="*/ 289370 w 298704"/>
                <a:gd name="connsiteY0" fmla="*/ 0 h 127698"/>
                <a:gd name="connsiteX1" fmla="*/ 149416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65" y="11811"/>
                    <a:pt x="176657" y="62548"/>
                    <a:pt x="149416" y="76390"/>
                  </a:cubicBezTo>
                  <a:cubicBezTo>
                    <a:pt x="122110"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4" name="Volný tvar: obrazec 1003">
              <a:extLst>
                <a:ext uri="{FF2B5EF4-FFF2-40B4-BE49-F238E27FC236}">
                  <a16:creationId xmlns:a16="http://schemas.microsoft.com/office/drawing/2014/main" id="{82982E52-EC61-40D1-B462-E25E6F2A8FD9}"/>
                </a:ext>
              </a:extLst>
            </p:cNvPr>
            <p:cNvSpPr/>
            <p:nvPr/>
          </p:nvSpPr>
          <p:spPr>
            <a:xfrm>
              <a:off x="7896732"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5" name="Volný tvar: obrazec 1004">
              <a:extLst>
                <a:ext uri="{FF2B5EF4-FFF2-40B4-BE49-F238E27FC236}">
                  <a16:creationId xmlns:a16="http://schemas.microsoft.com/office/drawing/2014/main" id="{4331B50C-AC00-4CF4-8FBE-EA003087042B}"/>
                </a:ext>
              </a:extLst>
            </p:cNvPr>
            <p:cNvSpPr/>
            <p:nvPr/>
          </p:nvSpPr>
          <p:spPr>
            <a:xfrm>
              <a:off x="8226107" y="3487927"/>
              <a:ext cx="298704" cy="127698"/>
            </a:xfrm>
            <a:custGeom>
              <a:avLst/>
              <a:gdLst>
                <a:gd name="connsiteX0" fmla="*/ 289306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8"/>
                    <a:pt x="149352" y="76390"/>
                  </a:cubicBezTo>
                  <a:cubicBezTo>
                    <a:pt x="122048" y="62548"/>
                    <a:pt x="36767" y="11811"/>
                    <a:pt x="9399" y="0"/>
                  </a:cubicBezTo>
                  <a:lnTo>
                    <a:pt x="0" y="1715"/>
                  </a:lnTo>
                  <a:cubicBezTo>
                    <a:pt x="27623" y="23051"/>
                    <a:pt x="122555" y="101918"/>
                    <a:pt x="147066" y="127699"/>
                  </a:cubicBezTo>
                  <a:lnTo>
                    <a:pt x="151638" y="127699"/>
                  </a:lnTo>
                  <a:cubicBezTo>
                    <a:pt x="176149" y="101918"/>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06" name="Volný tvar: obrazec 1005">
              <a:extLst>
                <a:ext uri="{FF2B5EF4-FFF2-40B4-BE49-F238E27FC236}">
                  <a16:creationId xmlns:a16="http://schemas.microsoft.com/office/drawing/2014/main" id="{21DBB3ED-1879-4CB1-9D80-FE2C3909999C}"/>
                </a:ext>
              </a:extLst>
            </p:cNvPr>
            <p:cNvSpPr/>
            <p:nvPr/>
          </p:nvSpPr>
          <p:spPr>
            <a:xfrm>
              <a:off x="8555228"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07" name="Volný tvar: obrazec 1006">
              <a:extLst>
                <a:ext uri="{FF2B5EF4-FFF2-40B4-BE49-F238E27FC236}">
                  <a16:creationId xmlns:a16="http://schemas.microsoft.com/office/drawing/2014/main" id="{4C97655B-EE28-42A1-9C40-E15F3EBE0D99}"/>
                </a:ext>
              </a:extLst>
            </p:cNvPr>
            <p:cNvSpPr/>
            <p:nvPr/>
          </p:nvSpPr>
          <p:spPr>
            <a:xfrm>
              <a:off x="9213722" y="3487927"/>
              <a:ext cx="298704" cy="127698"/>
            </a:xfrm>
            <a:custGeom>
              <a:avLst/>
              <a:gdLst>
                <a:gd name="connsiteX0" fmla="*/ 289370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352" y="76390"/>
                  </a:cubicBezTo>
                  <a:cubicBezTo>
                    <a:pt x="122047" y="62548"/>
                    <a:pt x="36767" y="11811"/>
                    <a:pt x="9398" y="0"/>
                  </a:cubicBezTo>
                  <a:lnTo>
                    <a:pt x="0" y="1715"/>
                  </a:lnTo>
                  <a:cubicBezTo>
                    <a:pt x="27622" y="23051"/>
                    <a:pt x="122555" y="101918"/>
                    <a:pt x="147066" y="127699"/>
                  </a:cubicBezTo>
                  <a:lnTo>
                    <a:pt x="151638" y="127699"/>
                  </a:lnTo>
                  <a:cubicBezTo>
                    <a:pt x="176085"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8" name="Volný tvar: obrazec 1007">
              <a:extLst>
                <a:ext uri="{FF2B5EF4-FFF2-40B4-BE49-F238E27FC236}">
                  <a16:creationId xmlns:a16="http://schemas.microsoft.com/office/drawing/2014/main" id="{0F720126-18C7-48A6-ACF5-BCED07433E7A}"/>
                </a:ext>
              </a:extLst>
            </p:cNvPr>
            <p:cNvSpPr/>
            <p:nvPr/>
          </p:nvSpPr>
          <p:spPr>
            <a:xfrm>
              <a:off x="9542906" y="3250437"/>
              <a:ext cx="298704" cy="127635"/>
            </a:xfrm>
            <a:custGeom>
              <a:avLst/>
              <a:gdLst>
                <a:gd name="connsiteX0" fmla="*/ 289370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09" name="Volný tvar: obrazec 1008">
              <a:extLst>
                <a:ext uri="{FF2B5EF4-FFF2-40B4-BE49-F238E27FC236}">
                  <a16:creationId xmlns:a16="http://schemas.microsoft.com/office/drawing/2014/main" id="{D6DA349F-BA19-463B-B506-27801CB0C33D}"/>
                </a:ext>
              </a:extLst>
            </p:cNvPr>
            <p:cNvSpPr/>
            <p:nvPr/>
          </p:nvSpPr>
          <p:spPr>
            <a:xfrm>
              <a:off x="9872154" y="325043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1" y="76327"/>
                  </a:cubicBezTo>
                  <a:cubicBezTo>
                    <a:pt x="122047" y="62484"/>
                    <a:pt x="36702"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0" name="Volný tvar: obrazec 1009">
              <a:extLst>
                <a:ext uri="{FF2B5EF4-FFF2-40B4-BE49-F238E27FC236}">
                  <a16:creationId xmlns:a16="http://schemas.microsoft.com/office/drawing/2014/main" id="{6EC79A20-EFB3-4BE5-99C7-0316095538EA}"/>
                </a:ext>
              </a:extLst>
            </p:cNvPr>
            <p:cNvSpPr/>
            <p:nvPr/>
          </p:nvSpPr>
          <p:spPr>
            <a:xfrm>
              <a:off x="10201402"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1" name="Volný tvar: obrazec 1010">
              <a:extLst>
                <a:ext uri="{FF2B5EF4-FFF2-40B4-BE49-F238E27FC236}">
                  <a16:creationId xmlns:a16="http://schemas.microsoft.com/office/drawing/2014/main" id="{CD4821C7-75A7-4B71-A884-1C3F6D4426A7}"/>
                </a:ext>
              </a:extLst>
            </p:cNvPr>
            <p:cNvSpPr/>
            <p:nvPr/>
          </p:nvSpPr>
          <p:spPr>
            <a:xfrm>
              <a:off x="10860023" y="325043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9" y="101854"/>
                    <a:pt x="147066" y="127635"/>
                  </a:cubicBezTo>
                  <a:lnTo>
                    <a:pt x="151638" y="127635"/>
                  </a:lnTo>
                  <a:cubicBezTo>
                    <a:pt x="176149" y="101854"/>
                    <a:pt x="271082"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2" name="Volný tvar: obrazec 1011">
              <a:extLst>
                <a:ext uri="{FF2B5EF4-FFF2-40B4-BE49-F238E27FC236}">
                  <a16:creationId xmlns:a16="http://schemas.microsoft.com/office/drawing/2014/main" id="{98741AB1-2C77-4329-A89C-B5D222D80CA7}"/>
                </a:ext>
              </a:extLst>
            </p:cNvPr>
            <p:cNvSpPr/>
            <p:nvPr/>
          </p:nvSpPr>
          <p:spPr>
            <a:xfrm>
              <a:off x="11189144" y="3250437"/>
              <a:ext cx="298704" cy="127635"/>
            </a:xfrm>
            <a:custGeom>
              <a:avLst/>
              <a:gdLst>
                <a:gd name="connsiteX0" fmla="*/ 289370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8" y="62484"/>
                    <a:pt x="36703" y="11748"/>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3" name="Volný tvar: obrazec 1012">
              <a:extLst>
                <a:ext uri="{FF2B5EF4-FFF2-40B4-BE49-F238E27FC236}">
                  <a16:creationId xmlns:a16="http://schemas.microsoft.com/office/drawing/2014/main" id="{316F9E45-3658-4E48-B044-3B0332DE34F1}"/>
                </a:ext>
              </a:extLst>
            </p:cNvPr>
            <p:cNvSpPr/>
            <p:nvPr/>
          </p:nvSpPr>
          <p:spPr>
            <a:xfrm>
              <a:off x="11518455" y="325043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484"/>
                    <a:pt x="149415" y="76327"/>
                  </a:cubicBezTo>
                  <a:cubicBezTo>
                    <a:pt x="122110" y="62484"/>
                    <a:pt x="36830"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4" name="Volný tvar: obrazec 1013">
              <a:extLst>
                <a:ext uri="{FF2B5EF4-FFF2-40B4-BE49-F238E27FC236}">
                  <a16:creationId xmlns:a16="http://schemas.microsoft.com/office/drawing/2014/main" id="{AD992EDB-190D-4B2F-81C6-1C6B9C964108}"/>
                </a:ext>
              </a:extLst>
            </p:cNvPr>
            <p:cNvSpPr/>
            <p:nvPr/>
          </p:nvSpPr>
          <p:spPr>
            <a:xfrm>
              <a:off x="9542906" y="3487927"/>
              <a:ext cx="298704" cy="127698"/>
            </a:xfrm>
            <a:custGeom>
              <a:avLst/>
              <a:gdLst>
                <a:gd name="connsiteX0" fmla="*/ 289370 w 298704"/>
                <a:gd name="connsiteY0" fmla="*/ 0 h 127698"/>
                <a:gd name="connsiteX1" fmla="*/ 149416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8"/>
                    <a:pt x="149416" y="76390"/>
                  </a:cubicBezTo>
                  <a:cubicBezTo>
                    <a:pt x="122111" y="62548"/>
                    <a:pt x="36767" y="11811"/>
                    <a:pt x="9399" y="0"/>
                  </a:cubicBezTo>
                  <a:lnTo>
                    <a:pt x="0" y="1715"/>
                  </a:lnTo>
                  <a:cubicBezTo>
                    <a:pt x="27623" y="23051"/>
                    <a:pt x="122555" y="101918"/>
                    <a:pt x="147066" y="127699"/>
                  </a:cubicBezTo>
                  <a:lnTo>
                    <a:pt x="151638" y="127699"/>
                  </a:lnTo>
                  <a:cubicBezTo>
                    <a:pt x="176086" y="101918"/>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5" name="Volný tvar: obrazec 1014">
              <a:extLst>
                <a:ext uri="{FF2B5EF4-FFF2-40B4-BE49-F238E27FC236}">
                  <a16:creationId xmlns:a16="http://schemas.microsoft.com/office/drawing/2014/main" id="{033913F1-E529-4BED-B3AE-0B59A28F5A61}"/>
                </a:ext>
              </a:extLst>
            </p:cNvPr>
            <p:cNvSpPr/>
            <p:nvPr/>
          </p:nvSpPr>
          <p:spPr>
            <a:xfrm>
              <a:off x="9872154"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6" name="Volný tvar: obrazec 1015">
              <a:extLst>
                <a:ext uri="{FF2B5EF4-FFF2-40B4-BE49-F238E27FC236}">
                  <a16:creationId xmlns:a16="http://schemas.microsoft.com/office/drawing/2014/main" id="{DC8B7C58-CBAC-45E2-8531-CA3F2D082EAA}"/>
                </a:ext>
              </a:extLst>
            </p:cNvPr>
            <p:cNvSpPr/>
            <p:nvPr/>
          </p:nvSpPr>
          <p:spPr>
            <a:xfrm>
              <a:off x="10530649" y="3487927"/>
              <a:ext cx="298704" cy="127698"/>
            </a:xfrm>
            <a:custGeom>
              <a:avLst/>
              <a:gdLst>
                <a:gd name="connsiteX0" fmla="*/ 289369 w 298704"/>
                <a:gd name="connsiteY0" fmla="*/ 0 h 127698"/>
                <a:gd name="connsiteX1" fmla="*/ 149352 w 298704"/>
                <a:gd name="connsiteY1" fmla="*/ 76390 h 127698"/>
                <a:gd name="connsiteX2" fmla="*/ 9398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8"/>
                    <a:pt x="149352" y="76390"/>
                  </a:cubicBezTo>
                  <a:cubicBezTo>
                    <a:pt x="122047" y="62548"/>
                    <a:pt x="36767" y="11811"/>
                    <a:pt x="9398" y="0"/>
                  </a:cubicBezTo>
                  <a:lnTo>
                    <a:pt x="0" y="1715"/>
                  </a:lnTo>
                  <a:cubicBezTo>
                    <a:pt x="27622" y="23051"/>
                    <a:pt x="122555" y="101918"/>
                    <a:pt x="147066" y="127699"/>
                  </a:cubicBezTo>
                  <a:lnTo>
                    <a:pt x="151638" y="127699"/>
                  </a:lnTo>
                  <a:cubicBezTo>
                    <a:pt x="176149" y="101918"/>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17" name="Volný tvar: obrazec 1016">
              <a:extLst>
                <a:ext uri="{FF2B5EF4-FFF2-40B4-BE49-F238E27FC236}">
                  <a16:creationId xmlns:a16="http://schemas.microsoft.com/office/drawing/2014/main" id="{990A419C-B08B-48A4-83BA-7A07044BA2E6}"/>
                </a:ext>
              </a:extLst>
            </p:cNvPr>
            <p:cNvSpPr/>
            <p:nvPr/>
          </p:nvSpPr>
          <p:spPr>
            <a:xfrm>
              <a:off x="10860023" y="3487927"/>
              <a:ext cx="298767" cy="127698"/>
            </a:xfrm>
            <a:custGeom>
              <a:avLst/>
              <a:gdLst>
                <a:gd name="connsiteX0" fmla="*/ 289306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6 w 298767"/>
                <a:gd name="connsiteY4" fmla="*/ 127699 h 127698"/>
                <a:gd name="connsiteX5" fmla="*/ 151638 w 298767"/>
                <a:gd name="connsiteY5" fmla="*/ 127699 h 127698"/>
                <a:gd name="connsiteX6" fmla="*/ 298768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8"/>
                    <a:pt x="149352" y="76390"/>
                  </a:cubicBezTo>
                  <a:cubicBezTo>
                    <a:pt x="122047" y="62548"/>
                    <a:pt x="36767" y="11811"/>
                    <a:pt x="9398" y="0"/>
                  </a:cubicBezTo>
                  <a:lnTo>
                    <a:pt x="0" y="1715"/>
                  </a:lnTo>
                  <a:cubicBezTo>
                    <a:pt x="27622" y="23051"/>
                    <a:pt x="122619" y="101918"/>
                    <a:pt x="147066" y="127699"/>
                  </a:cubicBezTo>
                  <a:lnTo>
                    <a:pt x="151638" y="127699"/>
                  </a:lnTo>
                  <a:cubicBezTo>
                    <a:pt x="176149" y="101918"/>
                    <a:pt x="271082" y="23051"/>
                    <a:pt x="298768"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18" name="Volný tvar: obrazec 1017">
              <a:extLst>
                <a:ext uri="{FF2B5EF4-FFF2-40B4-BE49-F238E27FC236}">
                  <a16:creationId xmlns:a16="http://schemas.microsoft.com/office/drawing/2014/main" id="{61A06848-4937-4CF1-AB9B-242114F2EAC5}"/>
                </a:ext>
              </a:extLst>
            </p:cNvPr>
            <p:cNvSpPr/>
            <p:nvPr/>
          </p:nvSpPr>
          <p:spPr>
            <a:xfrm>
              <a:off x="11189144" y="3487927"/>
              <a:ext cx="298704" cy="127698"/>
            </a:xfrm>
            <a:custGeom>
              <a:avLst/>
              <a:gdLst>
                <a:gd name="connsiteX0" fmla="*/ 289370 w 298704"/>
                <a:gd name="connsiteY0" fmla="*/ 0 h 127698"/>
                <a:gd name="connsiteX1" fmla="*/ 149352 w 298704"/>
                <a:gd name="connsiteY1" fmla="*/ 76390 h 127698"/>
                <a:gd name="connsiteX2" fmla="*/ 9399 w 298704"/>
                <a:gd name="connsiteY2" fmla="*/ 0 h 127698"/>
                <a:gd name="connsiteX3" fmla="*/ 0 w 298704"/>
                <a:gd name="connsiteY3" fmla="*/ 1715 h 127698"/>
                <a:gd name="connsiteX4" fmla="*/ 147066 w 298704"/>
                <a:gd name="connsiteY4" fmla="*/ 127699 h 127698"/>
                <a:gd name="connsiteX5" fmla="*/ 151638 w 298704"/>
                <a:gd name="connsiteY5" fmla="*/ 127699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8"/>
                    <a:pt x="149352" y="76390"/>
                  </a:cubicBezTo>
                  <a:cubicBezTo>
                    <a:pt x="122048" y="62548"/>
                    <a:pt x="36703" y="11811"/>
                    <a:pt x="9399" y="0"/>
                  </a:cubicBezTo>
                  <a:lnTo>
                    <a:pt x="0" y="1715"/>
                  </a:lnTo>
                  <a:cubicBezTo>
                    <a:pt x="27623" y="23051"/>
                    <a:pt x="122555" y="101918"/>
                    <a:pt x="147066" y="127699"/>
                  </a:cubicBezTo>
                  <a:lnTo>
                    <a:pt x="151638" y="127699"/>
                  </a:lnTo>
                  <a:cubicBezTo>
                    <a:pt x="176150" y="101918"/>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19" name="Volný tvar: obrazec 1018">
              <a:extLst>
                <a:ext uri="{FF2B5EF4-FFF2-40B4-BE49-F238E27FC236}">
                  <a16:creationId xmlns:a16="http://schemas.microsoft.com/office/drawing/2014/main" id="{408FAF26-8013-4285-8DF4-FC98F59990E2}"/>
                </a:ext>
              </a:extLst>
            </p:cNvPr>
            <p:cNvSpPr/>
            <p:nvPr/>
          </p:nvSpPr>
          <p:spPr>
            <a:xfrm>
              <a:off x="11518455" y="3487927"/>
              <a:ext cx="298703" cy="127698"/>
            </a:xfrm>
            <a:custGeom>
              <a:avLst/>
              <a:gdLst>
                <a:gd name="connsiteX0" fmla="*/ 289369 w 298703"/>
                <a:gd name="connsiteY0" fmla="*/ 0 h 127698"/>
                <a:gd name="connsiteX1" fmla="*/ 149415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0" y="11811"/>
                    <a:pt x="176657" y="62548"/>
                    <a:pt x="149415" y="76390"/>
                  </a:cubicBezTo>
                  <a:cubicBezTo>
                    <a:pt x="122110" y="62548"/>
                    <a:pt x="36830" y="11811"/>
                    <a:pt x="9398" y="0"/>
                  </a:cubicBezTo>
                  <a:lnTo>
                    <a:pt x="0" y="1715"/>
                  </a:lnTo>
                  <a:cubicBezTo>
                    <a:pt x="27622" y="23051"/>
                    <a:pt x="122555" y="101918"/>
                    <a:pt x="147065" y="127699"/>
                  </a:cubicBezTo>
                  <a:lnTo>
                    <a:pt x="151638" y="127699"/>
                  </a:lnTo>
                  <a:cubicBezTo>
                    <a:pt x="176149" y="101918"/>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1" name="Volný tvar: obrazec 1020">
              <a:extLst>
                <a:ext uri="{FF2B5EF4-FFF2-40B4-BE49-F238E27FC236}">
                  <a16:creationId xmlns:a16="http://schemas.microsoft.com/office/drawing/2014/main" id="{543D0169-5D0B-4A75-A911-8F4F06D8D358}"/>
                </a:ext>
              </a:extLst>
            </p:cNvPr>
            <p:cNvSpPr/>
            <p:nvPr/>
          </p:nvSpPr>
          <p:spPr>
            <a:xfrm>
              <a:off x="982535"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2" name="Volný tvar: obrazec 1021">
              <a:extLst>
                <a:ext uri="{FF2B5EF4-FFF2-40B4-BE49-F238E27FC236}">
                  <a16:creationId xmlns:a16="http://schemas.microsoft.com/office/drawing/2014/main" id="{643F8CF8-36F9-4E1F-B9B0-AD50CD1C68B2}"/>
                </a:ext>
              </a:extLst>
            </p:cNvPr>
            <p:cNvSpPr/>
            <p:nvPr/>
          </p:nvSpPr>
          <p:spPr>
            <a:xfrm>
              <a:off x="1311783"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721" y="62548"/>
                    <a:pt x="149416"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68"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23" name="Volný tvar: obrazec 1022">
              <a:extLst>
                <a:ext uri="{FF2B5EF4-FFF2-40B4-BE49-F238E27FC236}">
                  <a16:creationId xmlns:a16="http://schemas.microsoft.com/office/drawing/2014/main" id="{52A7F7F6-4EB6-40CE-8B40-A8E2D245E7BB}"/>
                </a:ext>
              </a:extLst>
            </p:cNvPr>
            <p:cNvSpPr/>
            <p:nvPr/>
          </p:nvSpPr>
          <p:spPr>
            <a:xfrm>
              <a:off x="1641030"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593"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209" y="22987"/>
                    <a:pt x="298768"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4" name="Volný tvar: obrazec 1023">
              <a:extLst>
                <a:ext uri="{FF2B5EF4-FFF2-40B4-BE49-F238E27FC236}">
                  <a16:creationId xmlns:a16="http://schemas.microsoft.com/office/drawing/2014/main" id="{D3CEDEA9-132C-4BF1-8EAD-B3FBF2C48F48}"/>
                </a:ext>
              </a:extLst>
            </p:cNvPr>
            <p:cNvSpPr/>
            <p:nvPr/>
          </p:nvSpPr>
          <p:spPr>
            <a:xfrm>
              <a:off x="1970341" y="3010027"/>
              <a:ext cx="298767" cy="127635"/>
            </a:xfrm>
            <a:custGeom>
              <a:avLst/>
              <a:gdLst>
                <a:gd name="connsiteX0" fmla="*/ 289306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2001" y="11811"/>
                    <a:pt x="176657" y="62548"/>
                    <a:pt x="149352" y="76391"/>
                  </a:cubicBezTo>
                  <a:cubicBezTo>
                    <a:pt x="122047" y="62548"/>
                    <a:pt x="36703" y="11811"/>
                    <a:pt x="9398" y="0"/>
                  </a:cubicBezTo>
                  <a:lnTo>
                    <a:pt x="0" y="1651"/>
                  </a:lnTo>
                  <a:cubicBezTo>
                    <a:pt x="27623" y="22987"/>
                    <a:pt x="122618" y="101854"/>
                    <a:pt x="147066" y="127635"/>
                  </a:cubicBezTo>
                  <a:lnTo>
                    <a:pt x="151638" y="127635"/>
                  </a:lnTo>
                  <a:cubicBezTo>
                    <a:pt x="176149" y="101854"/>
                    <a:pt x="271082"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5" name="Volný tvar: obrazec 1024">
              <a:extLst>
                <a:ext uri="{FF2B5EF4-FFF2-40B4-BE49-F238E27FC236}">
                  <a16:creationId xmlns:a16="http://schemas.microsoft.com/office/drawing/2014/main" id="{E7E84255-AAC6-4497-9F7D-C5BD5512571C}"/>
                </a:ext>
              </a:extLst>
            </p:cNvPr>
            <p:cNvSpPr/>
            <p:nvPr/>
          </p:nvSpPr>
          <p:spPr>
            <a:xfrm>
              <a:off x="2299398" y="3010027"/>
              <a:ext cx="298704" cy="127635"/>
            </a:xfrm>
            <a:custGeom>
              <a:avLst/>
              <a:gdLst>
                <a:gd name="connsiteX0" fmla="*/ 289433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3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3" y="0"/>
                  </a:moveTo>
                  <a:cubicBezTo>
                    <a:pt x="262065" y="11811"/>
                    <a:pt x="176721" y="62548"/>
                    <a:pt x="149416" y="76391"/>
                  </a:cubicBezTo>
                  <a:cubicBezTo>
                    <a:pt x="122111" y="62548"/>
                    <a:pt x="36830" y="11811"/>
                    <a:pt x="9398" y="0"/>
                  </a:cubicBezTo>
                  <a:lnTo>
                    <a:pt x="0" y="1651"/>
                  </a:lnTo>
                  <a:cubicBezTo>
                    <a:pt x="27623" y="22987"/>
                    <a:pt x="122555" y="101854"/>
                    <a:pt x="147066" y="127635"/>
                  </a:cubicBezTo>
                  <a:lnTo>
                    <a:pt x="151638" y="127635"/>
                  </a:lnTo>
                  <a:cubicBezTo>
                    <a:pt x="176086" y="101854"/>
                    <a:pt x="271082" y="22987"/>
                    <a:pt x="298704"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26" name="Volný tvar: obrazec 1025">
              <a:extLst>
                <a:ext uri="{FF2B5EF4-FFF2-40B4-BE49-F238E27FC236}">
                  <a16:creationId xmlns:a16="http://schemas.microsoft.com/office/drawing/2014/main" id="{EE70A41A-5C05-41A1-B49A-C3FBB13B3C2E}"/>
                </a:ext>
              </a:extLst>
            </p:cNvPr>
            <p:cNvSpPr/>
            <p:nvPr/>
          </p:nvSpPr>
          <p:spPr>
            <a:xfrm>
              <a:off x="2628836"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416" y="76391"/>
                  </a:cubicBezTo>
                  <a:cubicBezTo>
                    <a:pt x="122111" y="62548"/>
                    <a:pt x="36767" y="11811"/>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7" name="Volný tvar: obrazec 1026">
              <a:extLst>
                <a:ext uri="{FF2B5EF4-FFF2-40B4-BE49-F238E27FC236}">
                  <a16:creationId xmlns:a16="http://schemas.microsoft.com/office/drawing/2014/main" id="{8536FBAB-86CD-4678-BD97-7E5A2292D215}"/>
                </a:ext>
              </a:extLst>
            </p:cNvPr>
            <p:cNvSpPr/>
            <p:nvPr/>
          </p:nvSpPr>
          <p:spPr>
            <a:xfrm>
              <a:off x="295802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086"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28" name="Volný tvar: obrazec 1027">
              <a:extLst>
                <a:ext uri="{FF2B5EF4-FFF2-40B4-BE49-F238E27FC236}">
                  <a16:creationId xmlns:a16="http://schemas.microsoft.com/office/drawing/2014/main" id="{2BD88115-DD55-44CA-B005-E723D43633BE}"/>
                </a:ext>
              </a:extLst>
            </p:cNvPr>
            <p:cNvSpPr/>
            <p:nvPr/>
          </p:nvSpPr>
          <p:spPr>
            <a:xfrm>
              <a:off x="3287395"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29" name="Volný tvar: obrazec 1028">
              <a:extLst>
                <a:ext uri="{FF2B5EF4-FFF2-40B4-BE49-F238E27FC236}">
                  <a16:creationId xmlns:a16="http://schemas.microsoft.com/office/drawing/2014/main" id="{BFF94A9E-BCDD-455E-A648-D973FC0BA189}"/>
                </a:ext>
              </a:extLst>
            </p:cNvPr>
            <p:cNvSpPr/>
            <p:nvPr/>
          </p:nvSpPr>
          <p:spPr>
            <a:xfrm>
              <a:off x="3616515" y="3010027"/>
              <a:ext cx="298703" cy="127635"/>
            </a:xfrm>
            <a:custGeom>
              <a:avLst/>
              <a:gdLst>
                <a:gd name="connsiteX0" fmla="*/ 289369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0" name="Volný tvar: obrazec 1029">
              <a:extLst>
                <a:ext uri="{FF2B5EF4-FFF2-40B4-BE49-F238E27FC236}">
                  <a16:creationId xmlns:a16="http://schemas.microsoft.com/office/drawing/2014/main" id="{26606008-136D-451F-9D01-435715F3D60F}"/>
                </a:ext>
              </a:extLst>
            </p:cNvPr>
            <p:cNvSpPr/>
            <p:nvPr/>
          </p:nvSpPr>
          <p:spPr>
            <a:xfrm>
              <a:off x="3945890"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548"/>
                    <a:pt x="149352" y="76391"/>
                  </a:cubicBezTo>
                  <a:cubicBezTo>
                    <a:pt x="122047"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1" name="Volný tvar: obrazec 1030">
              <a:extLst>
                <a:ext uri="{FF2B5EF4-FFF2-40B4-BE49-F238E27FC236}">
                  <a16:creationId xmlns:a16="http://schemas.microsoft.com/office/drawing/2014/main" id="{9D5C1922-4873-408D-8B6F-9CB65EA6D3C3}"/>
                </a:ext>
              </a:extLst>
            </p:cNvPr>
            <p:cNvSpPr/>
            <p:nvPr/>
          </p:nvSpPr>
          <p:spPr>
            <a:xfrm>
              <a:off x="4275010"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2" name="Volný tvar: obrazec 1031">
              <a:extLst>
                <a:ext uri="{FF2B5EF4-FFF2-40B4-BE49-F238E27FC236}">
                  <a16:creationId xmlns:a16="http://schemas.microsoft.com/office/drawing/2014/main" id="{B20AF876-394A-43EA-A77F-C2DEE4F54FBE}"/>
                </a:ext>
              </a:extLst>
            </p:cNvPr>
            <p:cNvSpPr/>
            <p:nvPr/>
          </p:nvSpPr>
          <p:spPr>
            <a:xfrm>
              <a:off x="4604321"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657" y="62548"/>
                    <a:pt x="149415" y="76391"/>
                  </a:cubicBezTo>
                  <a:cubicBezTo>
                    <a:pt x="122110" y="62548"/>
                    <a:pt x="36830"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33" name="Volný tvar: obrazec 1032">
              <a:extLst>
                <a:ext uri="{FF2B5EF4-FFF2-40B4-BE49-F238E27FC236}">
                  <a16:creationId xmlns:a16="http://schemas.microsoft.com/office/drawing/2014/main" id="{FDDCF57D-ACC2-42D9-A83A-644B8E8936A2}"/>
                </a:ext>
              </a:extLst>
            </p:cNvPr>
            <p:cNvSpPr/>
            <p:nvPr/>
          </p:nvSpPr>
          <p:spPr>
            <a:xfrm>
              <a:off x="4933505"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66" y="11811"/>
                    <a:pt x="9398" y="0"/>
                  </a:cubicBezTo>
                  <a:lnTo>
                    <a:pt x="0" y="1651"/>
                  </a:lnTo>
                  <a:cubicBezTo>
                    <a:pt x="27623" y="22987"/>
                    <a:pt x="122555" y="101854"/>
                    <a:pt x="147066" y="127635"/>
                  </a:cubicBezTo>
                  <a:lnTo>
                    <a:pt x="151702" y="127635"/>
                  </a:lnTo>
                  <a:cubicBezTo>
                    <a:pt x="176149"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4" name="Volný tvar: obrazec 1033">
              <a:extLst>
                <a:ext uri="{FF2B5EF4-FFF2-40B4-BE49-F238E27FC236}">
                  <a16:creationId xmlns:a16="http://schemas.microsoft.com/office/drawing/2014/main" id="{7756046F-8EF6-4412-9689-AF9E8AE02B9E}"/>
                </a:ext>
              </a:extLst>
            </p:cNvPr>
            <p:cNvSpPr/>
            <p:nvPr/>
          </p:nvSpPr>
          <p:spPr>
            <a:xfrm>
              <a:off x="5262753"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149"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35" name="Volný tvar: obrazec 1034">
              <a:extLst>
                <a:ext uri="{FF2B5EF4-FFF2-40B4-BE49-F238E27FC236}">
                  <a16:creationId xmlns:a16="http://schemas.microsoft.com/office/drawing/2014/main" id="{2EBE86CC-3E77-46AA-8FC4-469A1C0A69BF}"/>
                </a:ext>
              </a:extLst>
            </p:cNvPr>
            <p:cNvSpPr/>
            <p:nvPr/>
          </p:nvSpPr>
          <p:spPr>
            <a:xfrm>
              <a:off x="5592000" y="3010027"/>
              <a:ext cx="298703" cy="127635"/>
            </a:xfrm>
            <a:custGeom>
              <a:avLst/>
              <a:gdLst>
                <a:gd name="connsiteX0" fmla="*/ 289370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721" y="62548"/>
                    <a:pt x="149415" y="76391"/>
                  </a:cubicBezTo>
                  <a:cubicBezTo>
                    <a:pt x="122110" y="62548"/>
                    <a:pt x="36766"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6" name="Volný tvar: obrazec 1035">
              <a:extLst>
                <a:ext uri="{FF2B5EF4-FFF2-40B4-BE49-F238E27FC236}">
                  <a16:creationId xmlns:a16="http://schemas.microsoft.com/office/drawing/2014/main" id="{B63A51AC-5D9A-4DF3-8529-8E4932E4A7C1}"/>
                </a:ext>
              </a:extLst>
            </p:cNvPr>
            <p:cNvSpPr/>
            <p:nvPr/>
          </p:nvSpPr>
          <p:spPr>
            <a:xfrm>
              <a:off x="5921184" y="3010027"/>
              <a:ext cx="298767" cy="127635"/>
            </a:xfrm>
            <a:custGeom>
              <a:avLst/>
              <a:gdLst>
                <a:gd name="connsiteX0" fmla="*/ 289370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548"/>
                    <a:pt x="149352" y="76391"/>
                  </a:cubicBezTo>
                  <a:cubicBezTo>
                    <a:pt x="122047" y="62548"/>
                    <a:pt x="36703" y="11811"/>
                    <a:pt x="9398" y="0"/>
                  </a:cubicBezTo>
                  <a:lnTo>
                    <a:pt x="0" y="1651"/>
                  </a:lnTo>
                  <a:cubicBezTo>
                    <a:pt x="27623"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7" name="Volný tvar: obrazec 1036">
              <a:extLst>
                <a:ext uri="{FF2B5EF4-FFF2-40B4-BE49-F238E27FC236}">
                  <a16:creationId xmlns:a16="http://schemas.microsoft.com/office/drawing/2014/main" id="{36BC6894-27FF-414C-9C3E-AD9671D9EE27}"/>
                </a:ext>
              </a:extLst>
            </p:cNvPr>
            <p:cNvSpPr/>
            <p:nvPr/>
          </p:nvSpPr>
          <p:spPr>
            <a:xfrm>
              <a:off x="6250559" y="3010027"/>
              <a:ext cx="298767" cy="127635"/>
            </a:xfrm>
            <a:custGeom>
              <a:avLst/>
              <a:gdLst>
                <a:gd name="connsiteX0" fmla="*/ 289370 w 298767"/>
                <a:gd name="connsiteY0" fmla="*/ 0 h 127635"/>
                <a:gd name="connsiteX1" fmla="*/ 149415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0" y="62548"/>
                    <a:pt x="149415" y="76391"/>
                  </a:cubicBezTo>
                  <a:cubicBezTo>
                    <a:pt x="122110" y="62548"/>
                    <a:pt x="36830" y="11811"/>
                    <a:pt x="9398" y="0"/>
                  </a:cubicBezTo>
                  <a:lnTo>
                    <a:pt x="0" y="1651"/>
                  </a:lnTo>
                  <a:cubicBezTo>
                    <a:pt x="27622" y="22987"/>
                    <a:pt x="122618" y="101854"/>
                    <a:pt x="147066" y="127635"/>
                  </a:cubicBezTo>
                  <a:lnTo>
                    <a:pt x="151638" y="127635"/>
                  </a:lnTo>
                  <a:cubicBezTo>
                    <a:pt x="176149" y="101854"/>
                    <a:pt x="271082"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38" name="Volný tvar: obrazec 1037">
              <a:extLst>
                <a:ext uri="{FF2B5EF4-FFF2-40B4-BE49-F238E27FC236}">
                  <a16:creationId xmlns:a16="http://schemas.microsoft.com/office/drawing/2014/main" id="{62856E03-1B7D-4000-865D-C15F07E131DA}"/>
                </a:ext>
              </a:extLst>
            </p:cNvPr>
            <p:cNvSpPr/>
            <p:nvPr/>
          </p:nvSpPr>
          <p:spPr>
            <a:xfrm>
              <a:off x="6579679" y="3010027"/>
              <a:ext cx="298703" cy="127635"/>
            </a:xfrm>
            <a:custGeom>
              <a:avLst/>
              <a:gdLst>
                <a:gd name="connsiteX0" fmla="*/ 289433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433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433" y="0"/>
                  </a:moveTo>
                  <a:cubicBezTo>
                    <a:pt x="262064" y="11811"/>
                    <a:pt x="176720" y="62548"/>
                    <a:pt x="149415" y="76391"/>
                  </a:cubicBezTo>
                  <a:cubicBezTo>
                    <a:pt x="122110" y="62548"/>
                    <a:pt x="36766" y="11811"/>
                    <a:pt x="9398" y="0"/>
                  </a:cubicBezTo>
                  <a:lnTo>
                    <a:pt x="0" y="1651"/>
                  </a:lnTo>
                  <a:cubicBezTo>
                    <a:pt x="27622" y="22987"/>
                    <a:pt x="122555" y="101854"/>
                    <a:pt x="147065" y="127635"/>
                  </a:cubicBezTo>
                  <a:lnTo>
                    <a:pt x="151638" y="127635"/>
                  </a:lnTo>
                  <a:cubicBezTo>
                    <a:pt x="176085" y="101854"/>
                    <a:pt x="271081" y="22987"/>
                    <a:pt x="298703" y="1651"/>
                  </a:cubicBezTo>
                  <a:lnTo>
                    <a:pt x="289433" y="0"/>
                  </a:lnTo>
                  <a:close/>
                </a:path>
              </a:pathLst>
            </a:custGeom>
            <a:solidFill>
              <a:srgbClr val="FFFFFF"/>
            </a:solidFill>
            <a:ln w="6350" cap="flat">
              <a:noFill/>
              <a:prstDash val="solid"/>
              <a:miter/>
            </a:ln>
          </p:spPr>
          <p:txBody>
            <a:bodyPr rtlCol="0" anchor="ctr"/>
            <a:lstStyle/>
            <a:p>
              <a:endParaRPr lang="cs-CZ"/>
            </a:p>
          </p:txBody>
        </p:sp>
        <p:sp>
          <p:nvSpPr>
            <p:cNvPr id="1039" name="Volný tvar: obrazec 1038">
              <a:extLst>
                <a:ext uri="{FF2B5EF4-FFF2-40B4-BE49-F238E27FC236}">
                  <a16:creationId xmlns:a16="http://schemas.microsoft.com/office/drawing/2014/main" id="{2EBF6728-A17D-4C5F-B975-19C49E6FA0D6}"/>
                </a:ext>
              </a:extLst>
            </p:cNvPr>
            <p:cNvSpPr/>
            <p:nvPr/>
          </p:nvSpPr>
          <p:spPr>
            <a:xfrm>
              <a:off x="6909117"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1" y="76391"/>
                  </a:cubicBezTo>
                  <a:cubicBezTo>
                    <a:pt x="122047" y="62548"/>
                    <a:pt x="36702" y="11811"/>
                    <a:pt x="9398" y="0"/>
                  </a:cubicBezTo>
                  <a:lnTo>
                    <a:pt x="0" y="1651"/>
                  </a:lnTo>
                  <a:cubicBezTo>
                    <a:pt x="27622" y="22987"/>
                    <a:pt x="122618"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0" name="Volný tvar: obrazec 1039">
              <a:extLst>
                <a:ext uri="{FF2B5EF4-FFF2-40B4-BE49-F238E27FC236}">
                  <a16:creationId xmlns:a16="http://schemas.microsoft.com/office/drawing/2014/main" id="{D44619C9-7056-40C5-AAD7-8CB65D0EE563}"/>
                </a:ext>
              </a:extLst>
            </p:cNvPr>
            <p:cNvSpPr/>
            <p:nvPr/>
          </p:nvSpPr>
          <p:spPr>
            <a:xfrm>
              <a:off x="7238301" y="3010027"/>
              <a:ext cx="298704" cy="127635"/>
            </a:xfrm>
            <a:custGeom>
              <a:avLst/>
              <a:gdLst>
                <a:gd name="connsiteX0" fmla="*/ 289306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548"/>
                    <a:pt x="149352" y="76391"/>
                  </a:cubicBezTo>
                  <a:cubicBezTo>
                    <a:pt x="122047" y="62548"/>
                    <a:pt x="36703" y="11811"/>
                    <a:pt x="9398" y="0"/>
                  </a:cubicBezTo>
                  <a:lnTo>
                    <a:pt x="0" y="1651"/>
                  </a:lnTo>
                  <a:cubicBezTo>
                    <a:pt x="27622" y="22987"/>
                    <a:pt x="122555" y="101854"/>
                    <a:pt x="147066" y="127635"/>
                  </a:cubicBezTo>
                  <a:lnTo>
                    <a:pt x="151638" y="127635"/>
                  </a:lnTo>
                  <a:cubicBezTo>
                    <a:pt x="176085" y="101854"/>
                    <a:pt x="271081"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1" name="Volný tvar: obrazec 1040">
              <a:extLst>
                <a:ext uri="{FF2B5EF4-FFF2-40B4-BE49-F238E27FC236}">
                  <a16:creationId xmlns:a16="http://schemas.microsoft.com/office/drawing/2014/main" id="{DF24E0DE-43CA-4C4E-90E2-835C10F22669}"/>
                </a:ext>
              </a:extLst>
            </p:cNvPr>
            <p:cNvSpPr/>
            <p:nvPr/>
          </p:nvSpPr>
          <p:spPr>
            <a:xfrm>
              <a:off x="7567548" y="3010027"/>
              <a:ext cx="298704" cy="127635"/>
            </a:xfrm>
            <a:custGeom>
              <a:avLst/>
              <a:gdLst>
                <a:gd name="connsiteX0" fmla="*/ 289370 w 298704"/>
                <a:gd name="connsiteY0" fmla="*/ 0 h 127635"/>
                <a:gd name="connsiteX1" fmla="*/ 149416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65" y="11811"/>
                    <a:pt x="176657"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2" name="Volný tvar: obrazec 1041">
              <a:extLst>
                <a:ext uri="{FF2B5EF4-FFF2-40B4-BE49-F238E27FC236}">
                  <a16:creationId xmlns:a16="http://schemas.microsoft.com/office/drawing/2014/main" id="{7A5ABA84-ADF2-4A2C-88F4-23BE519ACACE}"/>
                </a:ext>
              </a:extLst>
            </p:cNvPr>
            <p:cNvSpPr/>
            <p:nvPr/>
          </p:nvSpPr>
          <p:spPr>
            <a:xfrm>
              <a:off x="7896732"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67" y="11811"/>
                    <a:pt x="9399"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3" name="Volný tvar: obrazec 1042">
              <a:extLst>
                <a:ext uri="{FF2B5EF4-FFF2-40B4-BE49-F238E27FC236}">
                  <a16:creationId xmlns:a16="http://schemas.microsoft.com/office/drawing/2014/main" id="{996FE98B-040A-41CA-8BFA-03F7F8F61FC8}"/>
                </a:ext>
              </a:extLst>
            </p:cNvPr>
            <p:cNvSpPr/>
            <p:nvPr/>
          </p:nvSpPr>
          <p:spPr>
            <a:xfrm>
              <a:off x="8555228"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4" name="Volný tvar: obrazec 1043">
              <a:extLst>
                <a:ext uri="{FF2B5EF4-FFF2-40B4-BE49-F238E27FC236}">
                  <a16:creationId xmlns:a16="http://schemas.microsoft.com/office/drawing/2014/main" id="{8630BEBE-6845-4162-8771-2B376ADF1B6C}"/>
                </a:ext>
              </a:extLst>
            </p:cNvPr>
            <p:cNvSpPr/>
            <p:nvPr/>
          </p:nvSpPr>
          <p:spPr>
            <a:xfrm>
              <a:off x="8884666" y="3010027"/>
              <a:ext cx="298703" cy="127635"/>
            </a:xfrm>
            <a:custGeom>
              <a:avLst/>
              <a:gdLst>
                <a:gd name="connsiteX0" fmla="*/ 289306 w 298703"/>
                <a:gd name="connsiteY0" fmla="*/ 0 h 127635"/>
                <a:gd name="connsiteX1" fmla="*/ 149352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548"/>
                    <a:pt x="149352" y="76391"/>
                  </a:cubicBezTo>
                  <a:cubicBezTo>
                    <a:pt x="122047" y="62548"/>
                    <a:pt x="36766"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5" name="Volný tvar: obrazec 1044">
              <a:extLst>
                <a:ext uri="{FF2B5EF4-FFF2-40B4-BE49-F238E27FC236}">
                  <a16:creationId xmlns:a16="http://schemas.microsoft.com/office/drawing/2014/main" id="{44898495-881A-4DF2-999B-3DDC502E65DC}"/>
                </a:ext>
              </a:extLst>
            </p:cNvPr>
            <p:cNvSpPr/>
            <p:nvPr/>
          </p:nvSpPr>
          <p:spPr>
            <a:xfrm>
              <a:off x="9213722" y="3010027"/>
              <a:ext cx="298704" cy="127635"/>
            </a:xfrm>
            <a:custGeom>
              <a:avLst/>
              <a:gdLst>
                <a:gd name="connsiteX0" fmla="*/ 289370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548"/>
                    <a:pt x="149352" y="76391"/>
                  </a:cubicBezTo>
                  <a:cubicBezTo>
                    <a:pt x="122047" y="62548"/>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46" name="Volný tvar: obrazec 1045">
              <a:extLst>
                <a:ext uri="{FF2B5EF4-FFF2-40B4-BE49-F238E27FC236}">
                  <a16:creationId xmlns:a16="http://schemas.microsoft.com/office/drawing/2014/main" id="{D71A16B1-2DEB-41CA-975C-F6FF8E59D9EA}"/>
                </a:ext>
              </a:extLst>
            </p:cNvPr>
            <p:cNvSpPr/>
            <p:nvPr/>
          </p:nvSpPr>
          <p:spPr>
            <a:xfrm>
              <a:off x="9542906" y="3010027"/>
              <a:ext cx="298704" cy="127635"/>
            </a:xfrm>
            <a:custGeom>
              <a:avLst/>
              <a:gdLst>
                <a:gd name="connsiteX0" fmla="*/ 149416 w 298704"/>
                <a:gd name="connsiteY0" fmla="*/ 76391 h 127635"/>
                <a:gd name="connsiteX1" fmla="*/ 9399 w 298704"/>
                <a:gd name="connsiteY1" fmla="*/ 0 h 127635"/>
                <a:gd name="connsiteX2" fmla="*/ 0 w 298704"/>
                <a:gd name="connsiteY2" fmla="*/ 1651 h 127635"/>
                <a:gd name="connsiteX3" fmla="*/ 147066 w 298704"/>
                <a:gd name="connsiteY3" fmla="*/ 127635 h 127635"/>
                <a:gd name="connsiteX4" fmla="*/ 151638 w 298704"/>
                <a:gd name="connsiteY4" fmla="*/ 127635 h 127635"/>
                <a:gd name="connsiteX5" fmla="*/ 298704 w 298704"/>
                <a:gd name="connsiteY5" fmla="*/ 1651 h 127635"/>
                <a:gd name="connsiteX6" fmla="*/ 289306 w 298704"/>
                <a:gd name="connsiteY6"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704" h="127635">
                  <a:moveTo>
                    <a:pt x="149416" y="76391"/>
                  </a:moveTo>
                  <a:cubicBezTo>
                    <a:pt x="122111" y="62548"/>
                    <a:pt x="36767" y="11811"/>
                    <a:pt x="9399" y="0"/>
                  </a:cubicBezTo>
                  <a:lnTo>
                    <a:pt x="0" y="1651"/>
                  </a:lnTo>
                  <a:cubicBezTo>
                    <a:pt x="27623" y="22987"/>
                    <a:pt x="122555" y="101854"/>
                    <a:pt x="147066" y="127635"/>
                  </a:cubicBezTo>
                  <a:lnTo>
                    <a:pt x="151638" y="127635"/>
                  </a:lnTo>
                  <a:cubicBezTo>
                    <a:pt x="176086" y="101854"/>
                    <a:pt x="271082" y="22987"/>
                    <a:pt x="298704" y="1651"/>
                  </a:cubicBezTo>
                  <a:lnTo>
                    <a:pt x="289306" y="0"/>
                  </a:lnTo>
                </a:path>
              </a:pathLst>
            </a:custGeom>
            <a:solidFill>
              <a:srgbClr val="FFFFFF"/>
            </a:solidFill>
            <a:ln w="6350" cap="flat">
              <a:noFill/>
              <a:prstDash val="solid"/>
              <a:miter/>
            </a:ln>
          </p:spPr>
          <p:txBody>
            <a:bodyPr rtlCol="0" anchor="ctr"/>
            <a:lstStyle/>
            <a:p>
              <a:endParaRPr lang="cs-CZ"/>
            </a:p>
          </p:txBody>
        </p:sp>
        <p:sp>
          <p:nvSpPr>
            <p:cNvPr id="1047" name="Volný tvar: obrazec 1046">
              <a:extLst>
                <a:ext uri="{FF2B5EF4-FFF2-40B4-BE49-F238E27FC236}">
                  <a16:creationId xmlns:a16="http://schemas.microsoft.com/office/drawing/2014/main" id="{047C2051-2A7E-499E-93AF-5FD21996308C}"/>
                </a:ext>
              </a:extLst>
            </p:cNvPr>
            <p:cNvSpPr/>
            <p:nvPr/>
          </p:nvSpPr>
          <p:spPr>
            <a:xfrm>
              <a:off x="9872154" y="3010027"/>
              <a:ext cx="298703" cy="127635"/>
            </a:xfrm>
            <a:custGeom>
              <a:avLst/>
              <a:gdLst>
                <a:gd name="connsiteX0" fmla="*/ 289306 w 298703"/>
                <a:gd name="connsiteY0" fmla="*/ 0 h 127635"/>
                <a:gd name="connsiteX1" fmla="*/ 149351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548"/>
                    <a:pt x="149351" y="76391"/>
                  </a:cubicBezTo>
                  <a:cubicBezTo>
                    <a:pt x="122047" y="62548"/>
                    <a:pt x="36702" y="11811"/>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1048" name="Volný tvar: obrazec 1047">
              <a:extLst>
                <a:ext uri="{FF2B5EF4-FFF2-40B4-BE49-F238E27FC236}">
                  <a16:creationId xmlns:a16="http://schemas.microsoft.com/office/drawing/2014/main" id="{F9707833-432D-482B-B61F-EEF4DE6C1109}"/>
                </a:ext>
              </a:extLst>
            </p:cNvPr>
            <p:cNvSpPr/>
            <p:nvPr/>
          </p:nvSpPr>
          <p:spPr>
            <a:xfrm>
              <a:off x="10201402" y="3010027"/>
              <a:ext cx="298767" cy="127635"/>
            </a:xfrm>
            <a:custGeom>
              <a:avLst/>
              <a:gdLst>
                <a:gd name="connsiteX0" fmla="*/ 289369 w 298767"/>
                <a:gd name="connsiteY0" fmla="*/ 0 h 127635"/>
                <a:gd name="connsiteX1" fmla="*/ 149416 w 298767"/>
                <a:gd name="connsiteY1" fmla="*/ 76391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548"/>
                    <a:pt x="149416" y="76391"/>
                  </a:cubicBezTo>
                  <a:cubicBezTo>
                    <a:pt x="122110" y="62548"/>
                    <a:pt x="36767" y="11811"/>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49" name="Volný tvar: obrazec 1048">
              <a:extLst>
                <a:ext uri="{FF2B5EF4-FFF2-40B4-BE49-F238E27FC236}">
                  <a16:creationId xmlns:a16="http://schemas.microsoft.com/office/drawing/2014/main" id="{F99705D7-172D-4559-8DF2-1A96443BB893}"/>
                </a:ext>
              </a:extLst>
            </p:cNvPr>
            <p:cNvSpPr/>
            <p:nvPr/>
          </p:nvSpPr>
          <p:spPr>
            <a:xfrm>
              <a:off x="10530649"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1050" name="Volný tvar: obrazec 1049">
              <a:extLst>
                <a:ext uri="{FF2B5EF4-FFF2-40B4-BE49-F238E27FC236}">
                  <a16:creationId xmlns:a16="http://schemas.microsoft.com/office/drawing/2014/main" id="{B2F25F47-D6DD-4F0C-8D72-B1848708B284}"/>
                </a:ext>
              </a:extLst>
            </p:cNvPr>
            <p:cNvSpPr/>
            <p:nvPr/>
          </p:nvSpPr>
          <p:spPr>
            <a:xfrm>
              <a:off x="11189144" y="3010027"/>
              <a:ext cx="298704" cy="127635"/>
            </a:xfrm>
            <a:custGeom>
              <a:avLst/>
              <a:gdLst>
                <a:gd name="connsiteX0" fmla="*/ 289370 w 298704"/>
                <a:gd name="connsiteY0" fmla="*/ 0 h 127635"/>
                <a:gd name="connsiteX1" fmla="*/ 149352 w 298704"/>
                <a:gd name="connsiteY1" fmla="*/ 76391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548"/>
                    <a:pt x="149352" y="76391"/>
                  </a:cubicBezTo>
                  <a:cubicBezTo>
                    <a:pt x="122048" y="62548"/>
                    <a:pt x="36703" y="11811"/>
                    <a:pt x="9399" y="0"/>
                  </a:cubicBezTo>
                  <a:lnTo>
                    <a:pt x="0" y="1651"/>
                  </a:lnTo>
                  <a:cubicBezTo>
                    <a:pt x="27623" y="22987"/>
                    <a:pt x="122555" y="101854"/>
                    <a:pt x="147066" y="127635"/>
                  </a:cubicBezTo>
                  <a:lnTo>
                    <a:pt x="151638" y="127635"/>
                  </a:lnTo>
                  <a:cubicBezTo>
                    <a:pt x="176150"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1051" name="Volný tvar: obrazec 1050">
              <a:extLst>
                <a:ext uri="{FF2B5EF4-FFF2-40B4-BE49-F238E27FC236}">
                  <a16:creationId xmlns:a16="http://schemas.microsoft.com/office/drawing/2014/main" id="{1F0ABE7D-2F2B-4B3D-A82B-DC06A94C2F9D}"/>
                </a:ext>
              </a:extLst>
            </p:cNvPr>
            <p:cNvSpPr/>
            <p:nvPr/>
          </p:nvSpPr>
          <p:spPr>
            <a:xfrm>
              <a:off x="11518455" y="3010027"/>
              <a:ext cx="298703" cy="127635"/>
            </a:xfrm>
            <a:custGeom>
              <a:avLst/>
              <a:gdLst>
                <a:gd name="connsiteX0" fmla="*/ 289369 w 298703"/>
                <a:gd name="connsiteY0" fmla="*/ 0 h 127635"/>
                <a:gd name="connsiteX1" fmla="*/ 149415 w 298703"/>
                <a:gd name="connsiteY1" fmla="*/ 76391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0" y="11811"/>
                    <a:pt x="176657" y="62548"/>
                    <a:pt x="149415" y="76391"/>
                  </a:cubicBezTo>
                  <a:cubicBezTo>
                    <a:pt x="122110" y="62548"/>
                    <a:pt x="36830" y="11811"/>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19" name="Volný tvar: obrazec 1042">
              <a:extLst>
                <a:ext uri="{FF2B5EF4-FFF2-40B4-BE49-F238E27FC236}">
                  <a16:creationId xmlns:a16="http://schemas.microsoft.com/office/drawing/2014/main" id="{BE27015E-C368-4C3C-B247-5570E8743CD6}"/>
                </a:ext>
              </a:extLst>
            </p:cNvPr>
            <p:cNvSpPr/>
            <p:nvPr userDrawn="1"/>
          </p:nvSpPr>
          <p:spPr>
            <a:xfrm>
              <a:off x="8226075" y="3010027"/>
              <a:ext cx="298767" cy="127635"/>
            </a:xfrm>
            <a:custGeom>
              <a:avLst/>
              <a:gdLst>
                <a:gd name="connsiteX0" fmla="*/ 289369 w 298767"/>
                <a:gd name="connsiteY0" fmla="*/ 0 h 127635"/>
                <a:gd name="connsiteX1" fmla="*/ 149352 w 298767"/>
                <a:gd name="connsiteY1" fmla="*/ 76391 h 127635"/>
                <a:gd name="connsiteX2" fmla="*/ 9398 w 298767"/>
                <a:gd name="connsiteY2" fmla="*/ 0 h 127635"/>
                <a:gd name="connsiteX3" fmla="*/ 0 w 298767"/>
                <a:gd name="connsiteY3" fmla="*/ 1651 h 127635"/>
                <a:gd name="connsiteX4" fmla="*/ 147065 w 298767"/>
                <a:gd name="connsiteY4" fmla="*/ 127635 h 127635"/>
                <a:gd name="connsiteX5" fmla="*/ 151702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548"/>
                    <a:pt x="149352" y="76391"/>
                  </a:cubicBezTo>
                  <a:cubicBezTo>
                    <a:pt x="122047" y="62548"/>
                    <a:pt x="36703" y="11811"/>
                    <a:pt x="9398" y="0"/>
                  </a:cubicBezTo>
                  <a:lnTo>
                    <a:pt x="0" y="1651"/>
                  </a:lnTo>
                  <a:cubicBezTo>
                    <a:pt x="27559" y="22987"/>
                    <a:pt x="122555" y="101854"/>
                    <a:pt x="147065" y="127635"/>
                  </a:cubicBezTo>
                  <a:lnTo>
                    <a:pt x="151702" y="127635"/>
                  </a:lnTo>
                  <a:cubicBezTo>
                    <a:pt x="176213"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0" name="Volný tvar: obrazec 993">
              <a:extLst>
                <a:ext uri="{FF2B5EF4-FFF2-40B4-BE49-F238E27FC236}">
                  <a16:creationId xmlns:a16="http://schemas.microsoft.com/office/drawing/2014/main" id="{D470E747-2B99-4159-9EF2-1650EF452671}"/>
                </a:ext>
              </a:extLst>
            </p:cNvPr>
            <p:cNvSpPr/>
            <p:nvPr userDrawn="1"/>
          </p:nvSpPr>
          <p:spPr>
            <a:xfrm>
              <a:off x="8555163" y="325043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27"/>
                  </a:cubicBezTo>
                  <a:cubicBezTo>
                    <a:pt x="122047"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1" name="Volný tvar: obrazec 1005">
              <a:extLst>
                <a:ext uri="{FF2B5EF4-FFF2-40B4-BE49-F238E27FC236}">
                  <a16:creationId xmlns:a16="http://schemas.microsoft.com/office/drawing/2014/main" id="{AB10526C-E717-4A98-A52A-507B20030ED1}"/>
                </a:ext>
              </a:extLst>
            </p:cNvPr>
            <p:cNvSpPr/>
            <p:nvPr userDrawn="1"/>
          </p:nvSpPr>
          <p:spPr>
            <a:xfrm>
              <a:off x="8884633" y="3487927"/>
              <a:ext cx="298767" cy="127698"/>
            </a:xfrm>
            <a:custGeom>
              <a:avLst/>
              <a:gdLst>
                <a:gd name="connsiteX0" fmla="*/ 289369 w 298767"/>
                <a:gd name="connsiteY0" fmla="*/ 0 h 127698"/>
                <a:gd name="connsiteX1" fmla="*/ 149352 w 298767"/>
                <a:gd name="connsiteY1" fmla="*/ 76390 h 127698"/>
                <a:gd name="connsiteX2" fmla="*/ 9398 w 298767"/>
                <a:gd name="connsiteY2" fmla="*/ 0 h 127698"/>
                <a:gd name="connsiteX3" fmla="*/ 0 w 298767"/>
                <a:gd name="connsiteY3" fmla="*/ 1715 h 127698"/>
                <a:gd name="connsiteX4" fmla="*/ 147065 w 298767"/>
                <a:gd name="connsiteY4" fmla="*/ 127699 h 127698"/>
                <a:gd name="connsiteX5" fmla="*/ 151702 w 298767"/>
                <a:gd name="connsiteY5" fmla="*/ 127699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8"/>
                    <a:pt x="149352" y="76390"/>
                  </a:cubicBezTo>
                  <a:cubicBezTo>
                    <a:pt x="122047" y="62548"/>
                    <a:pt x="36703" y="11811"/>
                    <a:pt x="9398" y="0"/>
                  </a:cubicBezTo>
                  <a:lnTo>
                    <a:pt x="0" y="1715"/>
                  </a:lnTo>
                  <a:cubicBezTo>
                    <a:pt x="27559" y="23051"/>
                    <a:pt x="122555" y="101918"/>
                    <a:pt x="147065" y="127699"/>
                  </a:cubicBezTo>
                  <a:lnTo>
                    <a:pt x="151702" y="127699"/>
                  </a:lnTo>
                  <a:cubicBezTo>
                    <a:pt x="176213" y="101918"/>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2" name="Volný tvar: obrazec 1048">
              <a:extLst>
                <a:ext uri="{FF2B5EF4-FFF2-40B4-BE49-F238E27FC236}">
                  <a16:creationId xmlns:a16="http://schemas.microsoft.com/office/drawing/2014/main" id="{1431B714-D115-45EA-B515-6D26E094BB51}"/>
                </a:ext>
              </a:extLst>
            </p:cNvPr>
            <p:cNvSpPr/>
            <p:nvPr userDrawn="1"/>
          </p:nvSpPr>
          <p:spPr>
            <a:xfrm>
              <a:off x="10860054" y="3010027"/>
              <a:ext cx="298704" cy="127635"/>
            </a:xfrm>
            <a:custGeom>
              <a:avLst/>
              <a:gdLst>
                <a:gd name="connsiteX0" fmla="*/ 289369 w 298704"/>
                <a:gd name="connsiteY0" fmla="*/ 0 h 127635"/>
                <a:gd name="connsiteX1" fmla="*/ 149352 w 298704"/>
                <a:gd name="connsiteY1" fmla="*/ 76391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548"/>
                    <a:pt x="149352" y="76391"/>
                  </a:cubicBezTo>
                  <a:cubicBezTo>
                    <a:pt x="122047" y="62548"/>
                    <a:pt x="36767" y="11811"/>
                    <a:pt x="9398" y="0"/>
                  </a:cubicBezTo>
                  <a:lnTo>
                    <a:pt x="0" y="1651"/>
                  </a:lnTo>
                  <a:cubicBezTo>
                    <a:pt x="27622" y="22987"/>
                    <a:pt x="122555" y="101854"/>
                    <a:pt x="147066" y="127635"/>
                  </a:cubicBezTo>
                  <a:lnTo>
                    <a:pt x="151638" y="127635"/>
                  </a:lnTo>
                  <a:cubicBezTo>
                    <a:pt x="176149"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3" name="Volný tvar: obrazec 1009">
              <a:extLst>
                <a:ext uri="{FF2B5EF4-FFF2-40B4-BE49-F238E27FC236}">
                  <a16:creationId xmlns:a16="http://schemas.microsoft.com/office/drawing/2014/main" id="{1EE8D7FE-0F89-4DE8-8533-44C00B3E2CFA}"/>
                </a:ext>
              </a:extLst>
            </p:cNvPr>
            <p:cNvSpPr/>
            <p:nvPr userDrawn="1"/>
          </p:nvSpPr>
          <p:spPr>
            <a:xfrm>
              <a:off x="10530586" y="3250437"/>
              <a:ext cx="298767" cy="127635"/>
            </a:xfrm>
            <a:custGeom>
              <a:avLst/>
              <a:gdLst>
                <a:gd name="connsiteX0" fmla="*/ 289369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65" y="11811"/>
                    <a:pt x="176720" y="62484"/>
                    <a:pt x="149416" y="76327"/>
                  </a:cubicBezTo>
                  <a:cubicBezTo>
                    <a:pt x="122110" y="62484"/>
                    <a:pt x="36767" y="11748"/>
                    <a:pt x="9398" y="0"/>
                  </a:cubicBezTo>
                  <a:lnTo>
                    <a:pt x="0" y="1651"/>
                  </a:lnTo>
                  <a:cubicBezTo>
                    <a:pt x="27622" y="22987"/>
                    <a:pt x="122555" y="101854"/>
                    <a:pt x="147066" y="127635"/>
                  </a:cubicBezTo>
                  <a:lnTo>
                    <a:pt x="151638" y="127635"/>
                  </a:lnTo>
                  <a:cubicBezTo>
                    <a:pt x="176149" y="101854"/>
                    <a:pt x="271081"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524" name="Volný tvar: obrazec 1014">
              <a:extLst>
                <a:ext uri="{FF2B5EF4-FFF2-40B4-BE49-F238E27FC236}">
                  <a16:creationId xmlns:a16="http://schemas.microsoft.com/office/drawing/2014/main" id="{9BDBD3B0-7810-4FDA-93E2-1414C16C95F3}"/>
                </a:ext>
              </a:extLst>
            </p:cNvPr>
            <p:cNvSpPr/>
            <p:nvPr userDrawn="1"/>
          </p:nvSpPr>
          <p:spPr>
            <a:xfrm>
              <a:off x="10201433" y="3487927"/>
              <a:ext cx="298703" cy="127698"/>
            </a:xfrm>
            <a:custGeom>
              <a:avLst/>
              <a:gdLst>
                <a:gd name="connsiteX0" fmla="*/ 289306 w 298703"/>
                <a:gd name="connsiteY0" fmla="*/ 0 h 127698"/>
                <a:gd name="connsiteX1" fmla="*/ 149351 w 298703"/>
                <a:gd name="connsiteY1" fmla="*/ 76390 h 127698"/>
                <a:gd name="connsiteX2" fmla="*/ 9398 w 298703"/>
                <a:gd name="connsiteY2" fmla="*/ 0 h 127698"/>
                <a:gd name="connsiteX3" fmla="*/ 0 w 298703"/>
                <a:gd name="connsiteY3" fmla="*/ 1715 h 127698"/>
                <a:gd name="connsiteX4" fmla="*/ 147065 w 298703"/>
                <a:gd name="connsiteY4" fmla="*/ 127699 h 127698"/>
                <a:gd name="connsiteX5" fmla="*/ 151638 w 298703"/>
                <a:gd name="connsiteY5" fmla="*/ 127699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8"/>
                    <a:pt x="149351" y="76390"/>
                  </a:cubicBezTo>
                  <a:cubicBezTo>
                    <a:pt x="122047" y="62548"/>
                    <a:pt x="36702" y="11811"/>
                    <a:pt x="9398" y="0"/>
                  </a:cubicBezTo>
                  <a:lnTo>
                    <a:pt x="0" y="1715"/>
                  </a:lnTo>
                  <a:cubicBezTo>
                    <a:pt x="27622" y="23051"/>
                    <a:pt x="122555" y="101918"/>
                    <a:pt x="147065" y="127699"/>
                  </a:cubicBezTo>
                  <a:lnTo>
                    <a:pt x="151638" y="127699"/>
                  </a:lnTo>
                  <a:cubicBezTo>
                    <a:pt x="176149" y="101918"/>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5" name="Volný tvar: obrazec 930">
              <a:extLst>
                <a:ext uri="{FF2B5EF4-FFF2-40B4-BE49-F238E27FC236}">
                  <a16:creationId xmlns:a16="http://schemas.microsoft.com/office/drawing/2014/main" id="{6698AC9F-354B-48D2-AD9A-877A9EE13CA0}"/>
                </a:ext>
              </a:extLst>
            </p:cNvPr>
            <p:cNvSpPr/>
            <p:nvPr userDrawn="1"/>
          </p:nvSpPr>
          <p:spPr>
            <a:xfrm>
              <a:off x="9213722" y="3728402"/>
              <a:ext cx="298703" cy="127635"/>
            </a:xfrm>
            <a:custGeom>
              <a:avLst/>
              <a:gdLst>
                <a:gd name="connsiteX0" fmla="*/ 289306 w 298703"/>
                <a:gd name="connsiteY0" fmla="*/ 0 h 127635"/>
                <a:gd name="connsiteX1" fmla="*/ 149352 w 298703"/>
                <a:gd name="connsiteY1" fmla="*/ 76390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2" y="76390"/>
                  </a:cubicBezTo>
                  <a:cubicBezTo>
                    <a:pt x="122047" y="62548"/>
                    <a:pt x="36766" y="11811"/>
                    <a:pt x="9398" y="0"/>
                  </a:cubicBezTo>
                  <a:lnTo>
                    <a:pt x="0" y="1651"/>
                  </a:lnTo>
                  <a:cubicBezTo>
                    <a:pt x="27622" y="22987"/>
                    <a:pt x="122555" y="101854"/>
                    <a:pt x="147065" y="127635"/>
                  </a:cubicBezTo>
                  <a:lnTo>
                    <a:pt x="151638" y="127635"/>
                  </a:lnTo>
                  <a:cubicBezTo>
                    <a:pt x="176149" y="101918"/>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526" name="Volný tvar: obrazec 944">
              <a:extLst>
                <a:ext uri="{FF2B5EF4-FFF2-40B4-BE49-F238E27FC236}">
                  <a16:creationId xmlns:a16="http://schemas.microsoft.com/office/drawing/2014/main" id="{2283AE03-4255-495E-995F-0914571757B1}"/>
                </a:ext>
              </a:extLst>
            </p:cNvPr>
            <p:cNvSpPr/>
            <p:nvPr userDrawn="1"/>
          </p:nvSpPr>
          <p:spPr>
            <a:xfrm>
              <a:off x="9872154" y="3728402"/>
              <a:ext cx="298704" cy="127635"/>
            </a:xfrm>
            <a:custGeom>
              <a:avLst/>
              <a:gdLst>
                <a:gd name="connsiteX0" fmla="*/ 289370 w 298704"/>
                <a:gd name="connsiteY0" fmla="*/ 0 h 127635"/>
                <a:gd name="connsiteX1" fmla="*/ 149416 w 298704"/>
                <a:gd name="connsiteY1" fmla="*/ 76390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90"/>
                  </a:cubicBezTo>
                  <a:cubicBezTo>
                    <a:pt x="122111" y="62548"/>
                    <a:pt x="36767" y="11811"/>
                    <a:pt x="9399" y="0"/>
                  </a:cubicBezTo>
                  <a:lnTo>
                    <a:pt x="0" y="1651"/>
                  </a:lnTo>
                  <a:cubicBezTo>
                    <a:pt x="27623" y="22987"/>
                    <a:pt x="122555" y="101854"/>
                    <a:pt x="147066" y="127635"/>
                  </a:cubicBezTo>
                  <a:lnTo>
                    <a:pt x="151638" y="127635"/>
                  </a:lnTo>
                  <a:cubicBezTo>
                    <a:pt x="176086" y="101918"/>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527" name="Volný tvar: obrazec 943">
              <a:extLst>
                <a:ext uri="{FF2B5EF4-FFF2-40B4-BE49-F238E27FC236}">
                  <a16:creationId xmlns:a16="http://schemas.microsoft.com/office/drawing/2014/main" id="{7B8B0ADF-5C2C-40D5-92EC-2F37A4894532}"/>
                </a:ext>
              </a:extLst>
            </p:cNvPr>
            <p:cNvSpPr/>
            <p:nvPr userDrawn="1"/>
          </p:nvSpPr>
          <p:spPr>
            <a:xfrm>
              <a:off x="9542780" y="3965892"/>
              <a:ext cx="298704" cy="127634"/>
            </a:xfrm>
            <a:custGeom>
              <a:avLst/>
              <a:gdLst>
                <a:gd name="connsiteX0" fmla="*/ 289370 w 298704"/>
                <a:gd name="connsiteY0" fmla="*/ 0 h 127634"/>
                <a:gd name="connsiteX1" fmla="*/ 149352 w 298704"/>
                <a:gd name="connsiteY1" fmla="*/ 76390 h 127634"/>
                <a:gd name="connsiteX2" fmla="*/ 9398 w 298704"/>
                <a:gd name="connsiteY2" fmla="*/ 0 h 127634"/>
                <a:gd name="connsiteX3" fmla="*/ 0 w 298704"/>
                <a:gd name="connsiteY3" fmla="*/ 1651 h 127634"/>
                <a:gd name="connsiteX4" fmla="*/ 147066 w 298704"/>
                <a:gd name="connsiteY4" fmla="*/ 127635 h 127634"/>
                <a:gd name="connsiteX5" fmla="*/ 151638 w 298704"/>
                <a:gd name="connsiteY5" fmla="*/ 127635 h 127634"/>
                <a:gd name="connsiteX6" fmla="*/ 298704 w 298704"/>
                <a:gd name="connsiteY6" fmla="*/ 1651 h 127634"/>
                <a:gd name="connsiteX7" fmla="*/ 289370 w 298704"/>
                <a:gd name="connsiteY7" fmla="*/ 0 h 12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4">
                  <a:moveTo>
                    <a:pt x="289370" y="0"/>
                  </a:moveTo>
                  <a:cubicBezTo>
                    <a:pt x="262001" y="11811"/>
                    <a:pt x="176721" y="62547"/>
                    <a:pt x="149352" y="76390"/>
                  </a:cubicBezTo>
                  <a:cubicBezTo>
                    <a:pt x="122047" y="62547"/>
                    <a:pt x="36767" y="11811"/>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grpSp>
    </p:spTree>
    <p:extLst>
      <p:ext uri="{BB962C8B-B14F-4D97-AF65-F5344CB8AC3E}">
        <p14:creationId xmlns:p14="http://schemas.microsoft.com/office/powerpoint/2010/main" val="2034291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2419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4_Záhlaví části">
    <p:spTree>
      <p:nvGrpSpPr>
        <p:cNvPr id="1" name=""/>
        <p:cNvGrpSpPr/>
        <p:nvPr/>
      </p:nvGrpSpPr>
      <p:grpSpPr>
        <a:xfrm>
          <a:off x="0" y="0"/>
          <a:ext cx="0" cy="0"/>
          <a:chOff x="0" y="0"/>
          <a:chExt cx="0" cy="0"/>
        </a:xfrm>
      </p:grpSpPr>
      <p:sp>
        <p:nvSpPr>
          <p:cNvPr id="329" name="Volný tvar: obrazec 328">
            <a:extLst>
              <a:ext uri="{FF2B5EF4-FFF2-40B4-BE49-F238E27FC236}">
                <a16:creationId xmlns:a16="http://schemas.microsoft.com/office/drawing/2014/main" id="{412E7E7C-D51D-491F-9FFC-1502327DC48B}"/>
              </a:ext>
            </a:extLst>
          </p:cNvPr>
          <p:cNvSpPr/>
          <p:nvPr userDrawn="1"/>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2"/>
              </a:gs>
              <a:gs pos="100000">
                <a:srgbClr val="053053"/>
              </a:gs>
            </a:gsLst>
            <a:lin ang="0" scaled="1"/>
            <a:tileRect/>
          </a:gradFill>
          <a:ln w="6350" cap="flat">
            <a:noFill/>
            <a:prstDash val="solid"/>
            <a:miter/>
          </a:ln>
        </p:spPr>
        <p:txBody>
          <a:bodyPr rtlCol="0" anchor="ctr"/>
          <a:lstStyle/>
          <a:p>
            <a:endParaRPr lang="cs-CZ" dirty="0"/>
          </a:p>
        </p:txBody>
      </p:sp>
      <p:sp>
        <p:nvSpPr>
          <p:cNvPr id="2" name="Nadpis 1">
            <a:extLst>
              <a:ext uri="{FF2B5EF4-FFF2-40B4-BE49-F238E27FC236}">
                <a16:creationId xmlns:a16="http://schemas.microsoft.com/office/drawing/2014/main" id="{BB779A12-BBED-4324-8296-0461B2EE078B}"/>
              </a:ext>
            </a:extLst>
          </p:cNvPr>
          <p:cNvSpPr>
            <a:spLocks noGrp="1"/>
          </p:cNvSpPr>
          <p:nvPr>
            <p:ph type="title" hasCustomPrompt="1"/>
          </p:nvPr>
        </p:nvSpPr>
        <p:spPr>
          <a:xfrm>
            <a:off x="2597528" y="1230856"/>
            <a:ext cx="9222995" cy="1218795"/>
          </a:xfrm>
          <a:noFill/>
        </p:spPr>
        <p:txBody>
          <a:bodyPr wrap="square" lIns="0" tIns="0" rIns="0" bIns="0" anchor="b">
            <a:spAutoFit/>
          </a:bodyPr>
          <a:lstStyle>
            <a:lvl1pPr>
              <a:defRPr sz="4400">
                <a:solidFill>
                  <a:schemeClr val="bg1"/>
                </a:solidFill>
              </a:defRPr>
            </a:lvl1pPr>
          </a:lstStyle>
          <a:p>
            <a:r>
              <a:rPr lang="cs-CZ" dirty="0"/>
              <a:t>Předělový slajd</a:t>
            </a:r>
            <a:br>
              <a:rPr lang="cs-CZ" dirty="0"/>
            </a:br>
            <a:r>
              <a:rPr lang="cs-CZ" dirty="0"/>
              <a:t>na dva řádky</a:t>
            </a:r>
          </a:p>
        </p:txBody>
      </p:sp>
      <p:sp>
        <p:nvSpPr>
          <p:cNvPr id="336" name="Volný tvar: obrazec 335">
            <a:extLst>
              <a:ext uri="{FF2B5EF4-FFF2-40B4-BE49-F238E27FC236}">
                <a16:creationId xmlns:a16="http://schemas.microsoft.com/office/drawing/2014/main" id="{8F017BCA-1F96-47C9-9A57-64C76903AA19}"/>
              </a:ext>
            </a:extLst>
          </p:cNvPr>
          <p:cNvSpPr/>
          <p:nvPr/>
        </p:nvSpPr>
        <p:spPr>
          <a:xfrm>
            <a:off x="2628201"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01"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7" name="Volný tvar: obrazec 336">
            <a:extLst>
              <a:ext uri="{FF2B5EF4-FFF2-40B4-BE49-F238E27FC236}">
                <a16:creationId xmlns:a16="http://schemas.microsoft.com/office/drawing/2014/main" id="{66FD04EB-B5D3-4A56-8973-98427C5AC2FE}"/>
              </a:ext>
            </a:extLst>
          </p:cNvPr>
          <p:cNvSpPr/>
          <p:nvPr/>
        </p:nvSpPr>
        <p:spPr>
          <a:xfrm>
            <a:off x="2957385"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085" y="101854"/>
                  <a:pt x="271082"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38" name="Volný tvar: obrazec 337">
            <a:extLst>
              <a:ext uri="{FF2B5EF4-FFF2-40B4-BE49-F238E27FC236}">
                <a16:creationId xmlns:a16="http://schemas.microsoft.com/office/drawing/2014/main" id="{EB87863D-27EF-4ABD-9233-54FB008F903F}"/>
              </a:ext>
            </a:extLst>
          </p:cNvPr>
          <p:cNvSpPr/>
          <p:nvPr/>
        </p:nvSpPr>
        <p:spPr>
          <a:xfrm>
            <a:off x="3286759"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3" y="62484"/>
                  <a:pt x="149352" y="76327"/>
                </a:cubicBezTo>
                <a:cubicBezTo>
                  <a:pt x="122047" y="62484"/>
                  <a:pt x="36703" y="11748"/>
                  <a:pt x="9398"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39" name="Volný tvar: obrazec 338">
            <a:extLst>
              <a:ext uri="{FF2B5EF4-FFF2-40B4-BE49-F238E27FC236}">
                <a16:creationId xmlns:a16="http://schemas.microsoft.com/office/drawing/2014/main" id="{8509DDD2-7D41-49D4-90C2-DE12F8196337}"/>
              </a:ext>
            </a:extLst>
          </p:cNvPr>
          <p:cNvSpPr/>
          <p:nvPr/>
        </p:nvSpPr>
        <p:spPr>
          <a:xfrm>
            <a:off x="3615880"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66"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0" name="Volný tvar: obrazec 339">
            <a:extLst>
              <a:ext uri="{FF2B5EF4-FFF2-40B4-BE49-F238E27FC236}">
                <a16:creationId xmlns:a16="http://schemas.microsoft.com/office/drawing/2014/main" id="{CFFEDB2E-CC74-47CB-AA91-4F6EEB4641F3}"/>
              </a:ext>
            </a:extLst>
          </p:cNvPr>
          <p:cNvSpPr/>
          <p:nvPr/>
        </p:nvSpPr>
        <p:spPr>
          <a:xfrm>
            <a:off x="3945318"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41" name="Volný tvar: obrazec 340">
            <a:extLst>
              <a:ext uri="{FF2B5EF4-FFF2-40B4-BE49-F238E27FC236}">
                <a16:creationId xmlns:a16="http://schemas.microsoft.com/office/drawing/2014/main" id="{44B48B0F-27D3-4FB4-B90C-72740C2A6EF8}"/>
              </a:ext>
            </a:extLst>
          </p:cNvPr>
          <p:cNvSpPr/>
          <p:nvPr/>
        </p:nvSpPr>
        <p:spPr>
          <a:xfrm>
            <a:off x="4274439" y="6118097"/>
            <a:ext cx="298703" cy="127635"/>
          </a:xfrm>
          <a:custGeom>
            <a:avLst/>
            <a:gdLst>
              <a:gd name="connsiteX0" fmla="*/ 289370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2" name="Volný tvar: obrazec 341">
            <a:extLst>
              <a:ext uri="{FF2B5EF4-FFF2-40B4-BE49-F238E27FC236}">
                <a16:creationId xmlns:a16="http://schemas.microsoft.com/office/drawing/2014/main" id="{F76806EF-9697-4565-805E-6F733DAEA901}"/>
              </a:ext>
            </a:extLst>
          </p:cNvPr>
          <p:cNvSpPr/>
          <p:nvPr/>
        </p:nvSpPr>
        <p:spPr>
          <a:xfrm>
            <a:off x="4603750" y="6118097"/>
            <a:ext cx="298703" cy="127635"/>
          </a:xfrm>
          <a:custGeom>
            <a:avLst/>
            <a:gdLst>
              <a:gd name="connsiteX0" fmla="*/ 289370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70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43" name="Volný tvar: obrazec 342">
            <a:extLst>
              <a:ext uri="{FF2B5EF4-FFF2-40B4-BE49-F238E27FC236}">
                <a16:creationId xmlns:a16="http://schemas.microsoft.com/office/drawing/2014/main" id="{90E7CE06-A2A9-496E-AD0B-BF4740967C34}"/>
              </a:ext>
            </a:extLst>
          </p:cNvPr>
          <p:cNvSpPr/>
          <p:nvPr/>
        </p:nvSpPr>
        <p:spPr>
          <a:xfrm>
            <a:off x="4932934" y="6118097"/>
            <a:ext cx="298767" cy="127635"/>
          </a:xfrm>
          <a:custGeom>
            <a:avLst/>
            <a:gdLst>
              <a:gd name="connsiteX0" fmla="*/ 289369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1 w 298767"/>
              <a:gd name="connsiteY5" fmla="*/ 127635 h 127635"/>
              <a:gd name="connsiteX6" fmla="*/ 298767 w 298767"/>
              <a:gd name="connsiteY6" fmla="*/ 1651 h 127635"/>
              <a:gd name="connsiteX7" fmla="*/ 289369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69" y="0"/>
                </a:moveTo>
                <a:cubicBezTo>
                  <a:pt x="262001" y="11811"/>
                  <a:pt x="176657" y="62484"/>
                  <a:pt x="149352" y="76327"/>
                </a:cubicBezTo>
                <a:cubicBezTo>
                  <a:pt x="122047" y="62484"/>
                  <a:pt x="36766" y="11748"/>
                  <a:pt x="9398" y="0"/>
                </a:cubicBezTo>
                <a:lnTo>
                  <a:pt x="0" y="1651"/>
                </a:lnTo>
                <a:cubicBezTo>
                  <a:pt x="27622" y="22987"/>
                  <a:pt x="122555" y="101854"/>
                  <a:pt x="147066" y="127635"/>
                </a:cubicBezTo>
                <a:lnTo>
                  <a:pt x="151701" y="127635"/>
                </a:lnTo>
                <a:cubicBezTo>
                  <a:pt x="176149" y="101854"/>
                  <a:pt x="271145" y="22987"/>
                  <a:pt x="298767"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49" name="Volný tvar: obrazec 348">
            <a:extLst>
              <a:ext uri="{FF2B5EF4-FFF2-40B4-BE49-F238E27FC236}">
                <a16:creationId xmlns:a16="http://schemas.microsoft.com/office/drawing/2014/main" id="{3809D372-FC7B-4424-8FB6-4E9D74C138BA}"/>
              </a:ext>
            </a:extLst>
          </p:cNvPr>
          <p:cNvSpPr/>
          <p:nvPr/>
        </p:nvSpPr>
        <p:spPr>
          <a:xfrm>
            <a:off x="2628201"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01"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0" name="Volný tvar: obrazec 349">
            <a:extLst>
              <a:ext uri="{FF2B5EF4-FFF2-40B4-BE49-F238E27FC236}">
                <a16:creationId xmlns:a16="http://schemas.microsoft.com/office/drawing/2014/main" id="{476E31A6-4B2F-4AB7-BFDE-A78D3472A34D}"/>
              </a:ext>
            </a:extLst>
          </p:cNvPr>
          <p:cNvSpPr/>
          <p:nvPr/>
        </p:nvSpPr>
        <p:spPr>
          <a:xfrm>
            <a:off x="2957385"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085" y="101917"/>
                  <a:pt x="271082"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1" name="Volný tvar: obrazec 350">
            <a:extLst>
              <a:ext uri="{FF2B5EF4-FFF2-40B4-BE49-F238E27FC236}">
                <a16:creationId xmlns:a16="http://schemas.microsoft.com/office/drawing/2014/main" id="{84D11637-8402-47A5-8189-C7AC9CC34AC1}"/>
              </a:ext>
            </a:extLst>
          </p:cNvPr>
          <p:cNvSpPr/>
          <p:nvPr/>
        </p:nvSpPr>
        <p:spPr>
          <a:xfrm>
            <a:off x="3286759"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3" y="62547"/>
                  <a:pt x="149352" y="76391"/>
                </a:cubicBezTo>
                <a:cubicBezTo>
                  <a:pt x="122047" y="62547"/>
                  <a:pt x="36703" y="11811"/>
                  <a:pt x="9398"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2" name="Volný tvar: obrazec 351">
            <a:extLst>
              <a:ext uri="{FF2B5EF4-FFF2-40B4-BE49-F238E27FC236}">
                <a16:creationId xmlns:a16="http://schemas.microsoft.com/office/drawing/2014/main" id="{83CA27D8-B525-4102-8D46-D07D462A6BC1}"/>
              </a:ext>
            </a:extLst>
          </p:cNvPr>
          <p:cNvSpPr/>
          <p:nvPr/>
        </p:nvSpPr>
        <p:spPr>
          <a:xfrm>
            <a:off x="3615880"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66"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3" name="Volný tvar: obrazec 352">
            <a:extLst>
              <a:ext uri="{FF2B5EF4-FFF2-40B4-BE49-F238E27FC236}">
                <a16:creationId xmlns:a16="http://schemas.microsoft.com/office/drawing/2014/main" id="{6DC86A98-01B8-4257-8363-FC56E4C3C509}"/>
              </a:ext>
            </a:extLst>
          </p:cNvPr>
          <p:cNvSpPr/>
          <p:nvPr/>
        </p:nvSpPr>
        <p:spPr>
          <a:xfrm>
            <a:off x="3945318"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4" name="Volný tvar: obrazec 353">
            <a:extLst>
              <a:ext uri="{FF2B5EF4-FFF2-40B4-BE49-F238E27FC236}">
                <a16:creationId xmlns:a16="http://schemas.microsoft.com/office/drawing/2014/main" id="{F138AF7D-E0D0-46C0-8D1F-A24D46D433FA}"/>
              </a:ext>
            </a:extLst>
          </p:cNvPr>
          <p:cNvSpPr/>
          <p:nvPr/>
        </p:nvSpPr>
        <p:spPr>
          <a:xfrm>
            <a:off x="4274439" y="6355524"/>
            <a:ext cx="298703" cy="127698"/>
          </a:xfrm>
          <a:custGeom>
            <a:avLst/>
            <a:gdLst>
              <a:gd name="connsiteX0" fmla="*/ 289370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5" name="Volný tvar: obrazec 354">
            <a:extLst>
              <a:ext uri="{FF2B5EF4-FFF2-40B4-BE49-F238E27FC236}">
                <a16:creationId xmlns:a16="http://schemas.microsoft.com/office/drawing/2014/main" id="{E53AD394-0CEE-48C9-BD29-7D1F6B60676A}"/>
              </a:ext>
            </a:extLst>
          </p:cNvPr>
          <p:cNvSpPr/>
          <p:nvPr/>
        </p:nvSpPr>
        <p:spPr>
          <a:xfrm>
            <a:off x="4603750" y="6355524"/>
            <a:ext cx="298703" cy="127698"/>
          </a:xfrm>
          <a:custGeom>
            <a:avLst/>
            <a:gdLst>
              <a:gd name="connsiteX0" fmla="*/ 289370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70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6" name="Volný tvar: obrazec 355">
            <a:extLst>
              <a:ext uri="{FF2B5EF4-FFF2-40B4-BE49-F238E27FC236}">
                <a16:creationId xmlns:a16="http://schemas.microsoft.com/office/drawing/2014/main" id="{7C3363B5-446A-49F0-98EB-95DA2FBB0154}"/>
              </a:ext>
            </a:extLst>
          </p:cNvPr>
          <p:cNvSpPr/>
          <p:nvPr/>
        </p:nvSpPr>
        <p:spPr>
          <a:xfrm>
            <a:off x="4932934" y="6355524"/>
            <a:ext cx="298767" cy="127698"/>
          </a:xfrm>
          <a:custGeom>
            <a:avLst/>
            <a:gdLst>
              <a:gd name="connsiteX0" fmla="*/ 289369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1 w 298767"/>
              <a:gd name="connsiteY5" fmla="*/ 127698 h 127698"/>
              <a:gd name="connsiteX6" fmla="*/ 298767 w 298767"/>
              <a:gd name="connsiteY6" fmla="*/ 1715 h 127698"/>
              <a:gd name="connsiteX7" fmla="*/ 289369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69" y="0"/>
                </a:moveTo>
                <a:cubicBezTo>
                  <a:pt x="262001" y="11811"/>
                  <a:pt x="176657" y="62547"/>
                  <a:pt x="149352" y="76391"/>
                </a:cubicBezTo>
                <a:cubicBezTo>
                  <a:pt x="122047" y="62547"/>
                  <a:pt x="36766" y="11811"/>
                  <a:pt x="9398" y="0"/>
                </a:cubicBezTo>
                <a:lnTo>
                  <a:pt x="0" y="1715"/>
                </a:lnTo>
                <a:cubicBezTo>
                  <a:pt x="27622" y="23051"/>
                  <a:pt x="122555" y="101917"/>
                  <a:pt x="147066" y="127698"/>
                </a:cubicBezTo>
                <a:lnTo>
                  <a:pt x="151701" y="127698"/>
                </a:lnTo>
                <a:cubicBezTo>
                  <a:pt x="176149" y="101917"/>
                  <a:pt x="271145" y="23051"/>
                  <a:pt x="298767"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57" name="Volný tvar: obrazec 356">
            <a:extLst>
              <a:ext uri="{FF2B5EF4-FFF2-40B4-BE49-F238E27FC236}">
                <a16:creationId xmlns:a16="http://schemas.microsoft.com/office/drawing/2014/main" id="{B6650EB8-E61A-4974-AFAF-F3C45163EF96}"/>
              </a:ext>
            </a:extLst>
          </p:cNvPr>
          <p:cNvSpPr/>
          <p:nvPr/>
        </p:nvSpPr>
        <p:spPr>
          <a:xfrm>
            <a:off x="5262181"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4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58" name="Volný tvar: obrazec 357">
            <a:extLst>
              <a:ext uri="{FF2B5EF4-FFF2-40B4-BE49-F238E27FC236}">
                <a16:creationId xmlns:a16="http://schemas.microsoft.com/office/drawing/2014/main" id="{E708B9AD-65B8-43E5-93E2-564F51DAD140}"/>
              </a:ext>
            </a:extLst>
          </p:cNvPr>
          <p:cNvSpPr/>
          <p:nvPr/>
        </p:nvSpPr>
        <p:spPr>
          <a:xfrm>
            <a:off x="5591428"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1" y="62484"/>
                  <a:pt x="36767" y="11748"/>
                  <a:pt x="9398" y="0"/>
                </a:cubicBezTo>
                <a:lnTo>
                  <a:pt x="0" y="1651"/>
                </a:lnTo>
                <a:cubicBezTo>
                  <a:pt x="27623"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59" name="Volný tvar: obrazec 358">
            <a:extLst>
              <a:ext uri="{FF2B5EF4-FFF2-40B4-BE49-F238E27FC236}">
                <a16:creationId xmlns:a16="http://schemas.microsoft.com/office/drawing/2014/main" id="{386450CE-85AA-4AF8-9787-35DFE9549A53}"/>
              </a:ext>
            </a:extLst>
          </p:cNvPr>
          <p:cNvSpPr/>
          <p:nvPr/>
        </p:nvSpPr>
        <p:spPr>
          <a:xfrm>
            <a:off x="5920613" y="6118097"/>
            <a:ext cx="298767" cy="127635"/>
          </a:xfrm>
          <a:custGeom>
            <a:avLst/>
            <a:gdLst>
              <a:gd name="connsiteX0" fmla="*/ 289370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7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702" y="127635"/>
                </a:lnTo>
                <a:cubicBezTo>
                  <a:pt x="176213" y="101854"/>
                  <a:pt x="271145" y="22987"/>
                  <a:pt x="298767"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0" name="Volný tvar: obrazec 359">
            <a:extLst>
              <a:ext uri="{FF2B5EF4-FFF2-40B4-BE49-F238E27FC236}">
                <a16:creationId xmlns:a16="http://schemas.microsoft.com/office/drawing/2014/main" id="{84CC3179-038A-4078-9703-53D5D405F4C6}"/>
              </a:ext>
            </a:extLst>
          </p:cNvPr>
          <p:cNvSpPr/>
          <p:nvPr/>
        </p:nvSpPr>
        <p:spPr>
          <a:xfrm>
            <a:off x="6249923" y="6118097"/>
            <a:ext cx="298767" cy="127635"/>
          </a:xfrm>
          <a:custGeom>
            <a:avLst/>
            <a:gdLst>
              <a:gd name="connsiteX0" fmla="*/ 289370 w 298767"/>
              <a:gd name="connsiteY0" fmla="*/ 0 h 127635"/>
              <a:gd name="connsiteX1" fmla="*/ 149416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721" y="62484"/>
                  <a:pt x="149416" y="76327"/>
                </a:cubicBezTo>
                <a:cubicBezTo>
                  <a:pt x="122110" y="62484"/>
                  <a:pt x="36830" y="11748"/>
                  <a:pt x="9398" y="0"/>
                </a:cubicBezTo>
                <a:lnTo>
                  <a:pt x="0" y="1651"/>
                </a:lnTo>
                <a:cubicBezTo>
                  <a:pt x="27623" y="22987"/>
                  <a:pt x="122618" y="101854"/>
                  <a:pt x="147066" y="127635"/>
                </a:cubicBezTo>
                <a:lnTo>
                  <a:pt x="151638" y="127635"/>
                </a:lnTo>
                <a:cubicBezTo>
                  <a:pt x="176149" y="101854"/>
                  <a:pt x="271082"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1" name="Volný tvar: obrazec 360">
            <a:extLst>
              <a:ext uri="{FF2B5EF4-FFF2-40B4-BE49-F238E27FC236}">
                <a16:creationId xmlns:a16="http://schemas.microsoft.com/office/drawing/2014/main" id="{30A0F958-B9B0-4431-96B5-76624FEF9681}"/>
              </a:ext>
            </a:extLst>
          </p:cNvPr>
          <p:cNvSpPr/>
          <p:nvPr/>
        </p:nvSpPr>
        <p:spPr>
          <a:xfrm>
            <a:off x="6579044" y="6118097"/>
            <a:ext cx="298704" cy="127635"/>
          </a:xfrm>
          <a:custGeom>
            <a:avLst/>
            <a:gdLst>
              <a:gd name="connsiteX0" fmla="*/ 289434 w 298704"/>
              <a:gd name="connsiteY0" fmla="*/ 0 h 127635"/>
              <a:gd name="connsiteX1" fmla="*/ 149416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434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434" y="0"/>
                </a:moveTo>
                <a:cubicBezTo>
                  <a:pt x="262065" y="11811"/>
                  <a:pt x="176721" y="62484"/>
                  <a:pt x="149416" y="76327"/>
                </a:cubicBezTo>
                <a:cubicBezTo>
                  <a:pt x="122111" y="62484"/>
                  <a:pt x="36767" y="11748"/>
                  <a:pt x="9399" y="0"/>
                </a:cubicBezTo>
                <a:lnTo>
                  <a:pt x="0" y="1651"/>
                </a:lnTo>
                <a:cubicBezTo>
                  <a:pt x="27623" y="22987"/>
                  <a:pt x="122555" y="101854"/>
                  <a:pt x="147066" y="127635"/>
                </a:cubicBezTo>
                <a:lnTo>
                  <a:pt x="151638" y="127635"/>
                </a:lnTo>
                <a:cubicBezTo>
                  <a:pt x="176086" y="101854"/>
                  <a:pt x="271082" y="22987"/>
                  <a:pt x="298704" y="1651"/>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62" name="Volný tvar: obrazec 361">
            <a:extLst>
              <a:ext uri="{FF2B5EF4-FFF2-40B4-BE49-F238E27FC236}">
                <a16:creationId xmlns:a16="http://schemas.microsoft.com/office/drawing/2014/main" id="{4FB79074-1CCC-4529-A9B6-182066E23D64}"/>
              </a:ext>
            </a:extLst>
          </p:cNvPr>
          <p:cNvSpPr/>
          <p:nvPr/>
        </p:nvSpPr>
        <p:spPr>
          <a:xfrm>
            <a:off x="69084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8" y="62484"/>
                  <a:pt x="36703" y="11748"/>
                  <a:pt x="9399" y="0"/>
                </a:cubicBezTo>
                <a:lnTo>
                  <a:pt x="0" y="1651"/>
                </a:lnTo>
                <a:cubicBezTo>
                  <a:pt x="27623" y="22987"/>
                  <a:pt x="122619" y="101854"/>
                  <a:pt x="147066" y="127635"/>
                </a:cubicBezTo>
                <a:lnTo>
                  <a:pt x="151638" y="127635"/>
                </a:lnTo>
                <a:cubicBezTo>
                  <a:pt x="176086"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3" name="Volný tvar: obrazec 362">
            <a:extLst>
              <a:ext uri="{FF2B5EF4-FFF2-40B4-BE49-F238E27FC236}">
                <a16:creationId xmlns:a16="http://schemas.microsoft.com/office/drawing/2014/main" id="{CE238A31-1557-44AC-91A4-F099B352BB9F}"/>
              </a:ext>
            </a:extLst>
          </p:cNvPr>
          <p:cNvSpPr/>
          <p:nvPr/>
        </p:nvSpPr>
        <p:spPr>
          <a:xfrm>
            <a:off x="7237666" y="6118097"/>
            <a:ext cx="298703" cy="127635"/>
          </a:xfrm>
          <a:custGeom>
            <a:avLst/>
            <a:gdLst>
              <a:gd name="connsiteX0" fmla="*/ 289306 w 298703"/>
              <a:gd name="connsiteY0" fmla="*/ 0 h 127635"/>
              <a:gd name="connsiteX1" fmla="*/ 149352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593" y="62484"/>
                  <a:pt x="149352" y="76327"/>
                </a:cubicBezTo>
                <a:cubicBezTo>
                  <a:pt x="122047" y="62484"/>
                  <a:pt x="36702" y="11748"/>
                  <a:pt x="9398" y="0"/>
                </a:cubicBezTo>
                <a:lnTo>
                  <a:pt x="0" y="1651"/>
                </a:lnTo>
                <a:cubicBezTo>
                  <a:pt x="27622" y="22987"/>
                  <a:pt x="122555" y="101854"/>
                  <a:pt x="147065" y="127635"/>
                </a:cubicBezTo>
                <a:lnTo>
                  <a:pt x="151638" y="127635"/>
                </a:lnTo>
                <a:cubicBezTo>
                  <a:pt x="176085"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4" name="Volný tvar: obrazec 363">
            <a:extLst>
              <a:ext uri="{FF2B5EF4-FFF2-40B4-BE49-F238E27FC236}">
                <a16:creationId xmlns:a16="http://schemas.microsoft.com/office/drawing/2014/main" id="{5157F3F9-604F-4C18-99F0-85741B3215F7}"/>
              </a:ext>
            </a:extLst>
          </p:cNvPr>
          <p:cNvSpPr/>
          <p:nvPr/>
        </p:nvSpPr>
        <p:spPr>
          <a:xfrm>
            <a:off x="7566977" y="6118097"/>
            <a:ext cx="298703" cy="127635"/>
          </a:xfrm>
          <a:custGeom>
            <a:avLst/>
            <a:gdLst>
              <a:gd name="connsiteX0" fmla="*/ 289369 w 298703"/>
              <a:gd name="connsiteY0" fmla="*/ 0 h 127635"/>
              <a:gd name="connsiteX1" fmla="*/ 149416 w 298703"/>
              <a:gd name="connsiteY1" fmla="*/ 76327 h 127635"/>
              <a:gd name="connsiteX2" fmla="*/ 9398 w 298703"/>
              <a:gd name="connsiteY2" fmla="*/ 0 h 127635"/>
              <a:gd name="connsiteX3" fmla="*/ 0 w 298703"/>
              <a:gd name="connsiteY3" fmla="*/ 1651 h 127635"/>
              <a:gd name="connsiteX4" fmla="*/ 147066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5" y="11811"/>
                  <a:pt x="176720" y="62484"/>
                  <a:pt x="149416" y="76327"/>
                </a:cubicBezTo>
                <a:cubicBezTo>
                  <a:pt x="122110" y="62484"/>
                  <a:pt x="36766" y="11748"/>
                  <a:pt x="9398" y="0"/>
                </a:cubicBezTo>
                <a:lnTo>
                  <a:pt x="0" y="1651"/>
                </a:lnTo>
                <a:cubicBezTo>
                  <a:pt x="27622" y="22987"/>
                  <a:pt x="122555" y="101854"/>
                  <a:pt x="147066"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65" name="Volný tvar: obrazec 364">
            <a:extLst>
              <a:ext uri="{FF2B5EF4-FFF2-40B4-BE49-F238E27FC236}">
                <a16:creationId xmlns:a16="http://schemas.microsoft.com/office/drawing/2014/main" id="{5A61183E-4E97-4661-962E-49835636A44D}"/>
              </a:ext>
            </a:extLst>
          </p:cNvPr>
          <p:cNvSpPr/>
          <p:nvPr/>
        </p:nvSpPr>
        <p:spPr>
          <a:xfrm>
            <a:off x="7896161"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6" name="Volný tvar: obrazec 365">
            <a:extLst>
              <a:ext uri="{FF2B5EF4-FFF2-40B4-BE49-F238E27FC236}">
                <a16:creationId xmlns:a16="http://schemas.microsoft.com/office/drawing/2014/main" id="{274775D2-CE3B-47E7-B890-4EC74676D4A7}"/>
              </a:ext>
            </a:extLst>
          </p:cNvPr>
          <p:cNvSpPr/>
          <p:nvPr/>
        </p:nvSpPr>
        <p:spPr>
          <a:xfrm>
            <a:off x="8225535" y="6118097"/>
            <a:ext cx="298704" cy="127635"/>
          </a:xfrm>
          <a:custGeom>
            <a:avLst/>
            <a:gdLst>
              <a:gd name="connsiteX0" fmla="*/ 289306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7" name="Volný tvar: obrazec 366">
            <a:extLst>
              <a:ext uri="{FF2B5EF4-FFF2-40B4-BE49-F238E27FC236}">
                <a16:creationId xmlns:a16="http://schemas.microsoft.com/office/drawing/2014/main" id="{24C768B1-4876-43A9-8FDC-89D0C7917380}"/>
              </a:ext>
            </a:extLst>
          </p:cNvPr>
          <p:cNvSpPr/>
          <p:nvPr/>
        </p:nvSpPr>
        <p:spPr>
          <a:xfrm>
            <a:off x="8554656" y="6118097"/>
            <a:ext cx="298767" cy="127635"/>
          </a:xfrm>
          <a:custGeom>
            <a:avLst/>
            <a:gdLst>
              <a:gd name="connsiteX0" fmla="*/ 289370 w 298767"/>
              <a:gd name="connsiteY0" fmla="*/ 0 h 127635"/>
              <a:gd name="connsiteX1" fmla="*/ 149352 w 298767"/>
              <a:gd name="connsiteY1" fmla="*/ 76327 h 127635"/>
              <a:gd name="connsiteX2" fmla="*/ 9399 w 298767"/>
              <a:gd name="connsiteY2" fmla="*/ 0 h 127635"/>
              <a:gd name="connsiteX3" fmla="*/ 0 w 298767"/>
              <a:gd name="connsiteY3" fmla="*/ 1651 h 127635"/>
              <a:gd name="connsiteX4" fmla="*/ 147066 w 298767"/>
              <a:gd name="connsiteY4" fmla="*/ 127635 h 127635"/>
              <a:gd name="connsiteX5" fmla="*/ 151702 w 298767"/>
              <a:gd name="connsiteY5" fmla="*/ 127635 h 127635"/>
              <a:gd name="connsiteX6" fmla="*/ 298768 w 298767"/>
              <a:gd name="connsiteY6" fmla="*/ 1651 h 127635"/>
              <a:gd name="connsiteX7" fmla="*/ 289370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70" y="0"/>
                </a:moveTo>
                <a:cubicBezTo>
                  <a:pt x="262001" y="11811"/>
                  <a:pt x="176657" y="62484"/>
                  <a:pt x="149352" y="76327"/>
                </a:cubicBezTo>
                <a:cubicBezTo>
                  <a:pt x="122048" y="62484"/>
                  <a:pt x="36703" y="11748"/>
                  <a:pt x="9399" y="0"/>
                </a:cubicBezTo>
                <a:lnTo>
                  <a:pt x="0" y="1651"/>
                </a:lnTo>
                <a:cubicBezTo>
                  <a:pt x="27560" y="22987"/>
                  <a:pt x="122555" y="101854"/>
                  <a:pt x="147066" y="127635"/>
                </a:cubicBezTo>
                <a:lnTo>
                  <a:pt x="151702" y="127635"/>
                </a:lnTo>
                <a:cubicBezTo>
                  <a:pt x="176213" y="101854"/>
                  <a:pt x="271145" y="22987"/>
                  <a:pt x="298768"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68" name="Volný tvar: obrazec 367">
            <a:extLst>
              <a:ext uri="{FF2B5EF4-FFF2-40B4-BE49-F238E27FC236}">
                <a16:creationId xmlns:a16="http://schemas.microsoft.com/office/drawing/2014/main" id="{74FFD924-F6A8-459E-9C7F-0D1F4533D0C3}"/>
              </a:ext>
            </a:extLst>
          </p:cNvPr>
          <p:cNvSpPr/>
          <p:nvPr/>
        </p:nvSpPr>
        <p:spPr>
          <a:xfrm>
            <a:off x="8884031" y="6118097"/>
            <a:ext cx="298703" cy="127635"/>
          </a:xfrm>
          <a:custGeom>
            <a:avLst/>
            <a:gdLst>
              <a:gd name="connsiteX0" fmla="*/ 289306 w 298703"/>
              <a:gd name="connsiteY0" fmla="*/ 0 h 127635"/>
              <a:gd name="connsiteX1" fmla="*/ 149351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7 w 298703"/>
              <a:gd name="connsiteY5" fmla="*/ 127635 h 127635"/>
              <a:gd name="connsiteX6" fmla="*/ 298703 w 298703"/>
              <a:gd name="connsiteY6" fmla="*/ 1651 h 127635"/>
              <a:gd name="connsiteX7" fmla="*/ 289306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06" y="0"/>
                </a:moveTo>
                <a:cubicBezTo>
                  <a:pt x="261938" y="11811"/>
                  <a:pt x="176657" y="62484"/>
                  <a:pt x="149351" y="76327"/>
                </a:cubicBezTo>
                <a:cubicBezTo>
                  <a:pt x="122047" y="62484"/>
                  <a:pt x="36766" y="11748"/>
                  <a:pt x="9398" y="0"/>
                </a:cubicBezTo>
                <a:lnTo>
                  <a:pt x="0" y="1651"/>
                </a:lnTo>
                <a:cubicBezTo>
                  <a:pt x="27622" y="22987"/>
                  <a:pt x="122555" y="101854"/>
                  <a:pt x="147065" y="127635"/>
                </a:cubicBezTo>
                <a:lnTo>
                  <a:pt x="151637" y="127635"/>
                </a:lnTo>
                <a:cubicBezTo>
                  <a:pt x="176149" y="101854"/>
                  <a:pt x="271081" y="22987"/>
                  <a:pt x="298703"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69" name="Volný tvar: obrazec 368">
            <a:extLst>
              <a:ext uri="{FF2B5EF4-FFF2-40B4-BE49-F238E27FC236}">
                <a16:creationId xmlns:a16="http://schemas.microsoft.com/office/drawing/2014/main" id="{181C4B5E-7DD1-44E8-8342-0B221A478B90}"/>
              </a:ext>
            </a:extLst>
          </p:cNvPr>
          <p:cNvSpPr/>
          <p:nvPr/>
        </p:nvSpPr>
        <p:spPr>
          <a:xfrm>
            <a:off x="9213151"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720" y="62484"/>
                  <a:pt x="149352" y="76327"/>
                </a:cubicBezTo>
                <a:cubicBezTo>
                  <a:pt x="122047" y="62484"/>
                  <a:pt x="36767" y="11748"/>
                  <a:pt x="9398" y="0"/>
                </a:cubicBezTo>
                <a:lnTo>
                  <a:pt x="0" y="1651"/>
                </a:lnTo>
                <a:cubicBezTo>
                  <a:pt x="27622" y="22987"/>
                  <a:pt x="122555" y="101854"/>
                  <a:pt x="147066" y="127635"/>
                </a:cubicBezTo>
                <a:lnTo>
                  <a:pt x="151638" y="127635"/>
                </a:lnTo>
                <a:cubicBezTo>
                  <a:pt x="176085"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0" name="Volný tvar: obrazec 369">
            <a:extLst>
              <a:ext uri="{FF2B5EF4-FFF2-40B4-BE49-F238E27FC236}">
                <a16:creationId xmlns:a16="http://schemas.microsoft.com/office/drawing/2014/main" id="{5BCBAE9B-8761-4989-8F4C-20B8DD5E30D6}"/>
              </a:ext>
            </a:extLst>
          </p:cNvPr>
          <p:cNvSpPr/>
          <p:nvPr/>
        </p:nvSpPr>
        <p:spPr>
          <a:xfrm>
            <a:off x="5262181"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4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1" name="Volný tvar: obrazec 370">
            <a:extLst>
              <a:ext uri="{FF2B5EF4-FFF2-40B4-BE49-F238E27FC236}">
                <a16:creationId xmlns:a16="http://schemas.microsoft.com/office/drawing/2014/main" id="{A6FD8648-9FD6-4474-9624-C1BDC0BE232D}"/>
              </a:ext>
            </a:extLst>
          </p:cNvPr>
          <p:cNvSpPr/>
          <p:nvPr/>
        </p:nvSpPr>
        <p:spPr>
          <a:xfrm>
            <a:off x="5591428"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1" y="62547"/>
                  <a:pt x="36767" y="11811"/>
                  <a:pt x="9398" y="0"/>
                </a:cubicBezTo>
                <a:lnTo>
                  <a:pt x="0" y="1715"/>
                </a:lnTo>
                <a:cubicBezTo>
                  <a:pt x="27623"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2" name="Volný tvar: obrazec 371">
            <a:extLst>
              <a:ext uri="{FF2B5EF4-FFF2-40B4-BE49-F238E27FC236}">
                <a16:creationId xmlns:a16="http://schemas.microsoft.com/office/drawing/2014/main" id="{5EFDB3A0-79EB-41B2-BC63-877AA65103CF}"/>
              </a:ext>
            </a:extLst>
          </p:cNvPr>
          <p:cNvSpPr/>
          <p:nvPr/>
        </p:nvSpPr>
        <p:spPr>
          <a:xfrm>
            <a:off x="5920613" y="6355524"/>
            <a:ext cx="298767" cy="127698"/>
          </a:xfrm>
          <a:custGeom>
            <a:avLst/>
            <a:gdLst>
              <a:gd name="connsiteX0" fmla="*/ 289370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7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702" y="127698"/>
                </a:lnTo>
                <a:cubicBezTo>
                  <a:pt x="176213" y="101917"/>
                  <a:pt x="271145" y="23051"/>
                  <a:pt x="298767"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3" name="Volný tvar: obrazec 372">
            <a:extLst>
              <a:ext uri="{FF2B5EF4-FFF2-40B4-BE49-F238E27FC236}">
                <a16:creationId xmlns:a16="http://schemas.microsoft.com/office/drawing/2014/main" id="{656F3947-3B2C-4CA6-9FCC-6864108DD97D}"/>
              </a:ext>
            </a:extLst>
          </p:cNvPr>
          <p:cNvSpPr/>
          <p:nvPr/>
        </p:nvSpPr>
        <p:spPr>
          <a:xfrm>
            <a:off x="6249923" y="6355524"/>
            <a:ext cx="298767" cy="127698"/>
          </a:xfrm>
          <a:custGeom>
            <a:avLst/>
            <a:gdLst>
              <a:gd name="connsiteX0" fmla="*/ 289370 w 298767"/>
              <a:gd name="connsiteY0" fmla="*/ 0 h 127698"/>
              <a:gd name="connsiteX1" fmla="*/ 149416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721" y="62547"/>
                  <a:pt x="149416" y="76391"/>
                </a:cubicBezTo>
                <a:cubicBezTo>
                  <a:pt x="122110" y="62547"/>
                  <a:pt x="36830" y="11811"/>
                  <a:pt x="9398" y="0"/>
                </a:cubicBezTo>
                <a:lnTo>
                  <a:pt x="0" y="1715"/>
                </a:lnTo>
                <a:cubicBezTo>
                  <a:pt x="27623" y="23051"/>
                  <a:pt x="122618" y="101917"/>
                  <a:pt x="147066" y="127698"/>
                </a:cubicBezTo>
                <a:lnTo>
                  <a:pt x="151638" y="127698"/>
                </a:lnTo>
                <a:cubicBezTo>
                  <a:pt x="176149" y="101917"/>
                  <a:pt x="271082"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4" name="Volný tvar: obrazec 373">
            <a:extLst>
              <a:ext uri="{FF2B5EF4-FFF2-40B4-BE49-F238E27FC236}">
                <a16:creationId xmlns:a16="http://schemas.microsoft.com/office/drawing/2014/main" id="{067550D1-DF67-4866-AE57-1A735C2EEDA3}"/>
              </a:ext>
            </a:extLst>
          </p:cNvPr>
          <p:cNvSpPr/>
          <p:nvPr/>
        </p:nvSpPr>
        <p:spPr>
          <a:xfrm>
            <a:off x="6579044" y="6355524"/>
            <a:ext cx="298704" cy="127698"/>
          </a:xfrm>
          <a:custGeom>
            <a:avLst/>
            <a:gdLst>
              <a:gd name="connsiteX0" fmla="*/ 289434 w 298704"/>
              <a:gd name="connsiteY0" fmla="*/ 0 h 127698"/>
              <a:gd name="connsiteX1" fmla="*/ 149416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434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434" y="0"/>
                </a:moveTo>
                <a:cubicBezTo>
                  <a:pt x="262065" y="11811"/>
                  <a:pt x="176721" y="62547"/>
                  <a:pt x="149416" y="76391"/>
                </a:cubicBezTo>
                <a:cubicBezTo>
                  <a:pt x="122111" y="62547"/>
                  <a:pt x="36767" y="11811"/>
                  <a:pt x="9399" y="0"/>
                </a:cubicBezTo>
                <a:lnTo>
                  <a:pt x="0" y="1715"/>
                </a:lnTo>
                <a:cubicBezTo>
                  <a:pt x="27623" y="23051"/>
                  <a:pt x="122555" y="101917"/>
                  <a:pt x="147066" y="127698"/>
                </a:cubicBezTo>
                <a:lnTo>
                  <a:pt x="151638" y="127698"/>
                </a:lnTo>
                <a:cubicBezTo>
                  <a:pt x="176086" y="101917"/>
                  <a:pt x="271082" y="23051"/>
                  <a:pt x="298704" y="1715"/>
                </a:cubicBezTo>
                <a:lnTo>
                  <a:pt x="289434" y="0"/>
                </a:lnTo>
                <a:close/>
              </a:path>
            </a:pathLst>
          </a:custGeom>
          <a:solidFill>
            <a:srgbClr val="FFFFFF"/>
          </a:solidFill>
          <a:ln w="6350" cap="flat">
            <a:noFill/>
            <a:prstDash val="solid"/>
            <a:miter/>
          </a:ln>
        </p:spPr>
        <p:txBody>
          <a:bodyPr rtlCol="0" anchor="ctr"/>
          <a:lstStyle/>
          <a:p>
            <a:endParaRPr lang="cs-CZ"/>
          </a:p>
        </p:txBody>
      </p:sp>
      <p:sp>
        <p:nvSpPr>
          <p:cNvPr id="375" name="Volný tvar: obrazec 374">
            <a:extLst>
              <a:ext uri="{FF2B5EF4-FFF2-40B4-BE49-F238E27FC236}">
                <a16:creationId xmlns:a16="http://schemas.microsoft.com/office/drawing/2014/main" id="{6DC8E42F-B5C6-41C3-A5B0-28F0D457A76F}"/>
              </a:ext>
            </a:extLst>
          </p:cNvPr>
          <p:cNvSpPr/>
          <p:nvPr/>
        </p:nvSpPr>
        <p:spPr>
          <a:xfrm>
            <a:off x="69084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8" y="62547"/>
                  <a:pt x="36703" y="11811"/>
                  <a:pt x="9399" y="0"/>
                </a:cubicBezTo>
                <a:lnTo>
                  <a:pt x="0" y="1715"/>
                </a:lnTo>
                <a:cubicBezTo>
                  <a:pt x="27623" y="23051"/>
                  <a:pt x="122619" y="101917"/>
                  <a:pt x="147066" y="127698"/>
                </a:cubicBezTo>
                <a:lnTo>
                  <a:pt x="151638" y="127698"/>
                </a:lnTo>
                <a:cubicBezTo>
                  <a:pt x="176086"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6" name="Volný tvar: obrazec 375">
            <a:extLst>
              <a:ext uri="{FF2B5EF4-FFF2-40B4-BE49-F238E27FC236}">
                <a16:creationId xmlns:a16="http://schemas.microsoft.com/office/drawing/2014/main" id="{846D5270-C013-46FA-82F8-E422D65F1541}"/>
              </a:ext>
            </a:extLst>
          </p:cNvPr>
          <p:cNvSpPr/>
          <p:nvPr/>
        </p:nvSpPr>
        <p:spPr>
          <a:xfrm>
            <a:off x="7237666" y="6355524"/>
            <a:ext cx="298703" cy="127698"/>
          </a:xfrm>
          <a:custGeom>
            <a:avLst/>
            <a:gdLst>
              <a:gd name="connsiteX0" fmla="*/ 289306 w 298703"/>
              <a:gd name="connsiteY0" fmla="*/ 0 h 127698"/>
              <a:gd name="connsiteX1" fmla="*/ 149352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593" y="62547"/>
                  <a:pt x="149352" y="76391"/>
                </a:cubicBezTo>
                <a:cubicBezTo>
                  <a:pt x="122047" y="62547"/>
                  <a:pt x="36702" y="11811"/>
                  <a:pt x="9398" y="0"/>
                </a:cubicBezTo>
                <a:lnTo>
                  <a:pt x="0" y="1715"/>
                </a:lnTo>
                <a:cubicBezTo>
                  <a:pt x="27622" y="23051"/>
                  <a:pt x="122555" y="101917"/>
                  <a:pt x="147065" y="127698"/>
                </a:cubicBezTo>
                <a:lnTo>
                  <a:pt x="151638" y="127698"/>
                </a:lnTo>
                <a:cubicBezTo>
                  <a:pt x="176085"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77" name="Volný tvar: obrazec 376">
            <a:extLst>
              <a:ext uri="{FF2B5EF4-FFF2-40B4-BE49-F238E27FC236}">
                <a16:creationId xmlns:a16="http://schemas.microsoft.com/office/drawing/2014/main" id="{7CC703F4-10A3-45C0-BD4A-C5EB7DC7FAB5}"/>
              </a:ext>
            </a:extLst>
          </p:cNvPr>
          <p:cNvSpPr/>
          <p:nvPr/>
        </p:nvSpPr>
        <p:spPr>
          <a:xfrm>
            <a:off x="7566977" y="6355524"/>
            <a:ext cx="298703" cy="127698"/>
          </a:xfrm>
          <a:custGeom>
            <a:avLst/>
            <a:gdLst>
              <a:gd name="connsiteX0" fmla="*/ 289369 w 298703"/>
              <a:gd name="connsiteY0" fmla="*/ 0 h 127698"/>
              <a:gd name="connsiteX1" fmla="*/ 149416 w 298703"/>
              <a:gd name="connsiteY1" fmla="*/ 76391 h 127698"/>
              <a:gd name="connsiteX2" fmla="*/ 9398 w 298703"/>
              <a:gd name="connsiteY2" fmla="*/ 0 h 127698"/>
              <a:gd name="connsiteX3" fmla="*/ 0 w 298703"/>
              <a:gd name="connsiteY3" fmla="*/ 1715 h 127698"/>
              <a:gd name="connsiteX4" fmla="*/ 147066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5" y="11811"/>
                  <a:pt x="176720" y="62547"/>
                  <a:pt x="149416" y="76391"/>
                </a:cubicBezTo>
                <a:cubicBezTo>
                  <a:pt x="122110" y="62547"/>
                  <a:pt x="36766" y="11811"/>
                  <a:pt x="9398" y="0"/>
                </a:cubicBezTo>
                <a:lnTo>
                  <a:pt x="0" y="1715"/>
                </a:lnTo>
                <a:cubicBezTo>
                  <a:pt x="27622" y="23051"/>
                  <a:pt x="122555" y="101917"/>
                  <a:pt x="147066"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78" name="Volný tvar: obrazec 377">
            <a:extLst>
              <a:ext uri="{FF2B5EF4-FFF2-40B4-BE49-F238E27FC236}">
                <a16:creationId xmlns:a16="http://schemas.microsoft.com/office/drawing/2014/main" id="{2A34A900-5A31-4602-A060-1494C3ED0B17}"/>
              </a:ext>
            </a:extLst>
          </p:cNvPr>
          <p:cNvSpPr/>
          <p:nvPr/>
        </p:nvSpPr>
        <p:spPr>
          <a:xfrm>
            <a:off x="7896161"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79" name="Volný tvar: obrazec 378">
            <a:extLst>
              <a:ext uri="{FF2B5EF4-FFF2-40B4-BE49-F238E27FC236}">
                <a16:creationId xmlns:a16="http://schemas.microsoft.com/office/drawing/2014/main" id="{FCB4A70F-008F-489B-B197-E9A5E4D249FA}"/>
              </a:ext>
            </a:extLst>
          </p:cNvPr>
          <p:cNvSpPr/>
          <p:nvPr/>
        </p:nvSpPr>
        <p:spPr>
          <a:xfrm>
            <a:off x="8225535" y="6355524"/>
            <a:ext cx="298704" cy="127698"/>
          </a:xfrm>
          <a:custGeom>
            <a:avLst/>
            <a:gdLst>
              <a:gd name="connsiteX0" fmla="*/ 289306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0" name="Volný tvar: obrazec 379">
            <a:extLst>
              <a:ext uri="{FF2B5EF4-FFF2-40B4-BE49-F238E27FC236}">
                <a16:creationId xmlns:a16="http://schemas.microsoft.com/office/drawing/2014/main" id="{33B6606B-6C4F-4D67-90CD-6AE1859518F2}"/>
              </a:ext>
            </a:extLst>
          </p:cNvPr>
          <p:cNvSpPr/>
          <p:nvPr/>
        </p:nvSpPr>
        <p:spPr>
          <a:xfrm>
            <a:off x="8554656" y="6355524"/>
            <a:ext cx="298767" cy="127698"/>
          </a:xfrm>
          <a:custGeom>
            <a:avLst/>
            <a:gdLst>
              <a:gd name="connsiteX0" fmla="*/ 289370 w 298767"/>
              <a:gd name="connsiteY0" fmla="*/ 0 h 127698"/>
              <a:gd name="connsiteX1" fmla="*/ 149352 w 298767"/>
              <a:gd name="connsiteY1" fmla="*/ 76391 h 127698"/>
              <a:gd name="connsiteX2" fmla="*/ 9399 w 298767"/>
              <a:gd name="connsiteY2" fmla="*/ 0 h 127698"/>
              <a:gd name="connsiteX3" fmla="*/ 0 w 298767"/>
              <a:gd name="connsiteY3" fmla="*/ 1715 h 127698"/>
              <a:gd name="connsiteX4" fmla="*/ 147066 w 298767"/>
              <a:gd name="connsiteY4" fmla="*/ 127698 h 127698"/>
              <a:gd name="connsiteX5" fmla="*/ 151702 w 298767"/>
              <a:gd name="connsiteY5" fmla="*/ 127698 h 127698"/>
              <a:gd name="connsiteX6" fmla="*/ 298768 w 298767"/>
              <a:gd name="connsiteY6" fmla="*/ 1715 h 127698"/>
              <a:gd name="connsiteX7" fmla="*/ 289370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70" y="0"/>
                </a:moveTo>
                <a:cubicBezTo>
                  <a:pt x="262001" y="11811"/>
                  <a:pt x="176657" y="62547"/>
                  <a:pt x="149352" y="76391"/>
                </a:cubicBezTo>
                <a:cubicBezTo>
                  <a:pt x="122048" y="62547"/>
                  <a:pt x="36703" y="11811"/>
                  <a:pt x="9399" y="0"/>
                </a:cubicBezTo>
                <a:lnTo>
                  <a:pt x="0" y="1715"/>
                </a:lnTo>
                <a:cubicBezTo>
                  <a:pt x="27560" y="23051"/>
                  <a:pt x="122555" y="101917"/>
                  <a:pt x="147066" y="127698"/>
                </a:cubicBezTo>
                <a:lnTo>
                  <a:pt x="151702" y="127698"/>
                </a:lnTo>
                <a:cubicBezTo>
                  <a:pt x="176213" y="101917"/>
                  <a:pt x="271145" y="23051"/>
                  <a:pt x="298768"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1" name="Volný tvar: obrazec 380">
            <a:extLst>
              <a:ext uri="{FF2B5EF4-FFF2-40B4-BE49-F238E27FC236}">
                <a16:creationId xmlns:a16="http://schemas.microsoft.com/office/drawing/2014/main" id="{3E5B8101-E015-4B06-A7E3-5D139886BBB2}"/>
              </a:ext>
            </a:extLst>
          </p:cNvPr>
          <p:cNvSpPr/>
          <p:nvPr/>
        </p:nvSpPr>
        <p:spPr>
          <a:xfrm>
            <a:off x="8884031" y="6355524"/>
            <a:ext cx="298703" cy="127698"/>
          </a:xfrm>
          <a:custGeom>
            <a:avLst/>
            <a:gdLst>
              <a:gd name="connsiteX0" fmla="*/ 289306 w 298703"/>
              <a:gd name="connsiteY0" fmla="*/ 0 h 127698"/>
              <a:gd name="connsiteX1" fmla="*/ 149351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7 w 298703"/>
              <a:gd name="connsiteY5" fmla="*/ 127698 h 127698"/>
              <a:gd name="connsiteX6" fmla="*/ 298703 w 298703"/>
              <a:gd name="connsiteY6" fmla="*/ 1715 h 127698"/>
              <a:gd name="connsiteX7" fmla="*/ 289306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06" y="0"/>
                </a:moveTo>
                <a:cubicBezTo>
                  <a:pt x="261938" y="11811"/>
                  <a:pt x="176657" y="62547"/>
                  <a:pt x="149351" y="76391"/>
                </a:cubicBezTo>
                <a:cubicBezTo>
                  <a:pt x="122047" y="62547"/>
                  <a:pt x="36766" y="11811"/>
                  <a:pt x="9398" y="0"/>
                </a:cubicBezTo>
                <a:lnTo>
                  <a:pt x="0" y="1715"/>
                </a:lnTo>
                <a:cubicBezTo>
                  <a:pt x="27622" y="23051"/>
                  <a:pt x="122555" y="101917"/>
                  <a:pt x="147065" y="127698"/>
                </a:cubicBezTo>
                <a:lnTo>
                  <a:pt x="151637" y="127698"/>
                </a:lnTo>
                <a:cubicBezTo>
                  <a:pt x="176149" y="101917"/>
                  <a:pt x="271081" y="23051"/>
                  <a:pt x="298703"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2" name="Volný tvar: obrazec 381">
            <a:extLst>
              <a:ext uri="{FF2B5EF4-FFF2-40B4-BE49-F238E27FC236}">
                <a16:creationId xmlns:a16="http://schemas.microsoft.com/office/drawing/2014/main" id="{A2599489-D4EE-4293-A35F-8FA335D179EA}"/>
              </a:ext>
            </a:extLst>
          </p:cNvPr>
          <p:cNvSpPr/>
          <p:nvPr/>
        </p:nvSpPr>
        <p:spPr>
          <a:xfrm>
            <a:off x="9213151"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720" y="62547"/>
                  <a:pt x="149352" y="76391"/>
                </a:cubicBezTo>
                <a:cubicBezTo>
                  <a:pt x="122047" y="62547"/>
                  <a:pt x="36767" y="11811"/>
                  <a:pt x="9398" y="0"/>
                </a:cubicBezTo>
                <a:lnTo>
                  <a:pt x="0" y="1715"/>
                </a:lnTo>
                <a:cubicBezTo>
                  <a:pt x="27622" y="23051"/>
                  <a:pt x="122555" y="101917"/>
                  <a:pt x="147066" y="127698"/>
                </a:cubicBezTo>
                <a:lnTo>
                  <a:pt x="151638" y="127698"/>
                </a:lnTo>
                <a:cubicBezTo>
                  <a:pt x="176085"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3" name="Volný tvar: obrazec 382">
            <a:extLst>
              <a:ext uri="{FF2B5EF4-FFF2-40B4-BE49-F238E27FC236}">
                <a16:creationId xmlns:a16="http://schemas.microsoft.com/office/drawing/2014/main" id="{901AB671-FBA9-480F-8940-671B32120214}"/>
              </a:ext>
            </a:extLst>
          </p:cNvPr>
          <p:cNvSpPr/>
          <p:nvPr/>
        </p:nvSpPr>
        <p:spPr>
          <a:xfrm>
            <a:off x="9542335"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721" y="62484"/>
                  <a:pt x="149416" y="76327"/>
                </a:cubicBezTo>
                <a:cubicBezTo>
                  <a:pt x="122110" y="62484"/>
                  <a:pt x="36767" y="11748"/>
                  <a:pt x="9398" y="0"/>
                </a:cubicBezTo>
                <a:lnTo>
                  <a:pt x="0" y="1651"/>
                </a:lnTo>
                <a:cubicBezTo>
                  <a:pt x="27622" y="22987"/>
                  <a:pt x="122555" y="101854"/>
                  <a:pt x="147066" y="127635"/>
                </a:cubicBezTo>
                <a:lnTo>
                  <a:pt x="151638" y="127635"/>
                </a:lnTo>
                <a:cubicBezTo>
                  <a:pt x="176085"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4" name="Volný tvar: obrazec 383">
            <a:extLst>
              <a:ext uri="{FF2B5EF4-FFF2-40B4-BE49-F238E27FC236}">
                <a16:creationId xmlns:a16="http://schemas.microsoft.com/office/drawing/2014/main" id="{8DEDBA69-EF37-4F76-890E-E9A41EBD70FA}"/>
              </a:ext>
            </a:extLst>
          </p:cNvPr>
          <p:cNvSpPr/>
          <p:nvPr/>
        </p:nvSpPr>
        <p:spPr>
          <a:xfrm>
            <a:off x="9871582" y="6118097"/>
            <a:ext cx="298704" cy="127635"/>
          </a:xfrm>
          <a:custGeom>
            <a:avLst/>
            <a:gdLst>
              <a:gd name="connsiteX0" fmla="*/ 289306 w 298704"/>
              <a:gd name="connsiteY0" fmla="*/ 0 h 127635"/>
              <a:gd name="connsiteX1" fmla="*/ 149352 w 298704"/>
              <a:gd name="connsiteY1" fmla="*/ 76327 h 127635"/>
              <a:gd name="connsiteX2" fmla="*/ 9399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06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06" y="0"/>
                </a:moveTo>
                <a:cubicBezTo>
                  <a:pt x="261938" y="11811"/>
                  <a:pt x="176594" y="62484"/>
                  <a:pt x="149352" y="76327"/>
                </a:cubicBezTo>
                <a:cubicBezTo>
                  <a:pt x="122048" y="62484"/>
                  <a:pt x="36703" y="11748"/>
                  <a:pt x="9399" y="0"/>
                </a:cubicBezTo>
                <a:lnTo>
                  <a:pt x="0" y="1651"/>
                </a:lnTo>
                <a:cubicBezTo>
                  <a:pt x="27623" y="22987"/>
                  <a:pt x="122555" y="101854"/>
                  <a:pt x="147066" y="127635"/>
                </a:cubicBezTo>
                <a:lnTo>
                  <a:pt x="151638" y="127635"/>
                </a:lnTo>
                <a:cubicBezTo>
                  <a:pt x="176149" y="101854"/>
                  <a:pt x="271082" y="22987"/>
                  <a:pt x="298704"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5" name="Volný tvar: obrazec 384">
            <a:extLst>
              <a:ext uri="{FF2B5EF4-FFF2-40B4-BE49-F238E27FC236}">
                <a16:creationId xmlns:a16="http://schemas.microsoft.com/office/drawing/2014/main" id="{01B0D578-CD46-4B62-9888-EC4931BFDD46}"/>
              </a:ext>
            </a:extLst>
          </p:cNvPr>
          <p:cNvSpPr/>
          <p:nvPr/>
        </p:nvSpPr>
        <p:spPr>
          <a:xfrm>
            <a:off x="10200830" y="6118097"/>
            <a:ext cx="298703" cy="127635"/>
          </a:xfrm>
          <a:custGeom>
            <a:avLst/>
            <a:gdLst>
              <a:gd name="connsiteX0" fmla="*/ 289369 w 298703"/>
              <a:gd name="connsiteY0" fmla="*/ 0 h 127635"/>
              <a:gd name="connsiteX1" fmla="*/ 149415 w 298703"/>
              <a:gd name="connsiteY1" fmla="*/ 76327 h 127635"/>
              <a:gd name="connsiteX2" fmla="*/ 9398 w 298703"/>
              <a:gd name="connsiteY2" fmla="*/ 0 h 127635"/>
              <a:gd name="connsiteX3" fmla="*/ 0 w 298703"/>
              <a:gd name="connsiteY3" fmla="*/ 1651 h 127635"/>
              <a:gd name="connsiteX4" fmla="*/ 147065 w 298703"/>
              <a:gd name="connsiteY4" fmla="*/ 127635 h 127635"/>
              <a:gd name="connsiteX5" fmla="*/ 151638 w 298703"/>
              <a:gd name="connsiteY5" fmla="*/ 127635 h 127635"/>
              <a:gd name="connsiteX6" fmla="*/ 298703 w 298703"/>
              <a:gd name="connsiteY6" fmla="*/ 1651 h 127635"/>
              <a:gd name="connsiteX7" fmla="*/ 289369 w 298703"/>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35">
                <a:moveTo>
                  <a:pt x="289369" y="0"/>
                </a:moveTo>
                <a:cubicBezTo>
                  <a:pt x="262064" y="11811"/>
                  <a:pt x="176720" y="62484"/>
                  <a:pt x="149415" y="76327"/>
                </a:cubicBezTo>
                <a:cubicBezTo>
                  <a:pt x="122110" y="62484"/>
                  <a:pt x="36766" y="11748"/>
                  <a:pt x="9398" y="0"/>
                </a:cubicBezTo>
                <a:lnTo>
                  <a:pt x="0" y="1651"/>
                </a:lnTo>
                <a:cubicBezTo>
                  <a:pt x="27622" y="22987"/>
                  <a:pt x="122555" y="101854"/>
                  <a:pt x="147065" y="127635"/>
                </a:cubicBezTo>
                <a:lnTo>
                  <a:pt x="151638" y="127635"/>
                </a:lnTo>
                <a:cubicBezTo>
                  <a:pt x="176149" y="101854"/>
                  <a:pt x="271081" y="22987"/>
                  <a:pt x="298703"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6" name="Volný tvar: obrazec 385">
            <a:extLst>
              <a:ext uri="{FF2B5EF4-FFF2-40B4-BE49-F238E27FC236}">
                <a16:creationId xmlns:a16="http://schemas.microsoft.com/office/drawing/2014/main" id="{E4D85535-684D-4F9D-A8A9-83F5629DFC31}"/>
              </a:ext>
            </a:extLst>
          </p:cNvPr>
          <p:cNvSpPr/>
          <p:nvPr/>
        </p:nvSpPr>
        <p:spPr>
          <a:xfrm>
            <a:off x="10530014" y="6118097"/>
            <a:ext cx="298704" cy="127635"/>
          </a:xfrm>
          <a:custGeom>
            <a:avLst/>
            <a:gdLst>
              <a:gd name="connsiteX0" fmla="*/ 289369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69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69" y="0"/>
                </a:moveTo>
                <a:cubicBezTo>
                  <a:pt x="262001" y="11811"/>
                  <a:pt x="176657" y="62484"/>
                  <a:pt x="149352" y="76327"/>
                </a:cubicBezTo>
                <a:cubicBezTo>
                  <a:pt x="122047" y="62484"/>
                  <a:pt x="36767" y="11748"/>
                  <a:pt x="9398" y="0"/>
                </a:cubicBezTo>
                <a:lnTo>
                  <a:pt x="0" y="1651"/>
                </a:lnTo>
                <a:cubicBezTo>
                  <a:pt x="27622" y="22987"/>
                  <a:pt x="122555" y="101854"/>
                  <a:pt x="147066" y="127635"/>
                </a:cubicBezTo>
                <a:lnTo>
                  <a:pt x="151638" y="127635"/>
                </a:lnTo>
                <a:cubicBezTo>
                  <a:pt x="176149" y="101854"/>
                  <a:pt x="271081" y="22987"/>
                  <a:pt x="298704" y="1651"/>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87" name="Volný tvar: obrazec 386">
            <a:extLst>
              <a:ext uri="{FF2B5EF4-FFF2-40B4-BE49-F238E27FC236}">
                <a16:creationId xmlns:a16="http://schemas.microsoft.com/office/drawing/2014/main" id="{0458C5F0-3434-43C0-8B82-DD9844BEEBB2}"/>
              </a:ext>
            </a:extLst>
          </p:cNvPr>
          <p:cNvSpPr/>
          <p:nvPr/>
        </p:nvSpPr>
        <p:spPr>
          <a:xfrm>
            <a:off x="10859389" y="6118097"/>
            <a:ext cx="298767" cy="127635"/>
          </a:xfrm>
          <a:custGeom>
            <a:avLst/>
            <a:gdLst>
              <a:gd name="connsiteX0" fmla="*/ 289306 w 298767"/>
              <a:gd name="connsiteY0" fmla="*/ 0 h 127635"/>
              <a:gd name="connsiteX1" fmla="*/ 149352 w 298767"/>
              <a:gd name="connsiteY1" fmla="*/ 76327 h 127635"/>
              <a:gd name="connsiteX2" fmla="*/ 9398 w 298767"/>
              <a:gd name="connsiteY2" fmla="*/ 0 h 127635"/>
              <a:gd name="connsiteX3" fmla="*/ 0 w 298767"/>
              <a:gd name="connsiteY3" fmla="*/ 1651 h 127635"/>
              <a:gd name="connsiteX4" fmla="*/ 147066 w 298767"/>
              <a:gd name="connsiteY4" fmla="*/ 127635 h 127635"/>
              <a:gd name="connsiteX5" fmla="*/ 151638 w 298767"/>
              <a:gd name="connsiteY5" fmla="*/ 127635 h 127635"/>
              <a:gd name="connsiteX6" fmla="*/ 298767 w 298767"/>
              <a:gd name="connsiteY6" fmla="*/ 1651 h 127635"/>
              <a:gd name="connsiteX7" fmla="*/ 289306 w 298767"/>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35">
                <a:moveTo>
                  <a:pt x="289306" y="0"/>
                </a:moveTo>
                <a:cubicBezTo>
                  <a:pt x="261938" y="11811"/>
                  <a:pt x="176657" y="62484"/>
                  <a:pt x="149352" y="76327"/>
                </a:cubicBezTo>
                <a:cubicBezTo>
                  <a:pt x="122047" y="62484"/>
                  <a:pt x="36767" y="11748"/>
                  <a:pt x="9398" y="0"/>
                </a:cubicBezTo>
                <a:lnTo>
                  <a:pt x="0" y="1651"/>
                </a:lnTo>
                <a:cubicBezTo>
                  <a:pt x="27622" y="22987"/>
                  <a:pt x="122618" y="101854"/>
                  <a:pt x="147066" y="127635"/>
                </a:cubicBezTo>
                <a:lnTo>
                  <a:pt x="151638" y="127635"/>
                </a:lnTo>
                <a:cubicBezTo>
                  <a:pt x="176149" y="101854"/>
                  <a:pt x="271081" y="22987"/>
                  <a:pt x="298767" y="1651"/>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88" name="Volný tvar: obrazec 387">
            <a:extLst>
              <a:ext uri="{FF2B5EF4-FFF2-40B4-BE49-F238E27FC236}">
                <a16:creationId xmlns:a16="http://schemas.microsoft.com/office/drawing/2014/main" id="{39057BBA-F741-450A-89A9-92E1A9B79B1E}"/>
              </a:ext>
            </a:extLst>
          </p:cNvPr>
          <p:cNvSpPr/>
          <p:nvPr/>
        </p:nvSpPr>
        <p:spPr>
          <a:xfrm>
            <a:off x="11188509" y="6118097"/>
            <a:ext cx="298704" cy="127635"/>
          </a:xfrm>
          <a:custGeom>
            <a:avLst/>
            <a:gdLst>
              <a:gd name="connsiteX0" fmla="*/ 289370 w 298704"/>
              <a:gd name="connsiteY0" fmla="*/ 0 h 127635"/>
              <a:gd name="connsiteX1" fmla="*/ 149352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352" y="76327"/>
                </a:cubicBezTo>
                <a:cubicBezTo>
                  <a:pt x="122047" y="62484"/>
                  <a:pt x="36703" y="11748"/>
                  <a:pt x="9398" y="0"/>
                </a:cubicBezTo>
                <a:lnTo>
                  <a:pt x="0" y="1651"/>
                </a:lnTo>
                <a:cubicBezTo>
                  <a:pt x="27622" y="22987"/>
                  <a:pt x="122555" y="101854"/>
                  <a:pt x="147066" y="127635"/>
                </a:cubicBezTo>
                <a:lnTo>
                  <a:pt x="151638" y="127635"/>
                </a:lnTo>
                <a:cubicBezTo>
                  <a:pt x="176149" y="101854"/>
                  <a:pt x="271145"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89" name="Volný tvar: obrazec 388">
            <a:extLst>
              <a:ext uri="{FF2B5EF4-FFF2-40B4-BE49-F238E27FC236}">
                <a16:creationId xmlns:a16="http://schemas.microsoft.com/office/drawing/2014/main" id="{2B3313A6-957C-4ADA-BD21-D0C8740E4109}"/>
              </a:ext>
            </a:extLst>
          </p:cNvPr>
          <p:cNvSpPr/>
          <p:nvPr/>
        </p:nvSpPr>
        <p:spPr>
          <a:xfrm>
            <a:off x="11517883" y="6118097"/>
            <a:ext cx="298704" cy="127635"/>
          </a:xfrm>
          <a:custGeom>
            <a:avLst/>
            <a:gdLst>
              <a:gd name="connsiteX0" fmla="*/ 289370 w 298704"/>
              <a:gd name="connsiteY0" fmla="*/ 0 h 127635"/>
              <a:gd name="connsiteX1" fmla="*/ 149416 w 298704"/>
              <a:gd name="connsiteY1" fmla="*/ 76327 h 127635"/>
              <a:gd name="connsiteX2" fmla="*/ 9398 w 298704"/>
              <a:gd name="connsiteY2" fmla="*/ 0 h 127635"/>
              <a:gd name="connsiteX3" fmla="*/ 0 w 298704"/>
              <a:gd name="connsiteY3" fmla="*/ 1651 h 127635"/>
              <a:gd name="connsiteX4" fmla="*/ 147066 w 298704"/>
              <a:gd name="connsiteY4" fmla="*/ 127635 h 127635"/>
              <a:gd name="connsiteX5" fmla="*/ 151638 w 298704"/>
              <a:gd name="connsiteY5" fmla="*/ 127635 h 127635"/>
              <a:gd name="connsiteX6" fmla="*/ 298704 w 298704"/>
              <a:gd name="connsiteY6" fmla="*/ 1651 h 127635"/>
              <a:gd name="connsiteX7" fmla="*/ 289370 w 298704"/>
              <a:gd name="connsiteY7" fmla="*/ 0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35">
                <a:moveTo>
                  <a:pt x="289370" y="0"/>
                </a:moveTo>
                <a:cubicBezTo>
                  <a:pt x="262001" y="11811"/>
                  <a:pt x="176657" y="62484"/>
                  <a:pt x="149416" y="76327"/>
                </a:cubicBezTo>
                <a:cubicBezTo>
                  <a:pt x="122110" y="62484"/>
                  <a:pt x="36830" y="11748"/>
                  <a:pt x="9398" y="0"/>
                </a:cubicBezTo>
                <a:lnTo>
                  <a:pt x="0" y="1651"/>
                </a:lnTo>
                <a:cubicBezTo>
                  <a:pt x="27622" y="22987"/>
                  <a:pt x="122555" y="101854"/>
                  <a:pt x="147066" y="127635"/>
                </a:cubicBezTo>
                <a:lnTo>
                  <a:pt x="151638" y="127635"/>
                </a:lnTo>
                <a:cubicBezTo>
                  <a:pt x="176149" y="101854"/>
                  <a:pt x="271082" y="22987"/>
                  <a:pt x="298704" y="1651"/>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0" name="Volný tvar: obrazec 389">
            <a:extLst>
              <a:ext uri="{FF2B5EF4-FFF2-40B4-BE49-F238E27FC236}">
                <a16:creationId xmlns:a16="http://schemas.microsoft.com/office/drawing/2014/main" id="{BC1DEFBB-5E7F-4C5A-BF80-C8BCE0DEAAFB}"/>
              </a:ext>
            </a:extLst>
          </p:cNvPr>
          <p:cNvSpPr/>
          <p:nvPr/>
        </p:nvSpPr>
        <p:spPr>
          <a:xfrm>
            <a:off x="9542335"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721" y="62547"/>
                  <a:pt x="149416" y="76391"/>
                </a:cubicBezTo>
                <a:cubicBezTo>
                  <a:pt x="122110" y="62547"/>
                  <a:pt x="36767" y="11811"/>
                  <a:pt x="9398" y="0"/>
                </a:cubicBezTo>
                <a:lnTo>
                  <a:pt x="0" y="1715"/>
                </a:lnTo>
                <a:cubicBezTo>
                  <a:pt x="27622" y="23051"/>
                  <a:pt x="122555" y="101917"/>
                  <a:pt x="147066" y="127698"/>
                </a:cubicBezTo>
                <a:lnTo>
                  <a:pt x="151638" y="127698"/>
                </a:lnTo>
                <a:cubicBezTo>
                  <a:pt x="176085"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1" name="Volný tvar: obrazec 390">
            <a:extLst>
              <a:ext uri="{FF2B5EF4-FFF2-40B4-BE49-F238E27FC236}">
                <a16:creationId xmlns:a16="http://schemas.microsoft.com/office/drawing/2014/main" id="{EA091F80-DE7F-465B-8153-2A36559B7464}"/>
              </a:ext>
            </a:extLst>
          </p:cNvPr>
          <p:cNvSpPr/>
          <p:nvPr/>
        </p:nvSpPr>
        <p:spPr>
          <a:xfrm>
            <a:off x="9871582" y="6355524"/>
            <a:ext cx="298704" cy="127698"/>
          </a:xfrm>
          <a:custGeom>
            <a:avLst/>
            <a:gdLst>
              <a:gd name="connsiteX0" fmla="*/ 289306 w 298704"/>
              <a:gd name="connsiteY0" fmla="*/ 0 h 127698"/>
              <a:gd name="connsiteX1" fmla="*/ 149352 w 298704"/>
              <a:gd name="connsiteY1" fmla="*/ 76391 h 127698"/>
              <a:gd name="connsiteX2" fmla="*/ 9399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06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06" y="0"/>
                </a:moveTo>
                <a:cubicBezTo>
                  <a:pt x="261938" y="11811"/>
                  <a:pt x="176594" y="62547"/>
                  <a:pt x="149352" y="76391"/>
                </a:cubicBezTo>
                <a:cubicBezTo>
                  <a:pt x="122048" y="62547"/>
                  <a:pt x="36703" y="11811"/>
                  <a:pt x="9399" y="0"/>
                </a:cubicBezTo>
                <a:lnTo>
                  <a:pt x="0" y="1715"/>
                </a:lnTo>
                <a:cubicBezTo>
                  <a:pt x="27623" y="23051"/>
                  <a:pt x="122555" y="101917"/>
                  <a:pt x="147066" y="127698"/>
                </a:cubicBezTo>
                <a:lnTo>
                  <a:pt x="151638" y="127698"/>
                </a:lnTo>
                <a:cubicBezTo>
                  <a:pt x="176149" y="101917"/>
                  <a:pt x="271082" y="23051"/>
                  <a:pt x="298704"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2" name="Volný tvar: obrazec 391">
            <a:extLst>
              <a:ext uri="{FF2B5EF4-FFF2-40B4-BE49-F238E27FC236}">
                <a16:creationId xmlns:a16="http://schemas.microsoft.com/office/drawing/2014/main" id="{D1FB2512-DB65-4B77-8BC7-CF13477891E3}"/>
              </a:ext>
            </a:extLst>
          </p:cNvPr>
          <p:cNvSpPr/>
          <p:nvPr/>
        </p:nvSpPr>
        <p:spPr>
          <a:xfrm>
            <a:off x="10200830" y="6355524"/>
            <a:ext cx="298703" cy="127698"/>
          </a:xfrm>
          <a:custGeom>
            <a:avLst/>
            <a:gdLst>
              <a:gd name="connsiteX0" fmla="*/ 289369 w 298703"/>
              <a:gd name="connsiteY0" fmla="*/ 0 h 127698"/>
              <a:gd name="connsiteX1" fmla="*/ 149415 w 298703"/>
              <a:gd name="connsiteY1" fmla="*/ 76391 h 127698"/>
              <a:gd name="connsiteX2" fmla="*/ 9398 w 298703"/>
              <a:gd name="connsiteY2" fmla="*/ 0 h 127698"/>
              <a:gd name="connsiteX3" fmla="*/ 0 w 298703"/>
              <a:gd name="connsiteY3" fmla="*/ 1715 h 127698"/>
              <a:gd name="connsiteX4" fmla="*/ 147065 w 298703"/>
              <a:gd name="connsiteY4" fmla="*/ 127698 h 127698"/>
              <a:gd name="connsiteX5" fmla="*/ 151638 w 298703"/>
              <a:gd name="connsiteY5" fmla="*/ 127698 h 127698"/>
              <a:gd name="connsiteX6" fmla="*/ 298703 w 298703"/>
              <a:gd name="connsiteY6" fmla="*/ 1715 h 127698"/>
              <a:gd name="connsiteX7" fmla="*/ 289369 w 298703"/>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3" h="127698">
                <a:moveTo>
                  <a:pt x="289369" y="0"/>
                </a:moveTo>
                <a:cubicBezTo>
                  <a:pt x="262064" y="11811"/>
                  <a:pt x="176720" y="62547"/>
                  <a:pt x="149415" y="76391"/>
                </a:cubicBezTo>
                <a:cubicBezTo>
                  <a:pt x="122110" y="62547"/>
                  <a:pt x="36766" y="11811"/>
                  <a:pt x="9398" y="0"/>
                </a:cubicBezTo>
                <a:lnTo>
                  <a:pt x="0" y="1715"/>
                </a:lnTo>
                <a:cubicBezTo>
                  <a:pt x="27622" y="23051"/>
                  <a:pt x="122555" y="101917"/>
                  <a:pt x="147065" y="127698"/>
                </a:cubicBezTo>
                <a:lnTo>
                  <a:pt x="151638" y="127698"/>
                </a:lnTo>
                <a:cubicBezTo>
                  <a:pt x="176149" y="101917"/>
                  <a:pt x="271081" y="23051"/>
                  <a:pt x="298703"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3" name="Volný tvar: obrazec 392">
            <a:extLst>
              <a:ext uri="{FF2B5EF4-FFF2-40B4-BE49-F238E27FC236}">
                <a16:creationId xmlns:a16="http://schemas.microsoft.com/office/drawing/2014/main" id="{619650F7-5DD7-4CD3-9E74-F01855373C68}"/>
              </a:ext>
            </a:extLst>
          </p:cNvPr>
          <p:cNvSpPr/>
          <p:nvPr/>
        </p:nvSpPr>
        <p:spPr>
          <a:xfrm>
            <a:off x="10530014" y="6355524"/>
            <a:ext cx="298704" cy="127698"/>
          </a:xfrm>
          <a:custGeom>
            <a:avLst/>
            <a:gdLst>
              <a:gd name="connsiteX0" fmla="*/ 289369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69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69" y="0"/>
                </a:moveTo>
                <a:cubicBezTo>
                  <a:pt x="262001" y="11811"/>
                  <a:pt x="176657" y="62547"/>
                  <a:pt x="149352" y="76391"/>
                </a:cubicBezTo>
                <a:cubicBezTo>
                  <a:pt x="122047" y="62547"/>
                  <a:pt x="36767" y="11811"/>
                  <a:pt x="9398" y="0"/>
                </a:cubicBezTo>
                <a:lnTo>
                  <a:pt x="0" y="1715"/>
                </a:lnTo>
                <a:cubicBezTo>
                  <a:pt x="27622" y="23051"/>
                  <a:pt x="122555" y="101917"/>
                  <a:pt x="147066" y="127698"/>
                </a:cubicBezTo>
                <a:lnTo>
                  <a:pt x="151638" y="127698"/>
                </a:lnTo>
                <a:cubicBezTo>
                  <a:pt x="176149" y="101917"/>
                  <a:pt x="271081" y="23051"/>
                  <a:pt x="298704" y="1715"/>
                </a:cubicBezTo>
                <a:lnTo>
                  <a:pt x="289369" y="0"/>
                </a:lnTo>
                <a:close/>
              </a:path>
            </a:pathLst>
          </a:custGeom>
          <a:solidFill>
            <a:srgbClr val="FFFFFF"/>
          </a:solidFill>
          <a:ln w="6350" cap="flat">
            <a:noFill/>
            <a:prstDash val="solid"/>
            <a:miter/>
          </a:ln>
        </p:spPr>
        <p:txBody>
          <a:bodyPr rtlCol="0" anchor="ctr"/>
          <a:lstStyle/>
          <a:p>
            <a:endParaRPr lang="cs-CZ"/>
          </a:p>
        </p:txBody>
      </p:sp>
      <p:sp>
        <p:nvSpPr>
          <p:cNvPr id="394" name="Volný tvar: obrazec 393">
            <a:extLst>
              <a:ext uri="{FF2B5EF4-FFF2-40B4-BE49-F238E27FC236}">
                <a16:creationId xmlns:a16="http://schemas.microsoft.com/office/drawing/2014/main" id="{71BDFA27-C766-4868-A3FD-8958AA467581}"/>
              </a:ext>
            </a:extLst>
          </p:cNvPr>
          <p:cNvSpPr/>
          <p:nvPr/>
        </p:nvSpPr>
        <p:spPr>
          <a:xfrm>
            <a:off x="10859389" y="6355524"/>
            <a:ext cx="298767" cy="127698"/>
          </a:xfrm>
          <a:custGeom>
            <a:avLst/>
            <a:gdLst>
              <a:gd name="connsiteX0" fmla="*/ 289306 w 298767"/>
              <a:gd name="connsiteY0" fmla="*/ 0 h 127698"/>
              <a:gd name="connsiteX1" fmla="*/ 149352 w 298767"/>
              <a:gd name="connsiteY1" fmla="*/ 76391 h 127698"/>
              <a:gd name="connsiteX2" fmla="*/ 9398 w 298767"/>
              <a:gd name="connsiteY2" fmla="*/ 0 h 127698"/>
              <a:gd name="connsiteX3" fmla="*/ 0 w 298767"/>
              <a:gd name="connsiteY3" fmla="*/ 1715 h 127698"/>
              <a:gd name="connsiteX4" fmla="*/ 147066 w 298767"/>
              <a:gd name="connsiteY4" fmla="*/ 127698 h 127698"/>
              <a:gd name="connsiteX5" fmla="*/ 151638 w 298767"/>
              <a:gd name="connsiteY5" fmla="*/ 127698 h 127698"/>
              <a:gd name="connsiteX6" fmla="*/ 298767 w 298767"/>
              <a:gd name="connsiteY6" fmla="*/ 1715 h 127698"/>
              <a:gd name="connsiteX7" fmla="*/ 289306 w 298767"/>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67" h="127698">
                <a:moveTo>
                  <a:pt x="289306" y="0"/>
                </a:moveTo>
                <a:cubicBezTo>
                  <a:pt x="261938" y="11811"/>
                  <a:pt x="176657" y="62547"/>
                  <a:pt x="149352" y="76391"/>
                </a:cubicBezTo>
                <a:cubicBezTo>
                  <a:pt x="122047" y="62547"/>
                  <a:pt x="36767" y="11811"/>
                  <a:pt x="9398" y="0"/>
                </a:cubicBezTo>
                <a:lnTo>
                  <a:pt x="0" y="1715"/>
                </a:lnTo>
                <a:cubicBezTo>
                  <a:pt x="27622" y="23051"/>
                  <a:pt x="122618" y="101917"/>
                  <a:pt x="147066" y="127698"/>
                </a:cubicBezTo>
                <a:lnTo>
                  <a:pt x="151638" y="127698"/>
                </a:lnTo>
                <a:cubicBezTo>
                  <a:pt x="176149" y="101917"/>
                  <a:pt x="271081" y="23051"/>
                  <a:pt x="298767" y="1715"/>
                </a:cubicBezTo>
                <a:lnTo>
                  <a:pt x="289306" y="0"/>
                </a:lnTo>
                <a:close/>
              </a:path>
            </a:pathLst>
          </a:custGeom>
          <a:solidFill>
            <a:srgbClr val="FFFFFF"/>
          </a:solidFill>
          <a:ln w="6350" cap="flat">
            <a:noFill/>
            <a:prstDash val="solid"/>
            <a:miter/>
          </a:ln>
        </p:spPr>
        <p:txBody>
          <a:bodyPr rtlCol="0" anchor="ctr"/>
          <a:lstStyle/>
          <a:p>
            <a:endParaRPr lang="cs-CZ"/>
          </a:p>
        </p:txBody>
      </p:sp>
      <p:sp>
        <p:nvSpPr>
          <p:cNvPr id="395" name="Volný tvar: obrazec 394">
            <a:extLst>
              <a:ext uri="{FF2B5EF4-FFF2-40B4-BE49-F238E27FC236}">
                <a16:creationId xmlns:a16="http://schemas.microsoft.com/office/drawing/2014/main" id="{ED845DCA-19BE-43E2-A439-DE98423C43D8}"/>
              </a:ext>
            </a:extLst>
          </p:cNvPr>
          <p:cNvSpPr/>
          <p:nvPr/>
        </p:nvSpPr>
        <p:spPr>
          <a:xfrm>
            <a:off x="11188509" y="6355524"/>
            <a:ext cx="298704" cy="127698"/>
          </a:xfrm>
          <a:custGeom>
            <a:avLst/>
            <a:gdLst>
              <a:gd name="connsiteX0" fmla="*/ 289370 w 298704"/>
              <a:gd name="connsiteY0" fmla="*/ 0 h 127698"/>
              <a:gd name="connsiteX1" fmla="*/ 149352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352" y="76391"/>
                </a:cubicBezTo>
                <a:cubicBezTo>
                  <a:pt x="122047" y="62547"/>
                  <a:pt x="36703" y="11811"/>
                  <a:pt x="9398" y="0"/>
                </a:cubicBezTo>
                <a:lnTo>
                  <a:pt x="0" y="1715"/>
                </a:lnTo>
                <a:cubicBezTo>
                  <a:pt x="27622" y="23051"/>
                  <a:pt x="122555" y="101917"/>
                  <a:pt x="147066" y="127698"/>
                </a:cubicBezTo>
                <a:lnTo>
                  <a:pt x="151638" y="127698"/>
                </a:lnTo>
                <a:cubicBezTo>
                  <a:pt x="176149" y="101917"/>
                  <a:pt x="271145"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
        <p:nvSpPr>
          <p:cNvPr id="396" name="Volný tvar: obrazec 395">
            <a:extLst>
              <a:ext uri="{FF2B5EF4-FFF2-40B4-BE49-F238E27FC236}">
                <a16:creationId xmlns:a16="http://schemas.microsoft.com/office/drawing/2014/main" id="{75C97D6B-5360-4B05-856D-91F8EFC1DCBF}"/>
              </a:ext>
            </a:extLst>
          </p:cNvPr>
          <p:cNvSpPr/>
          <p:nvPr/>
        </p:nvSpPr>
        <p:spPr>
          <a:xfrm>
            <a:off x="11517883" y="6355524"/>
            <a:ext cx="298704" cy="127698"/>
          </a:xfrm>
          <a:custGeom>
            <a:avLst/>
            <a:gdLst>
              <a:gd name="connsiteX0" fmla="*/ 289370 w 298704"/>
              <a:gd name="connsiteY0" fmla="*/ 0 h 127698"/>
              <a:gd name="connsiteX1" fmla="*/ 149416 w 298704"/>
              <a:gd name="connsiteY1" fmla="*/ 76391 h 127698"/>
              <a:gd name="connsiteX2" fmla="*/ 9398 w 298704"/>
              <a:gd name="connsiteY2" fmla="*/ 0 h 127698"/>
              <a:gd name="connsiteX3" fmla="*/ 0 w 298704"/>
              <a:gd name="connsiteY3" fmla="*/ 1715 h 127698"/>
              <a:gd name="connsiteX4" fmla="*/ 147066 w 298704"/>
              <a:gd name="connsiteY4" fmla="*/ 127698 h 127698"/>
              <a:gd name="connsiteX5" fmla="*/ 151638 w 298704"/>
              <a:gd name="connsiteY5" fmla="*/ 127698 h 127698"/>
              <a:gd name="connsiteX6" fmla="*/ 298704 w 298704"/>
              <a:gd name="connsiteY6" fmla="*/ 1715 h 127698"/>
              <a:gd name="connsiteX7" fmla="*/ 289370 w 298704"/>
              <a:gd name="connsiteY7" fmla="*/ 0 h 12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704" h="127698">
                <a:moveTo>
                  <a:pt x="289370" y="0"/>
                </a:moveTo>
                <a:cubicBezTo>
                  <a:pt x="262001" y="11811"/>
                  <a:pt x="176657" y="62547"/>
                  <a:pt x="149416" y="76391"/>
                </a:cubicBezTo>
                <a:cubicBezTo>
                  <a:pt x="122110" y="62547"/>
                  <a:pt x="36830" y="11811"/>
                  <a:pt x="9398" y="0"/>
                </a:cubicBezTo>
                <a:lnTo>
                  <a:pt x="0" y="1715"/>
                </a:lnTo>
                <a:cubicBezTo>
                  <a:pt x="27622" y="23051"/>
                  <a:pt x="122555" y="101917"/>
                  <a:pt x="147066" y="127698"/>
                </a:cubicBezTo>
                <a:lnTo>
                  <a:pt x="151638" y="127698"/>
                </a:lnTo>
                <a:cubicBezTo>
                  <a:pt x="176149" y="101917"/>
                  <a:pt x="271082" y="23051"/>
                  <a:pt x="298704" y="1715"/>
                </a:cubicBezTo>
                <a:lnTo>
                  <a:pt x="289370" y="0"/>
                </a:lnTo>
                <a:close/>
              </a:path>
            </a:pathLst>
          </a:custGeom>
          <a:solidFill>
            <a:srgbClr val="FFFFFF"/>
          </a:solidFill>
          <a:ln w="6350" cap="flat">
            <a:noFill/>
            <a:prstDash val="solid"/>
            <a:miter/>
          </a:ln>
        </p:spPr>
        <p:txBody>
          <a:bodyPr rtlCol="0" anchor="ctr"/>
          <a:lstStyle/>
          <a:p>
            <a:endParaRPr lang="cs-CZ"/>
          </a:p>
        </p:txBody>
      </p:sp>
    </p:spTree>
    <p:extLst>
      <p:ext uri="{BB962C8B-B14F-4D97-AF65-F5344CB8AC3E}">
        <p14:creationId xmlns:p14="http://schemas.microsoft.com/office/powerpoint/2010/main" val="1596722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1.png"/><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image" Target="../media/image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theme" Target="../theme/theme4.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F5D6ED9-FBCD-421B-BA54-D2E549EA09CB}"/>
              </a:ext>
            </a:extLst>
          </p:cNvPr>
          <p:cNvSpPr>
            <a:spLocks noGrp="1"/>
          </p:cNvSpPr>
          <p:nvPr>
            <p:ph type="title"/>
          </p:nvPr>
        </p:nvSpPr>
        <p:spPr>
          <a:xfrm>
            <a:off x="982662" y="449811"/>
            <a:ext cx="10833097" cy="512448"/>
          </a:xfrm>
          <a:prstGeom prst="rect">
            <a:avLst/>
          </a:prstGeom>
        </p:spPr>
        <p:txBody>
          <a:bodyPr vert="horz" wrap="square" lIns="0" tIns="0" rIns="0" bIns="0" rtlCol="0" anchor="t">
            <a:spAutoFit/>
          </a:bodyPr>
          <a:lstStyle/>
          <a:p>
            <a:r>
              <a:rPr lang="cs-CZ"/>
              <a:t>Nadpis slajdu</a:t>
            </a:r>
          </a:p>
        </p:txBody>
      </p:sp>
      <p:sp>
        <p:nvSpPr>
          <p:cNvPr id="3" name="Zástupný symbol pro text 2">
            <a:extLst>
              <a:ext uri="{FF2B5EF4-FFF2-40B4-BE49-F238E27FC236}">
                <a16:creationId xmlns:a16="http://schemas.microsoft.com/office/drawing/2014/main" id="{150CE499-6A3E-46D3-BBDC-3008AA2A0E39}"/>
              </a:ext>
            </a:extLst>
          </p:cNvPr>
          <p:cNvSpPr>
            <a:spLocks noGrp="1"/>
          </p:cNvSpPr>
          <p:nvPr>
            <p:ph type="body" idx="1"/>
          </p:nvPr>
        </p:nvSpPr>
        <p:spPr>
          <a:xfrm>
            <a:off x="982663" y="1765738"/>
            <a:ext cx="10837862" cy="4184212"/>
          </a:xfrm>
          <a:prstGeom prst="rect">
            <a:avLst/>
          </a:prstGeom>
        </p:spPr>
        <p:txBody>
          <a:bodyPr vert="horz" lIns="0" tIns="0" rIns="0" bIns="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grpSp>
        <p:nvGrpSpPr>
          <p:cNvPr id="4" name="Skupina 3">
            <a:extLst>
              <a:ext uri="{FF2B5EF4-FFF2-40B4-BE49-F238E27FC236}">
                <a16:creationId xmlns:a16="http://schemas.microsoft.com/office/drawing/2014/main" id="{92A9B043-20A3-45EB-BBCF-3B60C8338916}"/>
              </a:ext>
            </a:extLst>
          </p:cNvPr>
          <p:cNvGrpSpPr/>
          <p:nvPr userDrawn="1"/>
        </p:nvGrpSpPr>
        <p:grpSpPr>
          <a:xfrm>
            <a:off x="982663" y="6354763"/>
            <a:ext cx="10834687" cy="128588"/>
            <a:chOff x="982663" y="6354763"/>
            <a:chExt cx="10834687" cy="128588"/>
          </a:xfrm>
        </p:grpSpPr>
        <p:sp>
          <p:nvSpPr>
            <p:cNvPr id="64" name="Freeform 18">
              <a:extLst>
                <a:ext uri="{FF2B5EF4-FFF2-40B4-BE49-F238E27FC236}">
                  <a16:creationId xmlns:a16="http://schemas.microsoft.com/office/drawing/2014/main" id="{E6778936-708B-41F6-AB4E-CA65278162F2}"/>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2" name="Freeform 19">
              <a:extLst>
                <a:ext uri="{FF2B5EF4-FFF2-40B4-BE49-F238E27FC236}">
                  <a16:creationId xmlns:a16="http://schemas.microsoft.com/office/drawing/2014/main" id="{D6312D01-B45C-4B3F-8F08-F09FF0886B9F}"/>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3" name="Freeform 20">
              <a:extLst>
                <a:ext uri="{FF2B5EF4-FFF2-40B4-BE49-F238E27FC236}">
                  <a16:creationId xmlns:a16="http://schemas.microsoft.com/office/drawing/2014/main" id="{D03FF243-A600-44AD-85E1-270B7920A2D3}"/>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21">
              <a:extLst>
                <a:ext uri="{FF2B5EF4-FFF2-40B4-BE49-F238E27FC236}">
                  <a16:creationId xmlns:a16="http://schemas.microsoft.com/office/drawing/2014/main" id="{60ABE737-BD55-4EC0-9A88-DFE10550118C}"/>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22">
              <a:extLst>
                <a:ext uri="{FF2B5EF4-FFF2-40B4-BE49-F238E27FC236}">
                  <a16:creationId xmlns:a16="http://schemas.microsoft.com/office/drawing/2014/main" id="{1BF64E25-BC3C-4215-9B34-BCE49FA0AD58}"/>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23">
              <a:extLst>
                <a:ext uri="{FF2B5EF4-FFF2-40B4-BE49-F238E27FC236}">
                  <a16:creationId xmlns:a16="http://schemas.microsoft.com/office/drawing/2014/main" id="{AAEEE339-66C3-46F6-818B-B7D6D78DB980}"/>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24">
              <a:extLst>
                <a:ext uri="{FF2B5EF4-FFF2-40B4-BE49-F238E27FC236}">
                  <a16:creationId xmlns:a16="http://schemas.microsoft.com/office/drawing/2014/main" id="{F1D223B0-1C5F-470A-996E-11D31A3F3A77}"/>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25">
              <a:extLst>
                <a:ext uri="{FF2B5EF4-FFF2-40B4-BE49-F238E27FC236}">
                  <a16:creationId xmlns:a16="http://schemas.microsoft.com/office/drawing/2014/main" id="{0830B5B8-BCD5-4E22-9F0D-DF3F7885A662}"/>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26">
              <a:extLst>
                <a:ext uri="{FF2B5EF4-FFF2-40B4-BE49-F238E27FC236}">
                  <a16:creationId xmlns:a16="http://schemas.microsoft.com/office/drawing/2014/main" id="{12D558EC-8FD1-4D7D-AF20-8A8C338EF26C}"/>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27">
              <a:extLst>
                <a:ext uri="{FF2B5EF4-FFF2-40B4-BE49-F238E27FC236}">
                  <a16:creationId xmlns:a16="http://schemas.microsoft.com/office/drawing/2014/main" id="{460EDE25-A237-4D7D-8920-8795AD9D50E1}"/>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28">
              <a:extLst>
                <a:ext uri="{FF2B5EF4-FFF2-40B4-BE49-F238E27FC236}">
                  <a16:creationId xmlns:a16="http://schemas.microsoft.com/office/drawing/2014/main" id="{4AF19478-84B1-4A20-A755-3703811BAEB0}"/>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29">
              <a:extLst>
                <a:ext uri="{FF2B5EF4-FFF2-40B4-BE49-F238E27FC236}">
                  <a16:creationId xmlns:a16="http://schemas.microsoft.com/office/drawing/2014/main" id="{53091136-C5A7-4159-BDAF-D978AD3D45D8}"/>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30">
              <a:extLst>
                <a:ext uri="{FF2B5EF4-FFF2-40B4-BE49-F238E27FC236}">
                  <a16:creationId xmlns:a16="http://schemas.microsoft.com/office/drawing/2014/main" id="{364AE861-0C50-4C91-AA1C-4BAD728BB1AC}"/>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44">
              <a:extLst>
                <a:ext uri="{FF2B5EF4-FFF2-40B4-BE49-F238E27FC236}">
                  <a16:creationId xmlns:a16="http://schemas.microsoft.com/office/drawing/2014/main" id="{12644C10-CFE7-4A2F-AC1A-77A321B40857}"/>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98" name="Freeform 45">
              <a:extLst>
                <a:ext uri="{FF2B5EF4-FFF2-40B4-BE49-F238E27FC236}">
                  <a16:creationId xmlns:a16="http://schemas.microsoft.com/office/drawing/2014/main" id="{5A862AC6-9A43-4A12-BE89-EE073153DE2E}"/>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99" name="Freeform 46">
              <a:extLst>
                <a:ext uri="{FF2B5EF4-FFF2-40B4-BE49-F238E27FC236}">
                  <a16:creationId xmlns:a16="http://schemas.microsoft.com/office/drawing/2014/main" id="{B00CE0AF-DF68-4CF6-8BEB-86B344C351AE}"/>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0" name="Freeform 47">
              <a:extLst>
                <a:ext uri="{FF2B5EF4-FFF2-40B4-BE49-F238E27FC236}">
                  <a16:creationId xmlns:a16="http://schemas.microsoft.com/office/drawing/2014/main" id="{BCBC1E96-C317-4C30-94B7-2B72B3BF080A}"/>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1" name="Freeform 48">
              <a:extLst>
                <a:ext uri="{FF2B5EF4-FFF2-40B4-BE49-F238E27FC236}">
                  <a16:creationId xmlns:a16="http://schemas.microsoft.com/office/drawing/2014/main" id="{054B0721-C514-4D76-A685-D2CF28A90EFB}"/>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2" name="Freeform 49">
              <a:extLst>
                <a:ext uri="{FF2B5EF4-FFF2-40B4-BE49-F238E27FC236}">
                  <a16:creationId xmlns:a16="http://schemas.microsoft.com/office/drawing/2014/main" id="{2C6B3D18-5FB3-49E8-9C4C-0553A39F58E9}"/>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3" name="Freeform 50">
              <a:extLst>
                <a:ext uri="{FF2B5EF4-FFF2-40B4-BE49-F238E27FC236}">
                  <a16:creationId xmlns:a16="http://schemas.microsoft.com/office/drawing/2014/main" id="{D02CF052-5738-4270-9937-7A09CEC9111B}"/>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4" name="Freeform 51">
              <a:extLst>
                <a:ext uri="{FF2B5EF4-FFF2-40B4-BE49-F238E27FC236}">
                  <a16:creationId xmlns:a16="http://schemas.microsoft.com/office/drawing/2014/main" id="{6284259D-DBF1-492E-8CEA-BC48B6B7C666}"/>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5" name="Freeform 52">
              <a:extLst>
                <a:ext uri="{FF2B5EF4-FFF2-40B4-BE49-F238E27FC236}">
                  <a16:creationId xmlns:a16="http://schemas.microsoft.com/office/drawing/2014/main" id="{4F070F44-265B-42F4-A9D4-EE00D0724168}"/>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6" name="Freeform 53">
              <a:extLst>
                <a:ext uri="{FF2B5EF4-FFF2-40B4-BE49-F238E27FC236}">
                  <a16:creationId xmlns:a16="http://schemas.microsoft.com/office/drawing/2014/main" id="{6C1B76CB-08F0-40B2-8741-B347698CD1FF}"/>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7" name="Freeform 54">
              <a:extLst>
                <a:ext uri="{FF2B5EF4-FFF2-40B4-BE49-F238E27FC236}">
                  <a16:creationId xmlns:a16="http://schemas.microsoft.com/office/drawing/2014/main" id="{454D3AC6-0098-4C94-A687-0BB8B95DB271}"/>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08" name="Freeform 55">
              <a:extLst>
                <a:ext uri="{FF2B5EF4-FFF2-40B4-BE49-F238E27FC236}">
                  <a16:creationId xmlns:a16="http://schemas.microsoft.com/office/drawing/2014/main" id="{3BBD28FC-8773-45FE-922A-9C3D7ED79FD1}"/>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9" name="Freeform 56">
              <a:extLst>
                <a:ext uri="{FF2B5EF4-FFF2-40B4-BE49-F238E27FC236}">
                  <a16:creationId xmlns:a16="http://schemas.microsoft.com/office/drawing/2014/main" id="{0EB0B61A-C31C-48D4-9762-5BD2E6084390}"/>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17" name="Freeform 64">
              <a:extLst>
                <a:ext uri="{FF2B5EF4-FFF2-40B4-BE49-F238E27FC236}">
                  <a16:creationId xmlns:a16="http://schemas.microsoft.com/office/drawing/2014/main" id="{6E9F8858-16D3-4565-9A24-8697AE9D1241}"/>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18" name="Freeform 65">
              <a:extLst>
                <a:ext uri="{FF2B5EF4-FFF2-40B4-BE49-F238E27FC236}">
                  <a16:creationId xmlns:a16="http://schemas.microsoft.com/office/drawing/2014/main" id="{913181BD-64CE-4F4D-A28F-B9C2FC13188B}"/>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19" name="Freeform 66">
              <a:extLst>
                <a:ext uri="{FF2B5EF4-FFF2-40B4-BE49-F238E27FC236}">
                  <a16:creationId xmlns:a16="http://schemas.microsoft.com/office/drawing/2014/main" id="{1256FFD5-14A9-4B50-93F4-AAE4C6D8518E}"/>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0" name="Freeform 67">
              <a:extLst>
                <a:ext uri="{FF2B5EF4-FFF2-40B4-BE49-F238E27FC236}">
                  <a16:creationId xmlns:a16="http://schemas.microsoft.com/office/drawing/2014/main" id="{94C08190-E32B-46A8-944F-F0D13F8A5BEA}"/>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1" name="Freeform 68">
              <a:extLst>
                <a:ext uri="{FF2B5EF4-FFF2-40B4-BE49-F238E27FC236}">
                  <a16:creationId xmlns:a16="http://schemas.microsoft.com/office/drawing/2014/main" id="{4AF709F0-26B9-4598-95E2-197A44DDA3FE}"/>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2" name="Freeform 69">
              <a:extLst>
                <a:ext uri="{FF2B5EF4-FFF2-40B4-BE49-F238E27FC236}">
                  <a16:creationId xmlns:a16="http://schemas.microsoft.com/office/drawing/2014/main" id="{0B360556-4C2D-4C3F-9619-FF1A85E5E1C1}"/>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3" name="Freeform 70">
              <a:extLst>
                <a:ext uri="{FF2B5EF4-FFF2-40B4-BE49-F238E27FC236}">
                  <a16:creationId xmlns:a16="http://schemas.microsoft.com/office/drawing/2014/main" id="{6A765E70-6888-4837-823D-444DC86FEA63}"/>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14928119"/>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182563" indent="-182563" algn="l" defTabSz="914400" rtl="0" eaLnBrk="1" latinLnBrk="0" hangingPunct="1">
        <a:lnSpc>
          <a:spcPct val="90000"/>
        </a:lnSpc>
        <a:spcBef>
          <a:spcPts val="1000"/>
        </a:spcBef>
        <a:buFontTx/>
        <a:buBlip>
          <a:blip r:embed="rId10"/>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19">
          <p15:clr>
            <a:srgbClr val="F26B43"/>
          </p15:clr>
        </p15:guide>
        <p15:guide id="2" pos="7446">
          <p15:clr>
            <a:srgbClr val="F26B43"/>
          </p15:clr>
        </p15:guide>
        <p15:guide id="3" orient="horz" pos="278">
          <p15:clr>
            <a:srgbClr val="F26B43"/>
          </p15:clr>
        </p15:guide>
        <p15:guide id="4" orient="horz" pos="397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F5D6ED9-FBCD-421B-BA54-D2E549EA09CB}"/>
              </a:ext>
            </a:extLst>
          </p:cNvPr>
          <p:cNvSpPr>
            <a:spLocks noGrp="1"/>
          </p:cNvSpPr>
          <p:nvPr>
            <p:ph type="title"/>
          </p:nvPr>
        </p:nvSpPr>
        <p:spPr>
          <a:xfrm>
            <a:off x="982662" y="449811"/>
            <a:ext cx="10833097" cy="512448"/>
          </a:xfrm>
          <a:prstGeom prst="rect">
            <a:avLst/>
          </a:prstGeom>
        </p:spPr>
        <p:txBody>
          <a:bodyPr vert="horz" wrap="square" lIns="0" tIns="0" rIns="0" bIns="0" rtlCol="0" anchor="t">
            <a:spAutoFit/>
          </a:bodyPr>
          <a:lstStyle/>
          <a:p>
            <a:r>
              <a:rPr lang="cs-CZ"/>
              <a:t>Nadpis slajdu</a:t>
            </a:r>
          </a:p>
        </p:txBody>
      </p:sp>
      <p:sp>
        <p:nvSpPr>
          <p:cNvPr id="3" name="Zástupný symbol pro text 2">
            <a:extLst>
              <a:ext uri="{FF2B5EF4-FFF2-40B4-BE49-F238E27FC236}">
                <a16:creationId xmlns:a16="http://schemas.microsoft.com/office/drawing/2014/main" id="{150CE499-6A3E-46D3-BBDC-3008AA2A0E39}"/>
              </a:ext>
            </a:extLst>
          </p:cNvPr>
          <p:cNvSpPr>
            <a:spLocks noGrp="1"/>
          </p:cNvSpPr>
          <p:nvPr>
            <p:ph type="body" idx="1"/>
          </p:nvPr>
        </p:nvSpPr>
        <p:spPr>
          <a:xfrm>
            <a:off x="982663" y="1765738"/>
            <a:ext cx="10837862" cy="4184212"/>
          </a:xfrm>
          <a:prstGeom prst="rect">
            <a:avLst/>
          </a:prstGeom>
        </p:spPr>
        <p:txBody>
          <a:bodyPr vert="horz" lIns="0" tIns="0" rIns="0" bIns="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38" name="TextBox 3">
            <a:extLst>
              <a:ext uri="{FF2B5EF4-FFF2-40B4-BE49-F238E27FC236}">
                <a16:creationId xmlns:a16="http://schemas.microsoft.com/office/drawing/2014/main" id="{F4AFA0A0-434E-E340-A675-5E45B45DDFED}"/>
              </a:ext>
            </a:extLst>
          </p:cNvPr>
          <p:cNvSpPr txBox="1"/>
          <p:nvPr userDrawn="1"/>
        </p:nvSpPr>
        <p:spPr>
          <a:xfrm>
            <a:off x="11215074" y="442590"/>
            <a:ext cx="155492" cy="153888"/>
          </a:xfrm>
          <a:prstGeom prst="rect">
            <a:avLst/>
          </a:prstGeom>
          <a:noFill/>
        </p:spPr>
        <p:txBody>
          <a:bodyPr wrap="none" lIns="0" tIns="0" rIns="0" bIns="0" rtlCol="0" anchor="ctr">
            <a:spAutoFit/>
          </a:bodyPr>
          <a:lstStyle/>
          <a:p>
            <a:pPr algn="ctr"/>
            <a:fld id="{C2130A1F-96FE-9345-9E91-FD9BE4197128}" type="slidenum">
              <a:rPr lang="en-US" sz="1000" b="0" i="0" spc="0" smtClean="0">
                <a:solidFill>
                  <a:schemeClr val="bg1"/>
                </a:solidFill>
                <a:latin typeface="Poppins Medium" pitchFamily="2" charset="77"/>
                <a:cs typeface="Poppins Medium" pitchFamily="2" charset="77"/>
              </a:rPr>
              <a:pPr algn="ctr"/>
              <a:t>‹#›</a:t>
            </a:fld>
            <a:endParaRPr lang="en-US" sz="1400" b="0" i="0" spc="0">
              <a:solidFill>
                <a:schemeClr val="bg1"/>
              </a:solidFill>
              <a:latin typeface="Poppins Medium" pitchFamily="2" charset="77"/>
              <a:cs typeface="Poppins Medium" pitchFamily="2" charset="77"/>
            </a:endParaRPr>
          </a:p>
        </p:txBody>
      </p:sp>
      <p:grpSp>
        <p:nvGrpSpPr>
          <p:cNvPr id="5" name="Skupina 4">
            <a:extLst>
              <a:ext uri="{FF2B5EF4-FFF2-40B4-BE49-F238E27FC236}">
                <a16:creationId xmlns:a16="http://schemas.microsoft.com/office/drawing/2014/main" id="{1EFDB9CD-2405-C072-552B-60FCF9F3CC59}"/>
              </a:ext>
            </a:extLst>
          </p:cNvPr>
          <p:cNvGrpSpPr/>
          <p:nvPr userDrawn="1"/>
        </p:nvGrpSpPr>
        <p:grpSpPr>
          <a:xfrm>
            <a:off x="982663" y="6354763"/>
            <a:ext cx="10834687" cy="128588"/>
            <a:chOff x="982663" y="6354763"/>
            <a:chExt cx="10834687" cy="128588"/>
          </a:xfrm>
        </p:grpSpPr>
        <p:grpSp>
          <p:nvGrpSpPr>
            <p:cNvPr id="4" name="Skupina 3">
              <a:extLst>
                <a:ext uri="{FF2B5EF4-FFF2-40B4-BE49-F238E27FC236}">
                  <a16:creationId xmlns:a16="http://schemas.microsoft.com/office/drawing/2014/main" id="{92A9B043-20A3-45EB-BBCF-3B60C8338916}"/>
                </a:ext>
              </a:extLst>
            </p:cNvPr>
            <p:cNvGrpSpPr/>
            <p:nvPr/>
          </p:nvGrpSpPr>
          <p:grpSpPr>
            <a:xfrm>
              <a:off x="982663" y="6354763"/>
              <a:ext cx="10834687" cy="128588"/>
              <a:chOff x="982663" y="6354763"/>
              <a:chExt cx="10834687" cy="128588"/>
            </a:xfrm>
          </p:grpSpPr>
          <p:sp>
            <p:nvSpPr>
              <p:cNvPr id="64" name="Freeform 18">
                <a:extLst>
                  <a:ext uri="{FF2B5EF4-FFF2-40B4-BE49-F238E27FC236}">
                    <a16:creationId xmlns:a16="http://schemas.microsoft.com/office/drawing/2014/main" id="{E6778936-708B-41F6-AB4E-CA65278162F2}"/>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2" name="Freeform 19">
                <a:extLst>
                  <a:ext uri="{FF2B5EF4-FFF2-40B4-BE49-F238E27FC236}">
                    <a16:creationId xmlns:a16="http://schemas.microsoft.com/office/drawing/2014/main" id="{D6312D01-B45C-4B3F-8F08-F09FF0886B9F}"/>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3" name="Freeform 20">
                <a:extLst>
                  <a:ext uri="{FF2B5EF4-FFF2-40B4-BE49-F238E27FC236}">
                    <a16:creationId xmlns:a16="http://schemas.microsoft.com/office/drawing/2014/main" id="{D03FF243-A600-44AD-85E1-270B7920A2D3}"/>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21">
                <a:extLst>
                  <a:ext uri="{FF2B5EF4-FFF2-40B4-BE49-F238E27FC236}">
                    <a16:creationId xmlns:a16="http://schemas.microsoft.com/office/drawing/2014/main" id="{60ABE737-BD55-4EC0-9A88-DFE10550118C}"/>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22">
                <a:extLst>
                  <a:ext uri="{FF2B5EF4-FFF2-40B4-BE49-F238E27FC236}">
                    <a16:creationId xmlns:a16="http://schemas.microsoft.com/office/drawing/2014/main" id="{1BF64E25-BC3C-4215-9B34-BCE49FA0AD58}"/>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23">
                <a:extLst>
                  <a:ext uri="{FF2B5EF4-FFF2-40B4-BE49-F238E27FC236}">
                    <a16:creationId xmlns:a16="http://schemas.microsoft.com/office/drawing/2014/main" id="{AAEEE339-66C3-46F6-818B-B7D6D78DB980}"/>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24">
                <a:extLst>
                  <a:ext uri="{FF2B5EF4-FFF2-40B4-BE49-F238E27FC236}">
                    <a16:creationId xmlns:a16="http://schemas.microsoft.com/office/drawing/2014/main" id="{F1D223B0-1C5F-470A-996E-11D31A3F3A77}"/>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25">
                <a:extLst>
                  <a:ext uri="{FF2B5EF4-FFF2-40B4-BE49-F238E27FC236}">
                    <a16:creationId xmlns:a16="http://schemas.microsoft.com/office/drawing/2014/main" id="{0830B5B8-BCD5-4E22-9F0D-DF3F7885A662}"/>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26">
                <a:extLst>
                  <a:ext uri="{FF2B5EF4-FFF2-40B4-BE49-F238E27FC236}">
                    <a16:creationId xmlns:a16="http://schemas.microsoft.com/office/drawing/2014/main" id="{12D558EC-8FD1-4D7D-AF20-8A8C338EF26C}"/>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27">
                <a:extLst>
                  <a:ext uri="{FF2B5EF4-FFF2-40B4-BE49-F238E27FC236}">
                    <a16:creationId xmlns:a16="http://schemas.microsoft.com/office/drawing/2014/main" id="{460EDE25-A237-4D7D-8920-8795AD9D50E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28">
                <a:extLst>
                  <a:ext uri="{FF2B5EF4-FFF2-40B4-BE49-F238E27FC236}">
                    <a16:creationId xmlns:a16="http://schemas.microsoft.com/office/drawing/2014/main" id="{4AF19478-84B1-4A20-A755-3703811BAEB0}"/>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29">
                <a:extLst>
                  <a:ext uri="{FF2B5EF4-FFF2-40B4-BE49-F238E27FC236}">
                    <a16:creationId xmlns:a16="http://schemas.microsoft.com/office/drawing/2014/main" id="{53091136-C5A7-4159-BDAF-D978AD3D45D8}"/>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30">
                <a:extLst>
                  <a:ext uri="{FF2B5EF4-FFF2-40B4-BE49-F238E27FC236}">
                    <a16:creationId xmlns:a16="http://schemas.microsoft.com/office/drawing/2014/main" id="{364AE861-0C50-4C91-AA1C-4BAD728BB1AC}"/>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44">
                <a:extLst>
                  <a:ext uri="{FF2B5EF4-FFF2-40B4-BE49-F238E27FC236}">
                    <a16:creationId xmlns:a16="http://schemas.microsoft.com/office/drawing/2014/main" id="{12644C10-CFE7-4A2F-AC1A-77A321B40857}"/>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98" name="Freeform 45">
                <a:extLst>
                  <a:ext uri="{FF2B5EF4-FFF2-40B4-BE49-F238E27FC236}">
                    <a16:creationId xmlns:a16="http://schemas.microsoft.com/office/drawing/2014/main" id="{5A862AC6-9A43-4A12-BE89-EE073153DE2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99" name="Freeform 46">
                <a:extLst>
                  <a:ext uri="{FF2B5EF4-FFF2-40B4-BE49-F238E27FC236}">
                    <a16:creationId xmlns:a16="http://schemas.microsoft.com/office/drawing/2014/main" id="{B00CE0AF-DF68-4CF6-8BEB-86B344C351AE}"/>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0" name="Freeform 47">
                <a:extLst>
                  <a:ext uri="{FF2B5EF4-FFF2-40B4-BE49-F238E27FC236}">
                    <a16:creationId xmlns:a16="http://schemas.microsoft.com/office/drawing/2014/main" id="{BCBC1E96-C317-4C30-94B7-2B72B3BF080A}"/>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1" name="Freeform 48">
                <a:extLst>
                  <a:ext uri="{FF2B5EF4-FFF2-40B4-BE49-F238E27FC236}">
                    <a16:creationId xmlns:a16="http://schemas.microsoft.com/office/drawing/2014/main" id="{054B0721-C514-4D76-A685-D2CF28A90EFB}"/>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2" name="Freeform 49">
                <a:extLst>
                  <a:ext uri="{FF2B5EF4-FFF2-40B4-BE49-F238E27FC236}">
                    <a16:creationId xmlns:a16="http://schemas.microsoft.com/office/drawing/2014/main" id="{2C6B3D18-5FB3-49E8-9C4C-0553A39F58E9}"/>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3" name="Freeform 50">
                <a:extLst>
                  <a:ext uri="{FF2B5EF4-FFF2-40B4-BE49-F238E27FC236}">
                    <a16:creationId xmlns:a16="http://schemas.microsoft.com/office/drawing/2014/main" id="{D02CF052-5738-4270-9937-7A09CEC9111B}"/>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4" name="Freeform 51">
                <a:extLst>
                  <a:ext uri="{FF2B5EF4-FFF2-40B4-BE49-F238E27FC236}">
                    <a16:creationId xmlns:a16="http://schemas.microsoft.com/office/drawing/2014/main" id="{6284259D-DBF1-492E-8CEA-BC48B6B7C666}"/>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5" name="Freeform 52">
                <a:extLst>
                  <a:ext uri="{FF2B5EF4-FFF2-40B4-BE49-F238E27FC236}">
                    <a16:creationId xmlns:a16="http://schemas.microsoft.com/office/drawing/2014/main" id="{4F070F44-265B-42F4-A9D4-EE00D0724168}"/>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6" name="Freeform 53">
                <a:extLst>
                  <a:ext uri="{FF2B5EF4-FFF2-40B4-BE49-F238E27FC236}">
                    <a16:creationId xmlns:a16="http://schemas.microsoft.com/office/drawing/2014/main" id="{6C1B76CB-08F0-40B2-8741-B347698CD1FF}"/>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7" name="Freeform 54">
                <a:extLst>
                  <a:ext uri="{FF2B5EF4-FFF2-40B4-BE49-F238E27FC236}">
                    <a16:creationId xmlns:a16="http://schemas.microsoft.com/office/drawing/2014/main" id="{454D3AC6-0098-4C94-A687-0BB8B95DB271}"/>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08" name="Freeform 55">
                <a:extLst>
                  <a:ext uri="{FF2B5EF4-FFF2-40B4-BE49-F238E27FC236}">
                    <a16:creationId xmlns:a16="http://schemas.microsoft.com/office/drawing/2014/main" id="{3BBD28FC-8773-45FE-922A-9C3D7ED79FD1}"/>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9" name="Freeform 56">
                <a:extLst>
                  <a:ext uri="{FF2B5EF4-FFF2-40B4-BE49-F238E27FC236}">
                    <a16:creationId xmlns:a16="http://schemas.microsoft.com/office/drawing/2014/main" id="{0EB0B61A-C31C-48D4-9762-5BD2E6084390}"/>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17" name="Freeform 64">
                <a:extLst>
                  <a:ext uri="{FF2B5EF4-FFF2-40B4-BE49-F238E27FC236}">
                    <a16:creationId xmlns:a16="http://schemas.microsoft.com/office/drawing/2014/main" id="{6E9F8858-16D3-4565-9A24-8697AE9D1241}"/>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18" name="Freeform 65">
                <a:extLst>
                  <a:ext uri="{FF2B5EF4-FFF2-40B4-BE49-F238E27FC236}">
                    <a16:creationId xmlns:a16="http://schemas.microsoft.com/office/drawing/2014/main" id="{913181BD-64CE-4F4D-A28F-B9C2FC13188B}"/>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19" name="Freeform 66">
                <a:extLst>
                  <a:ext uri="{FF2B5EF4-FFF2-40B4-BE49-F238E27FC236}">
                    <a16:creationId xmlns:a16="http://schemas.microsoft.com/office/drawing/2014/main" id="{1256FFD5-14A9-4B50-93F4-AAE4C6D8518E}"/>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0" name="Freeform 67">
                <a:extLst>
                  <a:ext uri="{FF2B5EF4-FFF2-40B4-BE49-F238E27FC236}">
                    <a16:creationId xmlns:a16="http://schemas.microsoft.com/office/drawing/2014/main" id="{94C08190-E32B-46A8-944F-F0D13F8A5BEA}"/>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1" name="Freeform 68">
                <a:extLst>
                  <a:ext uri="{FF2B5EF4-FFF2-40B4-BE49-F238E27FC236}">
                    <a16:creationId xmlns:a16="http://schemas.microsoft.com/office/drawing/2014/main" id="{4AF709F0-26B9-4598-95E2-197A44DDA3FE}"/>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2" name="Freeform 69">
                <a:extLst>
                  <a:ext uri="{FF2B5EF4-FFF2-40B4-BE49-F238E27FC236}">
                    <a16:creationId xmlns:a16="http://schemas.microsoft.com/office/drawing/2014/main" id="{0B360556-4C2D-4C3F-9619-FF1A85E5E1C1}"/>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3" name="Freeform 70">
                <a:extLst>
                  <a:ext uri="{FF2B5EF4-FFF2-40B4-BE49-F238E27FC236}">
                    <a16:creationId xmlns:a16="http://schemas.microsoft.com/office/drawing/2014/main" id="{6A765E70-6888-4837-823D-444DC86FEA63}"/>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grpSp>
        <p:sp>
          <p:nvSpPr>
            <p:cNvPr id="54" name="Freeform 18">
              <a:extLst>
                <a:ext uri="{FF2B5EF4-FFF2-40B4-BE49-F238E27FC236}">
                  <a16:creationId xmlns:a16="http://schemas.microsoft.com/office/drawing/2014/main" id="{ADE35CAF-CAD9-469A-B571-C69F70E103B7}"/>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5" name="Freeform 19">
              <a:extLst>
                <a:ext uri="{FF2B5EF4-FFF2-40B4-BE49-F238E27FC236}">
                  <a16:creationId xmlns:a16="http://schemas.microsoft.com/office/drawing/2014/main" id="{17285A94-4916-400B-ABB8-9F4B3C90D060}"/>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6" name="Freeform 20">
              <a:extLst>
                <a:ext uri="{FF2B5EF4-FFF2-40B4-BE49-F238E27FC236}">
                  <a16:creationId xmlns:a16="http://schemas.microsoft.com/office/drawing/2014/main" id="{7333553E-A022-4878-8A6C-2CA66E422AA5}"/>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7" name="Freeform 21">
              <a:extLst>
                <a:ext uri="{FF2B5EF4-FFF2-40B4-BE49-F238E27FC236}">
                  <a16:creationId xmlns:a16="http://schemas.microsoft.com/office/drawing/2014/main" id="{A1FD1FFE-7814-4629-9F79-D853203C983C}"/>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8" name="Freeform 22">
              <a:extLst>
                <a:ext uri="{FF2B5EF4-FFF2-40B4-BE49-F238E27FC236}">
                  <a16:creationId xmlns:a16="http://schemas.microsoft.com/office/drawing/2014/main" id="{7E5F0987-CEA6-4CE5-91D0-B0EC93EDA7D7}"/>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59" name="Freeform 23">
              <a:extLst>
                <a:ext uri="{FF2B5EF4-FFF2-40B4-BE49-F238E27FC236}">
                  <a16:creationId xmlns:a16="http://schemas.microsoft.com/office/drawing/2014/main" id="{A8FA13CB-C987-42E2-B8E6-3B2292B4830B}"/>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0" name="Freeform 24">
              <a:extLst>
                <a:ext uri="{FF2B5EF4-FFF2-40B4-BE49-F238E27FC236}">
                  <a16:creationId xmlns:a16="http://schemas.microsoft.com/office/drawing/2014/main" id="{0DB2C88D-B366-476B-A6E2-16A1B0C44EAD}"/>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1" name="Freeform 25">
              <a:extLst>
                <a:ext uri="{FF2B5EF4-FFF2-40B4-BE49-F238E27FC236}">
                  <a16:creationId xmlns:a16="http://schemas.microsoft.com/office/drawing/2014/main" id="{76D81A16-E910-4F55-A0CB-96EEE7348DF4}"/>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2" name="Freeform 26">
              <a:extLst>
                <a:ext uri="{FF2B5EF4-FFF2-40B4-BE49-F238E27FC236}">
                  <a16:creationId xmlns:a16="http://schemas.microsoft.com/office/drawing/2014/main" id="{0A200279-BA29-4467-AC73-AB16BF14D17A}"/>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3" name="Freeform 27">
              <a:extLst>
                <a:ext uri="{FF2B5EF4-FFF2-40B4-BE49-F238E27FC236}">
                  <a16:creationId xmlns:a16="http://schemas.microsoft.com/office/drawing/2014/main" id="{B8D3BC56-AC6B-433D-9E94-90D2ADEAC1E0}"/>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5" name="Freeform 28">
              <a:extLst>
                <a:ext uri="{FF2B5EF4-FFF2-40B4-BE49-F238E27FC236}">
                  <a16:creationId xmlns:a16="http://schemas.microsoft.com/office/drawing/2014/main" id="{4034E165-FD0D-4ACA-B7E4-89E83BB21F76}"/>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6" name="Freeform 29">
              <a:extLst>
                <a:ext uri="{FF2B5EF4-FFF2-40B4-BE49-F238E27FC236}">
                  <a16:creationId xmlns:a16="http://schemas.microsoft.com/office/drawing/2014/main" id="{546D5984-CA77-453E-8C42-3EA9410D5123}"/>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67" name="Freeform 30">
              <a:extLst>
                <a:ext uri="{FF2B5EF4-FFF2-40B4-BE49-F238E27FC236}">
                  <a16:creationId xmlns:a16="http://schemas.microsoft.com/office/drawing/2014/main" id="{64D9D2A2-AC15-4B7E-9914-07DDFBDC2208}"/>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3" name="Freeform 44">
              <a:extLst>
                <a:ext uri="{FF2B5EF4-FFF2-40B4-BE49-F238E27FC236}">
                  <a16:creationId xmlns:a16="http://schemas.microsoft.com/office/drawing/2014/main" id="{8DFAE7C0-B00E-48F0-B262-3F9122C757E5}"/>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4" name="Freeform 45">
              <a:extLst>
                <a:ext uri="{FF2B5EF4-FFF2-40B4-BE49-F238E27FC236}">
                  <a16:creationId xmlns:a16="http://schemas.microsoft.com/office/drawing/2014/main" id="{3EFA6230-3A0A-46C4-8A4B-C3EACC8CDBF5}"/>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5" name="Freeform 46">
              <a:extLst>
                <a:ext uri="{FF2B5EF4-FFF2-40B4-BE49-F238E27FC236}">
                  <a16:creationId xmlns:a16="http://schemas.microsoft.com/office/drawing/2014/main" id="{2D7E21CB-F15B-4B1D-9E3C-4500376EA5A4}"/>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6" name="Freeform 47">
              <a:extLst>
                <a:ext uri="{FF2B5EF4-FFF2-40B4-BE49-F238E27FC236}">
                  <a16:creationId xmlns:a16="http://schemas.microsoft.com/office/drawing/2014/main" id="{30317E8E-11C2-4E5F-B835-B0FF7D42EB7E}"/>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0" name="Freeform 48">
              <a:extLst>
                <a:ext uri="{FF2B5EF4-FFF2-40B4-BE49-F238E27FC236}">
                  <a16:creationId xmlns:a16="http://schemas.microsoft.com/office/drawing/2014/main" id="{BEDA32C0-C73E-48F1-9766-D787B01A94EE}"/>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1" name="Freeform 49">
              <a:extLst>
                <a:ext uri="{FF2B5EF4-FFF2-40B4-BE49-F238E27FC236}">
                  <a16:creationId xmlns:a16="http://schemas.microsoft.com/office/drawing/2014/main" id="{F3C47E2A-5E32-407B-998C-4918FEE785DA}"/>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2" name="Freeform 50">
              <a:extLst>
                <a:ext uri="{FF2B5EF4-FFF2-40B4-BE49-F238E27FC236}">
                  <a16:creationId xmlns:a16="http://schemas.microsoft.com/office/drawing/2014/main" id="{BD4DCD15-E801-4288-ABF7-2451A0AB0D08}"/>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3" name="Freeform 51">
              <a:extLst>
                <a:ext uri="{FF2B5EF4-FFF2-40B4-BE49-F238E27FC236}">
                  <a16:creationId xmlns:a16="http://schemas.microsoft.com/office/drawing/2014/main" id="{1C87012D-66E6-45CE-B011-F02C296834EF}"/>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4" name="Freeform 52">
              <a:extLst>
                <a:ext uri="{FF2B5EF4-FFF2-40B4-BE49-F238E27FC236}">
                  <a16:creationId xmlns:a16="http://schemas.microsoft.com/office/drawing/2014/main" id="{567FB1CC-28D7-4A6E-8007-491816EE796B}"/>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5" name="Freeform 53">
              <a:extLst>
                <a:ext uri="{FF2B5EF4-FFF2-40B4-BE49-F238E27FC236}">
                  <a16:creationId xmlns:a16="http://schemas.microsoft.com/office/drawing/2014/main" id="{16E6673F-0296-465B-9B4C-E9167D3A9DED}"/>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6" name="Freeform 54">
              <a:extLst>
                <a:ext uri="{FF2B5EF4-FFF2-40B4-BE49-F238E27FC236}">
                  <a16:creationId xmlns:a16="http://schemas.microsoft.com/office/drawing/2014/main" id="{5E0B2C81-EA00-47FD-81CD-ED6ADDBA093E}"/>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4" name="Freeform 55">
              <a:extLst>
                <a:ext uri="{FF2B5EF4-FFF2-40B4-BE49-F238E27FC236}">
                  <a16:creationId xmlns:a16="http://schemas.microsoft.com/office/drawing/2014/main" id="{C6C5A619-DD17-4796-AA03-ED32FC760B65}"/>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5" name="Freeform 56">
              <a:extLst>
                <a:ext uri="{FF2B5EF4-FFF2-40B4-BE49-F238E27FC236}">
                  <a16:creationId xmlns:a16="http://schemas.microsoft.com/office/drawing/2014/main" id="{F70F160B-4CF2-48C6-81F8-F37C08AB3CD1}"/>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3" name="Freeform 64">
              <a:extLst>
                <a:ext uri="{FF2B5EF4-FFF2-40B4-BE49-F238E27FC236}">
                  <a16:creationId xmlns:a16="http://schemas.microsoft.com/office/drawing/2014/main" id="{FDA2170B-85BE-4560-9F13-A1B03C87DEFF}"/>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4" name="Freeform 65">
              <a:extLst>
                <a:ext uri="{FF2B5EF4-FFF2-40B4-BE49-F238E27FC236}">
                  <a16:creationId xmlns:a16="http://schemas.microsoft.com/office/drawing/2014/main" id="{7173F660-87AB-4BA0-811D-378A7267E7EB}"/>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5" name="Freeform 66">
              <a:extLst>
                <a:ext uri="{FF2B5EF4-FFF2-40B4-BE49-F238E27FC236}">
                  <a16:creationId xmlns:a16="http://schemas.microsoft.com/office/drawing/2014/main" id="{9DB1D504-E00C-4BC1-AF7C-D29DFA73E0F6}"/>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6" name="Freeform 67">
              <a:extLst>
                <a:ext uri="{FF2B5EF4-FFF2-40B4-BE49-F238E27FC236}">
                  <a16:creationId xmlns:a16="http://schemas.microsoft.com/office/drawing/2014/main" id="{A7F4AB05-5E42-4D96-BE5A-53442FEC67AC}"/>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7" name="Freeform 68">
              <a:extLst>
                <a:ext uri="{FF2B5EF4-FFF2-40B4-BE49-F238E27FC236}">
                  <a16:creationId xmlns:a16="http://schemas.microsoft.com/office/drawing/2014/main" id="{E2FFE413-5C76-4D70-ABA3-D5992FBC3970}"/>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8" name="Freeform 69">
              <a:extLst>
                <a:ext uri="{FF2B5EF4-FFF2-40B4-BE49-F238E27FC236}">
                  <a16:creationId xmlns:a16="http://schemas.microsoft.com/office/drawing/2014/main" id="{6E79F6E8-B59F-4ADB-840D-AD1D5384F263}"/>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9" name="Freeform 70">
              <a:extLst>
                <a:ext uri="{FF2B5EF4-FFF2-40B4-BE49-F238E27FC236}">
                  <a16:creationId xmlns:a16="http://schemas.microsoft.com/office/drawing/2014/main" id="{5D000031-10D8-40A3-BAF9-A47331C20938}"/>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168041950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182563" indent="-182563" algn="l" defTabSz="914400" rtl="0" eaLnBrk="1" latinLnBrk="0" hangingPunct="1">
        <a:lnSpc>
          <a:spcPct val="90000"/>
        </a:lnSpc>
        <a:spcBef>
          <a:spcPts val="1000"/>
        </a:spcBef>
        <a:buFontTx/>
        <a:buBlip>
          <a:blip r:embed="rId11"/>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19">
          <p15:clr>
            <a:srgbClr val="F26B43"/>
          </p15:clr>
        </p15:guide>
        <p15:guide id="2" pos="7446">
          <p15:clr>
            <a:srgbClr val="F26B43"/>
          </p15:clr>
        </p15:guide>
        <p15:guide id="3" orient="horz" pos="278">
          <p15:clr>
            <a:srgbClr val="F26B43"/>
          </p15:clr>
        </p15:guide>
        <p15:guide id="4" orient="horz" pos="3974">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F5D6ED9-FBCD-421B-BA54-D2E549EA09CB}"/>
              </a:ext>
            </a:extLst>
          </p:cNvPr>
          <p:cNvSpPr>
            <a:spLocks noGrp="1"/>
          </p:cNvSpPr>
          <p:nvPr>
            <p:ph type="title"/>
          </p:nvPr>
        </p:nvSpPr>
        <p:spPr>
          <a:xfrm>
            <a:off x="982662" y="449811"/>
            <a:ext cx="10833097" cy="512448"/>
          </a:xfrm>
          <a:prstGeom prst="rect">
            <a:avLst/>
          </a:prstGeom>
        </p:spPr>
        <p:txBody>
          <a:bodyPr vert="horz" wrap="square" lIns="0" tIns="0" rIns="0" bIns="0" rtlCol="0" anchor="t">
            <a:spAutoFit/>
          </a:bodyPr>
          <a:lstStyle/>
          <a:p>
            <a:r>
              <a:rPr lang="cs-CZ" dirty="0"/>
              <a:t>Nadpis slajdu</a:t>
            </a:r>
          </a:p>
        </p:txBody>
      </p:sp>
      <p:sp>
        <p:nvSpPr>
          <p:cNvPr id="3" name="Zástupný symbol pro text 2">
            <a:extLst>
              <a:ext uri="{FF2B5EF4-FFF2-40B4-BE49-F238E27FC236}">
                <a16:creationId xmlns:a16="http://schemas.microsoft.com/office/drawing/2014/main" id="{150CE499-6A3E-46D3-BBDC-3008AA2A0E39}"/>
              </a:ext>
            </a:extLst>
          </p:cNvPr>
          <p:cNvSpPr>
            <a:spLocks noGrp="1"/>
          </p:cNvSpPr>
          <p:nvPr>
            <p:ph type="body" idx="1"/>
          </p:nvPr>
        </p:nvSpPr>
        <p:spPr>
          <a:xfrm>
            <a:off x="982663" y="1765738"/>
            <a:ext cx="10837862" cy="4184212"/>
          </a:xfrm>
          <a:prstGeom prst="rect">
            <a:avLst/>
          </a:prstGeom>
        </p:spPr>
        <p:txBody>
          <a:bodyPr vert="horz" lIns="0" tIns="0" rIns="0" bIns="0" rtlCol="0">
            <a:norm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grpSp>
        <p:nvGrpSpPr>
          <p:cNvPr id="4" name="Skupina 3">
            <a:extLst>
              <a:ext uri="{FF2B5EF4-FFF2-40B4-BE49-F238E27FC236}">
                <a16:creationId xmlns:a16="http://schemas.microsoft.com/office/drawing/2014/main" id="{92A9B043-20A3-45EB-BBCF-3B60C8338916}"/>
              </a:ext>
            </a:extLst>
          </p:cNvPr>
          <p:cNvGrpSpPr/>
          <p:nvPr/>
        </p:nvGrpSpPr>
        <p:grpSpPr>
          <a:xfrm>
            <a:off x="982663" y="6354763"/>
            <a:ext cx="10834687" cy="128588"/>
            <a:chOff x="982663" y="6354763"/>
            <a:chExt cx="10834687" cy="128588"/>
          </a:xfrm>
        </p:grpSpPr>
        <p:sp>
          <p:nvSpPr>
            <p:cNvPr id="64" name="Freeform 18">
              <a:extLst>
                <a:ext uri="{FF2B5EF4-FFF2-40B4-BE49-F238E27FC236}">
                  <a16:creationId xmlns:a16="http://schemas.microsoft.com/office/drawing/2014/main" id="{E6778936-708B-41F6-AB4E-CA65278162F2}"/>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2" name="Freeform 19">
              <a:extLst>
                <a:ext uri="{FF2B5EF4-FFF2-40B4-BE49-F238E27FC236}">
                  <a16:creationId xmlns:a16="http://schemas.microsoft.com/office/drawing/2014/main" id="{D6312D01-B45C-4B3F-8F08-F09FF0886B9F}"/>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3" name="Freeform 20">
              <a:extLst>
                <a:ext uri="{FF2B5EF4-FFF2-40B4-BE49-F238E27FC236}">
                  <a16:creationId xmlns:a16="http://schemas.microsoft.com/office/drawing/2014/main" id="{D03FF243-A600-44AD-85E1-270B7920A2D3}"/>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21">
              <a:extLst>
                <a:ext uri="{FF2B5EF4-FFF2-40B4-BE49-F238E27FC236}">
                  <a16:creationId xmlns:a16="http://schemas.microsoft.com/office/drawing/2014/main" id="{60ABE737-BD55-4EC0-9A88-DFE10550118C}"/>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22">
              <a:extLst>
                <a:ext uri="{FF2B5EF4-FFF2-40B4-BE49-F238E27FC236}">
                  <a16:creationId xmlns:a16="http://schemas.microsoft.com/office/drawing/2014/main" id="{1BF64E25-BC3C-4215-9B34-BCE49FA0AD58}"/>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23">
              <a:extLst>
                <a:ext uri="{FF2B5EF4-FFF2-40B4-BE49-F238E27FC236}">
                  <a16:creationId xmlns:a16="http://schemas.microsoft.com/office/drawing/2014/main" id="{AAEEE339-66C3-46F6-818B-B7D6D78DB980}"/>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24">
              <a:extLst>
                <a:ext uri="{FF2B5EF4-FFF2-40B4-BE49-F238E27FC236}">
                  <a16:creationId xmlns:a16="http://schemas.microsoft.com/office/drawing/2014/main" id="{F1D223B0-1C5F-470A-996E-11D31A3F3A77}"/>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25">
              <a:extLst>
                <a:ext uri="{FF2B5EF4-FFF2-40B4-BE49-F238E27FC236}">
                  <a16:creationId xmlns:a16="http://schemas.microsoft.com/office/drawing/2014/main" id="{0830B5B8-BCD5-4E22-9F0D-DF3F7885A662}"/>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26">
              <a:extLst>
                <a:ext uri="{FF2B5EF4-FFF2-40B4-BE49-F238E27FC236}">
                  <a16:creationId xmlns:a16="http://schemas.microsoft.com/office/drawing/2014/main" id="{12D558EC-8FD1-4D7D-AF20-8A8C338EF26C}"/>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27">
              <a:extLst>
                <a:ext uri="{FF2B5EF4-FFF2-40B4-BE49-F238E27FC236}">
                  <a16:creationId xmlns:a16="http://schemas.microsoft.com/office/drawing/2014/main" id="{460EDE25-A237-4D7D-8920-8795AD9D50E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28">
              <a:extLst>
                <a:ext uri="{FF2B5EF4-FFF2-40B4-BE49-F238E27FC236}">
                  <a16:creationId xmlns:a16="http://schemas.microsoft.com/office/drawing/2014/main" id="{4AF19478-84B1-4A20-A755-3703811BAEB0}"/>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29">
              <a:extLst>
                <a:ext uri="{FF2B5EF4-FFF2-40B4-BE49-F238E27FC236}">
                  <a16:creationId xmlns:a16="http://schemas.microsoft.com/office/drawing/2014/main" id="{53091136-C5A7-4159-BDAF-D978AD3D45D8}"/>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30">
              <a:extLst>
                <a:ext uri="{FF2B5EF4-FFF2-40B4-BE49-F238E27FC236}">
                  <a16:creationId xmlns:a16="http://schemas.microsoft.com/office/drawing/2014/main" id="{364AE861-0C50-4C91-AA1C-4BAD728BB1AC}"/>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44">
              <a:extLst>
                <a:ext uri="{FF2B5EF4-FFF2-40B4-BE49-F238E27FC236}">
                  <a16:creationId xmlns:a16="http://schemas.microsoft.com/office/drawing/2014/main" id="{12644C10-CFE7-4A2F-AC1A-77A321B40857}"/>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98" name="Freeform 45">
              <a:extLst>
                <a:ext uri="{FF2B5EF4-FFF2-40B4-BE49-F238E27FC236}">
                  <a16:creationId xmlns:a16="http://schemas.microsoft.com/office/drawing/2014/main" id="{5A862AC6-9A43-4A12-BE89-EE073153DE2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99" name="Freeform 46">
              <a:extLst>
                <a:ext uri="{FF2B5EF4-FFF2-40B4-BE49-F238E27FC236}">
                  <a16:creationId xmlns:a16="http://schemas.microsoft.com/office/drawing/2014/main" id="{B00CE0AF-DF68-4CF6-8BEB-86B344C351AE}"/>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0" name="Freeform 47">
              <a:extLst>
                <a:ext uri="{FF2B5EF4-FFF2-40B4-BE49-F238E27FC236}">
                  <a16:creationId xmlns:a16="http://schemas.microsoft.com/office/drawing/2014/main" id="{BCBC1E96-C317-4C30-94B7-2B72B3BF080A}"/>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1" name="Freeform 48">
              <a:extLst>
                <a:ext uri="{FF2B5EF4-FFF2-40B4-BE49-F238E27FC236}">
                  <a16:creationId xmlns:a16="http://schemas.microsoft.com/office/drawing/2014/main" id="{054B0721-C514-4D76-A685-D2CF28A90EFB}"/>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2" name="Freeform 49">
              <a:extLst>
                <a:ext uri="{FF2B5EF4-FFF2-40B4-BE49-F238E27FC236}">
                  <a16:creationId xmlns:a16="http://schemas.microsoft.com/office/drawing/2014/main" id="{2C6B3D18-5FB3-49E8-9C4C-0553A39F58E9}"/>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3" name="Freeform 50">
              <a:extLst>
                <a:ext uri="{FF2B5EF4-FFF2-40B4-BE49-F238E27FC236}">
                  <a16:creationId xmlns:a16="http://schemas.microsoft.com/office/drawing/2014/main" id="{D02CF052-5738-4270-9937-7A09CEC9111B}"/>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4" name="Freeform 51">
              <a:extLst>
                <a:ext uri="{FF2B5EF4-FFF2-40B4-BE49-F238E27FC236}">
                  <a16:creationId xmlns:a16="http://schemas.microsoft.com/office/drawing/2014/main" id="{6284259D-DBF1-492E-8CEA-BC48B6B7C666}"/>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5" name="Freeform 52">
              <a:extLst>
                <a:ext uri="{FF2B5EF4-FFF2-40B4-BE49-F238E27FC236}">
                  <a16:creationId xmlns:a16="http://schemas.microsoft.com/office/drawing/2014/main" id="{4F070F44-265B-42F4-A9D4-EE00D0724168}"/>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6" name="Freeform 53">
              <a:extLst>
                <a:ext uri="{FF2B5EF4-FFF2-40B4-BE49-F238E27FC236}">
                  <a16:creationId xmlns:a16="http://schemas.microsoft.com/office/drawing/2014/main" id="{6C1B76CB-08F0-40B2-8741-B347698CD1FF}"/>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7" name="Freeform 54">
              <a:extLst>
                <a:ext uri="{FF2B5EF4-FFF2-40B4-BE49-F238E27FC236}">
                  <a16:creationId xmlns:a16="http://schemas.microsoft.com/office/drawing/2014/main" id="{454D3AC6-0098-4C94-A687-0BB8B95DB271}"/>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08" name="Freeform 55">
              <a:extLst>
                <a:ext uri="{FF2B5EF4-FFF2-40B4-BE49-F238E27FC236}">
                  <a16:creationId xmlns:a16="http://schemas.microsoft.com/office/drawing/2014/main" id="{3BBD28FC-8773-45FE-922A-9C3D7ED79FD1}"/>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9" name="Freeform 56">
              <a:extLst>
                <a:ext uri="{FF2B5EF4-FFF2-40B4-BE49-F238E27FC236}">
                  <a16:creationId xmlns:a16="http://schemas.microsoft.com/office/drawing/2014/main" id="{0EB0B61A-C31C-48D4-9762-5BD2E6084390}"/>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17" name="Freeform 64">
              <a:extLst>
                <a:ext uri="{FF2B5EF4-FFF2-40B4-BE49-F238E27FC236}">
                  <a16:creationId xmlns:a16="http://schemas.microsoft.com/office/drawing/2014/main" id="{6E9F8858-16D3-4565-9A24-8697AE9D1241}"/>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18" name="Freeform 65">
              <a:extLst>
                <a:ext uri="{FF2B5EF4-FFF2-40B4-BE49-F238E27FC236}">
                  <a16:creationId xmlns:a16="http://schemas.microsoft.com/office/drawing/2014/main" id="{913181BD-64CE-4F4D-A28F-B9C2FC13188B}"/>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19" name="Freeform 66">
              <a:extLst>
                <a:ext uri="{FF2B5EF4-FFF2-40B4-BE49-F238E27FC236}">
                  <a16:creationId xmlns:a16="http://schemas.microsoft.com/office/drawing/2014/main" id="{1256FFD5-14A9-4B50-93F4-AAE4C6D8518E}"/>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0" name="Freeform 67">
              <a:extLst>
                <a:ext uri="{FF2B5EF4-FFF2-40B4-BE49-F238E27FC236}">
                  <a16:creationId xmlns:a16="http://schemas.microsoft.com/office/drawing/2014/main" id="{94C08190-E32B-46A8-944F-F0D13F8A5BEA}"/>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1" name="Freeform 68">
              <a:extLst>
                <a:ext uri="{FF2B5EF4-FFF2-40B4-BE49-F238E27FC236}">
                  <a16:creationId xmlns:a16="http://schemas.microsoft.com/office/drawing/2014/main" id="{4AF709F0-26B9-4598-95E2-197A44DDA3FE}"/>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2" name="Freeform 69">
              <a:extLst>
                <a:ext uri="{FF2B5EF4-FFF2-40B4-BE49-F238E27FC236}">
                  <a16:creationId xmlns:a16="http://schemas.microsoft.com/office/drawing/2014/main" id="{0B360556-4C2D-4C3F-9619-FF1A85E5E1C1}"/>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3" name="Freeform 70">
              <a:extLst>
                <a:ext uri="{FF2B5EF4-FFF2-40B4-BE49-F238E27FC236}">
                  <a16:creationId xmlns:a16="http://schemas.microsoft.com/office/drawing/2014/main" id="{6A765E70-6888-4837-823D-444DC86FEA63}"/>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720597952"/>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182563" indent="-182563" algn="l" defTabSz="914400" rtl="0" eaLnBrk="1" latinLnBrk="0" hangingPunct="1">
        <a:lnSpc>
          <a:spcPct val="90000"/>
        </a:lnSpc>
        <a:spcBef>
          <a:spcPts val="1000"/>
        </a:spcBef>
        <a:buFontTx/>
        <a:buBlip>
          <a:blip r:embed="rId9"/>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19">
          <p15:clr>
            <a:srgbClr val="F26B43"/>
          </p15:clr>
        </p15:guide>
        <p15:guide id="2" pos="7446">
          <p15:clr>
            <a:srgbClr val="F26B43"/>
          </p15:clr>
        </p15:guide>
        <p15:guide id="3" orient="horz" pos="278">
          <p15:clr>
            <a:srgbClr val="F26B43"/>
          </p15:clr>
        </p15:guide>
        <p15:guide id="4" orient="horz" pos="397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F5D6ED9-FBCD-421B-BA54-D2E549EA09CB}"/>
              </a:ext>
            </a:extLst>
          </p:cNvPr>
          <p:cNvSpPr>
            <a:spLocks noGrp="1"/>
          </p:cNvSpPr>
          <p:nvPr>
            <p:ph type="title"/>
          </p:nvPr>
        </p:nvSpPr>
        <p:spPr>
          <a:xfrm>
            <a:off x="982662" y="449811"/>
            <a:ext cx="10833097" cy="512448"/>
          </a:xfrm>
          <a:prstGeom prst="rect">
            <a:avLst/>
          </a:prstGeom>
        </p:spPr>
        <p:txBody>
          <a:bodyPr vert="horz" wrap="square" lIns="0" tIns="0" rIns="0" bIns="0" rtlCol="0" anchor="t">
            <a:spAutoFit/>
          </a:bodyPr>
          <a:lstStyle/>
          <a:p>
            <a:r>
              <a:rPr lang="cs-CZ" dirty="0"/>
              <a:t>Nadpis slajdu</a:t>
            </a:r>
          </a:p>
        </p:txBody>
      </p:sp>
      <p:sp>
        <p:nvSpPr>
          <p:cNvPr id="3" name="Zástupný symbol pro text 2">
            <a:extLst>
              <a:ext uri="{FF2B5EF4-FFF2-40B4-BE49-F238E27FC236}">
                <a16:creationId xmlns:a16="http://schemas.microsoft.com/office/drawing/2014/main" id="{150CE499-6A3E-46D3-BBDC-3008AA2A0E39}"/>
              </a:ext>
            </a:extLst>
          </p:cNvPr>
          <p:cNvSpPr>
            <a:spLocks noGrp="1"/>
          </p:cNvSpPr>
          <p:nvPr>
            <p:ph type="body" idx="1"/>
          </p:nvPr>
        </p:nvSpPr>
        <p:spPr>
          <a:xfrm>
            <a:off x="982663" y="1765738"/>
            <a:ext cx="10837862" cy="4184212"/>
          </a:xfrm>
          <a:prstGeom prst="rect">
            <a:avLst/>
          </a:prstGeom>
        </p:spPr>
        <p:txBody>
          <a:bodyPr vert="horz" lIns="0" tIns="0" rIns="0" bIns="0" rtlCol="0">
            <a:norm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grpSp>
        <p:nvGrpSpPr>
          <p:cNvPr id="4" name="Skupina 3">
            <a:extLst>
              <a:ext uri="{FF2B5EF4-FFF2-40B4-BE49-F238E27FC236}">
                <a16:creationId xmlns:a16="http://schemas.microsoft.com/office/drawing/2014/main" id="{92A9B043-20A3-45EB-BBCF-3B60C8338916}"/>
              </a:ext>
            </a:extLst>
          </p:cNvPr>
          <p:cNvGrpSpPr/>
          <p:nvPr/>
        </p:nvGrpSpPr>
        <p:grpSpPr>
          <a:xfrm>
            <a:off x="982663" y="6354763"/>
            <a:ext cx="10834687" cy="128588"/>
            <a:chOff x="982663" y="6354763"/>
            <a:chExt cx="10834687" cy="128588"/>
          </a:xfrm>
        </p:grpSpPr>
        <p:sp>
          <p:nvSpPr>
            <p:cNvPr id="64" name="Freeform 18">
              <a:extLst>
                <a:ext uri="{FF2B5EF4-FFF2-40B4-BE49-F238E27FC236}">
                  <a16:creationId xmlns:a16="http://schemas.microsoft.com/office/drawing/2014/main" id="{E6778936-708B-41F6-AB4E-CA65278162F2}"/>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2" name="Freeform 19">
              <a:extLst>
                <a:ext uri="{FF2B5EF4-FFF2-40B4-BE49-F238E27FC236}">
                  <a16:creationId xmlns:a16="http://schemas.microsoft.com/office/drawing/2014/main" id="{D6312D01-B45C-4B3F-8F08-F09FF0886B9F}"/>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3" name="Freeform 20">
              <a:extLst>
                <a:ext uri="{FF2B5EF4-FFF2-40B4-BE49-F238E27FC236}">
                  <a16:creationId xmlns:a16="http://schemas.microsoft.com/office/drawing/2014/main" id="{D03FF243-A600-44AD-85E1-270B7920A2D3}"/>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4" name="Freeform 21">
              <a:extLst>
                <a:ext uri="{FF2B5EF4-FFF2-40B4-BE49-F238E27FC236}">
                  <a16:creationId xmlns:a16="http://schemas.microsoft.com/office/drawing/2014/main" id="{60ABE737-BD55-4EC0-9A88-DFE10550118C}"/>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5" name="Freeform 22">
              <a:extLst>
                <a:ext uri="{FF2B5EF4-FFF2-40B4-BE49-F238E27FC236}">
                  <a16:creationId xmlns:a16="http://schemas.microsoft.com/office/drawing/2014/main" id="{1BF64E25-BC3C-4215-9B34-BCE49FA0AD58}"/>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6" name="Freeform 23">
              <a:extLst>
                <a:ext uri="{FF2B5EF4-FFF2-40B4-BE49-F238E27FC236}">
                  <a16:creationId xmlns:a16="http://schemas.microsoft.com/office/drawing/2014/main" id="{AAEEE339-66C3-46F6-818B-B7D6D78DB980}"/>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7" name="Freeform 24">
              <a:extLst>
                <a:ext uri="{FF2B5EF4-FFF2-40B4-BE49-F238E27FC236}">
                  <a16:creationId xmlns:a16="http://schemas.microsoft.com/office/drawing/2014/main" id="{F1D223B0-1C5F-470A-996E-11D31A3F3A77}"/>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8" name="Freeform 25">
              <a:extLst>
                <a:ext uri="{FF2B5EF4-FFF2-40B4-BE49-F238E27FC236}">
                  <a16:creationId xmlns:a16="http://schemas.microsoft.com/office/drawing/2014/main" id="{0830B5B8-BCD5-4E22-9F0D-DF3F7885A662}"/>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9" name="Freeform 26">
              <a:extLst>
                <a:ext uri="{FF2B5EF4-FFF2-40B4-BE49-F238E27FC236}">
                  <a16:creationId xmlns:a16="http://schemas.microsoft.com/office/drawing/2014/main" id="{12D558EC-8FD1-4D7D-AF20-8A8C338EF26C}"/>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0" name="Freeform 27">
              <a:extLst>
                <a:ext uri="{FF2B5EF4-FFF2-40B4-BE49-F238E27FC236}">
                  <a16:creationId xmlns:a16="http://schemas.microsoft.com/office/drawing/2014/main" id="{460EDE25-A237-4D7D-8920-8795AD9D50E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1" name="Freeform 28">
              <a:extLst>
                <a:ext uri="{FF2B5EF4-FFF2-40B4-BE49-F238E27FC236}">
                  <a16:creationId xmlns:a16="http://schemas.microsoft.com/office/drawing/2014/main" id="{4AF19478-84B1-4A20-A755-3703811BAEB0}"/>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2" name="Freeform 29">
              <a:extLst>
                <a:ext uri="{FF2B5EF4-FFF2-40B4-BE49-F238E27FC236}">
                  <a16:creationId xmlns:a16="http://schemas.microsoft.com/office/drawing/2014/main" id="{53091136-C5A7-4159-BDAF-D978AD3D45D8}"/>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3" name="Freeform 30">
              <a:extLst>
                <a:ext uri="{FF2B5EF4-FFF2-40B4-BE49-F238E27FC236}">
                  <a16:creationId xmlns:a16="http://schemas.microsoft.com/office/drawing/2014/main" id="{364AE861-0C50-4C91-AA1C-4BAD728BB1AC}"/>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7" name="Freeform 44">
              <a:extLst>
                <a:ext uri="{FF2B5EF4-FFF2-40B4-BE49-F238E27FC236}">
                  <a16:creationId xmlns:a16="http://schemas.microsoft.com/office/drawing/2014/main" id="{12644C10-CFE7-4A2F-AC1A-77A321B40857}"/>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98" name="Freeform 45">
              <a:extLst>
                <a:ext uri="{FF2B5EF4-FFF2-40B4-BE49-F238E27FC236}">
                  <a16:creationId xmlns:a16="http://schemas.microsoft.com/office/drawing/2014/main" id="{5A862AC6-9A43-4A12-BE89-EE073153DE2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99" name="Freeform 46">
              <a:extLst>
                <a:ext uri="{FF2B5EF4-FFF2-40B4-BE49-F238E27FC236}">
                  <a16:creationId xmlns:a16="http://schemas.microsoft.com/office/drawing/2014/main" id="{B00CE0AF-DF68-4CF6-8BEB-86B344C351AE}"/>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0" name="Freeform 47">
              <a:extLst>
                <a:ext uri="{FF2B5EF4-FFF2-40B4-BE49-F238E27FC236}">
                  <a16:creationId xmlns:a16="http://schemas.microsoft.com/office/drawing/2014/main" id="{BCBC1E96-C317-4C30-94B7-2B72B3BF080A}"/>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1" name="Freeform 48">
              <a:extLst>
                <a:ext uri="{FF2B5EF4-FFF2-40B4-BE49-F238E27FC236}">
                  <a16:creationId xmlns:a16="http://schemas.microsoft.com/office/drawing/2014/main" id="{054B0721-C514-4D76-A685-D2CF28A90EFB}"/>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2" name="Freeform 49">
              <a:extLst>
                <a:ext uri="{FF2B5EF4-FFF2-40B4-BE49-F238E27FC236}">
                  <a16:creationId xmlns:a16="http://schemas.microsoft.com/office/drawing/2014/main" id="{2C6B3D18-5FB3-49E8-9C4C-0553A39F58E9}"/>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3" name="Freeform 50">
              <a:extLst>
                <a:ext uri="{FF2B5EF4-FFF2-40B4-BE49-F238E27FC236}">
                  <a16:creationId xmlns:a16="http://schemas.microsoft.com/office/drawing/2014/main" id="{D02CF052-5738-4270-9937-7A09CEC9111B}"/>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4" name="Freeform 51">
              <a:extLst>
                <a:ext uri="{FF2B5EF4-FFF2-40B4-BE49-F238E27FC236}">
                  <a16:creationId xmlns:a16="http://schemas.microsoft.com/office/drawing/2014/main" id="{6284259D-DBF1-492E-8CEA-BC48B6B7C666}"/>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05" name="Freeform 52">
              <a:extLst>
                <a:ext uri="{FF2B5EF4-FFF2-40B4-BE49-F238E27FC236}">
                  <a16:creationId xmlns:a16="http://schemas.microsoft.com/office/drawing/2014/main" id="{4F070F44-265B-42F4-A9D4-EE00D0724168}"/>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06" name="Freeform 53">
              <a:extLst>
                <a:ext uri="{FF2B5EF4-FFF2-40B4-BE49-F238E27FC236}">
                  <a16:creationId xmlns:a16="http://schemas.microsoft.com/office/drawing/2014/main" id="{6C1B76CB-08F0-40B2-8741-B347698CD1FF}"/>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7" name="Freeform 54">
              <a:extLst>
                <a:ext uri="{FF2B5EF4-FFF2-40B4-BE49-F238E27FC236}">
                  <a16:creationId xmlns:a16="http://schemas.microsoft.com/office/drawing/2014/main" id="{454D3AC6-0098-4C94-A687-0BB8B95DB271}"/>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08" name="Freeform 55">
              <a:extLst>
                <a:ext uri="{FF2B5EF4-FFF2-40B4-BE49-F238E27FC236}">
                  <a16:creationId xmlns:a16="http://schemas.microsoft.com/office/drawing/2014/main" id="{3BBD28FC-8773-45FE-922A-9C3D7ED79FD1}"/>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09" name="Freeform 56">
              <a:extLst>
                <a:ext uri="{FF2B5EF4-FFF2-40B4-BE49-F238E27FC236}">
                  <a16:creationId xmlns:a16="http://schemas.microsoft.com/office/drawing/2014/main" id="{0EB0B61A-C31C-48D4-9762-5BD2E6084390}"/>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17" name="Freeform 64">
              <a:extLst>
                <a:ext uri="{FF2B5EF4-FFF2-40B4-BE49-F238E27FC236}">
                  <a16:creationId xmlns:a16="http://schemas.microsoft.com/office/drawing/2014/main" id="{6E9F8858-16D3-4565-9A24-8697AE9D1241}"/>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118" name="Freeform 65">
              <a:extLst>
                <a:ext uri="{FF2B5EF4-FFF2-40B4-BE49-F238E27FC236}">
                  <a16:creationId xmlns:a16="http://schemas.microsoft.com/office/drawing/2014/main" id="{913181BD-64CE-4F4D-A28F-B9C2FC13188B}"/>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119" name="Freeform 66">
              <a:extLst>
                <a:ext uri="{FF2B5EF4-FFF2-40B4-BE49-F238E27FC236}">
                  <a16:creationId xmlns:a16="http://schemas.microsoft.com/office/drawing/2014/main" id="{1256FFD5-14A9-4B50-93F4-AAE4C6D8518E}"/>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0" name="Freeform 67">
              <a:extLst>
                <a:ext uri="{FF2B5EF4-FFF2-40B4-BE49-F238E27FC236}">
                  <a16:creationId xmlns:a16="http://schemas.microsoft.com/office/drawing/2014/main" id="{94C08190-E32B-46A8-944F-F0D13F8A5BEA}"/>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1" name="Freeform 68">
              <a:extLst>
                <a:ext uri="{FF2B5EF4-FFF2-40B4-BE49-F238E27FC236}">
                  <a16:creationId xmlns:a16="http://schemas.microsoft.com/office/drawing/2014/main" id="{4AF709F0-26B9-4598-95E2-197A44DDA3FE}"/>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122" name="Freeform 69">
              <a:extLst>
                <a:ext uri="{FF2B5EF4-FFF2-40B4-BE49-F238E27FC236}">
                  <a16:creationId xmlns:a16="http://schemas.microsoft.com/office/drawing/2014/main" id="{0B360556-4C2D-4C3F-9619-FF1A85E5E1C1}"/>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123" name="Freeform 70">
              <a:extLst>
                <a:ext uri="{FF2B5EF4-FFF2-40B4-BE49-F238E27FC236}">
                  <a16:creationId xmlns:a16="http://schemas.microsoft.com/office/drawing/2014/main" id="{6A765E70-6888-4837-823D-444DC86FEA63}"/>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grpSp>
      <p:grpSp>
        <p:nvGrpSpPr>
          <p:cNvPr id="5" name="Skupina 4">
            <a:extLst>
              <a:ext uri="{FF2B5EF4-FFF2-40B4-BE49-F238E27FC236}">
                <a16:creationId xmlns:a16="http://schemas.microsoft.com/office/drawing/2014/main" id="{F5F47345-DFA9-0723-034C-56AF90104157}"/>
              </a:ext>
            </a:extLst>
          </p:cNvPr>
          <p:cNvGrpSpPr/>
          <p:nvPr userDrawn="1"/>
        </p:nvGrpSpPr>
        <p:grpSpPr>
          <a:xfrm>
            <a:off x="982663" y="6354763"/>
            <a:ext cx="10834687" cy="128588"/>
            <a:chOff x="982663" y="6354763"/>
            <a:chExt cx="10834687" cy="128588"/>
          </a:xfrm>
        </p:grpSpPr>
        <p:sp>
          <p:nvSpPr>
            <p:cNvPr id="6" name="Freeform 18">
              <a:extLst>
                <a:ext uri="{FF2B5EF4-FFF2-40B4-BE49-F238E27FC236}">
                  <a16:creationId xmlns:a16="http://schemas.microsoft.com/office/drawing/2014/main" id="{82727212-9055-64BF-EF7D-E209AC902B71}"/>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7" name="Freeform 19">
              <a:extLst>
                <a:ext uri="{FF2B5EF4-FFF2-40B4-BE49-F238E27FC236}">
                  <a16:creationId xmlns:a16="http://schemas.microsoft.com/office/drawing/2014/main" id="{BC63F274-2EA2-0B06-18DB-F70513A64AB8}"/>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8" name="Freeform 20">
              <a:extLst>
                <a:ext uri="{FF2B5EF4-FFF2-40B4-BE49-F238E27FC236}">
                  <a16:creationId xmlns:a16="http://schemas.microsoft.com/office/drawing/2014/main" id="{2CB6BEAB-E52D-FAA6-65FD-1161EF9177BB}"/>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9" name="Freeform 21">
              <a:extLst>
                <a:ext uri="{FF2B5EF4-FFF2-40B4-BE49-F238E27FC236}">
                  <a16:creationId xmlns:a16="http://schemas.microsoft.com/office/drawing/2014/main" id="{81879784-E726-E4E5-2997-4E93EA50BF8F}"/>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0" name="Freeform 22">
              <a:extLst>
                <a:ext uri="{FF2B5EF4-FFF2-40B4-BE49-F238E27FC236}">
                  <a16:creationId xmlns:a16="http://schemas.microsoft.com/office/drawing/2014/main" id="{4F6BDD7D-2410-240F-243C-F2DF905EF1AF}"/>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1" name="Freeform 23">
              <a:extLst>
                <a:ext uri="{FF2B5EF4-FFF2-40B4-BE49-F238E27FC236}">
                  <a16:creationId xmlns:a16="http://schemas.microsoft.com/office/drawing/2014/main" id="{B2C4B8C1-CB11-906F-99BC-839808FB6AF5}"/>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2" name="Freeform 24">
              <a:extLst>
                <a:ext uri="{FF2B5EF4-FFF2-40B4-BE49-F238E27FC236}">
                  <a16:creationId xmlns:a16="http://schemas.microsoft.com/office/drawing/2014/main" id="{4718A9BD-F6D3-771E-0005-A7B7663A611D}"/>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3" name="Freeform 25">
              <a:extLst>
                <a:ext uri="{FF2B5EF4-FFF2-40B4-BE49-F238E27FC236}">
                  <a16:creationId xmlns:a16="http://schemas.microsoft.com/office/drawing/2014/main" id="{1C5B5368-94CD-BC4C-DB14-9B8301C2C4B5}"/>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4" name="Freeform 26">
              <a:extLst>
                <a:ext uri="{FF2B5EF4-FFF2-40B4-BE49-F238E27FC236}">
                  <a16:creationId xmlns:a16="http://schemas.microsoft.com/office/drawing/2014/main" id="{523F8484-CFA5-2205-E633-6DDFF47CBFD1}"/>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5" name="Freeform 27">
              <a:extLst>
                <a:ext uri="{FF2B5EF4-FFF2-40B4-BE49-F238E27FC236}">
                  <a16:creationId xmlns:a16="http://schemas.microsoft.com/office/drawing/2014/main" id="{76032A36-28BF-5F1C-CBB4-8A6600F3D583}"/>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6" name="Freeform 28">
              <a:extLst>
                <a:ext uri="{FF2B5EF4-FFF2-40B4-BE49-F238E27FC236}">
                  <a16:creationId xmlns:a16="http://schemas.microsoft.com/office/drawing/2014/main" id="{9656C59F-0F12-5E52-C746-D27E539E151C}"/>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7" name="Freeform 29">
              <a:extLst>
                <a:ext uri="{FF2B5EF4-FFF2-40B4-BE49-F238E27FC236}">
                  <a16:creationId xmlns:a16="http://schemas.microsoft.com/office/drawing/2014/main" id="{5F538F67-EA4D-7BF1-7B9C-7BC226EE3335}"/>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8" name="Freeform 30">
              <a:extLst>
                <a:ext uri="{FF2B5EF4-FFF2-40B4-BE49-F238E27FC236}">
                  <a16:creationId xmlns:a16="http://schemas.microsoft.com/office/drawing/2014/main" id="{F004B8F3-5450-78D5-14AB-778CCD65CAC0}"/>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cs-CZ"/>
            </a:p>
          </p:txBody>
        </p:sp>
        <p:sp>
          <p:nvSpPr>
            <p:cNvPr id="19" name="Freeform 44">
              <a:extLst>
                <a:ext uri="{FF2B5EF4-FFF2-40B4-BE49-F238E27FC236}">
                  <a16:creationId xmlns:a16="http://schemas.microsoft.com/office/drawing/2014/main" id="{A0A541E1-A273-6D4E-9641-777F5D37CD29}"/>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20" name="Freeform 45">
              <a:extLst>
                <a:ext uri="{FF2B5EF4-FFF2-40B4-BE49-F238E27FC236}">
                  <a16:creationId xmlns:a16="http://schemas.microsoft.com/office/drawing/2014/main" id="{9DF904C7-A61C-C111-E868-8A26348381A6}"/>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21" name="Freeform 46">
              <a:extLst>
                <a:ext uri="{FF2B5EF4-FFF2-40B4-BE49-F238E27FC236}">
                  <a16:creationId xmlns:a16="http://schemas.microsoft.com/office/drawing/2014/main" id="{37848FE0-29AA-CCD2-32D8-DB4AAF42920D}"/>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22" name="Freeform 47">
              <a:extLst>
                <a:ext uri="{FF2B5EF4-FFF2-40B4-BE49-F238E27FC236}">
                  <a16:creationId xmlns:a16="http://schemas.microsoft.com/office/drawing/2014/main" id="{0E49AF0A-B696-6D5E-2147-D2E70B4B0F5E}"/>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23" name="Freeform 48">
              <a:extLst>
                <a:ext uri="{FF2B5EF4-FFF2-40B4-BE49-F238E27FC236}">
                  <a16:creationId xmlns:a16="http://schemas.microsoft.com/office/drawing/2014/main" id="{BFE8DB41-8FFA-4943-AC9B-5101DA8ED0A2}"/>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24" name="Freeform 49">
              <a:extLst>
                <a:ext uri="{FF2B5EF4-FFF2-40B4-BE49-F238E27FC236}">
                  <a16:creationId xmlns:a16="http://schemas.microsoft.com/office/drawing/2014/main" id="{2078D225-3FE6-7FEE-042F-FF20C4901638}"/>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25" name="Freeform 50">
              <a:extLst>
                <a:ext uri="{FF2B5EF4-FFF2-40B4-BE49-F238E27FC236}">
                  <a16:creationId xmlns:a16="http://schemas.microsoft.com/office/drawing/2014/main" id="{2F180D21-0BB8-B346-B3EA-15ED8A972BBA}"/>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26" name="Freeform 51">
              <a:extLst>
                <a:ext uri="{FF2B5EF4-FFF2-40B4-BE49-F238E27FC236}">
                  <a16:creationId xmlns:a16="http://schemas.microsoft.com/office/drawing/2014/main" id="{819F896C-3BEA-25BD-AD03-3CF4ECC4CFB0}"/>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27" name="Freeform 52">
              <a:extLst>
                <a:ext uri="{FF2B5EF4-FFF2-40B4-BE49-F238E27FC236}">
                  <a16:creationId xmlns:a16="http://schemas.microsoft.com/office/drawing/2014/main" id="{931A11EA-1640-B661-F359-AE6B5C389A71}"/>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28" name="Freeform 53">
              <a:extLst>
                <a:ext uri="{FF2B5EF4-FFF2-40B4-BE49-F238E27FC236}">
                  <a16:creationId xmlns:a16="http://schemas.microsoft.com/office/drawing/2014/main" id="{B26A72B2-89E7-75CC-B472-DDE7014E10C6}"/>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29" name="Freeform 54">
              <a:extLst>
                <a:ext uri="{FF2B5EF4-FFF2-40B4-BE49-F238E27FC236}">
                  <a16:creationId xmlns:a16="http://schemas.microsoft.com/office/drawing/2014/main" id="{D81D2786-3FA6-5373-A687-C161B9AED0EB}"/>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30" name="Freeform 55">
              <a:extLst>
                <a:ext uri="{FF2B5EF4-FFF2-40B4-BE49-F238E27FC236}">
                  <a16:creationId xmlns:a16="http://schemas.microsoft.com/office/drawing/2014/main" id="{F36D781E-6F2C-A856-8BF0-E3295C508DCD}"/>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31" name="Freeform 56">
              <a:extLst>
                <a:ext uri="{FF2B5EF4-FFF2-40B4-BE49-F238E27FC236}">
                  <a16:creationId xmlns:a16="http://schemas.microsoft.com/office/drawing/2014/main" id="{A4C45226-BA7D-4DCD-2B7E-962145837105}"/>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32" name="Freeform 64">
              <a:extLst>
                <a:ext uri="{FF2B5EF4-FFF2-40B4-BE49-F238E27FC236}">
                  <a16:creationId xmlns:a16="http://schemas.microsoft.com/office/drawing/2014/main" id="{2A303736-821F-AFAD-A2C6-5ADB1A527411}"/>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sp>
          <p:nvSpPr>
            <p:cNvPr id="33" name="Freeform 65">
              <a:extLst>
                <a:ext uri="{FF2B5EF4-FFF2-40B4-BE49-F238E27FC236}">
                  <a16:creationId xmlns:a16="http://schemas.microsoft.com/office/drawing/2014/main" id="{2402C935-5185-0E5F-228E-EBE41B5C04BD}"/>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cs-CZ"/>
            </a:p>
          </p:txBody>
        </p:sp>
        <p:sp>
          <p:nvSpPr>
            <p:cNvPr id="34" name="Freeform 66">
              <a:extLst>
                <a:ext uri="{FF2B5EF4-FFF2-40B4-BE49-F238E27FC236}">
                  <a16:creationId xmlns:a16="http://schemas.microsoft.com/office/drawing/2014/main" id="{4813D2AF-652B-C87C-D4B4-491D534CDA3D}"/>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35" name="Freeform 67">
              <a:extLst>
                <a:ext uri="{FF2B5EF4-FFF2-40B4-BE49-F238E27FC236}">
                  <a16:creationId xmlns:a16="http://schemas.microsoft.com/office/drawing/2014/main" id="{A90573FD-6206-2E16-2DCB-4179158868F6}"/>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36" name="Freeform 68">
              <a:extLst>
                <a:ext uri="{FF2B5EF4-FFF2-40B4-BE49-F238E27FC236}">
                  <a16:creationId xmlns:a16="http://schemas.microsoft.com/office/drawing/2014/main" id="{50A558E8-7CA9-6A86-A3DF-EE712C0BA017}"/>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cs-CZ"/>
            </a:p>
          </p:txBody>
        </p:sp>
        <p:sp>
          <p:nvSpPr>
            <p:cNvPr id="37" name="Freeform 69">
              <a:extLst>
                <a:ext uri="{FF2B5EF4-FFF2-40B4-BE49-F238E27FC236}">
                  <a16:creationId xmlns:a16="http://schemas.microsoft.com/office/drawing/2014/main" id="{1E94B844-6554-3B51-9FD8-975CE148552C}"/>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cs-CZ"/>
            </a:p>
          </p:txBody>
        </p:sp>
        <p:sp>
          <p:nvSpPr>
            <p:cNvPr id="38" name="Freeform 70">
              <a:extLst>
                <a:ext uri="{FF2B5EF4-FFF2-40B4-BE49-F238E27FC236}">
                  <a16:creationId xmlns:a16="http://schemas.microsoft.com/office/drawing/2014/main" id="{8A1E5F50-E733-48A9-15D9-FCB1C3DD4311}"/>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cs-CZ"/>
            </a:p>
          </p:txBody>
        </p:sp>
      </p:grpSp>
    </p:spTree>
    <p:extLst>
      <p:ext uri="{BB962C8B-B14F-4D97-AF65-F5344CB8AC3E}">
        <p14:creationId xmlns:p14="http://schemas.microsoft.com/office/powerpoint/2010/main" val="37631904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182563" indent="-182563" algn="l" defTabSz="914400" rtl="0" eaLnBrk="1" latinLnBrk="0" hangingPunct="1">
        <a:lnSpc>
          <a:spcPct val="90000"/>
        </a:lnSpc>
        <a:spcBef>
          <a:spcPts val="1000"/>
        </a:spcBef>
        <a:buFontTx/>
        <a:buBlip>
          <a:blip r:embed="rId12"/>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19">
          <p15:clr>
            <a:srgbClr val="F26B43"/>
          </p15:clr>
        </p15:guide>
        <p15:guide id="2" pos="7446">
          <p15:clr>
            <a:srgbClr val="F26B43"/>
          </p15:clr>
        </p15:guide>
        <p15:guide id="3" orient="horz" pos="278">
          <p15:clr>
            <a:srgbClr val="F26B43"/>
          </p15:clr>
        </p15:guide>
        <p15:guide id="4" orient="horz" pos="397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www.kvalitniskola.cz/"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hyperlink" Target="https://www.csicr.cz/CSICR/media/Prilohy/2022_p%c5%99%c3%adlohy/Dokumenty/FINAL-Metodicke-doporuceni_prevence-a-postup-pri-setreni-stiznosti-a-podnetu_2022_2023-FINAL.pdf"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hyperlink" Target="https://www.csicr.cz/cz/Aktuality/Tematicka-zprava-%E2%80%93-Vyuka-modernich-dejin-Ceske-rep" TargetMode="External"/><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8.xml"/><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csicr.cz/" TargetMode="External"/><Relationship Id="rId1" Type="http://schemas.openxmlformats.org/officeDocument/2006/relationships/slideLayout" Target="../slideLayouts/slideLayout1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image" Target="../media/image35.svg"/><Relationship Id="rId7" Type="http://schemas.openxmlformats.org/officeDocument/2006/relationships/image" Target="../media/image39.svg"/><Relationship Id="rId2" Type="http://schemas.openxmlformats.org/officeDocument/2006/relationships/image" Target="../media/image34.png"/><Relationship Id="rId1" Type="http://schemas.openxmlformats.org/officeDocument/2006/relationships/slideLayout" Target="../slideLayouts/slideLayout21.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5" name="Obrázek 44">
            <a:extLst>
              <a:ext uri="{FF2B5EF4-FFF2-40B4-BE49-F238E27FC236}">
                <a16:creationId xmlns:a16="http://schemas.microsoft.com/office/drawing/2014/main" id="{326DA2FF-0450-CAE4-0C05-94ABD78E49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D826F753-6ABA-48C2-B046-15A4FFC8D486}"/>
              </a:ext>
            </a:extLst>
          </p:cNvPr>
          <p:cNvSpPr/>
          <p:nvPr/>
        </p:nvSpPr>
        <p:spPr>
          <a:xfrm>
            <a:off x="0" y="5728158"/>
            <a:ext cx="12192000" cy="1129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l-SI"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10" name="Skupina 75">
            <a:extLst>
              <a:ext uri="{FF2B5EF4-FFF2-40B4-BE49-F238E27FC236}">
                <a16:creationId xmlns:a16="http://schemas.microsoft.com/office/drawing/2014/main" id="{F05E7203-EA94-483D-89DA-0F3C38A10FD5}"/>
              </a:ext>
            </a:extLst>
          </p:cNvPr>
          <p:cNvGrpSpPr/>
          <p:nvPr/>
        </p:nvGrpSpPr>
        <p:grpSpPr>
          <a:xfrm>
            <a:off x="982663" y="6354763"/>
            <a:ext cx="10834687" cy="128588"/>
            <a:chOff x="982663" y="6354763"/>
            <a:chExt cx="10834687" cy="128588"/>
          </a:xfrm>
        </p:grpSpPr>
        <p:sp>
          <p:nvSpPr>
            <p:cNvPr id="11" name="Freeform 18">
              <a:extLst>
                <a:ext uri="{FF2B5EF4-FFF2-40B4-BE49-F238E27FC236}">
                  <a16:creationId xmlns:a16="http://schemas.microsoft.com/office/drawing/2014/main" id="{5C8DC328-FE6E-47A6-A0C8-252AE2B60EFA}"/>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 name="Freeform 19">
              <a:extLst>
                <a:ext uri="{FF2B5EF4-FFF2-40B4-BE49-F238E27FC236}">
                  <a16:creationId xmlns:a16="http://schemas.microsoft.com/office/drawing/2014/main" id="{784E2015-B8B7-4F98-81FA-99B87E5AF09A}"/>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 name="Freeform 20">
              <a:extLst>
                <a:ext uri="{FF2B5EF4-FFF2-40B4-BE49-F238E27FC236}">
                  <a16:creationId xmlns:a16="http://schemas.microsoft.com/office/drawing/2014/main" id="{5141A361-953C-4988-8D6E-2230E17B3DC2}"/>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 name="Freeform 21">
              <a:extLst>
                <a:ext uri="{FF2B5EF4-FFF2-40B4-BE49-F238E27FC236}">
                  <a16:creationId xmlns:a16="http://schemas.microsoft.com/office/drawing/2014/main" id="{26D0E55F-47F1-45AB-8EB9-1F24D9A924B3}"/>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 name="Freeform 22">
              <a:extLst>
                <a:ext uri="{FF2B5EF4-FFF2-40B4-BE49-F238E27FC236}">
                  <a16:creationId xmlns:a16="http://schemas.microsoft.com/office/drawing/2014/main" id="{C0CDD81B-1D14-4DE3-8D67-DCC18FD596C4}"/>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6" name="Freeform 23">
              <a:extLst>
                <a:ext uri="{FF2B5EF4-FFF2-40B4-BE49-F238E27FC236}">
                  <a16:creationId xmlns:a16="http://schemas.microsoft.com/office/drawing/2014/main" id="{286E8AE4-6128-4632-A529-88F06927624E}"/>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7" name="Freeform 24">
              <a:extLst>
                <a:ext uri="{FF2B5EF4-FFF2-40B4-BE49-F238E27FC236}">
                  <a16:creationId xmlns:a16="http://schemas.microsoft.com/office/drawing/2014/main" id="{371C9A58-2776-4244-A7B9-14459E187C48}"/>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8" name="Freeform 25">
              <a:extLst>
                <a:ext uri="{FF2B5EF4-FFF2-40B4-BE49-F238E27FC236}">
                  <a16:creationId xmlns:a16="http://schemas.microsoft.com/office/drawing/2014/main" id="{E4E75169-58D9-46FD-B651-1CF898786D9A}"/>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9" name="Freeform 26">
              <a:extLst>
                <a:ext uri="{FF2B5EF4-FFF2-40B4-BE49-F238E27FC236}">
                  <a16:creationId xmlns:a16="http://schemas.microsoft.com/office/drawing/2014/main" id="{A83D9C09-2B00-4DE8-8FA8-0EE3B2D2B0DC}"/>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0" name="Freeform 27">
              <a:extLst>
                <a:ext uri="{FF2B5EF4-FFF2-40B4-BE49-F238E27FC236}">
                  <a16:creationId xmlns:a16="http://schemas.microsoft.com/office/drawing/2014/main" id="{4CF9E2E5-3F7D-4882-9DE2-021F49CCDBBE}"/>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1" name="Freeform 28">
              <a:extLst>
                <a:ext uri="{FF2B5EF4-FFF2-40B4-BE49-F238E27FC236}">
                  <a16:creationId xmlns:a16="http://schemas.microsoft.com/office/drawing/2014/main" id="{5C5C4D7F-41CF-45ED-90D2-EDB7DD24A682}"/>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2" name="Freeform 29">
              <a:extLst>
                <a:ext uri="{FF2B5EF4-FFF2-40B4-BE49-F238E27FC236}">
                  <a16:creationId xmlns:a16="http://schemas.microsoft.com/office/drawing/2014/main" id="{F5B7C555-735E-4A33-923A-935A6ACDDBC7}"/>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3" name="Freeform 30">
              <a:extLst>
                <a:ext uri="{FF2B5EF4-FFF2-40B4-BE49-F238E27FC236}">
                  <a16:creationId xmlns:a16="http://schemas.microsoft.com/office/drawing/2014/main" id="{BA44AA45-695D-4CFF-A649-AF5895296952}"/>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4" name="Freeform 44">
              <a:extLst>
                <a:ext uri="{FF2B5EF4-FFF2-40B4-BE49-F238E27FC236}">
                  <a16:creationId xmlns:a16="http://schemas.microsoft.com/office/drawing/2014/main" id="{41EF6478-29D2-4E2D-8F23-23D2D4FE2865}"/>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5" name="Freeform 45">
              <a:extLst>
                <a:ext uri="{FF2B5EF4-FFF2-40B4-BE49-F238E27FC236}">
                  <a16:creationId xmlns:a16="http://schemas.microsoft.com/office/drawing/2014/main" id="{25B2B67D-33A9-43B6-935F-93D375CEBD75}"/>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6" name="Freeform 46">
              <a:extLst>
                <a:ext uri="{FF2B5EF4-FFF2-40B4-BE49-F238E27FC236}">
                  <a16:creationId xmlns:a16="http://schemas.microsoft.com/office/drawing/2014/main" id="{B38A87EC-74E5-4F1A-ABEF-F406760D402F}"/>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7" name="Freeform 47">
              <a:extLst>
                <a:ext uri="{FF2B5EF4-FFF2-40B4-BE49-F238E27FC236}">
                  <a16:creationId xmlns:a16="http://schemas.microsoft.com/office/drawing/2014/main" id="{9B4FD83A-ACE4-4621-8732-379AC9964304}"/>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8" name="Freeform 48">
              <a:extLst>
                <a:ext uri="{FF2B5EF4-FFF2-40B4-BE49-F238E27FC236}">
                  <a16:creationId xmlns:a16="http://schemas.microsoft.com/office/drawing/2014/main" id="{9A636343-DEEA-452A-B2EB-51D3CDE6CD5D}"/>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9" name="Freeform 49">
              <a:extLst>
                <a:ext uri="{FF2B5EF4-FFF2-40B4-BE49-F238E27FC236}">
                  <a16:creationId xmlns:a16="http://schemas.microsoft.com/office/drawing/2014/main" id="{D9022A95-F362-4A62-8762-492B950FEA8D}"/>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0" name="Freeform 50">
              <a:extLst>
                <a:ext uri="{FF2B5EF4-FFF2-40B4-BE49-F238E27FC236}">
                  <a16:creationId xmlns:a16="http://schemas.microsoft.com/office/drawing/2014/main" id="{B1BABE2C-321B-4320-8B71-A14C77B64872}"/>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1" name="Freeform 51">
              <a:extLst>
                <a:ext uri="{FF2B5EF4-FFF2-40B4-BE49-F238E27FC236}">
                  <a16:creationId xmlns:a16="http://schemas.microsoft.com/office/drawing/2014/main" id="{42E78A98-1C0F-409D-A880-1AA5EBFCA909}"/>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2" name="Freeform 52">
              <a:extLst>
                <a:ext uri="{FF2B5EF4-FFF2-40B4-BE49-F238E27FC236}">
                  <a16:creationId xmlns:a16="http://schemas.microsoft.com/office/drawing/2014/main" id="{149A4775-971C-46CD-B910-360387AFB3BC}"/>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3" name="Freeform 53">
              <a:extLst>
                <a:ext uri="{FF2B5EF4-FFF2-40B4-BE49-F238E27FC236}">
                  <a16:creationId xmlns:a16="http://schemas.microsoft.com/office/drawing/2014/main" id="{98B1D7F7-D8FB-4756-A748-F5CA6C386CA7}"/>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4" name="Freeform 54">
              <a:extLst>
                <a:ext uri="{FF2B5EF4-FFF2-40B4-BE49-F238E27FC236}">
                  <a16:creationId xmlns:a16="http://schemas.microsoft.com/office/drawing/2014/main" id="{EBB2826E-2D3B-417D-8791-0D32225F1D69}"/>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5" name="Freeform 55">
              <a:extLst>
                <a:ext uri="{FF2B5EF4-FFF2-40B4-BE49-F238E27FC236}">
                  <a16:creationId xmlns:a16="http://schemas.microsoft.com/office/drawing/2014/main" id="{D19C614B-EEE9-4578-BF36-5519D15945A9}"/>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6" name="Freeform 56">
              <a:extLst>
                <a:ext uri="{FF2B5EF4-FFF2-40B4-BE49-F238E27FC236}">
                  <a16:creationId xmlns:a16="http://schemas.microsoft.com/office/drawing/2014/main" id="{4DD3CF07-950D-4498-AD60-5C8981B51AA0}"/>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 name="Freeform 64">
              <a:extLst>
                <a:ext uri="{FF2B5EF4-FFF2-40B4-BE49-F238E27FC236}">
                  <a16:creationId xmlns:a16="http://schemas.microsoft.com/office/drawing/2014/main" id="{413B0255-87FC-46D9-A846-1FEEDD7E0E6D}"/>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8" name="Freeform 65">
              <a:extLst>
                <a:ext uri="{FF2B5EF4-FFF2-40B4-BE49-F238E27FC236}">
                  <a16:creationId xmlns:a16="http://schemas.microsoft.com/office/drawing/2014/main" id="{F312CF3E-A033-467F-A669-5C1E244F005E}"/>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9" name="Freeform 66">
              <a:extLst>
                <a:ext uri="{FF2B5EF4-FFF2-40B4-BE49-F238E27FC236}">
                  <a16:creationId xmlns:a16="http://schemas.microsoft.com/office/drawing/2014/main" id="{D54C2EF1-F02E-40E3-B4FD-C78FCA977E28}"/>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 name="Freeform 67">
              <a:extLst>
                <a:ext uri="{FF2B5EF4-FFF2-40B4-BE49-F238E27FC236}">
                  <a16:creationId xmlns:a16="http://schemas.microsoft.com/office/drawing/2014/main" id="{4B24A235-2DA1-4539-8FE0-72128EBA80A0}"/>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 name="Freeform 68">
              <a:extLst>
                <a:ext uri="{FF2B5EF4-FFF2-40B4-BE49-F238E27FC236}">
                  <a16:creationId xmlns:a16="http://schemas.microsoft.com/office/drawing/2014/main" id="{94E3A9E8-D35A-4C82-A77D-451DC663A577}"/>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2" name="Freeform 69">
              <a:extLst>
                <a:ext uri="{FF2B5EF4-FFF2-40B4-BE49-F238E27FC236}">
                  <a16:creationId xmlns:a16="http://schemas.microsoft.com/office/drawing/2014/main" id="{7BAF8C53-9B48-4CAB-83D3-A3DB1DECFAA5}"/>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3" name="Freeform 70">
              <a:extLst>
                <a:ext uri="{FF2B5EF4-FFF2-40B4-BE49-F238E27FC236}">
                  <a16:creationId xmlns:a16="http://schemas.microsoft.com/office/drawing/2014/main" id="{F42C4E2B-A67C-4EC9-8B05-C8FD2766F7B7}"/>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grpSp>
        <p:nvGrpSpPr>
          <p:cNvPr id="6" name="Group 5">
            <a:extLst>
              <a:ext uri="{FF2B5EF4-FFF2-40B4-BE49-F238E27FC236}">
                <a16:creationId xmlns:a16="http://schemas.microsoft.com/office/drawing/2014/main" id="{4DD26FCA-42C1-4AC2-A26A-7640C5F92E76}"/>
              </a:ext>
            </a:extLst>
          </p:cNvPr>
          <p:cNvGrpSpPr/>
          <p:nvPr/>
        </p:nvGrpSpPr>
        <p:grpSpPr>
          <a:xfrm>
            <a:off x="982663" y="6118225"/>
            <a:ext cx="10833100" cy="127000"/>
            <a:chOff x="982663" y="6118225"/>
            <a:chExt cx="10833100" cy="127000"/>
          </a:xfrm>
        </p:grpSpPr>
        <p:sp>
          <p:nvSpPr>
            <p:cNvPr id="113" name="Freeform 5">
              <a:extLst>
                <a:ext uri="{FF2B5EF4-FFF2-40B4-BE49-F238E27FC236}">
                  <a16:creationId xmlns:a16="http://schemas.microsoft.com/office/drawing/2014/main" id="{82F16288-541F-490C-9EA1-FC442562E5A8}"/>
                </a:ext>
              </a:extLst>
            </p:cNvPr>
            <p:cNvSpPr>
              <a:spLocks/>
            </p:cNvSpPr>
            <p:nvPr/>
          </p:nvSpPr>
          <p:spPr bwMode="auto">
            <a:xfrm>
              <a:off x="98266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4" name="Freeform 6">
              <a:extLst>
                <a:ext uri="{FF2B5EF4-FFF2-40B4-BE49-F238E27FC236}">
                  <a16:creationId xmlns:a16="http://schemas.microsoft.com/office/drawing/2014/main" id="{95EA02B8-5F4F-4534-B236-688CF9778244}"/>
                </a:ext>
              </a:extLst>
            </p:cNvPr>
            <p:cNvSpPr>
              <a:spLocks/>
            </p:cNvSpPr>
            <p:nvPr/>
          </p:nvSpPr>
          <p:spPr bwMode="auto">
            <a:xfrm>
              <a:off x="1311276"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5" name="Freeform 7">
              <a:extLst>
                <a:ext uri="{FF2B5EF4-FFF2-40B4-BE49-F238E27FC236}">
                  <a16:creationId xmlns:a16="http://schemas.microsoft.com/office/drawing/2014/main" id="{B6AC3355-94AD-42A0-A09B-9C054D13D2EA}"/>
                </a:ext>
              </a:extLst>
            </p:cNvPr>
            <p:cNvSpPr>
              <a:spLocks/>
            </p:cNvSpPr>
            <p:nvPr/>
          </p:nvSpPr>
          <p:spPr bwMode="auto">
            <a:xfrm>
              <a:off x="1641476"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6" name="Freeform 8">
              <a:extLst>
                <a:ext uri="{FF2B5EF4-FFF2-40B4-BE49-F238E27FC236}">
                  <a16:creationId xmlns:a16="http://schemas.microsoft.com/office/drawing/2014/main" id="{E7B8251B-4A49-44A8-9EE5-71ED22604943}"/>
                </a:ext>
              </a:extLst>
            </p:cNvPr>
            <p:cNvSpPr>
              <a:spLocks/>
            </p:cNvSpPr>
            <p:nvPr/>
          </p:nvSpPr>
          <p:spPr bwMode="auto">
            <a:xfrm>
              <a:off x="1970088"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7" name="Freeform 9">
              <a:extLst>
                <a:ext uri="{FF2B5EF4-FFF2-40B4-BE49-F238E27FC236}">
                  <a16:creationId xmlns:a16="http://schemas.microsoft.com/office/drawing/2014/main" id="{2E81BBFD-FFA2-42BA-9BA8-BDEA005B36FD}"/>
                </a:ext>
              </a:extLst>
            </p:cNvPr>
            <p:cNvSpPr>
              <a:spLocks/>
            </p:cNvSpPr>
            <p:nvPr/>
          </p:nvSpPr>
          <p:spPr bwMode="auto">
            <a:xfrm>
              <a:off x="2300288"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8" name="Freeform 10">
              <a:extLst>
                <a:ext uri="{FF2B5EF4-FFF2-40B4-BE49-F238E27FC236}">
                  <a16:creationId xmlns:a16="http://schemas.microsoft.com/office/drawing/2014/main" id="{59E3C350-AB66-4F13-A314-260485B0083D}"/>
                </a:ext>
              </a:extLst>
            </p:cNvPr>
            <p:cNvSpPr>
              <a:spLocks/>
            </p:cNvSpPr>
            <p:nvPr/>
          </p:nvSpPr>
          <p:spPr bwMode="auto">
            <a:xfrm>
              <a:off x="2628901"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9" name="Freeform 11">
              <a:extLst>
                <a:ext uri="{FF2B5EF4-FFF2-40B4-BE49-F238E27FC236}">
                  <a16:creationId xmlns:a16="http://schemas.microsoft.com/office/drawing/2014/main" id="{AFDC3B42-A912-4DD5-9663-4CABF755A2E1}"/>
                </a:ext>
              </a:extLst>
            </p:cNvPr>
            <p:cNvSpPr>
              <a:spLocks/>
            </p:cNvSpPr>
            <p:nvPr/>
          </p:nvSpPr>
          <p:spPr bwMode="auto">
            <a:xfrm>
              <a:off x="2957513" y="6118225"/>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0" name="Freeform 12">
              <a:extLst>
                <a:ext uri="{FF2B5EF4-FFF2-40B4-BE49-F238E27FC236}">
                  <a16:creationId xmlns:a16="http://schemas.microsoft.com/office/drawing/2014/main" id="{F470F6C9-3F9E-4ECC-A834-0C127FF199F6}"/>
                </a:ext>
              </a:extLst>
            </p:cNvPr>
            <p:cNvSpPr>
              <a:spLocks/>
            </p:cNvSpPr>
            <p:nvPr/>
          </p:nvSpPr>
          <p:spPr bwMode="auto">
            <a:xfrm>
              <a:off x="3287713"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1" name="Freeform 13">
              <a:extLst>
                <a:ext uri="{FF2B5EF4-FFF2-40B4-BE49-F238E27FC236}">
                  <a16:creationId xmlns:a16="http://schemas.microsoft.com/office/drawing/2014/main" id="{604A65BB-3ED6-470F-9BD4-B6B7EE896313}"/>
                </a:ext>
              </a:extLst>
            </p:cNvPr>
            <p:cNvSpPr>
              <a:spLocks/>
            </p:cNvSpPr>
            <p:nvPr/>
          </p:nvSpPr>
          <p:spPr bwMode="auto">
            <a:xfrm>
              <a:off x="3616326"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2" name="Freeform 14">
              <a:extLst>
                <a:ext uri="{FF2B5EF4-FFF2-40B4-BE49-F238E27FC236}">
                  <a16:creationId xmlns:a16="http://schemas.microsoft.com/office/drawing/2014/main" id="{5C9214FB-6352-43FC-B1CB-CF9B9CFB3F16}"/>
                </a:ext>
              </a:extLst>
            </p:cNvPr>
            <p:cNvSpPr>
              <a:spLocks/>
            </p:cNvSpPr>
            <p:nvPr/>
          </p:nvSpPr>
          <p:spPr bwMode="auto">
            <a:xfrm>
              <a:off x="3946526"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3" name="Freeform 15">
              <a:extLst>
                <a:ext uri="{FF2B5EF4-FFF2-40B4-BE49-F238E27FC236}">
                  <a16:creationId xmlns:a16="http://schemas.microsoft.com/office/drawing/2014/main" id="{802FECFE-E19F-4A03-9DCA-7CE31153D8EA}"/>
                </a:ext>
              </a:extLst>
            </p:cNvPr>
            <p:cNvSpPr>
              <a:spLocks/>
            </p:cNvSpPr>
            <p:nvPr/>
          </p:nvSpPr>
          <p:spPr bwMode="auto">
            <a:xfrm>
              <a:off x="4275138"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4" name="Freeform 16">
              <a:extLst>
                <a:ext uri="{FF2B5EF4-FFF2-40B4-BE49-F238E27FC236}">
                  <a16:creationId xmlns:a16="http://schemas.microsoft.com/office/drawing/2014/main" id="{27D39012-8172-496E-93DD-9BF013867C15}"/>
                </a:ext>
              </a:extLst>
            </p:cNvPr>
            <p:cNvSpPr>
              <a:spLocks/>
            </p:cNvSpPr>
            <p:nvPr/>
          </p:nvSpPr>
          <p:spPr bwMode="auto">
            <a:xfrm>
              <a:off x="4603751"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5" name="Freeform 17">
              <a:extLst>
                <a:ext uri="{FF2B5EF4-FFF2-40B4-BE49-F238E27FC236}">
                  <a16:creationId xmlns:a16="http://schemas.microsoft.com/office/drawing/2014/main" id="{7B52C744-4FC9-4102-9EFC-5D00DDFA4597}"/>
                </a:ext>
              </a:extLst>
            </p:cNvPr>
            <p:cNvSpPr>
              <a:spLocks/>
            </p:cNvSpPr>
            <p:nvPr/>
          </p:nvSpPr>
          <p:spPr bwMode="auto">
            <a:xfrm>
              <a:off x="4933951"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6" name="Freeform 31">
              <a:extLst>
                <a:ext uri="{FF2B5EF4-FFF2-40B4-BE49-F238E27FC236}">
                  <a16:creationId xmlns:a16="http://schemas.microsoft.com/office/drawing/2014/main" id="{189CF2D7-3188-4CA7-AEA5-0565C4EB3395}"/>
                </a:ext>
              </a:extLst>
            </p:cNvPr>
            <p:cNvSpPr>
              <a:spLocks/>
            </p:cNvSpPr>
            <p:nvPr/>
          </p:nvSpPr>
          <p:spPr bwMode="auto">
            <a:xfrm>
              <a:off x="526256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7" name="Freeform 32">
              <a:extLst>
                <a:ext uri="{FF2B5EF4-FFF2-40B4-BE49-F238E27FC236}">
                  <a16:creationId xmlns:a16="http://schemas.microsoft.com/office/drawing/2014/main" id="{3556BBF3-9BBF-4960-A4ED-9D8A9D812C68}"/>
                </a:ext>
              </a:extLst>
            </p:cNvPr>
            <p:cNvSpPr>
              <a:spLocks/>
            </p:cNvSpPr>
            <p:nvPr/>
          </p:nvSpPr>
          <p:spPr bwMode="auto">
            <a:xfrm>
              <a:off x="5592763"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8" name="Freeform 33">
              <a:extLst>
                <a:ext uri="{FF2B5EF4-FFF2-40B4-BE49-F238E27FC236}">
                  <a16:creationId xmlns:a16="http://schemas.microsoft.com/office/drawing/2014/main" id="{68BFE217-6A96-4107-89AD-2A14472A48C0}"/>
                </a:ext>
              </a:extLst>
            </p:cNvPr>
            <p:cNvSpPr>
              <a:spLocks/>
            </p:cNvSpPr>
            <p:nvPr/>
          </p:nvSpPr>
          <p:spPr bwMode="auto">
            <a:xfrm>
              <a:off x="5921376"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9" name="Freeform 34">
              <a:extLst>
                <a:ext uri="{FF2B5EF4-FFF2-40B4-BE49-F238E27FC236}">
                  <a16:creationId xmlns:a16="http://schemas.microsoft.com/office/drawing/2014/main" id="{FF585665-BD11-4208-80E2-B4F4A1B2D6F7}"/>
                </a:ext>
              </a:extLst>
            </p:cNvPr>
            <p:cNvSpPr>
              <a:spLocks/>
            </p:cNvSpPr>
            <p:nvPr/>
          </p:nvSpPr>
          <p:spPr bwMode="auto">
            <a:xfrm>
              <a:off x="6249988" y="6118225"/>
              <a:ext cx="298450"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0" name="Freeform 35">
              <a:extLst>
                <a:ext uri="{FF2B5EF4-FFF2-40B4-BE49-F238E27FC236}">
                  <a16:creationId xmlns:a16="http://schemas.microsoft.com/office/drawing/2014/main" id="{E2461A59-D4B5-4E37-BE4F-6D2EB20EEF7E}"/>
                </a:ext>
              </a:extLst>
            </p:cNvPr>
            <p:cNvSpPr>
              <a:spLocks/>
            </p:cNvSpPr>
            <p:nvPr/>
          </p:nvSpPr>
          <p:spPr bwMode="auto">
            <a:xfrm>
              <a:off x="6578601"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1" name="Freeform 36">
              <a:extLst>
                <a:ext uri="{FF2B5EF4-FFF2-40B4-BE49-F238E27FC236}">
                  <a16:creationId xmlns:a16="http://schemas.microsoft.com/office/drawing/2014/main" id="{E6284B61-2D6C-4C5D-BA10-0043EBCC3E64}"/>
                </a:ext>
              </a:extLst>
            </p:cNvPr>
            <p:cNvSpPr>
              <a:spLocks/>
            </p:cNvSpPr>
            <p:nvPr/>
          </p:nvSpPr>
          <p:spPr bwMode="auto">
            <a:xfrm>
              <a:off x="690721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2" name="Freeform 37">
              <a:extLst>
                <a:ext uri="{FF2B5EF4-FFF2-40B4-BE49-F238E27FC236}">
                  <a16:creationId xmlns:a16="http://schemas.microsoft.com/office/drawing/2014/main" id="{C95C490C-5B55-4F61-913A-9FA18EA2858E}"/>
                </a:ext>
              </a:extLst>
            </p:cNvPr>
            <p:cNvSpPr>
              <a:spLocks/>
            </p:cNvSpPr>
            <p:nvPr/>
          </p:nvSpPr>
          <p:spPr bwMode="auto">
            <a:xfrm>
              <a:off x="7237413"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3" name="Freeform 38">
              <a:extLst>
                <a:ext uri="{FF2B5EF4-FFF2-40B4-BE49-F238E27FC236}">
                  <a16:creationId xmlns:a16="http://schemas.microsoft.com/office/drawing/2014/main" id="{736CC0A0-71F2-41BB-BD3C-B38F9BF1C861}"/>
                </a:ext>
              </a:extLst>
            </p:cNvPr>
            <p:cNvSpPr>
              <a:spLocks/>
            </p:cNvSpPr>
            <p:nvPr/>
          </p:nvSpPr>
          <p:spPr bwMode="auto">
            <a:xfrm>
              <a:off x="7566026"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4" name="Freeform 39">
              <a:extLst>
                <a:ext uri="{FF2B5EF4-FFF2-40B4-BE49-F238E27FC236}">
                  <a16:creationId xmlns:a16="http://schemas.microsoft.com/office/drawing/2014/main" id="{28D96373-5004-4670-8008-312D0C6FD410}"/>
                </a:ext>
              </a:extLst>
            </p:cNvPr>
            <p:cNvSpPr>
              <a:spLocks/>
            </p:cNvSpPr>
            <p:nvPr/>
          </p:nvSpPr>
          <p:spPr bwMode="auto">
            <a:xfrm>
              <a:off x="7894638"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5" name="Freeform 40">
              <a:extLst>
                <a:ext uri="{FF2B5EF4-FFF2-40B4-BE49-F238E27FC236}">
                  <a16:creationId xmlns:a16="http://schemas.microsoft.com/office/drawing/2014/main" id="{F0F18898-7FDF-4F8F-B317-196A242C1DF2}"/>
                </a:ext>
              </a:extLst>
            </p:cNvPr>
            <p:cNvSpPr>
              <a:spLocks/>
            </p:cNvSpPr>
            <p:nvPr/>
          </p:nvSpPr>
          <p:spPr bwMode="auto">
            <a:xfrm>
              <a:off x="8224838"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6" name="Freeform 41">
              <a:extLst>
                <a:ext uri="{FF2B5EF4-FFF2-40B4-BE49-F238E27FC236}">
                  <a16:creationId xmlns:a16="http://schemas.microsoft.com/office/drawing/2014/main" id="{98A503BF-91FD-431F-BABC-1039B8B2C4DF}"/>
                </a:ext>
              </a:extLst>
            </p:cNvPr>
            <p:cNvSpPr>
              <a:spLocks/>
            </p:cNvSpPr>
            <p:nvPr/>
          </p:nvSpPr>
          <p:spPr bwMode="auto">
            <a:xfrm>
              <a:off x="8553451"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7" name="Freeform 42">
              <a:extLst>
                <a:ext uri="{FF2B5EF4-FFF2-40B4-BE49-F238E27FC236}">
                  <a16:creationId xmlns:a16="http://schemas.microsoft.com/office/drawing/2014/main" id="{4E5019CE-DD92-4077-B015-0D9DB36A67C6}"/>
                </a:ext>
              </a:extLst>
            </p:cNvPr>
            <p:cNvSpPr>
              <a:spLocks/>
            </p:cNvSpPr>
            <p:nvPr/>
          </p:nvSpPr>
          <p:spPr bwMode="auto">
            <a:xfrm>
              <a:off x="8883651"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8" name="Freeform 43">
              <a:extLst>
                <a:ext uri="{FF2B5EF4-FFF2-40B4-BE49-F238E27FC236}">
                  <a16:creationId xmlns:a16="http://schemas.microsoft.com/office/drawing/2014/main" id="{5CB98F82-6063-4151-8391-9FF09A020B67}"/>
                </a:ext>
              </a:extLst>
            </p:cNvPr>
            <p:cNvSpPr>
              <a:spLocks/>
            </p:cNvSpPr>
            <p:nvPr/>
          </p:nvSpPr>
          <p:spPr bwMode="auto">
            <a:xfrm>
              <a:off x="921226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9" name="Freeform 57">
              <a:extLst>
                <a:ext uri="{FF2B5EF4-FFF2-40B4-BE49-F238E27FC236}">
                  <a16:creationId xmlns:a16="http://schemas.microsoft.com/office/drawing/2014/main" id="{E550F161-9DC6-40D9-852D-98FC3C5D5CF9}"/>
                </a:ext>
              </a:extLst>
            </p:cNvPr>
            <p:cNvSpPr>
              <a:spLocks/>
            </p:cNvSpPr>
            <p:nvPr/>
          </p:nvSpPr>
          <p:spPr bwMode="auto">
            <a:xfrm>
              <a:off x="9540876" y="6118225"/>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0" name="Freeform 58">
              <a:extLst>
                <a:ext uri="{FF2B5EF4-FFF2-40B4-BE49-F238E27FC236}">
                  <a16:creationId xmlns:a16="http://schemas.microsoft.com/office/drawing/2014/main" id="{B961555D-DAE8-4C2F-A7D7-432D520764B2}"/>
                </a:ext>
              </a:extLst>
            </p:cNvPr>
            <p:cNvSpPr>
              <a:spLocks/>
            </p:cNvSpPr>
            <p:nvPr/>
          </p:nvSpPr>
          <p:spPr bwMode="auto">
            <a:xfrm>
              <a:off x="9871076"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lnTo>
                    <a:pt x="182"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1" name="Freeform 59">
              <a:extLst>
                <a:ext uri="{FF2B5EF4-FFF2-40B4-BE49-F238E27FC236}">
                  <a16:creationId xmlns:a16="http://schemas.microsoft.com/office/drawing/2014/main" id="{96C33CC8-28C7-447C-8280-59A0029D14A5}"/>
                </a:ext>
              </a:extLst>
            </p:cNvPr>
            <p:cNvSpPr>
              <a:spLocks/>
            </p:cNvSpPr>
            <p:nvPr/>
          </p:nvSpPr>
          <p:spPr bwMode="auto">
            <a:xfrm>
              <a:off x="10199688"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2" name="Freeform 60">
              <a:extLst>
                <a:ext uri="{FF2B5EF4-FFF2-40B4-BE49-F238E27FC236}">
                  <a16:creationId xmlns:a16="http://schemas.microsoft.com/office/drawing/2014/main" id="{4887BBBB-943F-4EAE-BB60-DD1018183C39}"/>
                </a:ext>
              </a:extLst>
            </p:cNvPr>
            <p:cNvSpPr>
              <a:spLocks/>
            </p:cNvSpPr>
            <p:nvPr/>
          </p:nvSpPr>
          <p:spPr bwMode="auto">
            <a:xfrm>
              <a:off x="10528301" y="6118225"/>
              <a:ext cx="300038" cy="127000"/>
            </a:xfrm>
            <a:custGeom>
              <a:avLst/>
              <a:gdLst>
                <a:gd name="T0" fmla="*/ 183 w 189"/>
                <a:gd name="T1" fmla="*/ 0 h 80"/>
                <a:gd name="T2" fmla="*/ 95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6" y="7"/>
                    <a:pt x="112" y="39"/>
                    <a:pt x="95"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3" name="Freeform 61">
              <a:extLst>
                <a:ext uri="{FF2B5EF4-FFF2-40B4-BE49-F238E27FC236}">
                  <a16:creationId xmlns:a16="http://schemas.microsoft.com/office/drawing/2014/main" id="{53393135-F110-4DD8-8861-014A4DD06563}"/>
                </a:ext>
              </a:extLst>
            </p:cNvPr>
            <p:cNvSpPr>
              <a:spLocks/>
            </p:cNvSpPr>
            <p:nvPr/>
          </p:nvSpPr>
          <p:spPr bwMode="auto">
            <a:xfrm>
              <a:off x="10858501"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4" name="Freeform 62">
              <a:extLst>
                <a:ext uri="{FF2B5EF4-FFF2-40B4-BE49-F238E27FC236}">
                  <a16:creationId xmlns:a16="http://schemas.microsoft.com/office/drawing/2014/main" id="{702FCE65-9001-4B2D-BA40-EED2C8954127}"/>
                </a:ext>
              </a:extLst>
            </p:cNvPr>
            <p:cNvSpPr>
              <a:spLocks/>
            </p:cNvSpPr>
            <p:nvPr/>
          </p:nvSpPr>
          <p:spPr bwMode="auto">
            <a:xfrm>
              <a:off x="11187113" y="6118225"/>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lnTo>
                    <a:pt x="183"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5" name="Freeform 63">
              <a:extLst>
                <a:ext uri="{FF2B5EF4-FFF2-40B4-BE49-F238E27FC236}">
                  <a16:creationId xmlns:a16="http://schemas.microsoft.com/office/drawing/2014/main" id="{A2AB8262-6E11-4E41-AC90-7DE639382789}"/>
                </a:ext>
              </a:extLst>
            </p:cNvPr>
            <p:cNvSpPr>
              <a:spLocks/>
            </p:cNvSpPr>
            <p:nvPr/>
          </p:nvSpPr>
          <p:spPr bwMode="auto">
            <a:xfrm>
              <a:off x="11517313"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lnTo>
                    <a:pt x="182"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grpSp>
        <p:nvGrpSpPr>
          <p:cNvPr id="48" name="Skupina 4">
            <a:extLst>
              <a:ext uri="{FF2B5EF4-FFF2-40B4-BE49-F238E27FC236}">
                <a16:creationId xmlns:a16="http://schemas.microsoft.com/office/drawing/2014/main" id="{2CDC3620-3A94-1AD1-C3FE-1102613DED6E}"/>
              </a:ext>
            </a:extLst>
          </p:cNvPr>
          <p:cNvGrpSpPr/>
          <p:nvPr/>
        </p:nvGrpSpPr>
        <p:grpSpPr>
          <a:xfrm>
            <a:off x="982662" y="734207"/>
            <a:ext cx="2537577" cy="664797"/>
            <a:chOff x="9328150" y="384175"/>
            <a:chExt cx="2484438" cy="650876"/>
          </a:xfrm>
          <a:solidFill>
            <a:schemeClr val="bg1"/>
          </a:solidFill>
        </p:grpSpPr>
        <p:sp>
          <p:nvSpPr>
            <p:cNvPr id="49" name="Freeform 503">
              <a:extLst>
                <a:ext uri="{FF2B5EF4-FFF2-40B4-BE49-F238E27FC236}">
                  <a16:creationId xmlns:a16="http://schemas.microsoft.com/office/drawing/2014/main" id="{2F413457-64D0-6772-44ED-15C4A2F42F9E}"/>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0" name="Freeform 504">
              <a:extLst>
                <a:ext uri="{FF2B5EF4-FFF2-40B4-BE49-F238E27FC236}">
                  <a16:creationId xmlns:a16="http://schemas.microsoft.com/office/drawing/2014/main" id="{265687B5-AC33-F148-305F-A2684102127E}"/>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1" name="Freeform 505">
              <a:extLst>
                <a:ext uri="{FF2B5EF4-FFF2-40B4-BE49-F238E27FC236}">
                  <a16:creationId xmlns:a16="http://schemas.microsoft.com/office/drawing/2014/main" id="{24DCEDA8-5ED1-556B-C8BC-3EFEBB55456B}"/>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2" name="Freeform 506">
              <a:extLst>
                <a:ext uri="{FF2B5EF4-FFF2-40B4-BE49-F238E27FC236}">
                  <a16:creationId xmlns:a16="http://schemas.microsoft.com/office/drawing/2014/main" id="{AB3D30A5-DBD9-5EF1-72B7-836AB70B38C3}"/>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3" name="Freeform 507">
              <a:extLst>
                <a:ext uri="{FF2B5EF4-FFF2-40B4-BE49-F238E27FC236}">
                  <a16:creationId xmlns:a16="http://schemas.microsoft.com/office/drawing/2014/main" id="{CECDB6BC-078B-02D5-8CA0-72BD97B5DBB9}"/>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4" name="Freeform 508">
              <a:extLst>
                <a:ext uri="{FF2B5EF4-FFF2-40B4-BE49-F238E27FC236}">
                  <a16:creationId xmlns:a16="http://schemas.microsoft.com/office/drawing/2014/main" id="{A4304798-90E0-8845-2225-D6BE75DA7AC2}"/>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5" name="Freeform 509">
              <a:extLst>
                <a:ext uri="{FF2B5EF4-FFF2-40B4-BE49-F238E27FC236}">
                  <a16:creationId xmlns:a16="http://schemas.microsoft.com/office/drawing/2014/main" id="{43FCC69B-F25C-B566-D752-A2FFCD08B8F2}"/>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6" name="Freeform 510">
              <a:extLst>
                <a:ext uri="{FF2B5EF4-FFF2-40B4-BE49-F238E27FC236}">
                  <a16:creationId xmlns:a16="http://schemas.microsoft.com/office/drawing/2014/main" id="{706B3F47-E6FD-24F8-7A49-A22FCEB3F180}"/>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7" name="Freeform 511">
              <a:extLst>
                <a:ext uri="{FF2B5EF4-FFF2-40B4-BE49-F238E27FC236}">
                  <a16:creationId xmlns:a16="http://schemas.microsoft.com/office/drawing/2014/main" id="{D7E3A43C-3379-8437-87BC-F8753976B127}"/>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8" name="Freeform 512">
              <a:extLst>
                <a:ext uri="{FF2B5EF4-FFF2-40B4-BE49-F238E27FC236}">
                  <a16:creationId xmlns:a16="http://schemas.microsoft.com/office/drawing/2014/main" id="{48D600B6-EE87-A54B-EC68-93F29A48F170}"/>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59" name="Freeform 513">
              <a:extLst>
                <a:ext uri="{FF2B5EF4-FFF2-40B4-BE49-F238E27FC236}">
                  <a16:creationId xmlns:a16="http://schemas.microsoft.com/office/drawing/2014/main" id="{5195B918-A57C-CB9B-2C5C-8FF2A67160E0}"/>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0" name="Freeform 514">
              <a:extLst>
                <a:ext uri="{FF2B5EF4-FFF2-40B4-BE49-F238E27FC236}">
                  <a16:creationId xmlns:a16="http://schemas.microsoft.com/office/drawing/2014/main" id="{ED171105-50B2-7C6D-94AA-7125BA04B093}"/>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1" name="Freeform 515">
              <a:extLst>
                <a:ext uri="{FF2B5EF4-FFF2-40B4-BE49-F238E27FC236}">
                  <a16:creationId xmlns:a16="http://schemas.microsoft.com/office/drawing/2014/main" id="{0BCF5FCC-F7E9-1F9E-105A-D34170CEE377}"/>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2" name="Freeform 516">
              <a:extLst>
                <a:ext uri="{FF2B5EF4-FFF2-40B4-BE49-F238E27FC236}">
                  <a16:creationId xmlns:a16="http://schemas.microsoft.com/office/drawing/2014/main" id="{B8193E86-6E52-7EBD-D08F-F1FCCF79FF40}"/>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3" name="Freeform 517">
              <a:extLst>
                <a:ext uri="{FF2B5EF4-FFF2-40B4-BE49-F238E27FC236}">
                  <a16:creationId xmlns:a16="http://schemas.microsoft.com/office/drawing/2014/main" id="{368ADA89-F4FF-D5A4-2A15-52D3C9BF2BA8}"/>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4" name="Freeform 518">
              <a:extLst>
                <a:ext uri="{FF2B5EF4-FFF2-40B4-BE49-F238E27FC236}">
                  <a16:creationId xmlns:a16="http://schemas.microsoft.com/office/drawing/2014/main" id="{CBF33B7E-BE71-C99B-3DAC-88C5CB57E265}"/>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5" name="Freeform 519">
              <a:extLst>
                <a:ext uri="{FF2B5EF4-FFF2-40B4-BE49-F238E27FC236}">
                  <a16:creationId xmlns:a16="http://schemas.microsoft.com/office/drawing/2014/main" id="{4EBFD1AC-E055-14C2-2B38-83695AE2D7D8}"/>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6" name="Freeform 520">
              <a:extLst>
                <a:ext uri="{FF2B5EF4-FFF2-40B4-BE49-F238E27FC236}">
                  <a16:creationId xmlns:a16="http://schemas.microsoft.com/office/drawing/2014/main" id="{C51D03F9-CF29-F7B6-2675-4B1BBCBF1D48}"/>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7" name="Freeform 521">
              <a:extLst>
                <a:ext uri="{FF2B5EF4-FFF2-40B4-BE49-F238E27FC236}">
                  <a16:creationId xmlns:a16="http://schemas.microsoft.com/office/drawing/2014/main" id="{AC63F69A-FDE0-60D9-588E-E9DFF986D661}"/>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8" name="Freeform 522">
              <a:extLst>
                <a:ext uri="{FF2B5EF4-FFF2-40B4-BE49-F238E27FC236}">
                  <a16:creationId xmlns:a16="http://schemas.microsoft.com/office/drawing/2014/main" id="{24D49FB5-0B5B-93AF-E35A-0D523CADBDA2}"/>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69" name="Freeform 523">
              <a:extLst>
                <a:ext uri="{FF2B5EF4-FFF2-40B4-BE49-F238E27FC236}">
                  <a16:creationId xmlns:a16="http://schemas.microsoft.com/office/drawing/2014/main" id="{F490B066-33C0-6F76-475A-25DB5C17C472}"/>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70" name="Freeform 524">
              <a:extLst>
                <a:ext uri="{FF2B5EF4-FFF2-40B4-BE49-F238E27FC236}">
                  <a16:creationId xmlns:a16="http://schemas.microsoft.com/office/drawing/2014/main" id="{DF0D8460-614B-1045-596D-53AFDA030014}"/>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71" name="Rectangle 525">
              <a:extLst>
                <a:ext uri="{FF2B5EF4-FFF2-40B4-BE49-F238E27FC236}">
                  <a16:creationId xmlns:a16="http://schemas.microsoft.com/office/drawing/2014/main" id="{8618D2DD-5359-2570-0C10-3C18D3695C06}"/>
                </a:ext>
              </a:extLst>
            </p:cNvPr>
            <p:cNvSpPr>
              <a:spLocks noChangeArrowheads="1"/>
            </p:cNvSpPr>
            <p:nvPr userDrawn="1"/>
          </p:nvSpPr>
          <p:spPr bwMode="auto">
            <a:xfrm>
              <a:off x="10375900" y="468313"/>
              <a:ext cx="15875" cy="566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72" name="Freeform 526">
              <a:extLst>
                <a:ext uri="{FF2B5EF4-FFF2-40B4-BE49-F238E27FC236}">
                  <a16:creationId xmlns:a16="http://schemas.microsoft.com/office/drawing/2014/main" id="{23C4FC86-46B1-0137-4E4F-081C83C8D096}"/>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73" name="Freeform 527">
              <a:extLst>
                <a:ext uri="{FF2B5EF4-FFF2-40B4-BE49-F238E27FC236}">
                  <a16:creationId xmlns:a16="http://schemas.microsoft.com/office/drawing/2014/main" id="{27E983C8-0693-34B6-761B-511507670778}"/>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8" name="Nadpis 7">
            <a:extLst>
              <a:ext uri="{FF2B5EF4-FFF2-40B4-BE49-F238E27FC236}">
                <a16:creationId xmlns:a16="http://schemas.microsoft.com/office/drawing/2014/main" id="{0345CEF4-4015-82CA-AB1F-9F43EDAC6F81}"/>
              </a:ext>
            </a:extLst>
          </p:cNvPr>
          <p:cNvSpPr>
            <a:spLocks noGrp="1"/>
          </p:cNvSpPr>
          <p:nvPr>
            <p:ph type="ctrTitle"/>
          </p:nvPr>
        </p:nvSpPr>
        <p:spPr>
          <a:xfrm>
            <a:off x="698314" y="2444476"/>
            <a:ext cx="7353262" cy="1391150"/>
          </a:xfrm>
        </p:spPr>
        <p:txBody>
          <a:bodyPr/>
          <a:lstStyle/>
          <a:p>
            <a:pPr algn="ctr"/>
            <a:r>
              <a:rPr lang="cs-CZ" sz="4400" dirty="0"/>
              <a:t>Inspekční činnost ČŠI</a:t>
            </a:r>
            <a:br>
              <a:rPr lang="cs-CZ" sz="4000" dirty="0"/>
            </a:br>
            <a:r>
              <a:rPr lang="cs-CZ" sz="2000" dirty="0"/>
              <a:t>Setkání zástupců škol nezřizovaných </a:t>
            </a:r>
            <a:br>
              <a:rPr lang="cs-CZ" sz="2000" dirty="0"/>
            </a:br>
            <a:r>
              <a:rPr lang="cs-CZ" sz="2000" dirty="0"/>
              <a:t>Olomouckým krajem (KAP)</a:t>
            </a:r>
            <a:br>
              <a:rPr lang="cs-CZ" sz="3600" dirty="0"/>
            </a:br>
            <a:r>
              <a:rPr lang="cs-CZ" sz="1600" dirty="0"/>
              <a:t>8.11.2023</a:t>
            </a:r>
          </a:p>
        </p:txBody>
      </p:sp>
      <p:sp>
        <p:nvSpPr>
          <p:cNvPr id="47" name="Podnadpis 46">
            <a:extLst>
              <a:ext uri="{FF2B5EF4-FFF2-40B4-BE49-F238E27FC236}">
                <a16:creationId xmlns:a16="http://schemas.microsoft.com/office/drawing/2014/main" id="{45204BF8-9B58-206D-0800-388EE643A042}"/>
              </a:ext>
            </a:extLst>
          </p:cNvPr>
          <p:cNvSpPr>
            <a:spLocks noGrp="1"/>
          </p:cNvSpPr>
          <p:nvPr>
            <p:ph type="subTitle" idx="1"/>
          </p:nvPr>
        </p:nvSpPr>
        <p:spPr>
          <a:xfrm>
            <a:off x="982663" y="4380531"/>
            <a:ext cx="7353263" cy="861096"/>
          </a:xfrm>
        </p:spPr>
        <p:txBody>
          <a:bodyPr/>
          <a:lstStyle/>
          <a:p>
            <a:r>
              <a:rPr lang="cs-CZ" sz="2000" b="1" dirty="0"/>
              <a:t>Mgr. Michal Hlaváček, ředitel Olomouckého inspektorátu ČŠI</a:t>
            </a:r>
          </a:p>
        </p:txBody>
      </p:sp>
    </p:spTree>
    <p:extLst>
      <p:ext uri="{BB962C8B-B14F-4D97-AF65-F5344CB8AC3E}">
        <p14:creationId xmlns:p14="http://schemas.microsoft.com/office/powerpoint/2010/main" val="3118009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Skupina 50">
            <a:extLst>
              <a:ext uri="{FF2B5EF4-FFF2-40B4-BE49-F238E27FC236}">
                <a16:creationId xmlns:a16="http://schemas.microsoft.com/office/drawing/2014/main" id="{971D62E9-701C-2799-71B3-02770D3C055B}"/>
              </a:ext>
            </a:extLst>
          </p:cNvPr>
          <p:cNvGrpSpPr/>
          <p:nvPr/>
        </p:nvGrpSpPr>
        <p:grpSpPr>
          <a:xfrm>
            <a:off x="3778339" y="1111339"/>
            <a:ext cx="4635322" cy="4635322"/>
            <a:chOff x="4331179" y="1664179"/>
            <a:chExt cx="3529642" cy="3529642"/>
          </a:xfrm>
          <a:solidFill>
            <a:srgbClr val="D9ECFB"/>
          </a:solidFill>
        </p:grpSpPr>
        <p:sp>
          <p:nvSpPr>
            <p:cNvPr id="57" name="Ovál 56">
              <a:extLst>
                <a:ext uri="{FF2B5EF4-FFF2-40B4-BE49-F238E27FC236}">
                  <a16:creationId xmlns:a16="http://schemas.microsoft.com/office/drawing/2014/main" id="{E1D9F1F5-E9B6-AE43-98C1-965F8ED2B4E3}"/>
                </a:ext>
              </a:extLst>
            </p:cNvPr>
            <p:cNvSpPr/>
            <p:nvPr/>
          </p:nvSpPr>
          <p:spPr>
            <a:xfrm>
              <a:off x="4331179" y="1664179"/>
              <a:ext cx="3529642" cy="3529642"/>
            </a:xfrm>
            <a:prstGeom prst="ellipse">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58" name="Ovál 57">
              <a:extLst>
                <a:ext uri="{FF2B5EF4-FFF2-40B4-BE49-F238E27FC236}">
                  <a16:creationId xmlns:a16="http://schemas.microsoft.com/office/drawing/2014/main" id="{3659C507-B18C-9605-5C34-C3D0F8A5F1A7}"/>
                </a:ext>
              </a:extLst>
            </p:cNvPr>
            <p:cNvSpPr/>
            <p:nvPr/>
          </p:nvSpPr>
          <p:spPr>
            <a:xfrm>
              <a:off x="4331179" y="1664179"/>
              <a:ext cx="3529642" cy="3529642"/>
            </a:xfrm>
            <a:prstGeom prst="ellipse">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sp>
        <p:nvSpPr>
          <p:cNvPr id="28" name="TextovéPole 27">
            <a:extLst>
              <a:ext uri="{FF2B5EF4-FFF2-40B4-BE49-F238E27FC236}">
                <a16:creationId xmlns:a16="http://schemas.microsoft.com/office/drawing/2014/main" id="{C26A4349-8C08-2248-5231-BC10E9288311}"/>
              </a:ext>
            </a:extLst>
          </p:cNvPr>
          <p:cNvSpPr txBox="1"/>
          <p:nvPr/>
        </p:nvSpPr>
        <p:spPr>
          <a:xfrm>
            <a:off x="904568" y="1835342"/>
            <a:ext cx="2894258" cy="553998"/>
          </a:xfrm>
          <a:prstGeom prst="rect">
            <a:avLst/>
          </a:prstGeom>
          <a:noFill/>
        </p:spPr>
        <p:txBody>
          <a:bodyPr wrap="square" lIns="0" tIns="0" rIns="0" b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Elektronické zjišťování výsledků (</a:t>
            </a:r>
            <a:r>
              <a:rPr kumimoji="0" lang="cs-CZ" sz="1800" b="0" i="0" u="none" strike="noStrike" kern="1200" cap="none" spc="0" normalizeH="0" baseline="0" noProof="0" err="1">
                <a:ln>
                  <a:noFill/>
                </a:ln>
                <a:solidFill>
                  <a:prstClr val="black"/>
                </a:solidFill>
                <a:effectLst/>
                <a:uLnTx/>
                <a:uFillTx/>
                <a:latin typeface="Nunito Sans"/>
                <a:ea typeface="+mn-ea"/>
                <a:cs typeface="Segoe UI" panose="020B0502040204020203" pitchFamily="34" charset="0"/>
              </a:rPr>
              <a:t>InspIS</a:t>
            </a: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 SET)</a:t>
            </a:r>
          </a:p>
        </p:txBody>
      </p:sp>
      <p:sp>
        <p:nvSpPr>
          <p:cNvPr id="38" name="TextovéPole 37">
            <a:extLst>
              <a:ext uri="{FF2B5EF4-FFF2-40B4-BE49-F238E27FC236}">
                <a16:creationId xmlns:a16="http://schemas.microsoft.com/office/drawing/2014/main" id="{4C41EA46-8284-1F80-AC3D-63C800B88B40}"/>
              </a:ext>
            </a:extLst>
          </p:cNvPr>
          <p:cNvSpPr txBox="1"/>
          <p:nvPr/>
        </p:nvSpPr>
        <p:spPr>
          <a:xfrm>
            <a:off x="6518654" y="516224"/>
            <a:ext cx="1764907" cy="553998"/>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Komplexní</a:t>
            </a:r>
            <a:b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b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 činnost</a:t>
            </a:r>
          </a:p>
        </p:txBody>
      </p:sp>
      <p:sp>
        <p:nvSpPr>
          <p:cNvPr id="47" name="TextovéPole 46">
            <a:extLst>
              <a:ext uri="{FF2B5EF4-FFF2-40B4-BE49-F238E27FC236}">
                <a16:creationId xmlns:a16="http://schemas.microsoft.com/office/drawing/2014/main" id="{4531E49B-29AA-1409-861F-92CE741A1747}"/>
              </a:ext>
            </a:extLst>
          </p:cNvPr>
          <p:cNvSpPr txBox="1"/>
          <p:nvPr/>
        </p:nvSpPr>
        <p:spPr>
          <a:xfrm>
            <a:off x="-29631" y="3558758"/>
            <a:ext cx="3431649" cy="553998"/>
          </a:xfrm>
          <a:prstGeom prst="rect">
            <a:avLst/>
          </a:prstGeom>
          <a:noFill/>
        </p:spPr>
        <p:txBody>
          <a:bodyPr wrap="square" lIns="0" tIns="0" rIns="0" bIns="0"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a:t>
            </a:r>
            <a:r>
              <a:rPr kumimoji="0" lang="de-DE"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 </a:t>
            </a: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elektronické </a:t>
            </a:r>
            <a:br>
              <a:rPr kumimoji="0" lang="de-DE"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b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zjišťování</a:t>
            </a:r>
            <a:r>
              <a:rPr kumimoji="0" lang="de-DE"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 </a:t>
            </a: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(INEZ)</a:t>
            </a:r>
          </a:p>
        </p:txBody>
      </p:sp>
      <p:sp>
        <p:nvSpPr>
          <p:cNvPr id="53" name="TextovéPole 52">
            <a:extLst>
              <a:ext uri="{FF2B5EF4-FFF2-40B4-BE49-F238E27FC236}">
                <a16:creationId xmlns:a16="http://schemas.microsoft.com/office/drawing/2014/main" id="{D857BA10-27B4-CE61-F177-4DD18D97027D}"/>
              </a:ext>
            </a:extLst>
          </p:cNvPr>
          <p:cNvSpPr txBox="1"/>
          <p:nvPr/>
        </p:nvSpPr>
        <p:spPr>
          <a:xfrm>
            <a:off x="8417894" y="1835343"/>
            <a:ext cx="1764907" cy="553998"/>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Orientační</a:t>
            </a:r>
            <a:b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b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 činnost</a:t>
            </a:r>
          </a:p>
        </p:txBody>
      </p:sp>
      <p:sp>
        <p:nvSpPr>
          <p:cNvPr id="54" name="TextovéPole 53">
            <a:extLst>
              <a:ext uri="{FF2B5EF4-FFF2-40B4-BE49-F238E27FC236}">
                <a16:creationId xmlns:a16="http://schemas.microsoft.com/office/drawing/2014/main" id="{4A7BE078-36F9-6790-0059-3C82D406476C}"/>
              </a:ext>
            </a:extLst>
          </p:cNvPr>
          <p:cNvSpPr txBox="1"/>
          <p:nvPr/>
        </p:nvSpPr>
        <p:spPr>
          <a:xfrm>
            <a:off x="8778717" y="3562122"/>
            <a:ext cx="1830629" cy="553998"/>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 činnost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na podnět</a:t>
            </a:r>
          </a:p>
        </p:txBody>
      </p:sp>
      <p:sp>
        <p:nvSpPr>
          <p:cNvPr id="55" name="TextovéPole 54">
            <a:extLst>
              <a:ext uri="{FF2B5EF4-FFF2-40B4-BE49-F238E27FC236}">
                <a16:creationId xmlns:a16="http://schemas.microsoft.com/office/drawing/2014/main" id="{7FEDFC1E-015F-63FD-C842-9CAEB46C8ABB}"/>
              </a:ext>
            </a:extLst>
          </p:cNvPr>
          <p:cNvSpPr txBox="1"/>
          <p:nvPr/>
        </p:nvSpPr>
        <p:spPr>
          <a:xfrm>
            <a:off x="7537490" y="5381356"/>
            <a:ext cx="1830629" cy="553998"/>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 činnost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na žádost</a:t>
            </a:r>
          </a:p>
        </p:txBody>
      </p:sp>
      <p:sp>
        <p:nvSpPr>
          <p:cNvPr id="56" name="TextovéPole 55">
            <a:extLst>
              <a:ext uri="{FF2B5EF4-FFF2-40B4-BE49-F238E27FC236}">
                <a16:creationId xmlns:a16="http://schemas.microsoft.com/office/drawing/2014/main" id="{732E3C8B-CB68-163F-879C-C96C737DAE55}"/>
              </a:ext>
            </a:extLst>
          </p:cNvPr>
          <p:cNvSpPr txBox="1"/>
          <p:nvPr/>
        </p:nvSpPr>
        <p:spPr>
          <a:xfrm>
            <a:off x="2902144" y="5399096"/>
            <a:ext cx="1764907" cy="553998"/>
          </a:xfrm>
          <a:prstGeom prst="rect">
            <a:avLst/>
          </a:prstGeom>
          <a:noFill/>
        </p:spPr>
        <p:txBody>
          <a:bodyPr wrap="none" lIns="0" tIns="0" rIns="0" b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Tematická</a:t>
            </a:r>
            <a:b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br>
            <a:r>
              <a:rPr kumimoji="0" lang="cs-CZ" sz="1800" b="0" i="0" u="none" strike="noStrike" kern="1200" cap="none" spc="0" normalizeH="0" baseline="0" noProof="0">
                <a:ln>
                  <a:noFill/>
                </a:ln>
                <a:solidFill>
                  <a:prstClr val="black"/>
                </a:solidFill>
                <a:effectLst/>
                <a:uLnTx/>
                <a:uFillTx/>
                <a:latin typeface="Nunito Sans"/>
                <a:ea typeface="+mn-ea"/>
                <a:cs typeface="Segoe UI" panose="020B0502040204020203" pitchFamily="34" charset="0"/>
              </a:rPr>
              <a:t>inspekční činnost</a:t>
            </a:r>
          </a:p>
        </p:txBody>
      </p:sp>
      <p:grpSp>
        <p:nvGrpSpPr>
          <p:cNvPr id="88" name="Skupina 87">
            <a:extLst>
              <a:ext uri="{FF2B5EF4-FFF2-40B4-BE49-F238E27FC236}">
                <a16:creationId xmlns:a16="http://schemas.microsoft.com/office/drawing/2014/main" id="{A9FB5791-164B-587A-A523-63F55ECF41A8}"/>
              </a:ext>
            </a:extLst>
          </p:cNvPr>
          <p:cNvGrpSpPr/>
          <p:nvPr/>
        </p:nvGrpSpPr>
        <p:grpSpPr>
          <a:xfrm>
            <a:off x="4331179" y="1664179"/>
            <a:ext cx="3529642" cy="3529642"/>
            <a:chOff x="4331179" y="1664179"/>
            <a:chExt cx="3529642" cy="3529642"/>
          </a:xfrm>
        </p:grpSpPr>
        <p:sp>
          <p:nvSpPr>
            <p:cNvPr id="79" name="Ovál 78">
              <a:extLst>
                <a:ext uri="{FF2B5EF4-FFF2-40B4-BE49-F238E27FC236}">
                  <a16:creationId xmlns:a16="http://schemas.microsoft.com/office/drawing/2014/main" id="{9B743247-6115-240B-26D9-FF400BB8C137}"/>
                </a:ext>
              </a:extLst>
            </p:cNvPr>
            <p:cNvSpPr/>
            <p:nvPr/>
          </p:nvSpPr>
          <p:spPr>
            <a:xfrm>
              <a:off x="4331179" y="1664179"/>
              <a:ext cx="3529642" cy="3529642"/>
            </a:xfrm>
            <a:prstGeom prst="ellipse">
              <a:avLst/>
            </a:prstGeom>
            <a:blipFill>
              <a:blip r:embed="rId2"/>
              <a:srcRect/>
              <a:stretch>
                <a:fillRect l="-24557" t="-3368" r="-24557" b="-84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52" name="Ovál 51">
              <a:extLst>
                <a:ext uri="{FF2B5EF4-FFF2-40B4-BE49-F238E27FC236}">
                  <a16:creationId xmlns:a16="http://schemas.microsoft.com/office/drawing/2014/main" id="{B4670024-25A9-F667-EF78-27E7CC83496D}"/>
                </a:ext>
              </a:extLst>
            </p:cNvPr>
            <p:cNvSpPr/>
            <p:nvPr/>
          </p:nvSpPr>
          <p:spPr>
            <a:xfrm>
              <a:off x="4331179" y="1664179"/>
              <a:ext cx="3529642" cy="3529642"/>
            </a:xfrm>
            <a:prstGeom prst="ellipse">
              <a:avLst/>
            </a:prstGeom>
            <a:solidFill>
              <a:schemeClr val="tx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sp>
        <p:nvSpPr>
          <p:cNvPr id="14" name="Ovál 13" hidden="1">
            <a:extLst>
              <a:ext uri="{FF2B5EF4-FFF2-40B4-BE49-F238E27FC236}">
                <a16:creationId xmlns:a16="http://schemas.microsoft.com/office/drawing/2014/main" id="{57A90E19-1BEC-6F09-FD6C-FC37D642C559}"/>
              </a:ext>
            </a:extLst>
          </p:cNvPr>
          <p:cNvSpPr/>
          <p:nvPr/>
        </p:nvSpPr>
        <p:spPr>
          <a:xfrm>
            <a:off x="4331266" y="1664266"/>
            <a:ext cx="3529468" cy="3529468"/>
          </a:xfrm>
          <a:prstGeom prst="ellipse">
            <a:avLst/>
          </a:prstGeom>
          <a:solidFill>
            <a:schemeClr val="accent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86" name="Skupina 85">
            <a:extLst>
              <a:ext uri="{FF2B5EF4-FFF2-40B4-BE49-F238E27FC236}">
                <a16:creationId xmlns:a16="http://schemas.microsoft.com/office/drawing/2014/main" id="{F6C0A42F-5478-9B1D-3F3F-A0C5C8AC949B}"/>
              </a:ext>
            </a:extLst>
          </p:cNvPr>
          <p:cNvGrpSpPr/>
          <p:nvPr/>
        </p:nvGrpSpPr>
        <p:grpSpPr>
          <a:xfrm>
            <a:off x="3925146" y="1830935"/>
            <a:ext cx="572090" cy="572088"/>
            <a:chOff x="3923027" y="1830935"/>
            <a:chExt cx="572090" cy="572088"/>
          </a:xfrm>
        </p:grpSpPr>
        <p:sp>
          <p:nvSpPr>
            <p:cNvPr id="74" name="Ovál 73">
              <a:extLst>
                <a:ext uri="{FF2B5EF4-FFF2-40B4-BE49-F238E27FC236}">
                  <a16:creationId xmlns:a16="http://schemas.microsoft.com/office/drawing/2014/main" id="{3304B03C-F636-D304-D0DD-0C74B6920E96}"/>
                </a:ext>
              </a:extLst>
            </p:cNvPr>
            <p:cNvSpPr/>
            <p:nvPr/>
          </p:nvSpPr>
          <p:spPr>
            <a:xfrm>
              <a:off x="3923027" y="1830935"/>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1" name="Skupina 60">
              <a:extLst>
                <a:ext uri="{FF2B5EF4-FFF2-40B4-BE49-F238E27FC236}">
                  <a16:creationId xmlns:a16="http://schemas.microsoft.com/office/drawing/2014/main" id="{AAF21DDF-2428-3DD8-FEF6-07A5CF83797C}"/>
                </a:ext>
              </a:extLst>
            </p:cNvPr>
            <p:cNvGrpSpPr/>
            <p:nvPr/>
          </p:nvGrpSpPr>
          <p:grpSpPr>
            <a:xfrm>
              <a:off x="3994238" y="1902144"/>
              <a:ext cx="429669" cy="429669"/>
              <a:chOff x="4078907" y="1809010"/>
              <a:chExt cx="429669" cy="429669"/>
            </a:xfrm>
          </p:grpSpPr>
          <p:sp>
            <p:nvSpPr>
              <p:cNvPr id="23" name="Ovál 22">
                <a:extLst>
                  <a:ext uri="{FF2B5EF4-FFF2-40B4-BE49-F238E27FC236}">
                    <a16:creationId xmlns:a16="http://schemas.microsoft.com/office/drawing/2014/main" id="{032ED4AE-4B48-1C16-150F-3D519B76CE9A}"/>
                  </a:ext>
                </a:extLst>
              </p:cNvPr>
              <p:cNvSpPr/>
              <p:nvPr/>
            </p:nvSpPr>
            <p:spPr>
              <a:xfrm>
                <a:off x="4078907" y="1809010"/>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29" name="Ovál 28">
                <a:extLst>
                  <a:ext uri="{FF2B5EF4-FFF2-40B4-BE49-F238E27FC236}">
                    <a16:creationId xmlns:a16="http://schemas.microsoft.com/office/drawing/2014/main" id="{12D2F674-D1AC-3A56-26D7-4EF3A5056DAF}"/>
                  </a:ext>
                </a:extLst>
              </p:cNvPr>
              <p:cNvSpPr/>
              <p:nvPr/>
            </p:nvSpPr>
            <p:spPr>
              <a:xfrm>
                <a:off x="4208348" y="1938451"/>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87" name="Skupina 86">
            <a:extLst>
              <a:ext uri="{FF2B5EF4-FFF2-40B4-BE49-F238E27FC236}">
                <a16:creationId xmlns:a16="http://schemas.microsoft.com/office/drawing/2014/main" id="{DC8CAD5E-281B-5C7B-FC8B-E27CF14BD10F}"/>
              </a:ext>
            </a:extLst>
          </p:cNvPr>
          <p:cNvGrpSpPr/>
          <p:nvPr/>
        </p:nvGrpSpPr>
        <p:grpSpPr>
          <a:xfrm>
            <a:off x="5809955" y="848260"/>
            <a:ext cx="572090" cy="572088"/>
            <a:chOff x="5819185" y="848260"/>
            <a:chExt cx="572090" cy="572088"/>
          </a:xfrm>
        </p:grpSpPr>
        <p:sp>
          <p:nvSpPr>
            <p:cNvPr id="68" name="Ovál 67">
              <a:extLst>
                <a:ext uri="{FF2B5EF4-FFF2-40B4-BE49-F238E27FC236}">
                  <a16:creationId xmlns:a16="http://schemas.microsoft.com/office/drawing/2014/main" id="{39CD380D-531D-8A50-D2BA-6DE662DB3F07}"/>
                </a:ext>
              </a:extLst>
            </p:cNvPr>
            <p:cNvSpPr/>
            <p:nvPr/>
          </p:nvSpPr>
          <p:spPr>
            <a:xfrm>
              <a:off x="5819185" y="848260"/>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17" name="Ovál 16">
              <a:extLst>
                <a:ext uri="{FF2B5EF4-FFF2-40B4-BE49-F238E27FC236}">
                  <a16:creationId xmlns:a16="http://schemas.microsoft.com/office/drawing/2014/main" id="{0A7B44D5-5D91-D70D-09EB-FE5A9B309954}"/>
                </a:ext>
              </a:extLst>
            </p:cNvPr>
            <p:cNvSpPr/>
            <p:nvPr/>
          </p:nvSpPr>
          <p:spPr>
            <a:xfrm>
              <a:off x="5890395" y="919469"/>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0" name="Ovál 29">
              <a:extLst>
                <a:ext uri="{FF2B5EF4-FFF2-40B4-BE49-F238E27FC236}">
                  <a16:creationId xmlns:a16="http://schemas.microsoft.com/office/drawing/2014/main" id="{C828F626-7A1C-C01C-0387-C337A0E91DA4}"/>
                </a:ext>
              </a:extLst>
            </p:cNvPr>
            <p:cNvSpPr/>
            <p:nvPr/>
          </p:nvSpPr>
          <p:spPr>
            <a:xfrm>
              <a:off x="6019836" y="1048910"/>
              <a:ext cx="170786" cy="170786"/>
            </a:xfrm>
            <a:prstGeom prst="ellipse">
              <a:avLst/>
            </a:prstGeom>
            <a:solidFill>
              <a:schemeClr val="bg1">
                <a:alpha val="9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nvGrpSpPr>
          <p:cNvPr id="81" name="Skupina 80">
            <a:extLst>
              <a:ext uri="{FF2B5EF4-FFF2-40B4-BE49-F238E27FC236}">
                <a16:creationId xmlns:a16="http://schemas.microsoft.com/office/drawing/2014/main" id="{F6D9B438-6D7A-E06A-1FA3-4440D8EC9EE1}"/>
              </a:ext>
            </a:extLst>
          </p:cNvPr>
          <p:cNvGrpSpPr/>
          <p:nvPr/>
        </p:nvGrpSpPr>
        <p:grpSpPr>
          <a:xfrm>
            <a:off x="7726429" y="1830935"/>
            <a:ext cx="572090" cy="572088"/>
            <a:chOff x="7709496" y="1826298"/>
            <a:chExt cx="572090" cy="572088"/>
          </a:xfrm>
        </p:grpSpPr>
        <p:sp>
          <p:nvSpPr>
            <p:cNvPr id="69" name="Ovál 68">
              <a:extLst>
                <a:ext uri="{FF2B5EF4-FFF2-40B4-BE49-F238E27FC236}">
                  <a16:creationId xmlns:a16="http://schemas.microsoft.com/office/drawing/2014/main" id="{43FC6293-3328-244B-7C00-41B4C503874D}"/>
                </a:ext>
              </a:extLst>
            </p:cNvPr>
            <p:cNvSpPr/>
            <p:nvPr/>
          </p:nvSpPr>
          <p:spPr>
            <a:xfrm>
              <a:off x="7709496" y="1826298"/>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3" name="Skupina 62">
              <a:extLst>
                <a:ext uri="{FF2B5EF4-FFF2-40B4-BE49-F238E27FC236}">
                  <a16:creationId xmlns:a16="http://schemas.microsoft.com/office/drawing/2014/main" id="{6898EDD6-8520-0A49-AE00-16B54ED95554}"/>
                </a:ext>
              </a:extLst>
            </p:cNvPr>
            <p:cNvGrpSpPr/>
            <p:nvPr/>
          </p:nvGrpSpPr>
          <p:grpSpPr>
            <a:xfrm>
              <a:off x="7780707" y="1897507"/>
              <a:ext cx="429669" cy="429669"/>
              <a:chOff x="7683338" y="1804373"/>
              <a:chExt cx="429669" cy="429669"/>
            </a:xfrm>
          </p:grpSpPr>
          <p:sp>
            <p:nvSpPr>
              <p:cNvPr id="21" name="Ovál 20">
                <a:extLst>
                  <a:ext uri="{FF2B5EF4-FFF2-40B4-BE49-F238E27FC236}">
                    <a16:creationId xmlns:a16="http://schemas.microsoft.com/office/drawing/2014/main" id="{A6053CE4-90CF-D1AB-B849-C290C20FF286}"/>
                  </a:ext>
                </a:extLst>
              </p:cNvPr>
              <p:cNvSpPr/>
              <p:nvPr/>
            </p:nvSpPr>
            <p:spPr>
              <a:xfrm>
                <a:off x="7683338" y="1804373"/>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1" name="Ovál 30">
                <a:extLst>
                  <a:ext uri="{FF2B5EF4-FFF2-40B4-BE49-F238E27FC236}">
                    <a16:creationId xmlns:a16="http://schemas.microsoft.com/office/drawing/2014/main" id="{490CE580-6CA4-77DC-10F6-ADED9A383C73}"/>
                  </a:ext>
                </a:extLst>
              </p:cNvPr>
              <p:cNvSpPr/>
              <p:nvPr/>
            </p:nvSpPr>
            <p:spPr>
              <a:xfrm>
                <a:off x="7812779" y="1933814"/>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82" name="Skupina 81">
            <a:extLst>
              <a:ext uri="{FF2B5EF4-FFF2-40B4-BE49-F238E27FC236}">
                <a16:creationId xmlns:a16="http://schemas.microsoft.com/office/drawing/2014/main" id="{48FC9817-E5F7-1CF2-3052-8DE77B00AD98}"/>
              </a:ext>
            </a:extLst>
          </p:cNvPr>
          <p:cNvGrpSpPr/>
          <p:nvPr/>
        </p:nvGrpSpPr>
        <p:grpSpPr>
          <a:xfrm>
            <a:off x="8082909" y="3553077"/>
            <a:ext cx="572090" cy="572088"/>
            <a:chOff x="8057511" y="3553077"/>
            <a:chExt cx="572090" cy="572088"/>
          </a:xfrm>
        </p:grpSpPr>
        <p:sp>
          <p:nvSpPr>
            <p:cNvPr id="70" name="Ovál 69">
              <a:extLst>
                <a:ext uri="{FF2B5EF4-FFF2-40B4-BE49-F238E27FC236}">
                  <a16:creationId xmlns:a16="http://schemas.microsoft.com/office/drawing/2014/main" id="{24606163-8915-AB06-BE20-F2E2CF8AB0E2}"/>
                </a:ext>
              </a:extLst>
            </p:cNvPr>
            <p:cNvSpPr/>
            <p:nvPr/>
          </p:nvSpPr>
          <p:spPr>
            <a:xfrm>
              <a:off x="8057511" y="3553077"/>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4" name="Skupina 63">
              <a:extLst>
                <a:ext uri="{FF2B5EF4-FFF2-40B4-BE49-F238E27FC236}">
                  <a16:creationId xmlns:a16="http://schemas.microsoft.com/office/drawing/2014/main" id="{10DA6594-CBF2-C835-33D9-A26040582D27}"/>
                </a:ext>
              </a:extLst>
            </p:cNvPr>
            <p:cNvGrpSpPr/>
            <p:nvPr/>
          </p:nvGrpSpPr>
          <p:grpSpPr>
            <a:xfrm>
              <a:off x="8128722" y="3624286"/>
              <a:ext cx="429669" cy="429669"/>
              <a:chOff x="8128722" y="3770336"/>
              <a:chExt cx="429669" cy="429669"/>
            </a:xfrm>
          </p:grpSpPr>
          <p:sp>
            <p:nvSpPr>
              <p:cNvPr id="22" name="Ovál 21">
                <a:extLst>
                  <a:ext uri="{FF2B5EF4-FFF2-40B4-BE49-F238E27FC236}">
                    <a16:creationId xmlns:a16="http://schemas.microsoft.com/office/drawing/2014/main" id="{44738DB8-A3D5-983B-19B7-B8EBAB60EE53}"/>
                  </a:ext>
                </a:extLst>
              </p:cNvPr>
              <p:cNvSpPr/>
              <p:nvPr/>
            </p:nvSpPr>
            <p:spPr>
              <a:xfrm>
                <a:off x="8128722" y="3770336"/>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2" name="Ovál 31">
                <a:extLst>
                  <a:ext uri="{FF2B5EF4-FFF2-40B4-BE49-F238E27FC236}">
                    <a16:creationId xmlns:a16="http://schemas.microsoft.com/office/drawing/2014/main" id="{B511A9B6-D8AE-71AD-56EF-AAD92019C8FA}"/>
                  </a:ext>
                </a:extLst>
              </p:cNvPr>
              <p:cNvSpPr/>
              <p:nvPr/>
            </p:nvSpPr>
            <p:spPr>
              <a:xfrm>
                <a:off x="8258163" y="3899777"/>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83" name="Skupina 82">
            <a:extLst>
              <a:ext uri="{FF2B5EF4-FFF2-40B4-BE49-F238E27FC236}">
                <a16:creationId xmlns:a16="http://schemas.microsoft.com/office/drawing/2014/main" id="{8A728295-99D0-9C86-1392-7D190AEE0427}"/>
              </a:ext>
            </a:extLst>
          </p:cNvPr>
          <p:cNvGrpSpPr/>
          <p:nvPr/>
        </p:nvGrpSpPr>
        <p:grpSpPr>
          <a:xfrm>
            <a:off x="6846113" y="5208539"/>
            <a:ext cx="572090" cy="572088"/>
            <a:chOff x="6846113" y="5217005"/>
            <a:chExt cx="572090" cy="572088"/>
          </a:xfrm>
        </p:grpSpPr>
        <p:sp>
          <p:nvSpPr>
            <p:cNvPr id="71" name="Ovál 70">
              <a:extLst>
                <a:ext uri="{FF2B5EF4-FFF2-40B4-BE49-F238E27FC236}">
                  <a16:creationId xmlns:a16="http://schemas.microsoft.com/office/drawing/2014/main" id="{2F40DF41-3F9F-92A4-7C60-0AC1B7EA4B23}"/>
                </a:ext>
              </a:extLst>
            </p:cNvPr>
            <p:cNvSpPr/>
            <p:nvPr/>
          </p:nvSpPr>
          <p:spPr>
            <a:xfrm>
              <a:off x="6846113" y="5217005"/>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5" name="Skupina 64">
              <a:extLst>
                <a:ext uri="{FF2B5EF4-FFF2-40B4-BE49-F238E27FC236}">
                  <a16:creationId xmlns:a16="http://schemas.microsoft.com/office/drawing/2014/main" id="{679097BF-C209-E38F-EBC7-3A963F726CB6}"/>
                </a:ext>
              </a:extLst>
            </p:cNvPr>
            <p:cNvGrpSpPr/>
            <p:nvPr/>
          </p:nvGrpSpPr>
          <p:grpSpPr>
            <a:xfrm>
              <a:off x="6917324" y="5288215"/>
              <a:ext cx="429669" cy="429669"/>
              <a:chOff x="6891924" y="5322083"/>
              <a:chExt cx="429669" cy="429669"/>
            </a:xfrm>
          </p:grpSpPr>
          <p:sp>
            <p:nvSpPr>
              <p:cNvPr id="24" name="Ovál 23">
                <a:extLst>
                  <a:ext uri="{FF2B5EF4-FFF2-40B4-BE49-F238E27FC236}">
                    <a16:creationId xmlns:a16="http://schemas.microsoft.com/office/drawing/2014/main" id="{D21F3642-F56B-0A9F-C8FC-D76DA69D6E96}"/>
                  </a:ext>
                </a:extLst>
              </p:cNvPr>
              <p:cNvSpPr/>
              <p:nvPr/>
            </p:nvSpPr>
            <p:spPr>
              <a:xfrm>
                <a:off x="6891924" y="5322083"/>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3" name="Ovál 32">
                <a:extLst>
                  <a:ext uri="{FF2B5EF4-FFF2-40B4-BE49-F238E27FC236}">
                    <a16:creationId xmlns:a16="http://schemas.microsoft.com/office/drawing/2014/main" id="{0C545D47-8FCE-9AD5-5793-1C3047A16E6B}"/>
                  </a:ext>
                </a:extLst>
              </p:cNvPr>
              <p:cNvSpPr/>
              <p:nvPr/>
            </p:nvSpPr>
            <p:spPr>
              <a:xfrm>
                <a:off x="7021365" y="5451524"/>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84" name="Skupina 83">
            <a:extLst>
              <a:ext uri="{FF2B5EF4-FFF2-40B4-BE49-F238E27FC236}">
                <a16:creationId xmlns:a16="http://schemas.microsoft.com/office/drawing/2014/main" id="{291A92D8-2E0C-B71F-3905-0C3292A2D5C9}"/>
              </a:ext>
            </a:extLst>
          </p:cNvPr>
          <p:cNvGrpSpPr/>
          <p:nvPr/>
        </p:nvGrpSpPr>
        <p:grpSpPr>
          <a:xfrm>
            <a:off x="4793372" y="5226278"/>
            <a:ext cx="572090" cy="572088"/>
            <a:chOff x="4793372" y="5226278"/>
            <a:chExt cx="572090" cy="572088"/>
          </a:xfrm>
        </p:grpSpPr>
        <p:sp>
          <p:nvSpPr>
            <p:cNvPr id="72" name="Ovál 71">
              <a:extLst>
                <a:ext uri="{FF2B5EF4-FFF2-40B4-BE49-F238E27FC236}">
                  <a16:creationId xmlns:a16="http://schemas.microsoft.com/office/drawing/2014/main" id="{66E385B9-C87B-E6C7-1E5B-32DFD96854C8}"/>
                </a:ext>
              </a:extLst>
            </p:cNvPr>
            <p:cNvSpPr/>
            <p:nvPr/>
          </p:nvSpPr>
          <p:spPr>
            <a:xfrm>
              <a:off x="4793372" y="5226278"/>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6" name="Skupina 65">
              <a:extLst>
                <a:ext uri="{FF2B5EF4-FFF2-40B4-BE49-F238E27FC236}">
                  <a16:creationId xmlns:a16="http://schemas.microsoft.com/office/drawing/2014/main" id="{F47F1917-E47E-D21A-424F-BD4E816B5B30}"/>
                </a:ext>
              </a:extLst>
            </p:cNvPr>
            <p:cNvGrpSpPr/>
            <p:nvPr/>
          </p:nvGrpSpPr>
          <p:grpSpPr>
            <a:xfrm>
              <a:off x="4864582" y="5297488"/>
              <a:ext cx="429669" cy="429669"/>
              <a:chOff x="4889982" y="5331356"/>
              <a:chExt cx="429669" cy="429669"/>
            </a:xfrm>
          </p:grpSpPr>
          <p:sp>
            <p:nvSpPr>
              <p:cNvPr id="25" name="Ovál 24">
                <a:extLst>
                  <a:ext uri="{FF2B5EF4-FFF2-40B4-BE49-F238E27FC236}">
                    <a16:creationId xmlns:a16="http://schemas.microsoft.com/office/drawing/2014/main" id="{3583B489-B6D8-A711-8160-4E84DD51B2DE}"/>
                  </a:ext>
                </a:extLst>
              </p:cNvPr>
              <p:cNvSpPr/>
              <p:nvPr/>
            </p:nvSpPr>
            <p:spPr>
              <a:xfrm>
                <a:off x="4889982" y="5331356"/>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4" name="Ovál 33">
                <a:extLst>
                  <a:ext uri="{FF2B5EF4-FFF2-40B4-BE49-F238E27FC236}">
                    <a16:creationId xmlns:a16="http://schemas.microsoft.com/office/drawing/2014/main" id="{77981BA7-F8DA-B488-E077-C1B170DA26FA}"/>
                  </a:ext>
                </a:extLst>
              </p:cNvPr>
              <p:cNvSpPr/>
              <p:nvPr/>
            </p:nvSpPr>
            <p:spPr>
              <a:xfrm>
                <a:off x="5019423" y="5460797"/>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85" name="Skupina 84">
            <a:extLst>
              <a:ext uri="{FF2B5EF4-FFF2-40B4-BE49-F238E27FC236}">
                <a16:creationId xmlns:a16="http://schemas.microsoft.com/office/drawing/2014/main" id="{329147C6-2208-AA4F-78D9-D5BD590C5EE5}"/>
              </a:ext>
            </a:extLst>
          </p:cNvPr>
          <p:cNvGrpSpPr/>
          <p:nvPr/>
        </p:nvGrpSpPr>
        <p:grpSpPr>
          <a:xfrm>
            <a:off x="3532767" y="3549714"/>
            <a:ext cx="572090" cy="572088"/>
            <a:chOff x="3562398" y="3549714"/>
            <a:chExt cx="572090" cy="572088"/>
          </a:xfrm>
        </p:grpSpPr>
        <p:sp>
          <p:nvSpPr>
            <p:cNvPr id="73" name="Ovál 72">
              <a:extLst>
                <a:ext uri="{FF2B5EF4-FFF2-40B4-BE49-F238E27FC236}">
                  <a16:creationId xmlns:a16="http://schemas.microsoft.com/office/drawing/2014/main" id="{F8B31AB4-52AA-298B-4ED5-1B0869F92979}"/>
                </a:ext>
              </a:extLst>
            </p:cNvPr>
            <p:cNvSpPr/>
            <p:nvPr/>
          </p:nvSpPr>
          <p:spPr>
            <a:xfrm>
              <a:off x="3562398" y="3549714"/>
              <a:ext cx="572090" cy="572088"/>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60" name="Skupina 59">
              <a:extLst>
                <a:ext uri="{FF2B5EF4-FFF2-40B4-BE49-F238E27FC236}">
                  <a16:creationId xmlns:a16="http://schemas.microsoft.com/office/drawing/2014/main" id="{A9946244-3734-53EF-4A1A-A7C235DD59EC}"/>
                </a:ext>
              </a:extLst>
            </p:cNvPr>
            <p:cNvGrpSpPr/>
            <p:nvPr/>
          </p:nvGrpSpPr>
          <p:grpSpPr>
            <a:xfrm>
              <a:off x="3633609" y="3620923"/>
              <a:ext cx="429669" cy="429669"/>
              <a:chOff x="3633609" y="3766973"/>
              <a:chExt cx="429669" cy="429669"/>
            </a:xfrm>
          </p:grpSpPr>
          <p:sp>
            <p:nvSpPr>
              <p:cNvPr id="26" name="Ovál 25">
                <a:extLst>
                  <a:ext uri="{FF2B5EF4-FFF2-40B4-BE49-F238E27FC236}">
                    <a16:creationId xmlns:a16="http://schemas.microsoft.com/office/drawing/2014/main" id="{457C82AD-19FB-BCD3-F6EA-5D162035AB26}"/>
                  </a:ext>
                </a:extLst>
              </p:cNvPr>
              <p:cNvSpPr/>
              <p:nvPr/>
            </p:nvSpPr>
            <p:spPr>
              <a:xfrm>
                <a:off x="3633609" y="3766973"/>
                <a:ext cx="429669" cy="429669"/>
              </a:xfrm>
              <a:prstGeom prst="ellipse">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5" name="Ovál 34">
                <a:extLst>
                  <a:ext uri="{FF2B5EF4-FFF2-40B4-BE49-F238E27FC236}">
                    <a16:creationId xmlns:a16="http://schemas.microsoft.com/office/drawing/2014/main" id="{7743501C-AB5E-20EB-CC0D-6976C71806D0}"/>
                  </a:ext>
                </a:extLst>
              </p:cNvPr>
              <p:cNvSpPr/>
              <p:nvPr/>
            </p:nvSpPr>
            <p:spPr>
              <a:xfrm>
                <a:off x="3763051" y="3896415"/>
                <a:ext cx="170786" cy="1707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grpSp>
      <p:grpSp>
        <p:nvGrpSpPr>
          <p:cNvPr id="5" name="Skupina 4">
            <a:extLst>
              <a:ext uri="{FF2B5EF4-FFF2-40B4-BE49-F238E27FC236}">
                <a16:creationId xmlns:a16="http://schemas.microsoft.com/office/drawing/2014/main" id="{8B5371EB-23CC-748F-C162-50C5200E15B0}"/>
              </a:ext>
            </a:extLst>
          </p:cNvPr>
          <p:cNvGrpSpPr/>
          <p:nvPr/>
        </p:nvGrpSpPr>
        <p:grpSpPr>
          <a:xfrm>
            <a:off x="4526050" y="2755264"/>
            <a:ext cx="3139900" cy="1240618"/>
            <a:chOff x="4526050" y="2816525"/>
            <a:chExt cx="3139900" cy="1240618"/>
          </a:xfrm>
        </p:grpSpPr>
        <p:sp>
          <p:nvSpPr>
            <p:cNvPr id="89" name="Nadpis 7">
              <a:extLst>
                <a:ext uri="{FF2B5EF4-FFF2-40B4-BE49-F238E27FC236}">
                  <a16:creationId xmlns:a16="http://schemas.microsoft.com/office/drawing/2014/main" id="{0F3568B4-A173-B5AF-749E-CA28FCA1BE46}"/>
                </a:ext>
              </a:extLst>
            </p:cNvPr>
            <p:cNvSpPr txBox="1">
              <a:spLocks/>
            </p:cNvSpPr>
            <p:nvPr/>
          </p:nvSpPr>
          <p:spPr>
            <a:xfrm>
              <a:off x="4576353" y="2816525"/>
              <a:ext cx="3039294" cy="7863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a:lstStyle>
            <a:p>
              <a:pPr marL="0" marR="0" lvl="0" indent="0" algn="ctr" defTabSz="914400" rtl="0" eaLnBrk="1" fontAlgn="auto" latinLnBrk="0" hangingPunct="1">
                <a:lnSpc>
                  <a:spcPct val="89881"/>
                </a:lnSpc>
                <a:spcBef>
                  <a:spcPct val="0"/>
                </a:spcBef>
                <a:spcAft>
                  <a:spcPts val="0"/>
                </a:spcAft>
                <a:buClrTx/>
                <a:buSzTx/>
                <a:buFontTx/>
                <a:buNone/>
                <a:tabLst/>
                <a:defRPr/>
              </a:pPr>
              <a:r>
                <a:rPr kumimoji="0" lang="cs-CZ" sz="2800" b="1" i="0" u="none" strike="noStrike" kern="1200" cap="none" spc="0" normalizeH="0" baseline="0" noProof="0">
                  <a:ln>
                    <a:noFill/>
                  </a:ln>
                  <a:solidFill>
                    <a:prstClr val="white"/>
                  </a:solidFill>
                  <a:effectLst/>
                  <a:uLnTx/>
                  <a:uFillTx/>
                  <a:latin typeface="Nunito Sans"/>
                  <a:ea typeface="+mj-ea"/>
                  <a:cs typeface="+mj-cs"/>
                </a:rPr>
                <a:t>Metodika</a:t>
              </a:r>
              <a:br>
                <a:rPr kumimoji="0" lang="cs-CZ" sz="2800" b="1" i="0" u="none" strike="noStrike" kern="1200" cap="none" spc="0" normalizeH="0" baseline="0" noProof="0">
                  <a:ln>
                    <a:noFill/>
                  </a:ln>
                  <a:solidFill>
                    <a:prstClr val="white"/>
                  </a:solidFill>
                  <a:effectLst/>
                  <a:uLnTx/>
                  <a:uFillTx/>
                  <a:latin typeface="Nunito Sans"/>
                  <a:ea typeface="+mj-ea"/>
                  <a:cs typeface="+mj-cs"/>
                </a:rPr>
              </a:br>
              <a:r>
                <a:rPr kumimoji="0" lang="cs-CZ" sz="2800" b="1" i="0" u="none" strike="noStrike" kern="1200" cap="none" spc="0" normalizeH="0" baseline="0" noProof="0">
                  <a:ln>
                    <a:noFill/>
                  </a:ln>
                  <a:solidFill>
                    <a:prstClr val="white"/>
                  </a:solidFill>
                  <a:effectLst/>
                  <a:uLnTx/>
                  <a:uFillTx/>
                  <a:latin typeface="Nunito Sans"/>
                  <a:ea typeface="+mj-ea"/>
                  <a:cs typeface="+mj-cs"/>
                </a:rPr>
                <a:t>inspekční činnosti</a:t>
              </a:r>
            </a:p>
          </p:txBody>
        </p:sp>
        <p:sp>
          <p:nvSpPr>
            <p:cNvPr id="48" name="Nadpis 7">
              <a:extLst>
                <a:ext uri="{FF2B5EF4-FFF2-40B4-BE49-F238E27FC236}">
                  <a16:creationId xmlns:a16="http://schemas.microsoft.com/office/drawing/2014/main" id="{CD36811A-8184-EF53-F9D2-E02055E2C84B}"/>
                </a:ext>
              </a:extLst>
            </p:cNvPr>
            <p:cNvSpPr txBox="1">
              <a:spLocks/>
            </p:cNvSpPr>
            <p:nvPr/>
          </p:nvSpPr>
          <p:spPr>
            <a:xfrm>
              <a:off x="4576353" y="3784311"/>
              <a:ext cx="3039294" cy="272832"/>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a:lstStyle>
            <a:p>
              <a:pPr marL="0" marR="0" lvl="0" indent="0" algn="ctr" defTabSz="914400" rtl="0" eaLnBrk="1" fontAlgn="auto" latinLnBrk="0" hangingPunct="1">
                <a:lnSpc>
                  <a:spcPct val="98214"/>
                </a:lnSpc>
                <a:spcBef>
                  <a:spcPct val="0"/>
                </a:spcBef>
                <a:spcAft>
                  <a:spcPts val="0"/>
                </a:spcAft>
                <a:buClrTx/>
                <a:buSzTx/>
                <a:buFontTx/>
                <a:buNone/>
                <a:tabLst/>
                <a:defRPr/>
              </a:pPr>
              <a:r>
                <a:rPr kumimoji="0" lang="cs-CZ" sz="1800" b="0" i="0" u="none" strike="noStrike" kern="1200" cap="none" spc="0" normalizeH="0" baseline="0" noProof="0">
                  <a:ln>
                    <a:noFill/>
                  </a:ln>
                  <a:solidFill>
                    <a:prstClr val="white"/>
                  </a:solidFill>
                  <a:effectLst/>
                  <a:uLnTx/>
                  <a:uFillTx/>
                  <a:latin typeface="Nunito Sans"/>
                  <a:ea typeface="+mj-ea"/>
                  <a:cs typeface="Segoe UI" panose="020B0502040204020203" pitchFamily="34" charset="0"/>
                </a:rPr>
                <a:t>Typy inspekční činnosti</a:t>
              </a:r>
              <a:endParaRPr kumimoji="0" lang="cs-CZ" sz="1800" b="1" i="0" u="none" strike="noStrike" kern="1200" cap="none" spc="0" normalizeH="0" baseline="0" noProof="0">
                <a:ln>
                  <a:noFill/>
                </a:ln>
                <a:solidFill>
                  <a:prstClr val="white"/>
                </a:solidFill>
                <a:effectLst/>
                <a:uLnTx/>
                <a:uFillTx/>
                <a:latin typeface="Nunito Sans"/>
                <a:ea typeface="+mj-ea"/>
                <a:cs typeface="+mj-cs"/>
              </a:endParaRPr>
            </a:p>
          </p:txBody>
        </p:sp>
        <p:cxnSp>
          <p:nvCxnSpPr>
            <p:cNvPr id="3" name="Přímá spojnice 2">
              <a:extLst>
                <a:ext uri="{FF2B5EF4-FFF2-40B4-BE49-F238E27FC236}">
                  <a16:creationId xmlns:a16="http://schemas.microsoft.com/office/drawing/2014/main" id="{9C14BB81-ED82-FEE0-3A61-05299752E0A0}"/>
                </a:ext>
              </a:extLst>
            </p:cNvPr>
            <p:cNvCxnSpPr>
              <a:cxnSpLocks/>
            </p:cNvCxnSpPr>
            <p:nvPr/>
          </p:nvCxnSpPr>
          <p:spPr>
            <a:xfrm>
              <a:off x="4526050" y="3645716"/>
              <a:ext cx="3139900" cy="0"/>
            </a:xfrm>
            <a:prstGeom prst="line">
              <a:avLst/>
            </a:prstGeom>
            <a:ln w="12700" cap="rnd">
              <a:solidFill>
                <a:schemeClr val="bg1"/>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6973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par>
                                <p:cTn id="8" presetID="6" presetClass="emph" presetSubtype="0" fill="hold" nodeType="withEffect">
                                  <p:stCondLst>
                                    <p:cond delay="0"/>
                                  </p:stCondLst>
                                  <p:childTnLst>
                                    <p:animScale>
                                      <p:cBhvr>
                                        <p:cTn id="9" dur="10" fill="hold"/>
                                        <p:tgtEl>
                                          <p:spTgt spid="88"/>
                                        </p:tgtEl>
                                      </p:cBhvr>
                                      <p:by x="125000" y="125000"/>
                                    </p:animScale>
                                  </p:childTnLst>
                                </p:cTn>
                              </p:par>
                              <p:par>
                                <p:cTn id="10" presetID="6" presetClass="emph" presetSubtype="0" decel="100000" fill="hold" nodeType="withEffect">
                                  <p:stCondLst>
                                    <p:cond delay="0"/>
                                  </p:stCondLst>
                                  <p:childTnLst>
                                    <p:animScale>
                                      <p:cBhvr>
                                        <p:cTn id="11" dur="750" fill="hold"/>
                                        <p:tgtEl>
                                          <p:spTgt spid="88"/>
                                        </p:tgtEl>
                                      </p:cBhvr>
                                      <p:by x="80000" y="80000"/>
                                    </p:animScale>
                                  </p:childTnLst>
                                </p:cTn>
                              </p:par>
                              <p:par>
                                <p:cTn id="12" presetID="10" presetClass="entr" presetSubtype="0" fill="hold" nodeType="withEffect">
                                  <p:stCondLst>
                                    <p:cond delay="1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childTnLst>
                                </p:cTn>
                              </p:par>
                              <p:par>
                                <p:cTn id="15" presetID="6" presetClass="emph" presetSubtype="0" fill="hold" nodeType="withEffect">
                                  <p:stCondLst>
                                    <p:cond delay="150"/>
                                  </p:stCondLst>
                                  <p:childTnLst>
                                    <p:animScale>
                                      <p:cBhvr>
                                        <p:cTn id="16" dur="10" fill="hold"/>
                                        <p:tgtEl>
                                          <p:spTgt spid="51"/>
                                        </p:tgtEl>
                                      </p:cBhvr>
                                      <p:by x="125000" y="125000"/>
                                    </p:animScale>
                                  </p:childTnLst>
                                </p:cTn>
                              </p:par>
                              <p:par>
                                <p:cTn id="17" presetID="6" presetClass="emph" presetSubtype="0" decel="100000" fill="hold" nodeType="withEffect">
                                  <p:stCondLst>
                                    <p:cond delay="150"/>
                                  </p:stCondLst>
                                  <p:childTnLst>
                                    <p:animScale>
                                      <p:cBhvr>
                                        <p:cTn id="18" dur="750" fill="hold"/>
                                        <p:tgtEl>
                                          <p:spTgt spid="51"/>
                                        </p:tgtEl>
                                      </p:cBhvr>
                                      <p:by x="80000" y="80000"/>
                                    </p:animScale>
                                  </p:childTnLst>
                                </p:cTn>
                              </p:par>
                              <p:par>
                                <p:cTn id="19" presetID="10" presetClass="entr" presetSubtype="0" fill="hold" nodeType="withEffect">
                                  <p:stCondLst>
                                    <p:cond delay="300"/>
                                  </p:stCondLst>
                                  <p:childTnLst>
                                    <p:set>
                                      <p:cBhvr>
                                        <p:cTn id="20" dur="1" fill="hold">
                                          <p:stCondLst>
                                            <p:cond delay="0"/>
                                          </p:stCondLst>
                                        </p:cTn>
                                        <p:tgtEl>
                                          <p:spTgt spid="87"/>
                                        </p:tgtEl>
                                        <p:attrNameLst>
                                          <p:attrName>style.visibility</p:attrName>
                                        </p:attrNameLst>
                                      </p:cBhvr>
                                      <p:to>
                                        <p:strVal val="visible"/>
                                      </p:to>
                                    </p:set>
                                    <p:animEffect transition="in" filter="fade">
                                      <p:cBhvr>
                                        <p:cTn id="21" dur="500"/>
                                        <p:tgtEl>
                                          <p:spTgt spid="87"/>
                                        </p:tgtEl>
                                      </p:cBhvr>
                                    </p:animEffect>
                                  </p:childTnLst>
                                </p:cTn>
                              </p:par>
                              <p:par>
                                <p:cTn id="22" presetID="6" presetClass="emph" presetSubtype="0" fill="hold" nodeType="withEffect">
                                  <p:stCondLst>
                                    <p:cond delay="300"/>
                                  </p:stCondLst>
                                  <p:childTnLst>
                                    <p:animScale>
                                      <p:cBhvr>
                                        <p:cTn id="23" dur="10" fill="hold"/>
                                        <p:tgtEl>
                                          <p:spTgt spid="87"/>
                                        </p:tgtEl>
                                      </p:cBhvr>
                                      <p:by x="125000" y="125000"/>
                                    </p:animScale>
                                  </p:childTnLst>
                                </p:cTn>
                              </p:par>
                              <p:par>
                                <p:cTn id="24" presetID="6" presetClass="emph" presetSubtype="0" decel="100000" fill="hold" nodeType="withEffect">
                                  <p:stCondLst>
                                    <p:cond delay="300"/>
                                  </p:stCondLst>
                                  <p:childTnLst>
                                    <p:animScale>
                                      <p:cBhvr>
                                        <p:cTn id="25" dur="750" fill="hold"/>
                                        <p:tgtEl>
                                          <p:spTgt spid="87"/>
                                        </p:tgtEl>
                                      </p:cBhvr>
                                      <p:by x="80000" y="80000"/>
                                    </p:animScale>
                                  </p:childTnLst>
                                </p:cTn>
                              </p:par>
                              <p:par>
                                <p:cTn id="26" presetID="10" presetClass="entr" presetSubtype="0" fill="hold" grpId="0" nodeType="withEffect">
                                  <p:stCondLst>
                                    <p:cond delay="60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250"/>
                                        <p:tgtEl>
                                          <p:spTgt spid="38"/>
                                        </p:tgtEl>
                                      </p:cBhvr>
                                    </p:animEffect>
                                  </p:childTnLst>
                                </p:cTn>
                              </p:par>
                              <p:par>
                                <p:cTn id="29" presetID="42" presetClass="path" presetSubtype="0" decel="100000" fill="hold" grpId="1" nodeType="withEffect">
                                  <p:stCondLst>
                                    <p:cond delay="600"/>
                                  </p:stCondLst>
                                  <p:childTnLst>
                                    <p:animMotion origin="layout" path="M -0.01719 -0.00023 L -1.25E-6 7.40741E-7 " pathEditMode="relative" rAng="0" ptsTypes="AA">
                                      <p:cBhvr>
                                        <p:cTn id="30" dur="600" fill="hold"/>
                                        <p:tgtEl>
                                          <p:spTgt spid="38"/>
                                        </p:tgtEl>
                                        <p:attrNameLst>
                                          <p:attrName>ppt_x</p:attrName>
                                          <p:attrName>ppt_y</p:attrName>
                                        </p:attrNameLst>
                                      </p:cBhvr>
                                      <p:rCtr x="859" y="0"/>
                                    </p:animMotion>
                                  </p:childTnLst>
                                </p:cTn>
                              </p:par>
                              <p:par>
                                <p:cTn id="31" presetID="10" presetClass="entr" presetSubtype="0" fill="hold" nodeType="withEffect">
                                  <p:stCondLst>
                                    <p:cond delay="90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500"/>
                                        <p:tgtEl>
                                          <p:spTgt spid="81"/>
                                        </p:tgtEl>
                                      </p:cBhvr>
                                    </p:animEffect>
                                  </p:childTnLst>
                                </p:cTn>
                              </p:par>
                              <p:par>
                                <p:cTn id="34" presetID="6" presetClass="emph" presetSubtype="0" fill="hold" nodeType="withEffect">
                                  <p:stCondLst>
                                    <p:cond delay="900"/>
                                  </p:stCondLst>
                                  <p:childTnLst>
                                    <p:animScale>
                                      <p:cBhvr>
                                        <p:cTn id="35" dur="10" fill="hold"/>
                                        <p:tgtEl>
                                          <p:spTgt spid="81"/>
                                        </p:tgtEl>
                                      </p:cBhvr>
                                      <p:by x="125000" y="125000"/>
                                    </p:animScale>
                                  </p:childTnLst>
                                </p:cTn>
                              </p:par>
                              <p:par>
                                <p:cTn id="36" presetID="6" presetClass="emph" presetSubtype="0" decel="100000" fill="hold" nodeType="withEffect">
                                  <p:stCondLst>
                                    <p:cond delay="900"/>
                                  </p:stCondLst>
                                  <p:childTnLst>
                                    <p:animScale>
                                      <p:cBhvr>
                                        <p:cTn id="37" dur="750" fill="hold"/>
                                        <p:tgtEl>
                                          <p:spTgt spid="81"/>
                                        </p:tgtEl>
                                      </p:cBhvr>
                                      <p:by x="80000" y="80000"/>
                                    </p:animScale>
                                  </p:childTnLst>
                                </p:cTn>
                              </p:par>
                              <p:par>
                                <p:cTn id="38" presetID="10" presetClass="entr" presetSubtype="0" fill="hold" grpId="0" nodeType="withEffect">
                                  <p:stCondLst>
                                    <p:cond delay="120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250"/>
                                        <p:tgtEl>
                                          <p:spTgt spid="53"/>
                                        </p:tgtEl>
                                      </p:cBhvr>
                                    </p:animEffect>
                                  </p:childTnLst>
                                </p:cTn>
                              </p:par>
                              <p:par>
                                <p:cTn id="41" presetID="42" presetClass="path" presetSubtype="0" decel="100000" fill="hold" grpId="1" nodeType="withEffect">
                                  <p:stCondLst>
                                    <p:cond delay="1200"/>
                                  </p:stCondLst>
                                  <p:childTnLst>
                                    <p:animMotion origin="layout" path="M -0.01719 -0.00023 L -4.16667E-7 -3.7037E-7 " pathEditMode="relative" rAng="0" ptsTypes="AA">
                                      <p:cBhvr>
                                        <p:cTn id="42" dur="600" fill="hold"/>
                                        <p:tgtEl>
                                          <p:spTgt spid="53"/>
                                        </p:tgtEl>
                                        <p:attrNameLst>
                                          <p:attrName>ppt_x</p:attrName>
                                          <p:attrName>ppt_y</p:attrName>
                                        </p:attrNameLst>
                                      </p:cBhvr>
                                      <p:rCtr x="859" y="0"/>
                                    </p:animMotion>
                                  </p:childTnLst>
                                </p:cTn>
                              </p:par>
                              <p:par>
                                <p:cTn id="43" presetID="10" presetClass="entr" presetSubtype="0" fill="hold" nodeType="withEffect">
                                  <p:stCondLst>
                                    <p:cond delay="150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500"/>
                                        <p:tgtEl>
                                          <p:spTgt spid="82"/>
                                        </p:tgtEl>
                                      </p:cBhvr>
                                    </p:animEffect>
                                  </p:childTnLst>
                                </p:cTn>
                              </p:par>
                              <p:par>
                                <p:cTn id="46" presetID="6" presetClass="emph" presetSubtype="0" fill="hold" nodeType="withEffect">
                                  <p:stCondLst>
                                    <p:cond delay="1500"/>
                                  </p:stCondLst>
                                  <p:childTnLst>
                                    <p:animScale>
                                      <p:cBhvr>
                                        <p:cTn id="47" dur="10" fill="hold"/>
                                        <p:tgtEl>
                                          <p:spTgt spid="82"/>
                                        </p:tgtEl>
                                      </p:cBhvr>
                                      <p:by x="125000" y="125000"/>
                                    </p:animScale>
                                  </p:childTnLst>
                                </p:cTn>
                              </p:par>
                              <p:par>
                                <p:cTn id="48" presetID="6" presetClass="emph" presetSubtype="0" decel="100000" fill="hold" nodeType="withEffect">
                                  <p:stCondLst>
                                    <p:cond delay="1500"/>
                                  </p:stCondLst>
                                  <p:childTnLst>
                                    <p:animScale>
                                      <p:cBhvr>
                                        <p:cTn id="49" dur="750" fill="hold"/>
                                        <p:tgtEl>
                                          <p:spTgt spid="82"/>
                                        </p:tgtEl>
                                      </p:cBhvr>
                                      <p:by x="80000" y="80000"/>
                                    </p:animScale>
                                  </p:childTnLst>
                                </p:cTn>
                              </p:par>
                              <p:par>
                                <p:cTn id="50" presetID="10" presetClass="entr" presetSubtype="0" fill="hold" grpId="0" nodeType="withEffect">
                                  <p:stCondLst>
                                    <p:cond delay="180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250"/>
                                        <p:tgtEl>
                                          <p:spTgt spid="54"/>
                                        </p:tgtEl>
                                      </p:cBhvr>
                                    </p:animEffect>
                                  </p:childTnLst>
                                </p:cTn>
                              </p:par>
                              <p:par>
                                <p:cTn id="53" presetID="42" presetClass="path" presetSubtype="0" decel="100000" fill="hold" grpId="1" nodeType="withEffect">
                                  <p:stCondLst>
                                    <p:cond delay="1800"/>
                                  </p:stCondLst>
                                  <p:childTnLst>
                                    <p:animMotion origin="layout" path="M -0.01719 -0.00023 L -2.08333E-6 -2.22222E-6 " pathEditMode="relative" rAng="0" ptsTypes="AA">
                                      <p:cBhvr>
                                        <p:cTn id="54" dur="600" fill="hold"/>
                                        <p:tgtEl>
                                          <p:spTgt spid="54"/>
                                        </p:tgtEl>
                                        <p:attrNameLst>
                                          <p:attrName>ppt_x</p:attrName>
                                          <p:attrName>ppt_y</p:attrName>
                                        </p:attrNameLst>
                                      </p:cBhvr>
                                      <p:rCtr x="859" y="0"/>
                                    </p:animMotion>
                                  </p:childTnLst>
                                </p:cTn>
                              </p:par>
                              <p:par>
                                <p:cTn id="55" presetID="10" presetClass="entr" presetSubtype="0" fill="hold" nodeType="withEffect">
                                  <p:stCondLst>
                                    <p:cond delay="2100"/>
                                  </p:stCondLst>
                                  <p:childTnLst>
                                    <p:set>
                                      <p:cBhvr>
                                        <p:cTn id="56" dur="1" fill="hold">
                                          <p:stCondLst>
                                            <p:cond delay="0"/>
                                          </p:stCondLst>
                                        </p:cTn>
                                        <p:tgtEl>
                                          <p:spTgt spid="83"/>
                                        </p:tgtEl>
                                        <p:attrNameLst>
                                          <p:attrName>style.visibility</p:attrName>
                                        </p:attrNameLst>
                                      </p:cBhvr>
                                      <p:to>
                                        <p:strVal val="visible"/>
                                      </p:to>
                                    </p:set>
                                    <p:animEffect transition="in" filter="fade">
                                      <p:cBhvr>
                                        <p:cTn id="57" dur="500"/>
                                        <p:tgtEl>
                                          <p:spTgt spid="83"/>
                                        </p:tgtEl>
                                      </p:cBhvr>
                                    </p:animEffect>
                                  </p:childTnLst>
                                </p:cTn>
                              </p:par>
                              <p:par>
                                <p:cTn id="58" presetID="6" presetClass="emph" presetSubtype="0" fill="hold" nodeType="withEffect">
                                  <p:stCondLst>
                                    <p:cond delay="2100"/>
                                  </p:stCondLst>
                                  <p:childTnLst>
                                    <p:animScale>
                                      <p:cBhvr>
                                        <p:cTn id="59" dur="10" fill="hold"/>
                                        <p:tgtEl>
                                          <p:spTgt spid="83"/>
                                        </p:tgtEl>
                                      </p:cBhvr>
                                      <p:by x="125000" y="125000"/>
                                    </p:animScale>
                                  </p:childTnLst>
                                </p:cTn>
                              </p:par>
                              <p:par>
                                <p:cTn id="60" presetID="6" presetClass="emph" presetSubtype="0" decel="100000" fill="hold" nodeType="withEffect">
                                  <p:stCondLst>
                                    <p:cond delay="2100"/>
                                  </p:stCondLst>
                                  <p:childTnLst>
                                    <p:animScale>
                                      <p:cBhvr>
                                        <p:cTn id="61" dur="750" fill="hold"/>
                                        <p:tgtEl>
                                          <p:spTgt spid="83"/>
                                        </p:tgtEl>
                                      </p:cBhvr>
                                      <p:by x="80000" y="80000"/>
                                    </p:animScale>
                                  </p:childTnLst>
                                </p:cTn>
                              </p:par>
                              <p:par>
                                <p:cTn id="62" presetID="10" presetClass="entr" presetSubtype="0" fill="hold" grpId="0" nodeType="withEffect">
                                  <p:stCondLst>
                                    <p:cond delay="240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250"/>
                                        <p:tgtEl>
                                          <p:spTgt spid="55"/>
                                        </p:tgtEl>
                                      </p:cBhvr>
                                    </p:animEffect>
                                  </p:childTnLst>
                                </p:cTn>
                              </p:par>
                              <p:par>
                                <p:cTn id="65" presetID="42" presetClass="path" presetSubtype="0" decel="100000" fill="hold" grpId="1" nodeType="withEffect">
                                  <p:stCondLst>
                                    <p:cond delay="2400"/>
                                  </p:stCondLst>
                                  <p:childTnLst>
                                    <p:animMotion origin="layout" path="M -0.01719 -0.00023 L 8.33333E-7 0 " pathEditMode="relative" rAng="0" ptsTypes="AA">
                                      <p:cBhvr>
                                        <p:cTn id="66" dur="600" fill="hold"/>
                                        <p:tgtEl>
                                          <p:spTgt spid="55"/>
                                        </p:tgtEl>
                                        <p:attrNameLst>
                                          <p:attrName>ppt_x</p:attrName>
                                          <p:attrName>ppt_y</p:attrName>
                                        </p:attrNameLst>
                                      </p:cBhvr>
                                      <p:rCtr x="859" y="0"/>
                                    </p:animMotion>
                                  </p:childTnLst>
                                </p:cTn>
                              </p:par>
                              <p:par>
                                <p:cTn id="67" presetID="10" presetClass="entr" presetSubtype="0" fill="hold" nodeType="withEffect">
                                  <p:stCondLst>
                                    <p:cond delay="270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6" presetClass="emph" presetSubtype="0" fill="hold" nodeType="withEffect">
                                  <p:stCondLst>
                                    <p:cond delay="2700"/>
                                  </p:stCondLst>
                                  <p:childTnLst>
                                    <p:animScale>
                                      <p:cBhvr>
                                        <p:cTn id="71" dur="10" fill="hold"/>
                                        <p:tgtEl>
                                          <p:spTgt spid="84"/>
                                        </p:tgtEl>
                                      </p:cBhvr>
                                      <p:by x="125000" y="125000"/>
                                    </p:animScale>
                                  </p:childTnLst>
                                </p:cTn>
                              </p:par>
                              <p:par>
                                <p:cTn id="72" presetID="6" presetClass="emph" presetSubtype="0" decel="100000" fill="hold" nodeType="withEffect">
                                  <p:stCondLst>
                                    <p:cond delay="2700"/>
                                  </p:stCondLst>
                                  <p:childTnLst>
                                    <p:animScale>
                                      <p:cBhvr>
                                        <p:cTn id="73" dur="750" fill="hold"/>
                                        <p:tgtEl>
                                          <p:spTgt spid="84"/>
                                        </p:tgtEl>
                                      </p:cBhvr>
                                      <p:by x="80000" y="80000"/>
                                    </p:animScale>
                                  </p:childTnLst>
                                </p:cTn>
                              </p:par>
                              <p:par>
                                <p:cTn id="74" presetID="10" presetClass="entr" presetSubtype="0" fill="hold" grpId="0" nodeType="withEffect">
                                  <p:stCondLst>
                                    <p:cond delay="300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250"/>
                                        <p:tgtEl>
                                          <p:spTgt spid="56"/>
                                        </p:tgtEl>
                                      </p:cBhvr>
                                    </p:animEffect>
                                  </p:childTnLst>
                                </p:cTn>
                              </p:par>
                              <p:par>
                                <p:cTn id="77" presetID="42" presetClass="path" presetSubtype="0" decel="100000" fill="hold" grpId="1" nodeType="withEffect">
                                  <p:stCondLst>
                                    <p:cond delay="3000"/>
                                  </p:stCondLst>
                                  <p:childTnLst>
                                    <p:animMotion origin="layout" path="M 0.01666 -0.00047 L 3.33333E-6 3.7037E-6 " pathEditMode="relative" rAng="0" ptsTypes="AA">
                                      <p:cBhvr>
                                        <p:cTn id="78" dur="600" fill="hold"/>
                                        <p:tgtEl>
                                          <p:spTgt spid="56"/>
                                        </p:tgtEl>
                                        <p:attrNameLst>
                                          <p:attrName>ppt_x</p:attrName>
                                          <p:attrName>ppt_y</p:attrName>
                                        </p:attrNameLst>
                                      </p:cBhvr>
                                      <p:rCtr x="-833" y="23"/>
                                    </p:animMotion>
                                  </p:childTnLst>
                                </p:cTn>
                              </p:par>
                              <p:par>
                                <p:cTn id="79" presetID="10" presetClass="entr" presetSubtype="0" fill="hold" nodeType="withEffect">
                                  <p:stCondLst>
                                    <p:cond delay="3300"/>
                                  </p:stCondLst>
                                  <p:childTnLst>
                                    <p:set>
                                      <p:cBhvr>
                                        <p:cTn id="80" dur="1" fill="hold">
                                          <p:stCondLst>
                                            <p:cond delay="0"/>
                                          </p:stCondLst>
                                        </p:cTn>
                                        <p:tgtEl>
                                          <p:spTgt spid="85"/>
                                        </p:tgtEl>
                                        <p:attrNameLst>
                                          <p:attrName>style.visibility</p:attrName>
                                        </p:attrNameLst>
                                      </p:cBhvr>
                                      <p:to>
                                        <p:strVal val="visible"/>
                                      </p:to>
                                    </p:set>
                                    <p:animEffect transition="in" filter="fade">
                                      <p:cBhvr>
                                        <p:cTn id="81" dur="500"/>
                                        <p:tgtEl>
                                          <p:spTgt spid="85"/>
                                        </p:tgtEl>
                                      </p:cBhvr>
                                    </p:animEffect>
                                  </p:childTnLst>
                                </p:cTn>
                              </p:par>
                              <p:par>
                                <p:cTn id="82" presetID="6" presetClass="emph" presetSubtype="0" fill="hold" nodeType="withEffect">
                                  <p:stCondLst>
                                    <p:cond delay="3300"/>
                                  </p:stCondLst>
                                  <p:childTnLst>
                                    <p:animScale>
                                      <p:cBhvr>
                                        <p:cTn id="83" dur="10" fill="hold"/>
                                        <p:tgtEl>
                                          <p:spTgt spid="85"/>
                                        </p:tgtEl>
                                      </p:cBhvr>
                                      <p:by x="125000" y="125000"/>
                                    </p:animScale>
                                  </p:childTnLst>
                                </p:cTn>
                              </p:par>
                              <p:par>
                                <p:cTn id="84" presetID="6" presetClass="emph" presetSubtype="0" decel="100000" fill="hold" nodeType="withEffect">
                                  <p:stCondLst>
                                    <p:cond delay="3300"/>
                                  </p:stCondLst>
                                  <p:childTnLst>
                                    <p:animScale>
                                      <p:cBhvr>
                                        <p:cTn id="85" dur="750" fill="hold"/>
                                        <p:tgtEl>
                                          <p:spTgt spid="85"/>
                                        </p:tgtEl>
                                      </p:cBhvr>
                                      <p:by x="80000" y="80000"/>
                                    </p:animScale>
                                  </p:childTnLst>
                                </p:cTn>
                              </p:par>
                              <p:par>
                                <p:cTn id="86" presetID="10" presetClass="entr" presetSubtype="0" fill="hold" grpId="0" nodeType="withEffect">
                                  <p:stCondLst>
                                    <p:cond delay="360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250"/>
                                        <p:tgtEl>
                                          <p:spTgt spid="47"/>
                                        </p:tgtEl>
                                      </p:cBhvr>
                                    </p:animEffect>
                                  </p:childTnLst>
                                </p:cTn>
                              </p:par>
                              <p:par>
                                <p:cTn id="89" presetID="42" presetClass="path" presetSubtype="0" decel="100000" fill="hold" grpId="1" nodeType="withEffect">
                                  <p:stCondLst>
                                    <p:cond delay="3600"/>
                                  </p:stCondLst>
                                  <p:childTnLst>
                                    <p:animMotion origin="layout" path="M 0.01667 -0.00046 L -1.25E-6 7.40741E-7 " pathEditMode="relative" rAng="0" ptsTypes="AA">
                                      <p:cBhvr>
                                        <p:cTn id="90" dur="600" fill="hold"/>
                                        <p:tgtEl>
                                          <p:spTgt spid="47"/>
                                        </p:tgtEl>
                                        <p:attrNameLst>
                                          <p:attrName>ppt_x</p:attrName>
                                          <p:attrName>ppt_y</p:attrName>
                                        </p:attrNameLst>
                                      </p:cBhvr>
                                      <p:rCtr x="-833" y="23"/>
                                    </p:animMotion>
                                  </p:childTnLst>
                                </p:cTn>
                              </p:par>
                              <p:par>
                                <p:cTn id="91" presetID="10" presetClass="entr" presetSubtype="0" fill="hold" nodeType="withEffect">
                                  <p:stCondLst>
                                    <p:cond delay="3900"/>
                                  </p:stCondLst>
                                  <p:childTnLst>
                                    <p:set>
                                      <p:cBhvr>
                                        <p:cTn id="92" dur="1" fill="hold">
                                          <p:stCondLst>
                                            <p:cond delay="0"/>
                                          </p:stCondLst>
                                        </p:cTn>
                                        <p:tgtEl>
                                          <p:spTgt spid="86"/>
                                        </p:tgtEl>
                                        <p:attrNameLst>
                                          <p:attrName>style.visibility</p:attrName>
                                        </p:attrNameLst>
                                      </p:cBhvr>
                                      <p:to>
                                        <p:strVal val="visible"/>
                                      </p:to>
                                    </p:set>
                                    <p:animEffect transition="in" filter="fade">
                                      <p:cBhvr>
                                        <p:cTn id="93" dur="500"/>
                                        <p:tgtEl>
                                          <p:spTgt spid="86"/>
                                        </p:tgtEl>
                                      </p:cBhvr>
                                    </p:animEffect>
                                  </p:childTnLst>
                                </p:cTn>
                              </p:par>
                              <p:par>
                                <p:cTn id="94" presetID="6" presetClass="emph" presetSubtype="0" fill="hold" nodeType="withEffect">
                                  <p:stCondLst>
                                    <p:cond delay="3900"/>
                                  </p:stCondLst>
                                  <p:childTnLst>
                                    <p:animScale>
                                      <p:cBhvr>
                                        <p:cTn id="95" dur="10" fill="hold"/>
                                        <p:tgtEl>
                                          <p:spTgt spid="86"/>
                                        </p:tgtEl>
                                      </p:cBhvr>
                                      <p:by x="125000" y="125000"/>
                                    </p:animScale>
                                  </p:childTnLst>
                                </p:cTn>
                              </p:par>
                              <p:par>
                                <p:cTn id="96" presetID="6" presetClass="emph" presetSubtype="0" decel="100000" fill="hold" nodeType="withEffect">
                                  <p:stCondLst>
                                    <p:cond delay="3900"/>
                                  </p:stCondLst>
                                  <p:childTnLst>
                                    <p:animScale>
                                      <p:cBhvr>
                                        <p:cTn id="97" dur="750" fill="hold"/>
                                        <p:tgtEl>
                                          <p:spTgt spid="86"/>
                                        </p:tgtEl>
                                      </p:cBhvr>
                                      <p:by x="80000" y="80000"/>
                                    </p:animScale>
                                  </p:childTnLst>
                                </p:cTn>
                              </p:par>
                              <p:par>
                                <p:cTn id="98" presetID="10" presetClass="entr" presetSubtype="0" fill="hold" grpId="0" nodeType="withEffect">
                                  <p:stCondLst>
                                    <p:cond delay="4200"/>
                                  </p:stCondLst>
                                  <p:childTnLst>
                                    <p:set>
                                      <p:cBhvr>
                                        <p:cTn id="99" dur="1" fill="hold">
                                          <p:stCondLst>
                                            <p:cond delay="0"/>
                                          </p:stCondLst>
                                        </p:cTn>
                                        <p:tgtEl>
                                          <p:spTgt spid="28"/>
                                        </p:tgtEl>
                                        <p:attrNameLst>
                                          <p:attrName>style.visibility</p:attrName>
                                        </p:attrNameLst>
                                      </p:cBhvr>
                                      <p:to>
                                        <p:strVal val="visible"/>
                                      </p:to>
                                    </p:set>
                                    <p:animEffect transition="in" filter="fade">
                                      <p:cBhvr>
                                        <p:cTn id="100" dur="250"/>
                                        <p:tgtEl>
                                          <p:spTgt spid="28"/>
                                        </p:tgtEl>
                                      </p:cBhvr>
                                    </p:animEffect>
                                  </p:childTnLst>
                                </p:cTn>
                              </p:par>
                              <p:par>
                                <p:cTn id="101" presetID="42" presetClass="path" presetSubtype="0" decel="100000" fill="hold" grpId="1" nodeType="withEffect">
                                  <p:stCondLst>
                                    <p:cond delay="4200"/>
                                  </p:stCondLst>
                                  <p:childTnLst>
                                    <p:animMotion origin="layout" path="M 0.01667 -0.00046 L 1.45833E-6 -3.7037E-7 " pathEditMode="relative" rAng="0" ptsTypes="AA">
                                      <p:cBhvr>
                                        <p:cTn id="102" dur="600" fill="hold"/>
                                        <p:tgtEl>
                                          <p:spTgt spid="28"/>
                                        </p:tgtEl>
                                        <p:attrNameLst>
                                          <p:attrName>ppt_x</p:attrName>
                                          <p:attrName>ppt_y</p:attrName>
                                        </p:attrNameLst>
                                      </p:cBhvr>
                                      <p:rCtr x="-83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8" grpId="1"/>
      <p:bldP spid="38" grpId="0"/>
      <p:bldP spid="38" grpId="1"/>
      <p:bldP spid="47" grpId="0"/>
      <p:bldP spid="47" grpId="1"/>
      <p:bldP spid="53" grpId="0"/>
      <p:bldP spid="53" grpId="1"/>
      <p:bldP spid="54" grpId="0"/>
      <p:bldP spid="54" grpId="1"/>
      <p:bldP spid="55" grpId="0"/>
      <p:bldP spid="55" grpId="1"/>
      <p:bldP spid="56" grpId="0"/>
      <p:bldP spid="5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Volný tvar: obrazec 25">
            <a:extLst>
              <a:ext uri="{FF2B5EF4-FFF2-40B4-BE49-F238E27FC236}">
                <a16:creationId xmlns:a16="http://schemas.microsoft.com/office/drawing/2014/main" id="{D65FA0AC-9DB7-9A76-1A0F-0DDC517582BE}"/>
              </a:ext>
            </a:extLst>
          </p:cNvPr>
          <p:cNvSpPr/>
          <p:nvPr/>
        </p:nvSpPr>
        <p:spPr>
          <a:xfrm>
            <a:off x="-1587086" y="651132"/>
            <a:ext cx="7029450" cy="5387974"/>
          </a:xfrm>
          <a:custGeom>
            <a:avLst/>
            <a:gdLst>
              <a:gd name="connsiteX0" fmla="*/ 535781 w 8102601"/>
              <a:gd name="connsiteY0" fmla="*/ 0 h 5251249"/>
              <a:gd name="connsiteX1" fmla="*/ 7155577 w 8102601"/>
              <a:gd name="connsiteY1" fmla="*/ 0 h 5251249"/>
              <a:gd name="connsiteX2" fmla="*/ 7300717 w 8102601"/>
              <a:gd name="connsiteY2" fmla="*/ 112013 h 5251249"/>
              <a:gd name="connsiteX3" fmla="*/ 7300453 w 8102601"/>
              <a:gd name="connsiteY3" fmla="*/ 112013 h 5251249"/>
              <a:gd name="connsiteX4" fmla="*/ 8067366 w 8102601"/>
              <a:gd name="connsiteY4" fmla="*/ 2408143 h 5251249"/>
              <a:gd name="connsiteX5" fmla="*/ 8067366 w 8102601"/>
              <a:gd name="connsiteY5" fmla="*/ 2843104 h 5251249"/>
              <a:gd name="connsiteX6" fmla="*/ 7300453 w 8102601"/>
              <a:gd name="connsiteY6" fmla="*/ 5139234 h 5251249"/>
              <a:gd name="connsiteX7" fmla="*/ 7155313 w 8102601"/>
              <a:gd name="connsiteY7" fmla="*/ 5251249 h 5251249"/>
              <a:gd name="connsiteX8" fmla="*/ 535519 w 8102601"/>
              <a:gd name="connsiteY8" fmla="*/ 5251249 h 5251249"/>
              <a:gd name="connsiteX9" fmla="*/ 528573 w 8102601"/>
              <a:gd name="connsiteY9" fmla="*/ 5250291 h 5251249"/>
              <a:gd name="connsiteX10" fmla="*/ 0 w 8102601"/>
              <a:gd name="connsiteY10" fmla="*/ 5250291 h 5251249"/>
              <a:gd name="connsiteX11" fmla="*/ 0 w 8102601"/>
              <a:gd name="connsiteY11" fmla="*/ 955 h 5251249"/>
              <a:gd name="connsiteX12" fmla="*/ 528841 w 8102601"/>
              <a:gd name="connsiteY12" fmla="*/ 955 h 5251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02601" h="5251249">
                <a:moveTo>
                  <a:pt x="535781" y="0"/>
                </a:moveTo>
                <a:lnTo>
                  <a:pt x="7155577" y="0"/>
                </a:lnTo>
                <a:cubicBezTo>
                  <a:pt x="7220402" y="0"/>
                  <a:pt x="7278144" y="44514"/>
                  <a:pt x="7300717" y="112013"/>
                </a:cubicBezTo>
                <a:lnTo>
                  <a:pt x="7300453" y="112013"/>
                </a:lnTo>
                <a:lnTo>
                  <a:pt x="8067366" y="2408143"/>
                </a:lnTo>
                <a:cubicBezTo>
                  <a:pt x="8114346" y="2548378"/>
                  <a:pt x="8114346" y="2702870"/>
                  <a:pt x="8067366" y="2843104"/>
                </a:cubicBezTo>
                <a:lnTo>
                  <a:pt x="7300453" y="5139234"/>
                </a:lnTo>
                <a:cubicBezTo>
                  <a:pt x="7277882" y="5206442"/>
                  <a:pt x="7220141" y="5251249"/>
                  <a:pt x="7155313" y="5251249"/>
                </a:cubicBezTo>
                <a:lnTo>
                  <a:pt x="535519" y="5251249"/>
                </a:lnTo>
                <a:lnTo>
                  <a:pt x="528573" y="5250291"/>
                </a:lnTo>
                <a:lnTo>
                  <a:pt x="0" y="5250291"/>
                </a:lnTo>
                <a:lnTo>
                  <a:pt x="0" y="955"/>
                </a:lnTo>
                <a:lnTo>
                  <a:pt x="528841" y="955"/>
                </a:lnTo>
                <a:close/>
              </a:path>
            </a:pathLst>
          </a:custGeom>
          <a:solidFill>
            <a:srgbClr val="D9ECF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22" name="Skupina 21">
            <a:extLst>
              <a:ext uri="{FF2B5EF4-FFF2-40B4-BE49-F238E27FC236}">
                <a16:creationId xmlns:a16="http://schemas.microsoft.com/office/drawing/2014/main" id="{2B7A6FF1-F987-84F2-BD09-12A4FB610AE4}"/>
              </a:ext>
            </a:extLst>
          </p:cNvPr>
          <p:cNvGrpSpPr/>
          <p:nvPr/>
        </p:nvGrpSpPr>
        <p:grpSpPr>
          <a:xfrm>
            <a:off x="992975" y="927168"/>
            <a:ext cx="2258199" cy="664622"/>
            <a:chOff x="992975" y="927168"/>
            <a:chExt cx="2258199" cy="664622"/>
          </a:xfrm>
        </p:grpSpPr>
        <p:sp>
          <p:nvSpPr>
            <p:cNvPr id="33" name="TextBox 493">
              <a:extLst>
                <a:ext uri="{FF2B5EF4-FFF2-40B4-BE49-F238E27FC236}">
                  <a16:creationId xmlns:a16="http://schemas.microsoft.com/office/drawing/2014/main" id="{43D375D1-152B-CA1E-A17E-9BDA5B503BA4}"/>
                </a:ext>
              </a:extLst>
            </p:cNvPr>
            <p:cNvSpPr txBox="1"/>
            <p:nvPr/>
          </p:nvSpPr>
          <p:spPr>
            <a:xfrm>
              <a:off x="1085390" y="951703"/>
              <a:ext cx="2165784" cy="615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0" i="0" u="none" strike="noStrike" kern="1200" cap="none" spc="-15" normalizeH="0" baseline="0" noProof="0">
                  <a:ln>
                    <a:noFill/>
                  </a:ln>
                  <a:solidFill>
                    <a:prstClr val="black"/>
                  </a:solidFill>
                  <a:effectLst/>
                  <a:uLnTx/>
                  <a:uFillTx/>
                  <a:latin typeface="Nunito Sans"/>
                  <a:ea typeface="+mn-ea"/>
                  <a:cs typeface="+mn-cs"/>
                </a:rPr>
                <a:t>Tematická zpráva, výroční zpráva</a:t>
              </a:r>
            </a:p>
          </p:txBody>
        </p:sp>
        <p:cxnSp>
          <p:nvCxnSpPr>
            <p:cNvPr id="43" name="Přímá spojnice 42">
              <a:extLst>
                <a:ext uri="{FF2B5EF4-FFF2-40B4-BE49-F238E27FC236}">
                  <a16:creationId xmlns:a16="http://schemas.microsoft.com/office/drawing/2014/main" id="{5CF18DC4-B4E2-CBA2-9E36-A1249BB7EE55}"/>
                </a:ext>
              </a:extLst>
            </p:cNvPr>
            <p:cNvCxnSpPr>
              <a:cxnSpLocks/>
            </p:cNvCxnSpPr>
            <p:nvPr/>
          </p:nvCxnSpPr>
          <p:spPr>
            <a:xfrm>
              <a:off x="992975" y="927168"/>
              <a:ext cx="0" cy="664622"/>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grpSp>
        <p:nvGrpSpPr>
          <p:cNvPr id="21" name="Skupina 20">
            <a:extLst>
              <a:ext uri="{FF2B5EF4-FFF2-40B4-BE49-F238E27FC236}">
                <a16:creationId xmlns:a16="http://schemas.microsoft.com/office/drawing/2014/main" id="{4E172CCD-17E8-B6E5-9774-5C77B1929765}"/>
              </a:ext>
            </a:extLst>
          </p:cNvPr>
          <p:cNvGrpSpPr/>
          <p:nvPr/>
        </p:nvGrpSpPr>
        <p:grpSpPr>
          <a:xfrm>
            <a:off x="992975" y="1894211"/>
            <a:ext cx="2053604" cy="664622"/>
            <a:chOff x="992975" y="1969173"/>
            <a:chExt cx="2053604" cy="664622"/>
          </a:xfrm>
        </p:grpSpPr>
        <p:sp>
          <p:nvSpPr>
            <p:cNvPr id="20" name="TextBox 493">
              <a:extLst>
                <a:ext uri="{FF2B5EF4-FFF2-40B4-BE49-F238E27FC236}">
                  <a16:creationId xmlns:a16="http://schemas.microsoft.com/office/drawing/2014/main" id="{2EF8DFE5-4FC7-41AF-A300-4FE60CCC383B}"/>
                </a:ext>
              </a:extLst>
            </p:cNvPr>
            <p:cNvSpPr txBox="1"/>
            <p:nvPr/>
          </p:nvSpPr>
          <p:spPr>
            <a:xfrm>
              <a:off x="1088140" y="1993707"/>
              <a:ext cx="1958439" cy="615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0" i="0" u="none" strike="noStrike" kern="1200" cap="none" spc="-15" normalizeH="0" baseline="0" noProof="0">
                  <a:ln>
                    <a:noFill/>
                  </a:ln>
                  <a:solidFill>
                    <a:prstClr val="black"/>
                  </a:solidFill>
                  <a:effectLst/>
                  <a:uLnTx/>
                  <a:uFillTx/>
                  <a:latin typeface="Nunito Sans"/>
                  <a:ea typeface="+mn-ea"/>
                  <a:cs typeface="+mn-cs"/>
                </a:rPr>
                <a:t>Podněty, </a:t>
              </a:r>
              <a:br>
                <a:rPr kumimoji="0" lang="cs-CZ" sz="2000" b="0" i="0" u="none" strike="noStrike" kern="1200" cap="none" spc="-15" normalizeH="0" baseline="0" noProof="0">
                  <a:ln>
                    <a:noFill/>
                  </a:ln>
                  <a:solidFill>
                    <a:prstClr val="black"/>
                  </a:solidFill>
                  <a:effectLst/>
                  <a:uLnTx/>
                  <a:uFillTx/>
                  <a:latin typeface="Nunito Sans"/>
                  <a:ea typeface="+mn-ea"/>
                  <a:cs typeface="+mn-cs"/>
                </a:rPr>
              </a:br>
              <a:r>
                <a:rPr kumimoji="0" lang="cs-CZ" sz="2000" b="0" i="0" u="none" strike="noStrike" kern="1200" cap="none" spc="-15" normalizeH="0" baseline="0" noProof="0">
                  <a:ln>
                    <a:noFill/>
                  </a:ln>
                  <a:solidFill>
                    <a:prstClr val="black"/>
                  </a:solidFill>
                  <a:effectLst/>
                  <a:uLnTx/>
                  <a:uFillTx/>
                  <a:latin typeface="Nunito Sans"/>
                  <a:ea typeface="+mn-ea"/>
                  <a:cs typeface="+mn-cs"/>
                </a:rPr>
                <a:t>stížnosti, petice</a:t>
              </a:r>
            </a:p>
          </p:txBody>
        </p:sp>
        <p:cxnSp>
          <p:nvCxnSpPr>
            <p:cNvPr id="28" name="Přímá spojnice 27">
              <a:extLst>
                <a:ext uri="{FF2B5EF4-FFF2-40B4-BE49-F238E27FC236}">
                  <a16:creationId xmlns:a16="http://schemas.microsoft.com/office/drawing/2014/main" id="{A99B4D02-A848-9F16-E5C2-5F41160F89A6}"/>
                </a:ext>
              </a:extLst>
            </p:cNvPr>
            <p:cNvCxnSpPr>
              <a:cxnSpLocks/>
            </p:cNvCxnSpPr>
            <p:nvPr/>
          </p:nvCxnSpPr>
          <p:spPr>
            <a:xfrm>
              <a:off x="992975" y="1969173"/>
              <a:ext cx="0" cy="664622"/>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grpSp>
        <p:nvGrpSpPr>
          <p:cNvPr id="19" name="Skupina 18">
            <a:extLst>
              <a:ext uri="{FF2B5EF4-FFF2-40B4-BE49-F238E27FC236}">
                <a16:creationId xmlns:a16="http://schemas.microsoft.com/office/drawing/2014/main" id="{30C27BC4-9BC7-C099-6A6D-A59A32B3A6EB}"/>
              </a:ext>
            </a:extLst>
          </p:cNvPr>
          <p:cNvGrpSpPr/>
          <p:nvPr/>
        </p:nvGrpSpPr>
        <p:grpSpPr>
          <a:xfrm>
            <a:off x="992975" y="2861254"/>
            <a:ext cx="3404852" cy="664622"/>
            <a:chOff x="992975" y="2947145"/>
            <a:chExt cx="3404852" cy="664622"/>
          </a:xfrm>
        </p:grpSpPr>
        <p:sp>
          <p:nvSpPr>
            <p:cNvPr id="34" name="TextBox 493">
              <a:extLst>
                <a:ext uri="{FF2B5EF4-FFF2-40B4-BE49-F238E27FC236}">
                  <a16:creationId xmlns:a16="http://schemas.microsoft.com/office/drawing/2014/main" id="{4499DDC6-9AE2-E5EB-23B5-C26F3046DF46}"/>
                </a:ext>
              </a:extLst>
            </p:cNvPr>
            <p:cNvSpPr txBox="1"/>
            <p:nvPr/>
          </p:nvSpPr>
          <p:spPr>
            <a:xfrm>
              <a:off x="1066689" y="2971679"/>
              <a:ext cx="3331138" cy="615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0" i="0" u="none" strike="noStrike" kern="1200" cap="none" spc="-15" normalizeH="0" baseline="0" noProof="0">
                  <a:ln>
                    <a:noFill/>
                  </a:ln>
                  <a:solidFill>
                    <a:prstClr val="black"/>
                  </a:solidFill>
                  <a:effectLst/>
                  <a:uLnTx/>
                  <a:uFillTx/>
                  <a:latin typeface="Nunito Sans"/>
                  <a:ea typeface="+mn-ea"/>
                  <a:cs typeface="+mn-cs"/>
                </a:rPr>
                <a:t>Mezinárodní šetření PISA, PIRLS, TIMSS, ICILS a TALIS</a:t>
              </a:r>
            </a:p>
          </p:txBody>
        </p:sp>
        <p:cxnSp>
          <p:nvCxnSpPr>
            <p:cNvPr id="29" name="Přímá spojnice 28">
              <a:extLst>
                <a:ext uri="{FF2B5EF4-FFF2-40B4-BE49-F238E27FC236}">
                  <a16:creationId xmlns:a16="http://schemas.microsoft.com/office/drawing/2014/main" id="{BC65B282-A950-4C15-39A6-377BBB7FB93B}"/>
                </a:ext>
              </a:extLst>
            </p:cNvPr>
            <p:cNvCxnSpPr>
              <a:cxnSpLocks/>
            </p:cNvCxnSpPr>
            <p:nvPr/>
          </p:nvCxnSpPr>
          <p:spPr>
            <a:xfrm>
              <a:off x="992975" y="2947145"/>
              <a:ext cx="0" cy="664622"/>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grpSp>
        <p:nvGrpSpPr>
          <p:cNvPr id="14" name="Skupina 13">
            <a:extLst>
              <a:ext uri="{FF2B5EF4-FFF2-40B4-BE49-F238E27FC236}">
                <a16:creationId xmlns:a16="http://schemas.microsoft.com/office/drawing/2014/main" id="{3D5BA8A1-4680-6191-EF6C-52030BDCEC43}"/>
              </a:ext>
            </a:extLst>
          </p:cNvPr>
          <p:cNvGrpSpPr/>
          <p:nvPr/>
        </p:nvGrpSpPr>
        <p:grpSpPr>
          <a:xfrm>
            <a:off x="992975" y="3828297"/>
            <a:ext cx="2365469" cy="664622"/>
            <a:chOff x="992975" y="3925117"/>
            <a:chExt cx="2365469" cy="664622"/>
          </a:xfrm>
        </p:grpSpPr>
        <p:sp>
          <p:nvSpPr>
            <p:cNvPr id="32" name="TextBox 493">
              <a:extLst>
                <a:ext uri="{FF2B5EF4-FFF2-40B4-BE49-F238E27FC236}">
                  <a16:creationId xmlns:a16="http://schemas.microsoft.com/office/drawing/2014/main" id="{6AD4E2BF-DAD8-36BA-CC4E-6E56728BCFE6}"/>
                </a:ext>
              </a:extLst>
            </p:cNvPr>
            <p:cNvSpPr txBox="1"/>
            <p:nvPr/>
          </p:nvSpPr>
          <p:spPr>
            <a:xfrm>
              <a:off x="1066689" y="3949651"/>
              <a:ext cx="2291755" cy="615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0" i="0" u="none" strike="noStrike" kern="1200" cap="none" spc="-15" normalizeH="0" baseline="0" noProof="0">
                  <a:ln>
                    <a:noFill/>
                  </a:ln>
                  <a:solidFill>
                    <a:prstClr val="black"/>
                  </a:solidFill>
                  <a:effectLst/>
                  <a:uLnTx/>
                  <a:uFillTx/>
                  <a:latin typeface="Nunito Sans"/>
                  <a:ea typeface="+mn-ea"/>
                  <a:cs typeface="+mn-cs"/>
                </a:rPr>
                <a:t>Ověřování výsledků vzdělávání</a:t>
              </a:r>
            </a:p>
          </p:txBody>
        </p:sp>
        <p:cxnSp>
          <p:nvCxnSpPr>
            <p:cNvPr id="30" name="Přímá spojnice 29">
              <a:extLst>
                <a:ext uri="{FF2B5EF4-FFF2-40B4-BE49-F238E27FC236}">
                  <a16:creationId xmlns:a16="http://schemas.microsoft.com/office/drawing/2014/main" id="{762CAB9E-B3ED-4F6A-F3A7-3CA418717565}"/>
                </a:ext>
              </a:extLst>
            </p:cNvPr>
            <p:cNvCxnSpPr>
              <a:cxnSpLocks/>
            </p:cNvCxnSpPr>
            <p:nvPr/>
          </p:nvCxnSpPr>
          <p:spPr>
            <a:xfrm>
              <a:off x="992975" y="3925117"/>
              <a:ext cx="0" cy="664622"/>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grpSp>
        <p:nvGrpSpPr>
          <p:cNvPr id="6" name="Skupina 5">
            <a:extLst>
              <a:ext uri="{FF2B5EF4-FFF2-40B4-BE49-F238E27FC236}">
                <a16:creationId xmlns:a16="http://schemas.microsoft.com/office/drawing/2014/main" id="{9E1F4040-2E0A-1D00-F89D-A89E9E892A26}"/>
              </a:ext>
            </a:extLst>
          </p:cNvPr>
          <p:cNvGrpSpPr/>
          <p:nvPr/>
        </p:nvGrpSpPr>
        <p:grpSpPr>
          <a:xfrm>
            <a:off x="992975" y="4795341"/>
            <a:ext cx="3074902" cy="1011443"/>
            <a:chOff x="992975" y="4795341"/>
            <a:chExt cx="3074902" cy="1011443"/>
          </a:xfrm>
        </p:grpSpPr>
        <p:sp>
          <p:nvSpPr>
            <p:cNvPr id="35" name="TextBox 493">
              <a:extLst>
                <a:ext uri="{FF2B5EF4-FFF2-40B4-BE49-F238E27FC236}">
                  <a16:creationId xmlns:a16="http://schemas.microsoft.com/office/drawing/2014/main" id="{6E3171B5-1472-41B1-E562-FCB2CF9780C8}"/>
                </a:ext>
              </a:extLst>
            </p:cNvPr>
            <p:cNvSpPr txBox="1"/>
            <p:nvPr/>
          </p:nvSpPr>
          <p:spPr>
            <a:xfrm>
              <a:off x="1085390" y="4839398"/>
              <a:ext cx="2982487" cy="923330"/>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0" i="0" u="none" strike="noStrike" kern="1200" cap="none" spc="-15" normalizeH="0" baseline="0" noProof="0">
                  <a:ln>
                    <a:noFill/>
                  </a:ln>
                  <a:solidFill>
                    <a:prstClr val="black"/>
                  </a:solidFill>
                  <a:effectLst/>
                  <a:uLnTx/>
                  <a:uFillTx/>
                  <a:latin typeface="Nunito Sans"/>
                  <a:ea typeface="+mn-ea"/>
                  <a:cs typeface="+mn-cs"/>
                </a:rPr>
                <a:t>Inspekční zpráva,</a:t>
              </a:r>
              <a:br>
                <a:rPr kumimoji="0" lang="cs-CZ" sz="2000" b="0" i="0" u="none" strike="noStrike" kern="1200" cap="none" spc="-15" normalizeH="0" baseline="0" noProof="0">
                  <a:ln>
                    <a:noFill/>
                  </a:ln>
                  <a:solidFill>
                    <a:prstClr val="black"/>
                  </a:solidFill>
                  <a:effectLst/>
                  <a:uLnTx/>
                  <a:uFillTx/>
                  <a:latin typeface="Nunito Sans"/>
                  <a:ea typeface="+mn-ea"/>
                  <a:cs typeface="+mn-cs"/>
                </a:rPr>
              </a:br>
              <a:r>
                <a:rPr kumimoji="0" lang="cs-CZ" sz="2000" b="0" i="0" u="none" strike="noStrike" kern="1200" cap="none" spc="-15" normalizeH="0" baseline="0" noProof="0">
                  <a:ln>
                    <a:noFill/>
                  </a:ln>
                  <a:solidFill>
                    <a:prstClr val="black"/>
                  </a:solidFill>
                  <a:effectLst/>
                  <a:uLnTx/>
                  <a:uFillTx/>
                  <a:latin typeface="Nunito Sans"/>
                  <a:ea typeface="+mn-ea"/>
                  <a:cs typeface="+mn-cs"/>
                </a:rPr>
                <a:t>protokol o kontrole, </a:t>
              </a:r>
              <a:br>
                <a:rPr kumimoji="0" lang="cs-CZ" sz="2000" b="0" i="0" u="none" strike="noStrike" kern="1200" cap="none" spc="-15" normalizeH="0" baseline="0" noProof="0">
                  <a:ln>
                    <a:noFill/>
                  </a:ln>
                  <a:solidFill>
                    <a:prstClr val="black"/>
                  </a:solidFill>
                  <a:effectLst/>
                  <a:uLnTx/>
                  <a:uFillTx/>
                  <a:latin typeface="Nunito Sans"/>
                  <a:ea typeface="+mn-ea"/>
                  <a:cs typeface="+mn-cs"/>
                </a:rPr>
              </a:br>
              <a:r>
                <a:rPr kumimoji="0" lang="cs-CZ" sz="2000" b="0" i="0" u="none" strike="noStrike" kern="1200" cap="none" spc="-15" normalizeH="0" baseline="0" noProof="0">
                  <a:ln>
                    <a:noFill/>
                  </a:ln>
                  <a:solidFill>
                    <a:prstClr val="black"/>
                  </a:solidFill>
                  <a:effectLst/>
                  <a:uLnTx/>
                  <a:uFillTx/>
                  <a:latin typeface="Nunito Sans"/>
                  <a:ea typeface="+mn-ea"/>
                  <a:cs typeface="+mn-cs"/>
                </a:rPr>
                <a:t>výsledek šetření stížnosti</a:t>
              </a:r>
            </a:p>
          </p:txBody>
        </p:sp>
        <p:cxnSp>
          <p:nvCxnSpPr>
            <p:cNvPr id="36" name="Přímá spojnice 35">
              <a:extLst>
                <a:ext uri="{FF2B5EF4-FFF2-40B4-BE49-F238E27FC236}">
                  <a16:creationId xmlns:a16="http://schemas.microsoft.com/office/drawing/2014/main" id="{5DC9A563-3486-68C7-EF00-6C8BE6031BCB}"/>
                </a:ext>
              </a:extLst>
            </p:cNvPr>
            <p:cNvCxnSpPr>
              <a:cxnSpLocks/>
            </p:cNvCxnSpPr>
            <p:nvPr/>
          </p:nvCxnSpPr>
          <p:spPr>
            <a:xfrm>
              <a:off x="992975" y="4795341"/>
              <a:ext cx="0" cy="1011443"/>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pic>
        <p:nvPicPr>
          <p:cNvPr id="2" name="Obrázek 1">
            <a:extLst>
              <a:ext uri="{FF2B5EF4-FFF2-40B4-BE49-F238E27FC236}">
                <a16:creationId xmlns:a16="http://schemas.microsoft.com/office/drawing/2014/main" id="{E3A2CC97-9D16-DE28-09BC-A462D25316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0070" y="1085932"/>
            <a:ext cx="4051300" cy="4687705"/>
          </a:xfrm>
          <a:prstGeom prst="rect">
            <a:avLst/>
          </a:prstGeom>
        </p:spPr>
      </p:pic>
      <p:pic>
        <p:nvPicPr>
          <p:cNvPr id="3" name="Obrázek 2">
            <a:extLst>
              <a:ext uri="{FF2B5EF4-FFF2-40B4-BE49-F238E27FC236}">
                <a16:creationId xmlns:a16="http://schemas.microsoft.com/office/drawing/2014/main" id="{C6A5F737-D600-8799-E98D-7BFE362723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2905" y="441325"/>
            <a:ext cx="2375278" cy="2748402"/>
          </a:xfrm>
          <a:prstGeom prst="rect">
            <a:avLst/>
          </a:prstGeom>
        </p:spPr>
      </p:pic>
      <p:pic>
        <p:nvPicPr>
          <p:cNvPr id="4" name="Obrázek 3">
            <a:extLst>
              <a:ext uri="{FF2B5EF4-FFF2-40B4-BE49-F238E27FC236}">
                <a16:creationId xmlns:a16="http://schemas.microsoft.com/office/drawing/2014/main" id="{8B652091-B0CF-2980-6234-9F24646AD3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1322" y="3454404"/>
            <a:ext cx="2375277" cy="2748401"/>
          </a:xfrm>
          <a:prstGeom prst="rect">
            <a:avLst/>
          </a:prstGeom>
        </p:spPr>
      </p:pic>
      <p:pic>
        <p:nvPicPr>
          <p:cNvPr id="5" name="Obrázek 4">
            <a:extLst>
              <a:ext uri="{FF2B5EF4-FFF2-40B4-BE49-F238E27FC236}">
                <a16:creationId xmlns:a16="http://schemas.microsoft.com/office/drawing/2014/main" id="{63176B90-0ECB-4C80-8635-394819BE9F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24765" y="3454400"/>
            <a:ext cx="2375278" cy="2748402"/>
          </a:xfrm>
          <a:prstGeom prst="rect">
            <a:avLst/>
          </a:prstGeom>
        </p:spPr>
      </p:pic>
      <p:pic>
        <p:nvPicPr>
          <p:cNvPr id="7" name="Obrázek 6">
            <a:extLst>
              <a:ext uri="{FF2B5EF4-FFF2-40B4-BE49-F238E27FC236}">
                <a16:creationId xmlns:a16="http://schemas.microsoft.com/office/drawing/2014/main" id="{FAD8A2BB-48DB-C91F-5E32-584340CB76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0127" y="470439"/>
            <a:ext cx="2375278" cy="2748402"/>
          </a:xfrm>
          <a:prstGeom prst="rect">
            <a:avLst/>
          </a:prstGeom>
        </p:spPr>
      </p:pic>
    </p:spTree>
    <p:extLst>
      <p:ext uri="{BB962C8B-B14F-4D97-AF65-F5344CB8AC3E}">
        <p14:creationId xmlns:p14="http://schemas.microsoft.com/office/powerpoint/2010/main" val="137393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B0CDC3E4-D6EC-A751-BC1B-672D895C1EA0}"/>
              </a:ext>
            </a:extLst>
          </p:cNvPr>
          <p:cNvSpPr/>
          <p:nvPr/>
        </p:nvSpPr>
        <p:spPr>
          <a:xfrm>
            <a:off x="0" y="6292633"/>
            <a:ext cx="12192000" cy="5653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15" name="vetev-leva">
            <a:extLst>
              <a:ext uri="{FF2B5EF4-FFF2-40B4-BE49-F238E27FC236}">
                <a16:creationId xmlns:a16="http://schemas.microsoft.com/office/drawing/2014/main" id="{1719099D-222D-F2FE-0E35-7FEBCF59C7D9}"/>
              </a:ext>
            </a:extLst>
          </p:cNvPr>
          <p:cNvSpPr/>
          <p:nvPr/>
        </p:nvSpPr>
        <p:spPr>
          <a:xfrm>
            <a:off x="6014275" y="2625407"/>
            <a:ext cx="2221420" cy="2421191"/>
          </a:xfrm>
          <a:custGeom>
            <a:avLst/>
            <a:gdLst>
              <a:gd name="connsiteX0" fmla="*/ 2540 w 2221420"/>
              <a:gd name="connsiteY0" fmla="*/ 63 h 2421191"/>
              <a:gd name="connsiteX1" fmla="*/ 2221420 w 2221420"/>
              <a:gd name="connsiteY1" fmla="*/ 2364740 h 2421191"/>
              <a:gd name="connsiteX2" fmla="*/ 1902523 w 2221420"/>
              <a:gd name="connsiteY2" fmla="*/ 2421191 h 2421191"/>
              <a:gd name="connsiteX3" fmla="*/ 1312355 w 2221420"/>
              <a:gd name="connsiteY3" fmla="*/ 964121 h 2421191"/>
              <a:gd name="connsiteX4" fmla="*/ 715709 w 2221420"/>
              <a:gd name="connsiteY4" fmla="*/ 415988 h 2421191"/>
              <a:gd name="connsiteX5" fmla="*/ 0 w 2221420"/>
              <a:gd name="connsiteY5" fmla="*/ 6286 h 2421191"/>
              <a:gd name="connsiteX6" fmla="*/ 2603 w 2221420"/>
              <a:gd name="connsiteY6" fmla="*/ 0 h 2421191"/>
              <a:gd name="connsiteX7" fmla="*/ 2603 w 2221420"/>
              <a:gd name="connsiteY7" fmla="*/ 0 h 242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1420" h="2421191">
                <a:moveTo>
                  <a:pt x="2540" y="63"/>
                </a:moveTo>
                <a:cubicBezTo>
                  <a:pt x="1178116" y="413639"/>
                  <a:pt x="1947101" y="1120458"/>
                  <a:pt x="2221420" y="2364740"/>
                </a:cubicBezTo>
                <a:lnTo>
                  <a:pt x="1902523" y="2421191"/>
                </a:lnTo>
                <a:cubicBezTo>
                  <a:pt x="1837754" y="1893951"/>
                  <a:pt x="1653286" y="1376744"/>
                  <a:pt x="1312355" y="964121"/>
                </a:cubicBezTo>
                <a:cubicBezTo>
                  <a:pt x="1141794" y="754316"/>
                  <a:pt x="937641" y="572135"/>
                  <a:pt x="715709" y="415988"/>
                </a:cubicBezTo>
                <a:cubicBezTo>
                  <a:pt x="492125" y="258254"/>
                  <a:pt x="249872" y="124460"/>
                  <a:pt x="0" y="6286"/>
                </a:cubicBezTo>
                <a:lnTo>
                  <a:pt x="2603" y="0"/>
                </a:lnTo>
                <a:lnTo>
                  <a:pt x="2603" y="0"/>
                </a:lnTo>
                <a:close/>
              </a:path>
            </a:pathLst>
          </a:custGeom>
          <a:gradFill>
            <a:gsLst>
              <a:gs pos="0">
                <a:schemeClr val="accent5"/>
              </a:gs>
              <a:gs pos="47000">
                <a:schemeClr val="accent5"/>
              </a:gs>
              <a:gs pos="100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9" name="vetev-prava">
            <a:extLst>
              <a:ext uri="{FF2B5EF4-FFF2-40B4-BE49-F238E27FC236}">
                <a16:creationId xmlns:a16="http://schemas.microsoft.com/office/drawing/2014/main" id="{27485CAC-AA25-5CD0-688F-51819C813016}"/>
              </a:ext>
            </a:extLst>
          </p:cNvPr>
          <p:cNvSpPr/>
          <p:nvPr/>
        </p:nvSpPr>
        <p:spPr>
          <a:xfrm>
            <a:off x="8091712" y="2625470"/>
            <a:ext cx="1955320" cy="2542032"/>
          </a:xfrm>
          <a:custGeom>
            <a:avLst/>
            <a:gdLst>
              <a:gd name="connsiteX0" fmla="*/ 1955320 w 1955320"/>
              <a:gd name="connsiteY0" fmla="*/ 6223 h 2542032"/>
              <a:gd name="connsiteX1" fmla="*/ 344453 w 1955320"/>
              <a:gd name="connsiteY1" fmla="*/ 1726311 h 2542032"/>
              <a:gd name="connsiteX2" fmla="*/ 296573 w 1955320"/>
              <a:gd name="connsiteY2" fmla="*/ 2501075 h 2542032"/>
              <a:gd name="connsiteX3" fmla="*/ 7394 w 1955320"/>
              <a:gd name="connsiteY3" fmla="*/ 2542032 h 2542032"/>
              <a:gd name="connsiteX4" fmla="*/ 23523 w 1955320"/>
              <a:gd name="connsiteY4" fmla="*/ 2088388 h 2542032"/>
              <a:gd name="connsiteX5" fmla="*/ 1953796 w 1955320"/>
              <a:gd name="connsiteY5" fmla="*/ 0 h 2542032"/>
              <a:gd name="connsiteX6" fmla="*/ 1955320 w 1955320"/>
              <a:gd name="connsiteY6" fmla="*/ 6160 h 2542032"/>
              <a:gd name="connsiteX7" fmla="*/ 1955320 w 1955320"/>
              <a:gd name="connsiteY7" fmla="*/ 6160 h 2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5320" h="2542032">
                <a:moveTo>
                  <a:pt x="1955320" y="6223"/>
                </a:moveTo>
                <a:cubicBezTo>
                  <a:pt x="1156681" y="233172"/>
                  <a:pt x="549304" y="935673"/>
                  <a:pt x="344453" y="1726311"/>
                </a:cubicBezTo>
                <a:cubicBezTo>
                  <a:pt x="278603" y="1977644"/>
                  <a:pt x="250790" y="2248345"/>
                  <a:pt x="296573" y="2501075"/>
                </a:cubicBezTo>
                <a:lnTo>
                  <a:pt x="7394" y="2542032"/>
                </a:lnTo>
                <a:cubicBezTo>
                  <a:pt x="-7337" y="2387156"/>
                  <a:pt x="918" y="2235454"/>
                  <a:pt x="23523" y="2088388"/>
                </a:cubicBezTo>
                <a:cubicBezTo>
                  <a:pt x="189513" y="1099439"/>
                  <a:pt x="954560" y="198755"/>
                  <a:pt x="1953796" y="0"/>
                </a:cubicBezTo>
                <a:lnTo>
                  <a:pt x="1955320" y="6160"/>
                </a:lnTo>
                <a:lnTo>
                  <a:pt x="1955320" y="6160"/>
                </a:lnTo>
                <a:close/>
              </a:path>
            </a:pathLst>
          </a:custGeom>
          <a:gradFill>
            <a:gsLst>
              <a:gs pos="0">
                <a:schemeClr val="accent5"/>
              </a:gs>
              <a:gs pos="47000">
                <a:schemeClr val="accent5"/>
              </a:gs>
              <a:gs pos="100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 name="kmen2">
            <a:extLst>
              <a:ext uri="{FF2B5EF4-FFF2-40B4-BE49-F238E27FC236}">
                <a16:creationId xmlns:a16="http://schemas.microsoft.com/office/drawing/2014/main" id="{823392FF-BCA4-B11A-2165-215C66CE1523}"/>
              </a:ext>
            </a:extLst>
          </p:cNvPr>
          <p:cNvSpPr/>
          <p:nvPr/>
        </p:nvSpPr>
        <p:spPr>
          <a:xfrm>
            <a:off x="7566151" y="2589276"/>
            <a:ext cx="942500" cy="3806380"/>
          </a:xfrm>
          <a:custGeom>
            <a:avLst/>
            <a:gdLst>
              <a:gd name="connsiteX0" fmla="*/ 0 w 773715"/>
              <a:gd name="connsiteY0" fmla="*/ 3359912 h 3806380"/>
              <a:gd name="connsiteX1" fmla="*/ 248412 w 773715"/>
              <a:gd name="connsiteY1" fmla="*/ 2729103 h 3806380"/>
              <a:gd name="connsiteX2" fmla="*/ 192277 w 773715"/>
              <a:gd name="connsiteY2" fmla="*/ 1389190 h 3806380"/>
              <a:gd name="connsiteX3" fmla="*/ 317626 w 773715"/>
              <a:gd name="connsiteY3" fmla="*/ 0 h 3806380"/>
              <a:gd name="connsiteX4" fmla="*/ 389127 w 773715"/>
              <a:gd name="connsiteY4" fmla="*/ 21844 h 3806380"/>
              <a:gd name="connsiteX5" fmla="*/ 386969 w 773715"/>
              <a:gd name="connsiteY5" fmla="*/ 907796 h 3806380"/>
              <a:gd name="connsiteX6" fmla="*/ 762444 w 773715"/>
              <a:gd name="connsiteY6" fmla="*/ 2722816 h 3806380"/>
              <a:gd name="connsiteX7" fmla="*/ 752475 w 773715"/>
              <a:gd name="connsiteY7" fmla="*/ 3233357 h 3806380"/>
              <a:gd name="connsiteX8" fmla="*/ 516064 w 773715"/>
              <a:gd name="connsiteY8" fmla="*/ 3806381 h 3806380"/>
              <a:gd name="connsiteX9" fmla="*/ 0 w 773715"/>
              <a:gd name="connsiteY9" fmla="*/ 3359785 h 3806380"/>
              <a:gd name="connsiteX10" fmla="*/ 0 w 773715"/>
              <a:gd name="connsiteY10" fmla="*/ 3359785 h 3806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3715" h="3806380">
                <a:moveTo>
                  <a:pt x="0" y="3359912"/>
                </a:moveTo>
                <a:cubicBezTo>
                  <a:pt x="179197" y="3207702"/>
                  <a:pt x="227330" y="2955862"/>
                  <a:pt x="248412" y="2729103"/>
                </a:cubicBezTo>
                <a:cubicBezTo>
                  <a:pt x="281495" y="2287588"/>
                  <a:pt x="218249" y="1833372"/>
                  <a:pt x="192277" y="1389190"/>
                </a:cubicBezTo>
                <a:cubicBezTo>
                  <a:pt x="165353" y="925576"/>
                  <a:pt x="151955" y="441642"/>
                  <a:pt x="317626" y="0"/>
                </a:cubicBezTo>
                <a:lnTo>
                  <a:pt x="389127" y="21844"/>
                </a:lnTo>
                <a:cubicBezTo>
                  <a:pt x="322961" y="313626"/>
                  <a:pt x="342137" y="614235"/>
                  <a:pt x="386969" y="907796"/>
                </a:cubicBezTo>
                <a:cubicBezTo>
                  <a:pt x="480568" y="1521079"/>
                  <a:pt x="699643" y="2099945"/>
                  <a:pt x="762444" y="2722816"/>
                </a:cubicBezTo>
                <a:cubicBezTo>
                  <a:pt x="778446" y="2888806"/>
                  <a:pt x="779335" y="3066225"/>
                  <a:pt x="752475" y="3233357"/>
                </a:cubicBezTo>
                <a:cubicBezTo>
                  <a:pt x="720979" y="3435096"/>
                  <a:pt x="642874" y="3638169"/>
                  <a:pt x="516064" y="3806381"/>
                </a:cubicBezTo>
                <a:lnTo>
                  <a:pt x="0" y="3359785"/>
                </a:lnTo>
                <a:lnTo>
                  <a:pt x="0" y="3359785"/>
                </a:lnTo>
                <a:close/>
              </a:path>
            </a:pathLst>
          </a:custGeom>
          <a:gradFill>
            <a:gsLst>
              <a:gs pos="0">
                <a:schemeClr val="accent5"/>
              </a:gs>
              <a:gs pos="47000">
                <a:schemeClr val="accent5"/>
              </a:gs>
              <a:gs pos="100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7" name="!!cervenykruh">
            <a:extLst>
              <a:ext uri="{FF2B5EF4-FFF2-40B4-BE49-F238E27FC236}">
                <a16:creationId xmlns:a16="http://schemas.microsoft.com/office/drawing/2014/main" id="{82C6C40D-D803-9B89-79BD-7B70AE28B7C5}"/>
              </a:ext>
            </a:extLst>
          </p:cNvPr>
          <p:cNvSpPr/>
          <p:nvPr/>
        </p:nvSpPr>
        <p:spPr>
          <a:xfrm>
            <a:off x="7063757" y="322135"/>
            <a:ext cx="2635250" cy="2635250"/>
          </a:xfrm>
          <a:custGeom>
            <a:avLst/>
            <a:gdLst>
              <a:gd name="connsiteX0" fmla="*/ 2635250 w 2635250"/>
              <a:gd name="connsiteY0" fmla="*/ 1317625 h 2635250"/>
              <a:gd name="connsiteX1" fmla="*/ 1317625 w 2635250"/>
              <a:gd name="connsiteY1" fmla="*/ 2635250 h 2635250"/>
              <a:gd name="connsiteX2" fmla="*/ 0 w 2635250"/>
              <a:gd name="connsiteY2" fmla="*/ 1317625 h 2635250"/>
              <a:gd name="connsiteX3" fmla="*/ 1317625 w 2635250"/>
              <a:gd name="connsiteY3" fmla="*/ 0 h 2635250"/>
              <a:gd name="connsiteX4" fmla="*/ 2635250 w 2635250"/>
              <a:gd name="connsiteY4" fmla="*/ 1317625 h 263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5250" h="2635250">
                <a:moveTo>
                  <a:pt x="2635250" y="1317625"/>
                </a:moveTo>
                <a:cubicBezTo>
                  <a:pt x="2635250" y="2045329"/>
                  <a:pt x="2045329" y="2635250"/>
                  <a:pt x="1317625" y="2635250"/>
                </a:cubicBezTo>
                <a:cubicBezTo>
                  <a:pt x="589920" y="2635250"/>
                  <a:pt x="0" y="2045329"/>
                  <a:pt x="0" y="1317625"/>
                </a:cubicBezTo>
                <a:cubicBezTo>
                  <a:pt x="0" y="589921"/>
                  <a:pt x="589920" y="0"/>
                  <a:pt x="1317625" y="0"/>
                </a:cubicBezTo>
                <a:cubicBezTo>
                  <a:pt x="2045329" y="0"/>
                  <a:pt x="2635250" y="589921"/>
                  <a:pt x="2635250" y="1317625"/>
                </a:cubicBezTo>
                <a:close/>
              </a:path>
            </a:pathLst>
          </a:custGeom>
          <a:solidFill>
            <a:srgbClr val="C60C30"/>
          </a:solidFill>
          <a:ln w="6350" cap="flat">
            <a:noFill/>
            <a:prstDash val="solid"/>
            <a:miter/>
          </a:ln>
        </p:spPr>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ko-KR" altLang="en-US" sz="2400" b="1" i="0" u="none" strike="noStrike" kern="1200" cap="none" spc="0" normalizeH="0" baseline="0" noProof="0">
              <a:ln>
                <a:noFill/>
              </a:ln>
              <a:solidFill>
                <a:prstClr val="white"/>
              </a:solidFill>
              <a:effectLst/>
              <a:uLnTx/>
              <a:uFillTx/>
              <a:latin typeface="Nunito Sans"/>
              <a:ea typeface="+mn-ea"/>
              <a:cs typeface="Arial" pitchFamily="34" charset="0"/>
            </a:endParaRPr>
          </a:p>
        </p:txBody>
      </p:sp>
      <p:pic>
        <p:nvPicPr>
          <p:cNvPr id="38" name="Obrázek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720" y="1056733"/>
            <a:ext cx="3283871" cy="859537"/>
          </a:xfrm>
          <a:prstGeom prst="rect">
            <a:avLst/>
          </a:prstGeom>
        </p:spPr>
      </p:pic>
      <p:sp>
        <p:nvSpPr>
          <p:cNvPr id="20" name="!!Z1">
            <a:extLst>
              <a:ext uri="{FF2B5EF4-FFF2-40B4-BE49-F238E27FC236}">
                <a16:creationId xmlns:a16="http://schemas.microsoft.com/office/drawing/2014/main" id="{186E21E7-A82E-DF12-2793-FC17BE4F1C41}"/>
              </a:ext>
            </a:extLst>
          </p:cNvPr>
          <p:cNvSpPr/>
          <p:nvPr/>
        </p:nvSpPr>
        <p:spPr>
          <a:xfrm>
            <a:off x="8993041" y="1639760"/>
            <a:ext cx="2349500" cy="2349500"/>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7" y="2349500"/>
                  <a:pt x="1174750" y="2349500"/>
                </a:cubicBezTo>
                <a:cubicBezTo>
                  <a:pt x="525953" y="2349500"/>
                  <a:pt x="0" y="1823546"/>
                  <a:pt x="0" y="1174750"/>
                </a:cubicBezTo>
                <a:cubicBezTo>
                  <a:pt x="0" y="525953"/>
                  <a:pt x="525953" y="0"/>
                  <a:pt x="1174750" y="0"/>
                </a:cubicBezTo>
                <a:cubicBezTo>
                  <a:pt x="1823547" y="0"/>
                  <a:pt x="2349500" y="525953"/>
                  <a:pt x="2349500" y="1174750"/>
                </a:cubicBezTo>
                <a:close/>
              </a:path>
            </a:pathLst>
          </a:custGeom>
          <a:solidFill>
            <a:srgbClr val="00A650"/>
          </a:solidFill>
          <a:ln w="12700" cap="flat">
            <a:noFill/>
            <a:prstDash val="solid"/>
            <a:miter/>
          </a:ln>
        </p:spPr>
        <p:txBody>
          <a:bodyPr wrap="none" lIns="0" tIns="72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200" b="1" i="0" u="none" strike="noStrike" kern="1200" cap="none" spc="0" normalizeH="0" baseline="0" noProof="0">
                <a:ln>
                  <a:noFill/>
                </a:ln>
                <a:solidFill>
                  <a:prstClr val="white"/>
                </a:solidFill>
                <a:effectLst/>
                <a:uLnTx/>
                <a:uFillTx/>
                <a:latin typeface="Nunito Sans"/>
                <a:ea typeface="+mn-ea"/>
                <a:cs typeface="+mn-cs"/>
              </a:rPr>
              <a:t>Hodnoticí</a:t>
            </a:r>
            <a:br>
              <a:rPr kumimoji="0" lang="en-GB" sz="2200" b="1" i="0" u="none" strike="noStrike" kern="1200" cap="none" spc="0" normalizeH="0" baseline="0" noProof="0">
                <a:ln>
                  <a:noFill/>
                </a:ln>
                <a:solidFill>
                  <a:prstClr val="white"/>
                </a:solidFill>
                <a:effectLst/>
                <a:uLnTx/>
                <a:uFillTx/>
                <a:latin typeface="Nunito Sans"/>
                <a:ea typeface="+mn-ea"/>
                <a:cs typeface="+mn-cs"/>
              </a:rPr>
            </a:br>
            <a:r>
              <a:rPr kumimoji="0" lang="cs-CZ" sz="2200" b="1" i="0" u="none" strike="noStrike" kern="1200" cap="none" spc="0" normalizeH="0" baseline="0" noProof="0">
                <a:ln>
                  <a:noFill/>
                </a:ln>
                <a:solidFill>
                  <a:prstClr val="white"/>
                </a:solidFill>
                <a:effectLst/>
                <a:uLnTx/>
                <a:uFillTx/>
                <a:latin typeface="Nunito Sans"/>
                <a:ea typeface="+mn-ea"/>
                <a:cs typeface="+mn-cs"/>
              </a:rPr>
              <a:t>škála</a:t>
            </a:r>
          </a:p>
        </p:txBody>
      </p:sp>
      <p:sp>
        <p:nvSpPr>
          <p:cNvPr id="26" name="!!M1">
            <a:extLst>
              <a:ext uri="{FF2B5EF4-FFF2-40B4-BE49-F238E27FC236}">
                <a16:creationId xmlns:a16="http://schemas.microsoft.com/office/drawing/2014/main" id="{4D44FC9E-0572-B8EC-C9D9-4621565122D1}"/>
              </a:ext>
            </a:extLst>
          </p:cNvPr>
          <p:cNvSpPr/>
          <p:nvPr/>
        </p:nvSpPr>
        <p:spPr>
          <a:xfrm>
            <a:off x="4874588" y="1551116"/>
            <a:ext cx="2349500" cy="2349500"/>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6" y="2349500"/>
                  <a:pt x="1174750" y="2349500"/>
                </a:cubicBezTo>
                <a:cubicBezTo>
                  <a:pt x="525953" y="2349500"/>
                  <a:pt x="0" y="1823546"/>
                  <a:pt x="0" y="1174750"/>
                </a:cubicBezTo>
                <a:cubicBezTo>
                  <a:pt x="0" y="525953"/>
                  <a:pt x="525953" y="0"/>
                  <a:pt x="1174750" y="0"/>
                </a:cubicBezTo>
                <a:cubicBezTo>
                  <a:pt x="1823546" y="0"/>
                  <a:pt x="2349500" y="525953"/>
                  <a:pt x="2349500" y="1174750"/>
                </a:cubicBezTo>
                <a:close/>
              </a:path>
            </a:pathLst>
          </a:custGeom>
          <a:solidFill>
            <a:srgbClr val="0073CF"/>
          </a:solidFill>
          <a:ln w="12700" cap="flat">
            <a:noFill/>
            <a:prstDash val="solid"/>
            <a:miter/>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500" b="1" i="0" u="none" strike="noStrike" kern="1200" cap="none" spc="0" normalizeH="0" baseline="0" noProof="0" dirty="0">
                <a:ln>
                  <a:noFill/>
                </a:ln>
                <a:solidFill>
                  <a:prstClr val="white"/>
                </a:solidFill>
                <a:effectLst/>
                <a:uLnTx/>
                <a:uFillTx/>
                <a:latin typeface="Nunito Sans"/>
                <a:ea typeface="+mn-ea"/>
                <a:cs typeface="+mn-cs"/>
              </a:rPr>
              <a:t>Kritéria hodnocení podmínek, průběhu </a:t>
            </a:r>
            <a:br>
              <a:rPr kumimoji="0" lang="cs-CZ" sz="1500" b="1" i="0" u="none" strike="noStrike" kern="1200" cap="none" spc="0" normalizeH="0" baseline="0" noProof="0" dirty="0">
                <a:ln>
                  <a:noFill/>
                </a:ln>
                <a:solidFill>
                  <a:prstClr val="white"/>
                </a:solidFill>
                <a:effectLst/>
                <a:uLnTx/>
                <a:uFillTx/>
                <a:latin typeface="Nunito Sans"/>
                <a:ea typeface="+mn-ea"/>
                <a:cs typeface="+mn-cs"/>
              </a:rPr>
            </a:br>
            <a:r>
              <a:rPr kumimoji="0" lang="cs-CZ" sz="1500" b="1" i="0" u="none" strike="noStrike" kern="1200" cap="none" spc="0" normalizeH="0" baseline="0" noProof="0" dirty="0">
                <a:ln>
                  <a:noFill/>
                </a:ln>
                <a:solidFill>
                  <a:prstClr val="white"/>
                </a:solidFill>
                <a:effectLst/>
                <a:uLnTx/>
                <a:uFillTx/>
                <a:latin typeface="Nunito Sans"/>
                <a:ea typeface="+mn-ea"/>
                <a:cs typeface="+mn-cs"/>
              </a:rPr>
              <a:t>a výsledku vzdělávání </a:t>
            </a:r>
            <a:br>
              <a:rPr kumimoji="0" lang="cs-CZ" sz="1500" b="1" i="0" u="none" strike="noStrike" kern="1200" cap="none" spc="0" normalizeH="0" baseline="0" noProof="0" dirty="0">
                <a:ln>
                  <a:noFill/>
                </a:ln>
                <a:solidFill>
                  <a:prstClr val="white"/>
                </a:solidFill>
                <a:effectLst/>
                <a:uLnTx/>
                <a:uFillTx/>
                <a:latin typeface="Nunito Sans"/>
                <a:ea typeface="+mn-ea"/>
                <a:cs typeface="+mn-cs"/>
              </a:rPr>
            </a:br>
            <a:r>
              <a:rPr kumimoji="0" lang="cs-CZ" sz="1500" b="1" i="0" u="none" strike="noStrike" kern="1200" cap="none" spc="0" normalizeH="0" baseline="0" noProof="0" dirty="0">
                <a:ln>
                  <a:noFill/>
                </a:ln>
                <a:solidFill>
                  <a:prstClr val="white"/>
                </a:solidFill>
                <a:effectLst/>
                <a:uLnTx/>
                <a:uFillTx/>
                <a:latin typeface="Nunito Sans"/>
                <a:ea typeface="+mn-ea"/>
                <a:cs typeface="+mn-cs"/>
              </a:rPr>
              <a:t>ve školách a školských zařízeních</a:t>
            </a:r>
            <a:endParaRPr kumimoji="0" lang="ko-KR" altLang="en-US" sz="1500" b="1" i="0" u="none" strike="noStrike" kern="1200" cap="none" spc="0" normalizeH="0" baseline="0" noProof="0" dirty="0">
              <a:ln>
                <a:noFill/>
              </a:ln>
              <a:solidFill>
                <a:prstClr val="black"/>
              </a:solidFill>
              <a:effectLst/>
              <a:uLnTx/>
              <a:uFillTx/>
              <a:latin typeface="Nunito Sans"/>
              <a:ea typeface="+mn-ea"/>
              <a:cs typeface="+mn-cs"/>
            </a:endParaRPr>
          </a:p>
        </p:txBody>
      </p:sp>
      <p:sp>
        <p:nvSpPr>
          <p:cNvPr id="16" name="Volný tvar: obrazec 15">
            <a:extLst>
              <a:ext uri="{FF2B5EF4-FFF2-40B4-BE49-F238E27FC236}">
                <a16:creationId xmlns:a16="http://schemas.microsoft.com/office/drawing/2014/main" id="{B4F55A63-B7BC-3CBC-5421-0B46336F44FC}"/>
              </a:ext>
            </a:extLst>
          </p:cNvPr>
          <p:cNvSpPr/>
          <p:nvPr/>
        </p:nvSpPr>
        <p:spPr>
          <a:xfrm>
            <a:off x="14521643" y="6381058"/>
            <a:ext cx="16870" cy="14599"/>
          </a:xfrm>
          <a:custGeom>
            <a:avLst/>
            <a:gdLst>
              <a:gd name="connsiteX0" fmla="*/ 0 w 16870"/>
              <a:gd name="connsiteY0" fmla="*/ 0 h 14599"/>
              <a:gd name="connsiteX1" fmla="*/ 16870 w 16870"/>
              <a:gd name="connsiteY1" fmla="*/ 14599 h 14599"/>
              <a:gd name="connsiteX2" fmla="*/ 806 w 16870"/>
              <a:gd name="connsiteY2" fmla="*/ 14599 h 14599"/>
              <a:gd name="connsiteX3" fmla="*/ 0 w 16870"/>
              <a:gd name="connsiteY3" fmla="*/ 0 h 14599"/>
            </a:gdLst>
            <a:ahLst/>
            <a:cxnLst>
              <a:cxn ang="0">
                <a:pos x="connsiteX0" y="connsiteY0"/>
              </a:cxn>
              <a:cxn ang="0">
                <a:pos x="connsiteX1" y="connsiteY1"/>
              </a:cxn>
              <a:cxn ang="0">
                <a:pos x="connsiteX2" y="connsiteY2"/>
              </a:cxn>
              <a:cxn ang="0">
                <a:pos x="connsiteX3" y="connsiteY3"/>
              </a:cxn>
            </a:cxnLst>
            <a:rect l="l" t="t" r="r" b="b"/>
            <a:pathLst>
              <a:path w="16870" h="14599">
                <a:moveTo>
                  <a:pt x="0" y="0"/>
                </a:moveTo>
                <a:lnTo>
                  <a:pt x="16870" y="14599"/>
                </a:lnTo>
                <a:lnTo>
                  <a:pt x="806" y="14599"/>
                </a:lnTo>
                <a:lnTo>
                  <a:pt x="0" y="0"/>
                </a:lnTo>
                <a:close/>
              </a:path>
            </a:pathLst>
          </a:custGeom>
          <a:gradFill>
            <a:gsLst>
              <a:gs pos="0">
                <a:schemeClr val="accent5"/>
              </a:gs>
              <a:gs pos="47000">
                <a:schemeClr val="accent5"/>
              </a:gs>
              <a:gs pos="100000">
                <a:schemeClr val="accent5">
                  <a:lumMod val="65000"/>
                </a:schemeClr>
              </a:gs>
            </a:gsLst>
            <a:lin ang="5400000" scaled="1"/>
          </a:gradFill>
          <a:ln w="635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7" name="Volný tvar: obrazec 26">
            <a:extLst>
              <a:ext uri="{FF2B5EF4-FFF2-40B4-BE49-F238E27FC236}">
                <a16:creationId xmlns:a16="http://schemas.microsoft.com/office/drawing/2014/main" id="{26BD101F-E3B6-6820-AD95-F8CC8F55FB68}"/>
              </a:ext>
            </a:extLst>
          </p:cNvPr>
          <p:cNvSpPr/>
          <p:nvPr/>
        </p:nvSpPr>
        <p:spPr>
          <a:xfrm>
            <a:off x="19140468" y="2589276"/>
            <a:ext cx="11658" cy="3562"/>
          </a:xfrm>
          <a:custGeom>
            <a:avLst/>
            <a:gdLst>
              <a:gd name="connsiteX0" fmla="*/ 0 w 11658"/>
              <a:gd name="connsiteY0" fmla="*/ 0 h 3562"/>
              <a:gd name="connsiteX1" fmla="*/ 11658 w 11658"/>
              <a:gd name="connsiteY1" fmla="*/ 0 h 3562"/>
              <a:gd name="connsiteX2" fmla="*/ 11658 w 11658"/>
              <a:gd name="connsiteY2" fmla="*/ 3562 h 3562"/>
              <a:gd name="connsiteX3" fmla="*/ 0 w 11658"/>
              <a:gd name="connsiteY3" fmla="*/ 0 h 3562"/>
            </a:gdLst>
            <a:ahLst/>
            <a:cxnLst>
              <a:cxn ang="0">
                <a:pos x="connsiteX0" y="connsiteY0"/>
              </a:cxn>
              <a:cxn ang="0">
                <a:pos x="connsiteX1" y="connsiteY1"/>
              </a:cxn>
              <a:cxn ang="0">
                <a:pos x="connsiteX2" y="connsiteY2"/>
              </a:cxn>
              <a:cxn ang="0">
                <a:pos x="connsiteX3" y="connsiteY3"/>
              </a:cxn>
            </a:cxnLst>
            <a:rect l="l" t="t" r="r" b="b"/>
            <a:pathLst>
              <a:path w="11658" h="3562">
                <a:moveTo>
                  <a:pt x="0" y="0"/>
                </a:moveTo>
                <a:lnTo>
                  <a:pt x="11658" y="0"/>
                </a:lnTo>
                <a:lnTo>
                  <a:pt x="11658" y="3562"/>
                </a:lnTo>
                <a:lnTo>
                  <a:pt x="0" y="0"/>
                </a:lnTo>
                <a:close/>
              </a:path>
            </a:pathLst>
          </a:custGeom>
          <a:gradFill>
            <a:gsLst>
              <a:gs pos="0">
                <a:schemeClr val="accent5"/>
              </a:gs>
              <a:gs pos="47000">
                <a:schemeClr val="accent5"/>
              </a:gs>
              <a:gs pos="100000">
                <a:schemeClr val="accent5">
                  <a:lumMod val="65000"/>
                </a:schemeClr>
              </a:gs>
            </a:gsLst>
            <a:lin ang="5400000" scaled="1"/>
          </a:gradFill>
          <a:ln w="635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 name="!!zem">
            <a:extLst>
              <a:ext uri="{FF2B5EF4-FFF2-40B4-BE49-F238E27FC236}">
                <a16:creationId xmlns:a16="http://schemas.microsoft.com/office/drawing/2014/main" id="{6BA21D23-2B61-96E1-612E-AFD34EF8271E}"/>
              </a:ext>
            </a:extLst>
          </p:cNvPr>
          <p:cNvSpPr/>
          <p:nvPr/>
        </p:nvSpPr>
        <p:spPr>
          <a:xfrm>
            <a:off x="-4482" y="5664200"/>
            <a:ext cx="12194158" cy="1193799"/>
          </a:xfrm>
          <a:custGeom>
            <a:avLst/>
            <a:gdLst>
              <a:gd name="connsiteX0" fmla="*/ 12194159 w 12194158"/>
              <a:gd name="connsiteY0" fmla="*/ 1083309 h 1083309"/>
              <a:gd name="connsiteX1" fmla="*/ 0 w 12194158"/>
              <a:gd name="connsiteY1" fmla="*/ 1083309 h 1083309"/>
              <a:gd name="connsiteX2" fmla="*/ 2159 w 12194158"/>
              <a:gd name="connsiteY2" fmla="*/ 30860 h 1083309"/>
              <a:gd name="connsiteX3" fmla="*/ 12194159 w 12194158"/>
              <a:gd name="connsiteY3" fmla="*/ 93979 h 1083309"/>
              <a:gd name="connsiteX4" fmla="*/ 12194159 w 12194158"/>
              <a:gd name="connsiteY4" fmla="*/ 1083309 h 1083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4158" h="1083309">
                <a:moveTo>
                  <a:pt x="12194159" y="1083309"/>
                </a:moveTo>
                <a:lnTo>
                  <a:pt x="0" y="1083309"/>
                </a:lnTo>
                <a:lnTo>
                  <a:pt x="2159" y="30860"/>
                </a:lnTo>
                <a:cubicBezTo>
                  <a:pt x="4038473" y="-116269"/>
                  <a:pt x="8151876" y="323024"/>
                  <a:pt x="12194159" y="93979"/>
                </a:cubicBezTo>
                <a:lnTo>
                  <a:pt x="12194159" y="1083309"/>
                </a:lnTo>
                <a:close/>
              </a:path>
            </a:pathLst>
          </a:custGeom>
          <a:solidFill>
            <a:schemeClr val="accent5"/>
          </a:solidFill>
          <a:ln w="6350" cap="flat">
            <a:noFill/>
            <a:prstDash val="solid"/>
            <a:miter/>
          </a:ln>
        </p:spPr>
        <p:txBody>
          <a:bodyPr lIns="0" tIns="108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3400" b="1" i="0" u="none" strike="noStrike" kern="1200" cap="none" spc="0" normalizeH="0" baseline="0" noProof="0">
                <a:ln>
                  <a:noFill/>
                </a:ln>
                <a:solidFill>
                  <a:prstClr val="white"/>
                </a:solidFill>
                <a:effectLst/>
                <a:uLnTx/>
                <a:uFillTx/>
                <a:latin typeface="Nunito Sans"/>
                <a:ea typeface="+mn-ea"/>
                <a:cs typeface="+mn-cs"/>
              </a:rPr>
              <a:t>NÁRODNÍ RÁMEC KVALITY</a:t>
            </a:r>
          </a:p>
        </p:txBody>
      </p:sp>
      <p:sp>
        <p:nvSpPr>
          <p:cNvPr id="22" name="Oval 14">
            <a:extLst>
              <a:ext uri="{FF2B5EF4-FFF2-40B4-BE49-F238E27FC236}">
                <a16:creationId xmlns:a16="http://schemas.microsoft.com/office/drawing/2014/main" id="{7A07BCBE-53E4-7687-A0D5-0BAB574449AF}"/>
              </a:ext>
            </a:extLst>
          </p:cNvPr>
          <p:cNvSpPr/>
          <p:nvPr/>
        </p:nvSpPr>
        <p:spPr>
          <a:xfrm>
            <a:off x="6272192" y="4239802"/>
            <a:ext cx="1335130" cy="1335128"/>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1300" b="1" i="0" u="none" strike="noStrike" kern="1200" cap="none" spc="0" normalizeH="0" baseline="0" noProof="0" dirty="0">
                <a:ln>
                  <a:noFill/>
                </a:ln>
                <a:solidFill>
                  <a:prstClr val="black">
                    <a:lumMod val="95000"/>
                    <a:lumOff val="5000"/>
                  </a:prstClr>
                </a:solidFill>
                <a:effectLst/>
                <a:uLnTx/>
                <a:uFillTx/>
                <a:latin typeface="Nunito Sans"/>
                <a:ea typeface="+mn-ea"/>
                <a:cs typeface="Arial" pitchFamily="34" charset="0"/>
              </a:rPr>
              <a:t>Metodika inspekční činnosti</a:t>
            </a:r>
            <a:endParaRPr kumimoji="0" lang="ko-KR" altLang="en-US" sz="1300" b="1" i="0" u="none" strike="noStrike" kern="1200" cap="none" spc="0" normalizeH="0" baseline="0" noProof="0" dirty="0">
              <a:ln>
                <a:noFill/>
              </a:ln>
              <a:solidFill>
                <a:prstClr val="black">
                  <a:lumMod val="95000"/>
                  <a:lumOff val="5000"/>
                </a:prstClr>
              </a:solidFill>
              <a:effectLst/>
              <a:uLnTx/>
              <a:uFillTx/>
              <a:latin typeface="Nunito Sans"/>
              <a:ea typeface="+mn-ea"/>
            </a:endParaRPr>
          </a:p>
        </p:txBody>
      </p:sp>
      <p:sp>
        <p:nvSpPr>
          <p:cNvPr id="23" name="Oval 14">
            <a:extLst>
              <a:ext uri="{FF2B5EF4-FFF2-40B4-BE49-F238E27FC236}">
                <a16:creationId xmlns:a16="http://schemas.microsoft.com/office/drawing/2014/main" id="{104B133E-3DC7-00CD-496E-29A3C11C0981}"/>
              </a:ext>
            </a:extLst>
          </p:cNvPr>
          <p:cNvSpPr/>
          <p:nvPr/>
        </p:nvSpPr>
        <p:spPr>
          <a:xfrm>
            <a:off x="8707817" y="4239802"/>
            <a:ext cx="1335130" cy="1335128"/>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1" i="0" u="none" strike="noStrike" kern="1200" cap="none" spc="0" normalizeH="0" baseline="0" noProof="0" dirty="0">
                <a:ln>
                  <a:noFill/>
                </a:ln>
                <a:solidFill>
                  <a:prstClr val="black">
                    <a:lumMod val="95000"/>
                    <a:lumOff val="5000"/>
                  </a:prstClr>
                </a:solidFill>
                <a:effectLst/>
                <a:uLnTx/>
                <a:uFillTx/>
                <a:latin typeface="Nunito Sans"/>
                <a:ea typeface="+mn-ea"/>
                <a:cs typeface="+mn-cs"/>
              </a:rPr>
              <a:t>Nástroje pro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1" i="0" u="none" strike="noStrike" kern="1200" cap="none" spc="0" normalizeH="0" baseline="0" noProof="0" dirty="0">
                <a:ln>
                  <a:noFill/>
                </a:ln>
                <a:solidFill>
                  <a:prstClr val="black">
                    <a:lumMod val="95000"/>
                    <a:lumOff val="5000"/>
                  </a:prstClr>
                </a:solidFill>
                <a:effectLst/>
                <a:uLnTx/>
                <a:uFillTx/>
                <a:latin typeface="Nunito Sans"/>
                <a:ea typeface="+mn-ea"/>
                <a:cs typeface="+mn-cs"/>
              </a:rPr>
              <a:t>zjišťování</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1" i="0" u="none" strike="noStrike" kern="1200" cap="none" spc="0" normalizeH="0" baseline="0" noProof="0" dirty="0">
                <a:ln>
                  <a:noFill/>
                </a:ln>
                <a:solidFill>
                  <a:prstClr val="black">
                    <a:lumMod val="95000"/>
                    <a:lumOff val="5000"/>
                  </a:prstClr>
                </a:solidFill>
                <a:effectLst/>
                <a:uLnTx/>
                <a:uFillTx/>
                <a:latin typeface="Nunito Sans"/>
                <a:ea typeface="+mn-ea"/>
                <a:cs typeface="+mn-cs"/>
              </a:rPr>
              <a:t>informací</a:t>
            </a:r>
          </a:p>
        </p:txBody>
      </p:sp>
      <p:sp>
        <p:nvSpPr>
          <p:cNvPr id="18" name="!!text">
            <a:extLst>
              <a:ext uri="{FF2B5EF4-FFF2-40B4-BE49-F238E27FC236}">
                <a16:creationId xmlns:a16="http://schemas.microsoft.com/office/drawing/2014/main" id="{BFD7B901-2787-4FD6-FF7F-769D06D92458}"/>
              </a:ext>
            </a:extLst>
          </p:cNvPr>
          <p:cNvSpPr txBox="1"/>
          <p:nvPr/>
        </p:nvSpPr>
        <p:spPr>
          <a:xfrm>
            <a:off x="7682472" y="968807"/>
            <a:ext cx="1397820" cy="1341906"/>
          </a:xfrm>
          <a:prstGeom prst="rect">
            <a:avLst/>
          </a:prstGeom>
          <a:noFill/>
        </p:spPr>
        <p:txBody>
          <a:bodyPr wrap="none" lIns="0" tIns="0" rIns="0" bIns="0">
            <a:spAutoFit/>
          </a:bodyPr>
          <a:lstStyle/>
          <a:p>
            <a:pPr marL="0" marR="0" lvl="0" indent="0" algn="ctr" defTabSz="914400" rtl="0" eaLnBrk="1" fontAlgn="auto" latinLnBrk="0" hangingPunct="1">
              <a:lnSpc>
                <a:spcPct val="89881"/>
              </a:lnSpc>
              <a:spcBef>
                <a:spcPts val="0"/>
              </a:spcBef>
              <a:spcAft>
                <a:spcPts val="0"/>
              </a:spcAft>
              <a:buClrTx/>
              <a:buSzTx/>
              <a:buFontTx/>
              <a:buNone/>
              <a:tabLst/>
              <a:defRPr/>
            </a:pPr>
            <a:r>
              <a:rPr kumimoji="0" lang="cs-CZ" altLang="ko-KR" sz="3200" b="1" i="0" u="none" strike="noStrike" kern="1200" cap="none" spc="0" normalizeH="0" baseline="0" noProof="0">
                <a:ln>
                  <a:noFill/>
                </a:ln>
                <a:solidFill>
                  <a:prstClr val="white"/>
                </a:solidFill>
                <a:effectLst/>
                <a:uLnTx/>
                <a:uFillTx/>
                <a:latin typeface="Nunito Sans"/>
                <a:ea typeface="+mn-ea"/>
                <a:cs typeface="Arial" pitchFamily="34" charset="0"/>
              </a:rPr>
              <a:t>Model</a:t>
            </a:r>
          </a:p>
          <a:p>
            <a:pPr marL="0" marR="0" lvl="0" indent="0" algn="ctr" defTabSz="914400" rtl="0" eaLnBrk="1" fontAlgn="auto" latinLnBrk="0" hangingPunct="1">
              <a:lnSpc>
                <a:spcPct val="89881"/>
              </a:lnSpc>
              <a:spcBef>
                <a:spcPts val="0"/>
              </a:spcBef>
              <a:spcAft>
                <a:spcPts val="0"/>
              </a:spcAft>
              <a:buClrTx/>
              <a:buSzTx/>
              <a:buFontTx/>
              <a:buNone/>
              <a:tabLst/>
              <a:defRPr/>
            </a:pPr>
            <a:r>
              <a:rPr kumimoji="0" lang="cs-CZ" altLang="ko-KR" sz="3200" b="1" i="0" u="none" strike="noStrike" kern="1200" cap="none" spc="0" normalizeH="0" baseline="0" noProof="0">
                <a:ln>
                  <a:noFill/>
                </a:ln>
                <a:solidFill>
                  <a:prstClr val="white"/>
                </a:solidFill>
                <a:effectLst/>
                <a:uLnTx/>
                <a:uFillTx/>
                <a:latin typeface="Nunito Sans"/>
                <a:ea typeface="+mn-ea"/>
                <a:cs typeface="Arial" pitchFamily="34" charset="0"/>
              </a:rPr>
              <a:t>kvalitní</a:t>
            </a:r>
            <a:br>
              <a:rPr kumimoji="0" lang="cs-CZ" altLang="ko-KR" sz="3200" b="1" i="0" u="none" strike="noStrike" kern="1200" cap="none" spc="0" normalizeH="0" baseline="0" noProof="0">
                <a:ln>
                  <a:noFill/>
                </a:ln>
                <a:solidFill>
                  <a:prstClr val="white"/>
                </a:solidFill>
                <a:effectLst/>
                <a:uLnTx/>
                <a:uFillTx/>
                <a:latin typeface="Nunito Sans"/>
                <a:ea typeface="+mn-ea"/>
                <a:cs typeface="Arial" pitchFamily="34" charset="0"/>
              </a:rPr>
            </a:br>
            <a:r>
              <a:rPr kumimoji="0" lang="cs-CZ" altLang="ko-KR" sz="3200" b="1" i="0" u="none" strike="noStrike" kern="1200" cap="none" spc="0" normalizeH="0" baseline="0" noProof="0">
                <a:ln>
                  <a:noFill/>
                </a:ln>
                <a:solidFill>
                  <a:prstClr val="white"/>
                </a:solidFill>
                <a:effectLst/>
                <a:uLnTx/>
                <a:uFillTx/>
                <a:latin typeface="Nunito Sans"/>
                <a:ea typeface="+mn-ea"/>
                <a:cs typeface="Arial" pitchFamily="34" charset="0"/>
              </a:rPr>
              <a:t>školy</a:t>
            </a:r>
            <a:endParaRPr kumimoji="0" lang="ko-KR" altLang="en-US" sz="3200" b="1" i="0" u="none" strike="noStrike" kern="1200" cap="none" spc="0" normalizeH="0" baseline="0" noProof="0">
              <a:ln>
                <a:noFill/>
              </a:ln>
              <a:solidFill>
                <a:prstClr val="white"/>
              </a:solidFill>
              <a:effectLst/>
              <a:uLnTx/>
              <a:uFillTx/>
              <a:latin typeface="Nunito Sans"/>
              <a:ea typeface="+mn-ea"/>
              <a:cs typeface="Arial" pitchFamily="34" charset="0"/>
            </a:endParaRPr>
          </a:p>
        </p:txBody>
      </p:sp>
    </p:spTree>
    <p:extLst>
      <p:ext uri="{BB962C8B-B14F-4D97-AF65-F5344CB8AC3E}">
        <p14:creationId xmlns:p14="http://schemas.microsoft.com/office/powerpoint/2010/main" val="1629487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1000"/>
                                            <p:tgtEl>
                                              <p:spTgt spid="13"/>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200" fill="hold"/>
                                            <p:tgtEl>
                                              <p:spTgt spid="22"/>
                                            </p:tgtEl>
                                            <p:attrNameLst>
                                              <p:attrName>ppt_w</p:attrName>
                                            </p:attrNameLst>
                                          </p:cBhvr>
                                          <p:tavLst>
                                            <p:tav tm="0">
                                              <p:val>
                                                <p:fltVal val="0"/>
                                              </p:val>
                                            </p:tav>
                                            <p:tav tm="100000">
                                              <p:val>
                                                <p:strVal val="#ppt_w"/>
                                              </p:val>
                                            </p:tav>
                                          </p:tavLst>
                                        </p:anim>
                                        <p:anim calcmode="lin" valueType="num">
                                          <p:cBhvr>
                                            <p:cTn id="11" dur="200" fill="hold"/>
                                            <p:tgtEl>
                                              <p:spTgt spid="22"/>
                                            </p:tgtEl>
                                            <p:attrNameLst>
                                              <p:attrName>ppt_h</p:attrName>
                                            </p:attrNameLst>
                                          </p:cBhvr>
                                          <p:tavLst>
                                            <p:tav tm="0">
                                              <p:val>
                                                <p:fltVal val="0"/>
                                              </p:val>
                                            </p:tav>
                                            <p:tav tm="100000">
                                              <p:val>
                                                <p:strVal val="#ppt_h"/>
                                              </p:val>
                                            </p:tav>
                                          </p:tavLst>
                                        </p:anim>
                                      </p:childTnLst>
                                    </p:cTn>
                                  </p:par>
                                  <p:par>
                                    <p:cTn id="12" presetID="6" presetClass="emph" presetSubtype="0" fill="hold" grpId="1" nodeType="withEffect" p14:presetBounceEnd="99000">
                                      <p:stCondLst>
                                        <p:cond delay="0"/>
                                      </p:stCondLst>
                                      <p:childTnLst>
                                        <p:animScale p14:bounceEnd="99000">
                                          <p:cBhvr>
                                            <p:cTn id="13" dur="1000" fill="hold"/>
                                            <p:tgtEl>
                                              <p:spTgt spid="22"/>
                                            </p:tgtEl>
                                          </p:cBhvr>
                                          <p:by x="110000" y="110000"/>
                                        </p:animScale>
                                      </p:childTnLst>
                                    </p:cTn>
                                  </p:par>
                                  <p:par>
                                    <p:cTn id="14" presetID="6" presetClass="emph" presetSubtype="0" accel="50000" decel="50000" fill="hold" grpId="2" nodeType="withEffect">
                                      <p:stCondLst>
                                        <p:cond delay="0"/>
                                      </p:stCondLst>
                                      <p:childTnLst>
                                        <p:animScale>
                                          <p:cBhvr>
                                            <p:cTn id="15" dur="250" fill="hold"/>
                                            <p:tgtEl>
                                              <p:spTgt spid="22"/>
                                            </p:tgtEl>
                                          </p:cBhvr>
                                          <p:by x="91000" y="91000"/>
                                        </p:animScale>
                                      </p:childTnLst>
                                    </p:cTn>
                                  </p:par>
                                  <p:par>
                                    <p:cTn id="16" presetID="23" presetClass="entr" presetSubtype="1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200" fill="hold"/>
                                            <p:tgtEl>
                                              <p:spTgt spid="23"/>
                                            </p:tgtEl>
                                            <p:attrNameLst>
                                              <p:attrName>ppt_w</p:attrName>
                                            </p:attrNameLst>
                                          </p:cBhvr>
                                          <p:tavLst>
                                            <p:tav tm="0">
                                              <p:val>
                                                <p:fltVal val="0"/>
                                              </p:val>
                                            </p:tav>
                                            <p:tav tm="100000">
                                              <p:val>
                                                <p:strVal val="#ppt_w"/>
                                              </p:val>
                                            </p:tav>
                                          </p:tavLst>
                                        </p:anim>
                                        <p:anim calcmode="lin" valueType="num">
                                          <p:cBhvr>
                                            <p:cTn id="19" dur="200" fill="hold"/>
                                            <p:tgtEl>
                                              <p:spTgt spid="23"/>
                                            </p:tgtEl>
                                            <p:attrNameLst>
                                              <p:attrName>ppt_h</p:attrName>
                                            </p:attrNameLst>
                                          </p:cBhvr>
                                          <p:tavLst>
                                            <p:tav tm="0">
                                              <p:val>
                                                <p:fltVal val="0"/>
                                              </p:val>
                                            </p:tav>
                                            <p:tav tm="100000">
                                              <p:val>
                                                <p:strVal val="#ppt_h"/>
                                              </p:val>
                                            </p:tav>
                                          </p:tavLst>
                                        </p:anim>
                                      </p:childTnLst>
                                    </p:cTn>
                                  </p:par>
                                  <p:par>
                                    <p:cTn id="20" presetID="6" presetClass="emph" presetSubtype="0" fill="hold" grpId="1" nodeType="withEffect" p14:presetBounceEnd="99000">
                                      <p:stCondLst>
                                        <p:cond delay="0"/>
                                      </p:stCondLst>
                                      <p:childTnLst>
                                        <p:animScale p14:bounceEnd="99000">
                                          <p:cBhvr>
                                            <p:cTn id="21" dur="1000" fill="hold"/>
                                            <p:tgtEl>
                                              <p:spTgt spid="23"/>
                                            </p:tgtEl>
                                          </p:cBhvr>
                                          <p:by x="110000" y="110000"/>
                                        </p:animScale>
                                      </p:childTnLst>
                                    </p:cTn>
                                  </p:par>
                                  <p:par>
                                    <p:cTn id="22" presetID="6" presetClass="emph" presetSubtype="0" accel="50000" decel="50000" fill="hold" grpId="2" nodeType="withEffect">
                                      <p:stCondLst>
                                        <p:cond delay="0"/>
                                      </p:stCondLst>
                                      <p:childTnLst>
                                        <p:animScale>
                                          <p:cBhvr>
                                            <p:cTn id="23" dur="250" fill="hold"/>
                                            <p:tgtEl>
                                              <p:spTgt spid="23"/>
                                            </p:tgtEl>
                                          </p:cBhvr>
                                          <p:by x="91000" y="91000"/>
                                        </p:animScale>
                                      </p:childTnLst>
                                    </p:cTn>
                                  </p:par>
                                  <p:par>
                                    <p:cTn id="24" presetID="22" presetClass="entr" presetSubtype="4"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Effect transition="in" filter="wipe(down)">
                                          <p:cBhvr>
                                            <p:cTn id="26" dur="1000"/>
                                            <p:tgtEl>
                                              <p:spTgt spid="19"/>
                                            </p:tgtEl>
                                          </p:cBhvr>
                                        </p:animEffect>
                                      </p:childTnLst>
                                    </p:cTn>
                                  </p:par>
                                  <p:par>
                                    <p:cTn id="27" presetID="22" presetClass="entr" presetSubtype="4" fill="hold" grpId="0" nodeType="withEffect">
                                      <p:stCondLst>
                                        <p:cond delay="550"/>
                                      </p:stCondLst>
                                      <p:childTnLst>
                                        <p:set>
                                          <p:cBhvr>
                                            <p:cTn id="28" dur="1" fill="hold">
                                              <p:stCondLst>
                                                <p:cond delay="0"/>
                                              </p:stCondLst>
                                            </p:cTn>
                                            <p:tgtEl>
                                              <p:spTgt spid="15"/>
                                            </p:tgtEl>
                                            <p:attrNameLst>
                                              <p:attrName>style.visibility</p:attrName>
                                            </p:attrNameLst>
                                          </p:cBhvr>
                                          <p:to>
                                            <p:strVal val="visible"/>
                                          </p:to>
                                        </p:set>
                                        <p:animEffect transition="in" filter="wipe(down)">
                                          <p:cBhvr>
                                            <p:cTn id="29" dur="1000"/>
                                            <p:tgtEl>
                                              <p:spTgt spid="15"/>
                                            </p:tgtEl>
                                          </p:cBhvr>
                                        </p:animEffect>
                                      </p:childTnLst>
                                    </p:cTn>
                                  </p:par>
                                  <p:par>
                                    <p:cTn id="30" presetID="23" presetClass="entr" presetSubtype="16" fill="hold" grpId="0" nodeType="withEffect">
                                      <p:stCondLst>
                                        <p:cond delay="1100"/>
                                      </p:stCondLst>
                                      <p:childTnLst>
                                        <p:set>
                                          <p:cBhvr>
                                            <p:cTn id="31" dur="1" fill="hold">
                                              <p:stCondLst>
                                                <p:cond delay="0"/>
                                              </p:stCondLst>
                                            </p:cTn>
                                            <p:tgtEl>
                                              <p:spTgt spid="17"/>
                                            </p:tgtEl>
                                            <p:attrNameLst>
                                              <p:attrName>style.visibility</p:attrName>
                                            </p:attrNameLst>
                                          </p:cBhvr>
                                          <p:to>
                                            <p:strVal val="visible"/>
                                          </p:to>
                                        </p:set>
                                        <p:anim calcmode="lin" valueType="num">
                                          <p:cBhvr>
                                            <p:cTn id="32" dur="200" fill="hold"/>
                                            <p:tgtEl>
                                              <p:spTgt spid="17"/>
                                            </p:tgtEl>
                                            <p:attrNameLst>
                                              <p:attrName>ppt_w</p:attrName>
                                            </p:attrNameLst>
                                          </p:cBhvr>
                                          <p:tavLst>
                                            <p:tav tm="0">
                                              <p:val>
                                                <p:fltVal val="0"/>
                                              </p:val>
                                            </p:tav>
                                            <p:tav tm="100000">
                                              <p:val>
                                                <p:strVal val="#ppt_w"/>
                                              </p:val>
                                            </p:tav>
                                          </p:tavLst>
                                        </p:anim>
                                        <p:anim calcmode="lin" valueType="num">
                                          <p:cBhvr>
                                            <p:cTn id="33" dur="200" fill="hold"/>
                                            <p:tgtEl>
                                              <p:spTgt spid="17"/>
                                            </p:tgtEl>
                                            <p:attrNameLst>
                                              <p:attrName>ppt_h</p:attrName>
                                            </p:attrNameLst>
                                          </p:cBhvr>
                                          <p:tavLst>
                                            <p:tav tm="0">
                                              <p:val>
                                                <p:fltVal val="0"/>
                                              </p:val>
                                            </p:tav>
                                            <p:tav tm="100000">
                                              <p:val>
                                                <p:strVal val="#ppt_h"/>
                                              </p:val>
                                            </p:tav>
                                          </p:tavLst>
                                        </p:anim>
                                      </p:childTnLst>
                                    </p:cTn>
                                  </p:par>
                                  <p:par>
                                    <p:cTn id="34" presetID="6" presetClass="emph" presetSubtype="0" fill="hold" grpId="1" nodeType="withEffect" p14:presetBounceEnd="99000">
                                      <p:stCondLst>
                                        <p:cond delay="1100"/>
                                      </p:stCondLst>
                                      <p:childTnLst>
                                        <p:animScale p14:bounceEnd="99000">
                                          <p:cBhvr>
                                            <p:cTn id="35" dur="1000" fill="hold"/>
                                            <p:tgtEl>
                                              <p:spTgt spid="17"/>
                                            </p:tgtEl>
                                          </p:cBhvr>
                                          <p:by x="110000" y="110000"/>
                                        </p:animScale>
                                      </p:childTnLst>
                                    </p:cTn>
                                  </p:par>
                                  <p:par>
                                    <p:cTn id="36" presetID="6" presetClass="emph" presetSubtype="0" accel="50000" decel="50000" fill="hold" grpId="2" nodeType="withEffect">
                                      <p:stCondLst>
                                        <p:cond delay="1100"/>
                                      </p:stCondLst>
                                      <p:childTnLst>
                                        <p:animScale>
                                          <p:cBhvr>
                                            <p:cTn id="37" dur="250" fill="hold"/>
                                            <p:tgtEl>
                                              <p:spTgt spid="17"/>
                                            </p:tgtEl>
                                          </p:cBhvr>
                                          <p:by x="91000" y="91000"/>
                                        </p:animScale>
                                      </p:childTnLst>
                                    </p:cTn>
                                  </p:par>
                                  <p:par>
                                    <p:cTn id="38" presetID="23" presetClass="entr" presetSubtype="16" fill="hold" grpId="0" nodeType="withEffect">
                                      <p:stCondLst>
                                        <p:cond delay="1350"/>
                                      </p:stCondLst>
                                      <p:childTnLst>
                                        <p:set>
                                          <p:cBhvr>
                                            <p:cTn id="39" dur="1" fill="hold">
                                              <p:stCondLst>
                                                <p:cond delay="0"/>
                                              </p:stCondLst>
                                            </p:cTn>
                                            <p:tgtEl>
                                              <p:spTgt spid="26"/>
                                            </p:tgtEl>
                                            <p:attrNameLst>
                                              <p:attrName>style.visibility</p:attrName>
                                            </p:attrNameLst>
                                          </p:cBhvr>
                                          <p:to>
                                            <p:strVal val="visible"/>
                                          </p:to>
                                        </p:set>
                                        <p:anim calcmode="lin" valueType="num">
                                          <p:cBhvr>
                                            <p:cTn id="40" dur="200" fill="hold"/>
                                            <p:tgtEl>
                                              <p:spTgt spid="26"/>
                                            </p:tgtEl>
                                            <p:attrNameLst>
                                              <p:attrName>ppt_w</p:attrName>
                                            </p:attrNameLst>
                                          </p:cBhvr>
                                          <p:tavLst>
                                            <p:tav tm="0">
                                              <p:val>
                                                <p:fltVal val="0"/>
                                              </p:val>
                                            </p:tav>
                                            <p:tav tm="100000">
                                              <p:val>
                                                <p:strVal val="#ppt_w"/>
                                              </p:val>
                                            </p:tav>
                                          </p:tavLst>
                                        </p:anim>
                                        <p:anim calcmode="lin" valueType="num">
                                          <p:cBhvr>
                                            <p:cTn id="41" dur="200" fill="hold"/>
                                            <p:tgtEl>
                                              <p:spTgt spid="26"/>
                                            </p:tgtEl>
                                            <p:attrNameLst>
                                              <p:attrName>ppt_h</p:attrName>
                                            </p:attrNameLst>
                                          </p:cBhvr>
                                          <p:tavLst>
                                            <p:tav tm="0">
                                              <p:val>
                                                <p:fltVal val="0"/>
                                              </p:val>
                                            </p:tav>
                                            <p:tav tm="100000">
                                              <p:val>
                                                <p:strVal val="#ppt_h"/>
                                              </p:val>
                                            </p:tav>
                                          </p:tavLst>
                                        </p:anim>
                                      </p:childTnLst>
                                    </p:cTn>
                                  </p:par>
                                  <p:par>
                                    <p:cTn id="42" presetID="6" presetClass="emph" presetSubtype="0" fill="hold" grpId="1" nodeType="withEffect" p14:presetBounceEnd="99000">
                                      <p:stCondLst>
                                        <p:cond delay="1350"/>
                                      </p:stCondLst>
                                      <p:childTnLst>
                                        <p:animScale p14:bounceEnd="99000">
                                          <p:cBhvr>
                                            <p:cTn id="43" dur="1000" fill="hold"/>
                                            <p:tgtEl>
                                              <p:spTgt spid="26"/>
                                            </p:tgtEl>
                                          </p:cBhvr>
                                          <p:by x="110000" y="110000"/>
                                        </p:animScale>
                                      </p:childTnLst>
                                    </p:cTn>
                                  </p:par>
                                  <p:par>
                                    <p:cTn id="44" presetID="6" presetClass="emph" presetSubtype="0" accel="50000" decel="50000" fill="hold" grpId="2" nodeType="withEffect">
                                      <p:stCondLst>
                                        <p:cond delay="1350"/>
                                      </p:stCondLst>
                                      <p:childTnLst>
                                        <p:animScale>
                                          <p:cBhvr>
                                            <p:cTn id="45" dur="250" fill="hold"/>
                                            <p:tgtEl>
                                              <p:spTgt spid="26"/>
                                            </p:tgtEl>
                                          </p:cBhvr>
                                          <p:by x="91000" y="91000"/>
                                        </p:animScale>
                                      </p:childTnLst>
                                    </p:cTn>
                                  </p:par>
                                  <p:par>
                                    <p:cTn id="46" presetID="23" presetClass="entr" presetSubtype="16" fill="hold" grpId="0" nodeType="withEffect">
                                      <p:stCondLst>
                                        <p:cond delay="13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14:presetBounceEnd="99000">
                                      <p:stCondLst>
                                        <p:cond delay="1350"/>
                                      </p:stCondLst>
                                      <p:childTnLst>
                                        <p:animScale p14:bounceEnd="99000">
                                          <p:cBhvr>
                                            <p:cTn id="51" dur="1000" fill="hold"/>
                                            <p:tgtEl>
                                              <p:spTgt spid="20"/>
                                            </p:tgtEl>
                                          </p:cBhvr>
                                          <p:by x="110000" y="110000"/>
                                        </p:animScale>
                                      </p:childTnLst>
                                    </p:cTn>
                                  </p:par>
                                  <p:par>
                                    <p:cTn id="52" presetID="6" presetClass="emph" presetSubtype="0" accel="50000" decel="50000" fill="hold" grpId="2" nodeType="withEffect">
                                      <p:stCondLst>
                                        <p:cond delay="1350"/>
                                      </p:stCondLst>
                                      <p:childTnLst>
                                        <p:animScale>
                                          <p:cBhvr>
                                            <p:cTn id="53" dur="250" fill="hold"/>
                                            <p:tgtEl>
                                              <p:spTgt spid="20"/>
                                            </p:tgtEl>
                                          </p:cBhvr>
                                          <p:by x="91000" y="91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13" grpId="0" animBg="1"/>
          <p:bldP spid="17" grpId="0" animBg="1"/>
          <p:bldP spid="17" grpId="1" animBg="1"/>
          <p:bldP spid="17" grpId="2" animBg="1"/>
          <p:bldP spid="20" grpId="0" animBg="1"/>
          <p:bldP spid="20" grpId="1" animBg="1"/>
          <p:bldP spid="20" grpId="2" animBg="1"/>
          <p:bldP spid="26" grpId="0" animBg="1"/>
          <p:bldP spid="26" grpId="1" animBg="1"/>
          <p:bldP spid="26" grpId="2" animBg="1"/>
          <p:bldP spid="22" grpId="0" animBg="1"/>
          <p:bldP spid="22" grpId="1" animBg="1"/>
          <p:bldP spid="22" grpId="2" animBg="1"/>
          <p:bldP spid="23" grpId="0" animBg="1"/>
          <p:bldP spid="23" grpId="1" animBg="1"/>
          <p:bldP spid="23"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1000"/>
                                            <p:tgtEl>
                                              <p:spTgt spid="13"/>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200" fill="hold"/>
                                            <p:tgtEl>
                                              <p:spTgt spid="22"/>
                                            </p:tgtEl>
                                            <p:attrNameLst>
                                              <p:attrName>ppt_w</p:attrName>
                                            </p:attrNameLst>
                                          </p:cBhvr>
                                          <p:tavLst>
                                            <p:tav tm="0">
                                              <p:val>
                                                <p:fltVal val="0"/>
                                              </p:val>
                                            </p:tav>
                                            <p:tav tm="100000">
                                              <p:val>
                                                <p:strVal val="#ppt_w"/>
                                              </p:val>
                                            </p:tav>
                                          </p:tavLst>
                                        </p:anim>
                                        <p:anim calcmode="lin" valueType="num">
                                          <p:cBhvr>
                                            <p:cTn id="11" dur="200" fill="hold"/>
                                            <p:tgtEl>
                                              <p:spTgt spid="22"/>
                                            </p:tgtEl>
                                            <p:attrNameLst>
                                              <p:attrName>ppt_h</p:attrName>
                                            </p:attrNameLst>
                                          </p:cBhvr>
                                          <p:tavLst>
                                            <p:tav tm="0">
                                              <p:val>
                                                <p:fltVal val="0"/>
                                              </p:val>
                                            </p:tav>
                                            <p:tav tm="100000">
                                              <p:val>
                                                <p:strVal val="#ppt_h"/>
                                              </p:val>
                                            </p:tav>
                                          </p:tavLst>
                                        </p:anim>
                                      </p:childTnLst>
                                    </p:cTn>
                                  </p:par>
                                  <p:par>
                                    <p:cTn id="12" presetID="6" presetClass="emph" presetSubtype="0" fill="hold" grpId="1" nodeType="withEffect">
                                      <p:stCondLst>
                                        <p:cond delay="0"/>
                                      </p:stCondLst>
                                      <p:childTnLst>
                                        <p:animScale>
                                          <p:cBhvr>
                                            <p:cTn id="13" dur="1000" fill="hold"/>
                                            <p:tgtEl>
                                              <p:spTgt spid="22"/>
                                            </p:tgtEl>
                                          </p:cBhvr>
                                          <p:by x="110000" y="110000"/>
                                        </p:animScale>
                                      </p:childTnLst>
                                    </p:cTn>
                                  </p:par>
                                  <p:par>
                                    <p:cTn id="14" presetID="6" presetClass="emph" presetSubtype="0" accel="50000" decel="50000" fill="hold" grpId="2" nodeType="withEffect">
                                      <p:stCondLst>
                                        <p:cond delay="0"/>
                                      </p:stCondLst>
                                      <p:childTnLst>
                                        <p:animScale>
                                          <p:cBhvr>
                                            <p:cTn id="15" dur="250" fill="hold"/>
                                            <p:tgtEl>
                                              <p:spTgt spid="22"/>
                                            </p:tgtEl>
                                          </p:cBhvr>
                                          <p:by x="91000" y="91000"/>
                                        </p:animScale>
                                      </p:childTnLst>
                                    </p:cTn>
                                  </p:par>
                                  <p:par>
                                    <p:cTn id="16" presetID="23" presetClass="entr" presetSubtype="1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200" fill="hold"/>
                                            <p:tgtEl>
                                              <p:spTgt spid="23"/>
                                            </p:tgtEl>
                                            <p:attrNameLst>
                                              <p:attrName>ppt_w</p:attrName>
                                            </p:attrNameLst>
                                          </p:cBhvr>
                                          <p:tavLst>
                                            <p:tav tm="0">
                                              <p:val>
                                                <p:fltVal val="0"/>
                                              </p:val>
                                            </p:tav>
                                            <p:tav tm="100000">
                                              <p:val>
                                                <p:strVal val="#ppt_w"/>
                                              </p:val>
                                            </p:tav>
                                          </p:tavLst>
                                        </p:anim>
                                        <p:anim calcmode="lin" valueType="num">
                                          <p:cBhvr>
                                            <p:cTn id="19" dur="200" fill="hold"/>
                                            <p:tgtEl>
                                              <p:spTgt spid="23"/>
                                            </p:tgtEl>
                                            <p:attrNameLst>
                                              <p:attrName>ppt_h</p:attrName>
                                            </p:attrNameLst>
                                          </p:cBhvr>
                                          <p:tavLst>
                                            <p:tav tm="0">
                                              <p:val>
                                                <p:fltVal val="0"/>
                                              </p:val>
                                            </p:tav>
                                            <p:tav tm="100000">
                                              <p:val>
                                                <p:strVal val="#ppt_h"/>
                                              </p:val>
                                            </p:tav>
                                          </p:tavLst>
                                        </p:anim>
                                      </p:childTnLst>
                                    </p:cTn>
                                  </p:par>
                                  <p:par>
                                    <p:cTn id="20" presetID="6" presetClass="emph" presetSubtype="0" fill="hold" grpId="1" nodeType="withEffect">
                                      <p:stCondLst>
                                        <p:cond delay="0"/>
                                      </p:stCondLst>
                                      <p:childTnLst>
                                        <p:animScale>
                                          <p:cBhvr>
                                            <p:cTn id="21" dur="1000" fill="hold"/>
                                            <p:tgtEl>
                                              <p:spTgt spid="23"/>
                                            </p:tgtEl>
                                          </p:cBhvr>
                                          <p:by x="110000" y="110000"/>
                                        </p:animScale>
                                      </p:childTnLst>
                                    </p:cTn>
                                  </p:par>
                                  <p:par>
                                    <p:cTn id="22" presetID="6" presetClass="emph" presetSubtype="0" accel="50000" decel="50000" fill="hold" grpId="2" nodeType="withEffect">
                                      <p:stCondLst>
                                        <p:cond delay="0"/>
                                      </p:stCondLst>
                                      <p:childTnLst>
                                        <p:animScale>
                                          <p:cBhvr>
                                            <p:cTn id="23" dur="250" fill="hold"/>
                                            <p:tgtEl>
                                              <p:spTgt spid="23"/>
                                            </p:tgtEl>
                                          </p:cBhvr>
                                          <p:by x="91000" y="91000"/>
                                        </p:animScale>
                                      </p:childTnLst>
                                    </p:cTn>
                                  </p:par>
                                  <p:par>
                                    <p:cTn id="24" presetID="22" presetClass="entr" presetSubtype="4"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Effect transition="in" filter="wipe(down)">
                                          <p:cBhvr>
                                            <p:cTn id="26" dur="1000"/>
                                            <p:tgtEl>
                                              <p:spTgt spid="19"/>
                                            </p:tgtEl>
                                          </p:cBhvr>
                                        </p:animEffect>
                                      </p:childTnLst>
                                    </p:cTn>
                                  </p:par>
                                  <p:par>
                                    <p:cTn id="27" presetID="22" presetClass="entr" presetSubtype="4" fill="hold" grpId="0" nodeType="withEffect">
                                      <p:stCondLst>
                                        <p:cond delay="550"/>
                                      </p:stCondLst>
                                      <p:childTnLst>
                                        <p:set>
                                          <p:cBhvr>
                                            <p:cTn id="28" dur="1" fill="hold">
                                              <p:stCondLst>
                                                <p:cond delay="0"/>
                                              </p:stCondLst>
                                            </p:cTn>
                                            <p:tgtEl>
                                              <p:spTgt spid="15"/>
                                            </p:tgtEl>
                                            <p:attrNameLst>
                                              <p:attrName>style.visibility</p:attrName>
                                            </p:attrNameLst>
                                          </p:cBhvr>
                                          <p:to>
                                            <p:strVal val="visible"/>
                                          </p:to>
                                        </p:set>
                                        <p:animEffect transition="in" filter="wipe(down)">
                                          <p:cBhvr>
                                            <p:cTn id="29" dur="1000"/>
                                            <p:tgtEl>
                                              <p:spTgt spid="15"/>
                                            </p:tgtEl>
                                          </p:cBhvr>
                                        </p:animEffect>
                                      </p:childTnLst>
                                    </p:cTn>
                                  </p:par>
                                  <p:par>
                                    <p:cTn id="30" presetID="23" presetClass="entr" presetSubtype="16" fill="hold" grpId="0" nodeType="withEffect">
                                      <p:stCondLst>
                                        <p:cond delay="1100"/>
                                      </p:stCondLst>
                                      <p:childTnLst>
                                        <p:set>
                                          <p:cBhvr>
                                            <p:cTn id="31" dur="1" fill="hold">
                                              <p:stCondLst>
                                                <p:cond delay="0"/>
                                              </p:stCondLst>
                                            </p:cTn>
                                            <p:tgtEl>
                                              <p:spTgt spid="17"/>
                                            </p:tgtEl>
                                            <p:attrNameLst>
                                              <p:attrName>style.visibility</p:attrName>
                                            </p:attrNameLst>
                                          </p:cBhvr>
                                          <p:to>
                                            <p:strVal val="visible"/>
                                          </p:to>
                                        </p:set>
                                        <p:anim calcmode="lin" valueType="num">
                                          <p:cBhvr>
                                            <p:cTn id="32" dur="200" fill="hold"/>
                                            <p:tgtEl>
                                              <p:spTgt spid="17"/>
                                            </p:tgtEl>
                                            <p:attrNameLst>
                                              <p:attrName>ppt_w</p:attrName>
                                            </p:attrNameLst>
                                          </p:cBhvr>
                                          <p:tavLst>
                                            <p:tav tm="0">
                                              <p:val>
                                                <p:fltVal val="0"/>
                                              </p:val>
                                            </p:tav>
                                            <p:tav tm="100000">
                                              <p:val>
                                                <p:strVal val="#ppt_w"/>
                                              </p:val>
                                            </p:tav>
                                          </p:tavLst>
                                        </p:anim>
                                        <p:anim calcmode="lin" valueType="num">
                                          <p:cBhvr>
                                            <p:cTn id="33" dur="200" fill="hold"/>
                                            <p:tgtEl>
                                              <p:spTgt spid="17"/>
                                            </p:tgtEl>
                                            <p:attrNameLst>
                                              <p:attrName>ppt_h</p:attrName>
                                            </p:attrNameLst>
                                          </p:cBhvr>
                                          <p:tavLst>
                                            <p:tav tm="0">
                                              <p:val>
                                                <p:fltVal val="0"/>
                                              </p:val>
                                            </p:tav>
                                            <p:tav tm="100000">
                                              <p:val>
                                                <p:strVal val="#ppt_h"/>
                                              </p:val>
                                            </p:tav>
                                          </p:tavLst>
                                        </p:anim>
                                      </p:childTnLst>
                                    </p:cTn>
                                  </p:par>
                                  <p:par>
                                    <p:cTn id="34" presetID="6" presetClass="emph" presetSubtype="0" fill="hold" grpId="1" nodeType="withEffect">
                                      <p:stCondLst>
                                        <p:cond delay="1100"/>
                                      </p:stCondLst>
                                      <p:childTnLst>
                                        <p:animScale>
                                          <p:cBhvr>
                                            <p:cTn id="35" dur="1000" fill="hold"/>
                                            <p:tgtEl>
                                              <p:spTgt spid="17"/>
                                            </p:tgtEl>
                                          </p:cBhvr>
                                          <p:by x="110000" y="110000"/>
                                        </p:animScale>
                                      </p:childTnLst>
                                    </p:cTn>
                                  </p:par>
                                  <p:par>
                                    <p:cTn id="36" presetID="6" presetClass="emph" presetSubtype="0" accel="50000" decel="50000" fill="hold" grpId="2" nodeType="withEffect">
                                      <p:stCondLst>
                                        <p:cond delay="1100"/>
                                      </p:stCondLst>
                                      <p:childTnLst>
                                        <p:animScale>
                                          <p:cBhvr>
                                            <p:cTn id="37" dur="250" fill="hold"/>
                                            <p:tgtEl>
                                              <p:spTgt spid="17"/>
                                            </p:tgtEl>
                                          </p:cBhvr>
                                          <p:by x="91000" y="91000"/>
                                        </p:animScale>
                                      </p:childTnLst>
                                    </p:cTn>
                                  </p:par>
                                  <p:par>
                                    <p:cTn id="38" presetID="23" presetClass="entr" presetSubtype="16" fill="hold" grpId="0" nodeType="withEffect">
                                      <p:stCondLst>
                                        <p:cond delay="1350"/>
                                      </p:stCondLst>
                                      <p:childTnLst>
                                        <p:set>
                                          <p:cBhvr>
                                            <p:cTn id="39" dur="1" fill="hold">
                                              <p:stCondLst>
                                                <p:cond delay="0"/>
                                              </p:stCondLst>
                                            </p:cTn>
                                            <p:tgtEl>
                                              <p:spTgt spid="26"/>
                                            </p:tgtEl>
                                            <p:attrNameLst>
                                              <p:attrName>style.visibility</p:attrName>
                                            </p:attrNameLst>
                                          </p:cBhvr>
                                          <p:to>
                                            <p:strVal val="visible"/>
                                          </p:to>
                                        </p:set>
                                        <p:anim calcmode="lin" valueType="num">
                                          <p:cBhvr>
                                            <p:cTn id="40" dur="200" fill="hold"/>
                                            <p:tgtEl>
                                              <p:spTgt spid="26"/>
                                            </p:tgtEl>
                                            <p:attrNameLst>
                                              <p:attrName>ppt_w</p:attrName>
                                            </p:attrNameLst>
                                          </p:cBhvr>
                                          <p:tavLst>
                                            <p:tav tm="0">
                                              <p:val>
                                                <p:fltVal val="0"/>
                                              </p:val>
                                            </p:tav>
                                            <p:tav tm="100000">
                                              <p:val>
                                                <p:strVal val="#ppt_w"/>
                                              </p:val>
                                            </p:tav>
                                          </p:tavLst>
                                        </p:anim>
                                        <p:anim calcmode="lin" valueType="num">
                                          <p:cBhvr>
                                            <p:cTn id="41" dur="200" fill="hold"/>
                                            <p:tgtEl>
                                              <p:spTgt spid="26"/>
                                            </p:tgtEl>
                                            <p:attrNameLst>
                                              <p:attrName>ppt_h</p:attrName>
                                            </p:attrNameLst>
                                          </p:cBhvr>
                                          <p:tavLst>
                                            <p:tav tm="0">
                                              <p:val>
                                                <p:fltVal val="0"/>
                                              </p:val>
                                            </p:tav>
                                            <p:tav tm="100000">
                                              <p:val>
                                                <p:strVal val="#ppt_h"/>
                                              </p:val>
                                            </p:tav>
                                          </p:tavLst>
                                        </p:anim>
                                      </p:childTnLst>
                                    </p:cTn>
                                  </p:par>
                                  <p:par>
                                    <p:cTn id="42" presetID="6" presetClass="emph" presetSubtype="0" fill="hold" grpId="1" nodeType="withEffect">
                                      <p:stCondLst>
                                        <p:cond delay="1350"/>
                                      </p:stCondLst>
                                      <p:childTnLst>
                                        <p:animScale>
                                          <p:cBhvr>
                                            <p:cTn id="43" dur="1000" fill="hold"/>
                                            <p:tgtEl>
                                              <p:spTgt spid="26"/>
                                            </p:tgtEl>
                                          </p:cBhvr>
                                          <p:by x="110000" y="110000"/>
                                        </p:animScale>
                                      </p:childTnLst>
                                    </p:cTn>
                                  </p:par>
                                  <p:par>
                                    <p:cTn id="44" presetID="6" presetClass="emph" presetSubtype="0" accel="50000" decel="50000" fill="hold" grpId="2" nodeType="withEffect">
                                      <p:stCondLst>
                                        <p:cond delay="1350"/>
                                      </p:stCondLst>
                                      <p:childTnLst>
                                        <p:animScale>
                                          <p:cBhvr>
                                            <p:cTn id="45" dur="250" fill="hold"/>
                                            <p:tgtEl>
                                              <p:spTgt spid="26"/>
                                            </p:tgtEl>
                                          </p:cBhvr>
                                          <p:by x="91000" y="91000"/>
                                        </p:animScale>
                                      </p:childTnLst>
                                    </p:cTn>
                                  </p:par>
                                  <p:par>
                                    <p:cTn id="46" presetID="23" presetClass="entr" presetSubtype="16" fill="hold" grpId="0" nodeType="withEffect">
                                      <p:stCondLst>
                                        <p:cond delay="13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1350"/>
                                      </p:stCondLst>
                                      <p:childTnLst>
                                        <p:animScale>
                                          <p:cBhvr>
                                            <p:cTn id="51" dur="1000" fill="hold"/>
                                            <p:tgtEl>
                                              <p:spTgt spid="20"/>
                                            </p:tgtEl>
                                          </p:cBhvr>
                                          <p:by x="110000" y="110000"/>
                                        </p:animScale>
                                      </p:childTnLst>
                                    </p:cTn>
                                  </p:par>
                                  <p:par>
                                    <p:cTn id="52" presetID="6" presetClass="emph" presetSubtype="0" accel="50000" decel="50000" fill="hold" grpId="2" nodeType="withEffect">
                                      <p:stCondLst>
                                        <p:cond delay="1350"/>
                                      </p:stCondLst>
                                      <p:childTnLst>
                                        <p:animScale>
                                          <p:cBhvr>
                                            <p:cTn id="53" dur="250" fill="hold"/>
                                            <p:tgtEl>
                                              <p:spTgt spid="20"/>
                                            </p:tgtEl>
                                          </p:cBhvr>
                                          <p:by x="91000" y="91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13" grpId="0" animBg="1"/>
          <p:bldP spid="17" grpId="0" animBg="1"/>
          <p:bldP spid="17" grpId="1" animBg="1"/>
          <p:bldP spid="17" grpId="2" animBg="1"/>
          <p:bldP spid="20" grpId="0" animBg="1"/>
          <p:bldP spid="20" grpId="1" animBg="1"/>
          <p:bldP spid="20" grpId="2" animBg="1"/>
          <p:bldP spid="26" grpId="0" animBg="1"/>
          <p:bldP spid="26" grpId="1" animBg="1"/>
          <p:bldP spid="26" grpId="2" animBg="1"/>
          <p:bldP spid="22" grpId="0" animBg="1"/>
          <p:bldP spid="22" grpId="1" animBg="1"/>
          <p:bldP spid="22" grpId="2" animBg="1"/>
          <p:bldP spid="23" grpId="0" animBg="1"/>
          <p:bldP spid="23" grpId="1" animBg="1"/>
          <p:bldP spid="23" grpId="2"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olný tvar: obrazec 10">
            <a:extLst>
              <a:ext uri="{FF2B5EF4-FFF2-40B4-BE49-F238E27FC236}">
                <a16:creationId xmlns:a16="http://schemas.microsoft.com/office/drawing/2014/main" id="{E8543099-9017-77F2-D624-A3E68F994FCD}"/>
              </a:ext>
            </a:extLst>
          </p:cNvPr>
          <p:cNvSpPr/>
          <p:nvPr/>
        </p:nvSpPr>
        <p:spPr>
          <a:xfrm>
            <a:off x="3727103" y="1238388"/>
            <a:ext cx="4877166" cy="2438583"/>
          </a:xfrm>
          <a:custGeom>
            <a:avLst/>
            <a:gdLst>
              <a:gd name="connsiteX0" fmla="*/ 0 w 4651438"/>
              <a:gd name="connsiteY0" fmla="*/ 2325719 h 2325719"/>
              <a:gd name="connsiteX1" fmla="*/ 2325719 w 4651438"/>
              <a:gd name="connsiteY1" fmla="*/ 0 h 2325719"/>
              <a:gd name="connsiteX2" fmla="*/ 4651439 w 4651438"/>
              <a:gd name="connsiteY2" fmla="*/ 2325719 h 2325719"/>
            </a:gdLst>
            <a:ahLst/>
            <a:cxnLst>
              <a:cxn ang="0">
                <a:pos x="connsiteX0" y="connsiteY0"/>
              </a:cxn>
              <a:cxn ang="0">
                <a:pos x="connsiteX1" y="connsiteY1"/>
              </a:cxn>
              <a:cxn ang="0">
                <a:pos x="connsiteX2" y="connsiteY2"/>
              </a:cxn>
            </a:cxnLst>
            <a:rect l="l" t="t" r="r" b="b"/>
            <a:pathLst>
              <a:path w="4651438" h="2325719">
                <a:moveTo>
                  <a:pt x="0" y="2325719"/>
                </a:moveTo>
                <a:cubicBezTo>
                  <a:pt x="0" y="1041273"/>
                  <a:pt x="1041273" y="0"/>
                  <a:pt x="2325719" y="0"/>
                </a:cubicBezTo>
                <a:cubicBezTo>
                  <a:pt x="3610166" y="0"/>
                  <a:pt x="4651439" y="1041273"/>
                  <a:pt x="4651439" y="2325719"/>
                </a:cubicBezTo>
              </a:path>
            </a:pathLst>
          </a:custGeom>
          <a:noFill/>
          <a:ln w="98425" cap="flat">
            <a:solidFill>
              <a:schemeClr val="accent2"/>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5" name="Obdélník 44">
            <a:extLst>
              <a:ext uri="{FF2B5EF4-FFF2-40B4-BE49-F238E27FC236}">
                <a16:creationId xmlns:a16="http://schemas.microsoft.com/office/drawing/2014/main" id="{A0D55807-6426-0425-34B9-FF31C6E280F5}"/>
              </a:ext>
            </a:extLst>
          </p:cNvPr>
          <p:cNvSpPr/>
          <p:nvPr/>
        </p:nvSpPr>
        <p:spPr>
          <a:xfrm>
            <a:off x="0" y="6292633"/>
            <a:ext cx="12192000" cy="5653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6" name="vetev-leva">
            <a:extLst>
              <a:ext uri="{FF2B5EF4-FFF2-40B4-BE49-F238E27FC236}">
                <a16:creationId xmlns:a16="http://schemas.microsoft.com/office/drawing/2014/main" id="{542D6C80-CDB0-BF25-8FB4-0A29BA06EC84}"/>
              </a:ext>
            </a:extLst>
          </p:cNvPr>
          <p:cNvSpPr/>
          <p:nvPr/>
        </p:nvSpPr>
        <p:spPr>
          <a:xfrm rot="21209181">
            <a:off x="4523681" y="5406003"/>
            <a:ext cx="2221420" cy="2421191"/>
          </a:xfrm>
          <a:custGeom>
            <a:avLst/>
            <a:gdLst>
              <a:gd name="connsiteX0" fmla="*/ 2540 w 2221420"/>
              <a:gd name="connsiteY0" fmla="*/ 63 h 2421191"/>
              <a:gd name="connsiteX1" fmla="*/ 2221420 w 2221420"/>
              <a:gd name="connsiteY1" fmla="*/ 2364740 h 2421191"/>
              <a:gd name="connsiteX2" fmla="*/ 1902523 w 2221420"/>
              <a:gd name="connsiteY2" fmla="*/ 2421191 h 2421191"/>
              <a:gd name="connsiteX3" fmla="*/ 1312355 w 2221420"/>
              <a:gd name="connsiteY3" fmla="*/ 964121 h 2421191"/>
              <a:gd name="connsiteX4" fmla="*/ 715709 w 2221420"/>
              <a:gd name="connsiteY4" fmla="*/ 415988 h 2421191"/>
              <a:gd name="connsiteX5" fmla="*/ 0 w 2221420"/>
              <a:gd name="connsiteY5" fmla="*/ 6286 h 2421191"/>
              <a:gd name="connsiteX6" fmla="*/ 2603 w 2221420"/>
              <a:gd name="connsiteY6" fmla="*/ 0 h 2421191"/>
              <a:gd name="connsiteX7" fmla="*/ 2603 w 2221420"/>
              <a:gd name="connsiteY7" fmla="*/ 0 h 242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1420" h="2421191">
                <a:moveTo>
                  <a:pt x="2540" y="63"/>
                </a:moveTo>
                <a:cubicBezTo>
                  <a:pt x="1178116" y="413639"/>
                  <a:pt x="1947101" y="1120458"/>
                  <a:pt x="2221420" y="2364740"/>
                </a:cubicBezTo>
                <a:lnTo>
                  <a:pt x="1902523" y="2421191"/>
                </a:lnTo>
                <a:cubicBezTo>
                  <a:pt x="1837754" y="1893951"/>
                  <a:pt x="1653286" y="1376744"/>
                  <a:pt x="1312355" y="964121"/>
                </a:cubicBezTo>
                <a:cubicBezTo>
                  <a:pt x="1141794" y="754316"/>
                  <a:pt x="937641" y="572135"/>
                  <a:pt x="715709" y="415988"/>
                </a:cubicBezTo>
                <a:cubicBezTo>
                  <a:pt x="492125" y="258254"/>
                  <a:pt x="249872" y="124460"/>
                  <a:pt x="0" y="6286"/>
                </a:cubicBezTo>
                <a:lnTo>
                  <a:pt x="2603" y="0"/>
                </a:lnTo>
                <a:lnTo>
                  <a:pt x="2603" y="0"/>
                </a:lnTo>
                <a:close/>
              </a:path>
            </a:pathLst>
          </a:custGeom>
          <a:gradFill>
            <a:gsLst>
              <a:gs pos="0">
                <a:schemeClr val="accent5"/>
              </a:gs>
              <a:gs pos="18000">
                <a:schemeClr val="accent5"/>
              </a:gs>
              <a:gs pos="63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 name="vetev-prava">
            <a:extLst>
              <a:ext uri="{FF2B5EF4-FFF2-40B4-BE49-F238E27FC236}">
                <a16:creationId xmlns:a16="http://schemas.microsoft.com/office/drawing/2014/main" id="{1E41FF62-7A80-4C1E-5E1D-51041AA9D678}"/>
              </a:ext>
            </a:extLst>
          </p:cNvPr>
          <p:cNvSpPr/>
          <p:nvPr/>
        </p:nvSpPr>
        <p:spPr>
          <a:xfrm rot="21428524">
            <a:off x="6138747" y="5443406"/>
            <a:ext cx="1784664" cy="2320169"/>
          </a:xfrm>
          <a:custGeom>
            <a:avLst/>
            <a:gdLst>
              <a:gd name="connsiteX0" fmla="*/ 1955320 w 1955320"/>
              <a:gd name="connsiteY0" fmla="*/ 6223 h 2542032"/>
              <a:gd name="connsiteX1" fmla="*/ 344453 w 1955320"/>
              <a:gd name="connsiteY1" fmla="*/ 1726311 h 2542032"/>
              <a:gd name="connsiteX2" fmla="*/ 296573 w 1955320"/>
              <a:gd name="connsiteY2" fmla="*/ 2501075 h 2542032"/>
              <a:gd name="connsiteX3" fmla="*/ 7394 w 1955320"/>
              <a:gd name="connsiteY3" fmla="*/ 2542032 h 2542032"/>
              <a:gd name="connsiteX4" fmla="*/ 23523 w 1955320"/>
              <a:gd name="connsiteY4" fmla="*/ 2088388 h 2542032"/>
              <a:gd name="connsiteX5" fmla="*/ 1953796 w 1955320"/>
              <a:gd name="connsiteY5" fmla="*/ 0 h 2542032"/>
              <a:gd name="connsiteX6" fmla="*/ 1955320 w 1955320"/>
              <a:gd name="connsiteY6" fmla="*/ 6160 h 2542032"/>
              <a:gd name="connsiteX7" fmla="*/ 1955320 w 1955320"/>
              <a:gd name="connsiteY7" fmla="*/ 6160 h 2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5320" h="2542032">
                <a:moveTo>
                  <a:pt x="1955320" y="6223"/>
                </a:moveTo>
                <a:cubicBezTo>
                  <a:pt x="1156681" y="233172"/>
                  <a:pt x="549304" y="935673"/>
                  <a:pt x="344453" y="1726311"/>
                </a:cubicBezTo>
                <a:cubicBezTo>
                  <a:pt x="278603" y="1977644"/>
                  <a:pt x="250790" y="2248345"/>
                  <a:pt x="296573" y="2501075"/>
                </a:cubicBezTo>
                <a:lnTo>
                  <a:pt x="7394" y="2542032"/>
                </a:lnTo>
                <a:cubicBezTo>
                  <a:pt x="-7337" y="2387156"/>
                  <a:pt x="918" y="2235454"/>
                  <a:pt x="23523" y="2088388"/>
                </a:cubicBezTo>
                <a:cubicBezTo>
                  <a:pt x="189513" y="1099439"/>
                  <a:pt x="954560" y="198755"/>
                  <a:pt x="1953796" y="0"/>
                </a:cubicBezTo>
                <a:lnTo>
                  <a:pt x="1955320" y="6160"/>
                </a:lnTo>
                <a:lnTo>
                  <a:pt x="1955320" y="6160"/>
                </a:lnTo>
                <a:close/>
              </a:path>
            </a:pathLst>
          </a:custGeom>
          <a:gradFill>
            <a:gsLst>
              <a:gs pos="0">
                <a:schemeClr val="accent5"/>
              </a:gs>
              <a:gs pos="5000">
                <a:schemeClr val="accent5"/>
              </a:gs>
              <a:gs pos="49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 name="kmen2">
            <a:extLst>
              <a:ext uri="{FF2B5EF4-FFF2-40B4-BE49-F238E27FC236}">
                <a16:creationId xmlns:a16="http://schemas.microsoft.com/office/drawing/2014/main" id="{11F8F9A7-9383-9AC9-77F0-674D354CF2BE}"/>
              </a:ext>
            </a:extLst>
          </p:cNvPr>
          <p:cNvSpPr/>
          <p:nvPr/>
        </p:nvSpPr>
        <p:spPr>
          <a:xfrm>
            <a:off x="5651156" y="4513493"/>
            <a:ext cx="1325114" cy="5351604"/>
          </a:xfrm>
          <a:custGeom>
            <a:avLst/>
            <a:gdLst>
              <a:gd name="connsiteX0" fmla="*/ 0 w 773715"/>
              <a:gd name="connsiteY0" fmla="*/ 3359912 h 3806380"/>
              <a:gd name="connsiteX1" fmla="*/ 248412 w 773715"/>
              <a:gd name="connsiteY1" fmla="*/ 2729103 h 3806380"/>
              <a:gd name="connsiteX2" fmla="*/ 192277 w 773715"/>
              <a:gd name="connsiteY2" fmla="*/ 1389190 h 3806380"/>
              <a:gd name="connsiteX3" fmla="*/ 317626 w 773715"/>
              <a:gd name="connsiteY3" fmla="*/ 0 h 3806380"/>
              <a:gd name="connsiteX4" fmla="*/ 389127 w 773715"/>
              <a:gd name="connsiteY4" fmla="*/ 21844 h 3806380"/>
              <a:gd name="connsiteX5" fmla="*/ 386969 w 773715"/>
              <a:gd name="connsiteY5" fmla="*/ 907796 h 3806380"/>
              <a:gd name="connsiteX6" fmla="*/ 762444 w 773715"/>
              <a:gd name="connsiteY6" fmla="*/ 2722816 h 3806380"/>
              <a:gd name="connsiteX7" fmla="*/ 752475 w 773715"/>
              <a:gd name="connsiteY7" fmla="*/ 3233357 h 3806380"/>
              <a:gd name="connsiteX8" fmla="*/ 516064 w 773715"/>
              <a:gd name="connsiteY8" fmla="*/ 3806381 h 3806380"/>
              <a:gd name="connsiteX9" fmla="*/ 0 w 773715"/>
              <a:gd name="connsiteY9" fmla="*/ 3359785 h 3806380"/>
              <a:gd name="connsiteX10" fmla="*/ 0 w 773715"/>
              <a:gd name="connsiteY10" fmla="*/ 3359785 h 3806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3715" h="3806380">
                <a:moveTo>
                  <a:pt x="0" y="3359912"/>
                </a:moveTo>
                <a:cubicBezTo>
                  <a:pt x="179197" y="3207702"/>
                  <a:pt x="227330" y="2955862"/>
                  <a:pt x="248412" y="2729103"/>
                </a:cubicBezTo>
                <a:cubicBezTo>
                  <a:pt x="281495" y="2287588"/>
                  <a:pt x="218249" y="1833372"/>
                  <a:pt x="192277" y="1389190"/>
                </a:cubicBezTo>
                <a:cubicBezTo>
                  <a:pt x="165353" y="925576"/>
                  <a:pt x="151955" y="441642"/>
                  <a:pt x="317626" y="0"/>
                </a:cubicBezTo>
                <a:lnTo>
                  <a:pt x="389127" y="21844"/>
                </a:lnTo>
                <a:cubicBezTo>
                  <a:pt x="322961" y="313626"/>
                  <a:pt x="342137" y="614235"/>
                  <a:pt x="386969" y="907796"/>
                </a:cubicBezTo>
                <a:cubicBezTo>
                  <a:pt x="480568" y="1521079"/>
                  <a:pt x="699643" y="2099945"/>
                  <a:pt x="762444" y="2722816"/>
                </a:cubicBezTo>
                <a:cubicBezTo>
                  <a:pt x="778446" y="2888806"/>
                  <a:pt x="779335" y="3066225"/>
                  <a:pt x="752475" y="3233357"/>
                </a:cubicBezTo>
                <a:cubicBezTo>
                  <a:pt x="720979" y="3435096"/>
                  <a:pt x="642874" y="3638169"/>
                  <a:pt x="516064" y="3806381"/>
                </a:cubicBezTo>
                <a:lnTo>
                  <a:pt x="0" y="3359785"/>
                </a:lnTo>
                <a:lnTo>
                  <a:pt x="0" y="3359785"/>
                </a:lnTo>
                <a:close/>
              </a:path>
            </a:pathLst>
          </a:custGeom>
          <a:gradFill>
            <a:gsLst>
              <a:gs pos="0">
                <a:schemeClr val="accent5"/>
              </a:gs>
              <a:gs pos="35000">
                <a:schemeClr val="accent5"/>
              </a:gs>
              <a:gs pos="100000">
                <a:schemeClr val="accent5">
                  <a:lumMod val="65000"/>
                </a:schemeClr>
              </a:gs>
            </a:gsLst>
            <a:lin ang="5400000" scaled="1"/>
          </a:grad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8" name="!!cervenykruh">
            <a:extLst>
              <a:ext uri="{FF2B5EF4-FFF2-40B4-BE49-F238E27FC236}">
                <a16:creationId xmlns:a16="http://schemas.microsoft.com/office/drawing/2014/main" id="{B229F589-C542-7C86-C9BD-5AB34736F787}"/>
              </a:ext>
            </a:extLst>
          </p:cNvPr>
          <p:cNvSpPr/>
          <p:nvPr/>
        </p:nvSpPr>
        <p:spPr>
          <a:xfrm>
            <a:off x="4522665" y="2033901"/>
            <a:ext cx="3286140" cy="3286140"/>
          </a:xfrm>
          <a:custGeom>
            <a:avLst/>
            <a:gdLst>
              <a:gd name="connsiteX0" fmla="*/ 2635250 w 2635250"/>
              <a:gd name="connsiteY0" fmla="*/ 1317625 h 2635250"/>
              <a:gd name="connsiteX1" fmla="*/ 1317625 w 2635250"/>
              <a:gd name="connsiteY1" fmla="*/ 2635250 h 2635250"/>
              <a:gd name="connsiteX2" fmla="*/ 0 w 2635250"/>
              <a:gd name="connsiteY2" fmla="*/ 1317625 h 2635250"/>
              <a:gd name="connsiteX3" fmla="*/ 1317625 w 2635250"/>
              <a:gd name="connsiteY3" fmla="*/ 0 h 2635250"/>
              <a:gd name="connsiteX4" fmla="*/ 2635250 w 2635250"/>
              <a:gd name="connsiteY4" fmla="*/ 1317625 h 263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5250" h="2635250">
                <a:moveTo>
                  <a:pt x="2635250" y="1317625"/>
                </a:moveTo>
                <a:cubicBezTo>
                  <a:pt x="2635250" y="2045329"/>
                  <a:pt x="2045329" y="2635250"/>
                  <a:pt x="1317625" y="2635250"/>
                </a:cubicBezTo>
                <a:cubicBezTo>
                  <a:pt x="589920" y="2635250"/>
                  <a:pt x="0" y="2045329"/>
                  <a:pt x="0" y="1317625"/>
                </a:cubicBezTo>
                <a:cubicBezTo>
                  <a:pt x="0" y="589921"/>
                  <a:pt x="589920" y="0"/>
                  <a:pt x="1317625" y="0"/>
                </a:cubicBezTo>
                <a:cubicBezTo>
                  <a:pt x="2045329" y="0"/>
                  <a:pt x="2635250" y="589921"/>
                  <a:pt x="2635250" y="1317625"/>
                </a:cubicBezTo>
                <a:close/>
              </a:path>
            </a:pathLst>
          </a:custGeom>
          <a:solidFill>
            <a:schemeClr val="accent2"/>
          </a:solidFill>
          <a:ln w="6350" cap="flat">
            <a:noFill/>
            <a:prstDash val="solid"/>
            <a:miter/>
          </a:ln>
        </p:spPr>
        <p:txBody>
          <a:bodyPr wrap="none" lIns="0" tIns="144000" rIns="0" bIns="0" rtlCol="0" anchor="ctr"/>
          <a:lstStyle/>
          <a:p>
            <a:pPr marL="0" marR="0" lvl="0" indent="0" algn="ctr" defTabSz="914400" rtl="0" eaLnBrk="1" fontAlgn="auto" latinLnBrk="0" hangingPunct="1">
              <a:lnSpc>
                <a:spcPct val="89881"/>
              </a:lnSpc>
              <a:spcBef>
                <a:spcPts val="0"/>
              </a:spcBef>
              <a:spcAft>
                <a:spcPts val="0"/>
              </a:spcAft>
              <a:buClrTx/>
              <a:buSzTx/>
              <a:buFontTx/>
              <a:buNone/>
              <a:tabLst/>
              <a:defRPr/>
            </a:pPr>
            <a:endParaRPr kumimoji="0" lang="ko-KR" altLang="en-US" sz="3600" b="1" i="0" u="none" strike="noStrike" kern="1200" cap="none" spc="0" normalizeH="0" baseline="0" noProof="0">
              <a:ln>
                <a:noFill/>
              </a:ln>
              <a:solidFill>
                <a:prstClr val="white">
                  <a:lumMod val="50000"/>
                </a:prstClr>
              </a:solidFill>
              <a:effectLst/>
              <a:uLnTx/>
              <a:uFillTx/>
              <a:latin typeface="Nunito Sans"/>
              <a:ea typeface="+mn-ea"/>
              <a:cs typeface="Arial" pitchFamily="34" charset="0"/>
            </a:endParaRPr>
          </a:p>
        </p:txBody>
      </p:sp>
      <p:sp>
        <p:nvSpPr>
          <p:cNvPr id="35" name="Oval 35">
            <a:extLst>
              <a:ext uri="{FF2B5EF4-FFF2-40B4-BE49-F238E27FC236}">
                <a16:creationId xmlns:a16="http://schemas.microsoft.com/office/drawing/2014/main" id="{9EFF0374-DF00-1453-9BDA-5F39247F6CD4}"/>
              </a:ext>
            </a:extLst>
          </p:cNvPr>
          <p:cNvSpPr>
            <a:spLocks noChangeArrowheads="1"/>
          </p:cNvSpPr>
          <p:nvPr/>
        </p:nvSpPr>
        <p:spPr bwMode="auto">
          <a:xfrm>
            <a:off x="8178159" y="3279281"/>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5" name="Oval 35">
            <a:extLst>
              <a:ext uri="{FF2B5EF4-FFF2-40B4-BE49-F238E27FC236}">
                <a16:creationId xmlns:a16="http://schemas.microsoft.com/office/drawing/2014/main" id="{6B88173E-D4F8-0BD0-38D1-1849A51EA325}"/>
              </a:ext>
            </a:extLst>
          </p:cNvPr>
          <p:cNvSpPr>
            <a:spLocks noChangeArrowheads="1"/>
          </p:cNvSpPr>
          <p:nvPr/>
        </p:nvSpPr>
        <p:spPr bwMode="auto">
          <a:xfrm>
            <a:off x="7710489" y="1830671"/>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4" name="Oval 35">
            <a:extLst>
              <a:ext uri="{FF2B5EF4-FFF2-40B4-BE49-F238E27FC236}">
                <a16:creationId xmlns:a16="http://schemas.microsoft.com/office/drawing/2014/main" id="{A6E2141D-2B21-B3EF-CD09-F7F00FA6553C}"/>
              </a:ext>
            </a:extLst>
          </p:cNvPr>
          <p:cNvSpPr>
            <a:spLocks noChangeArrowheads="1"/>
          </p:cNvSpPr>
          <p:nvPr/>
        </p:nvSpPr>
        <p:spPr bwMode="auto">
          <a:xfrm>
            <a:off x="6465282" y="957993"/>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3" name="Oval 35">
            <a:extLst>
              <a:ext uri="{FF2B5EF4-FFF2-40B4-BE49-F238E27FC236}">
                <a16:creationId xmlns:a16="http://schemas.microsoft.com/office/drawing/2014/main" id="{AD86C1F5-4B62-6032-E565-E59E777CB519}"/>
              </a:ext>
            </a:extLst>
          </p:cNvPr>
          <p:cNvSpPr>
            <a:spLocks noChangeArrowheads="1"/>
          </p:cNvSpPr>
          <p:nvPr/>
        </p:nvSpPr>
        <p:spPr bwMode="auto">
          <a:xfrm>
            <a:off x="4983317" y="946832"/>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2" name="Oval 35">
            <a:extLst>
              <a:ext uri="{FF2B5EF4-FFF2-40B4-BE49-F238E27FC236}">
                <a16:creationId xmlns:a16="http://schemas.microsoft.com/office/drawing/2014/main" id="{CA3B146B-E16C-6021-EFD1-6C90D3CE524C}"/>
              </a:ext>
            </a:extLst>
          </p:cNvPr>
          <p:cNvSpPr>
            <a:spLocks noChangeArrowheads="1"/>
          </p:cNvSpPr>
          <p:nvPr/>
        </p:nvSpPr>
        <p:spPr bwMode="auto">
          <a:xfrm>
            <a:off x="3774927" y="1830671"/>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1" name="Oval 35">
            <a:extLst>
              <a:ext uri="{FF2B5EF4-FFF2-40B4-BE49-F238E27FC236}">
                <a16:creationId xmlns:a16="http://schemas.microsoft.com/office/drawing/2014/main" id="{1BED5F5A-1177-5DDF-F9BF-C5E9601EB8AD}"/>
              </a:ext>
            </a:extLst>
          </p:cNvPr>
          <p:cNvSpPr>
            <a:spLocks noChangeArrowheads="1"/>
          </p:cNvSpPr>
          <p:nvPr/>
        </p:nvSpPr>
        <p:spPr bwMode="auto">
          <a:xfrm>
            <a:off x="3306144" y="3279281"/>
            <a:ext cx="841718" cy="841718"/>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800" b="0" i="0" u="none" strike="noStrike" kern="1200" cap="none" spc="0" normalizeH="0" baseline="0" noProof="0">
              <a:ln>
                <a:noFill/>
              </a:ln>
              <a:solidFill>
                <a:prstClr val="white"/>
              </a:solidFill>
              <a:effectLst/>
              <a:uLnTx/>
              <a:uFillTx/>
              <a:latin typeface="Nunito Sans"/>
              <a:ea typeface="+mn-ea"/>
              <a:cs typeface="+mn-cs"/>
            </a:endParaRPr>
          </a:p>
        </p:txBody>
      </p:sp>
      <p:sp>
        <p:nvSpPr>
          <p:cNvPr id="26" name="Oval 35">
            <a:extLst>
              <a:ext uri="{FF2B5EF4-FFF2-40B4-BE49-F238E27FC236}">
                <a16:creationId xmlns:a16="http://schemas.microsoft.com/office/drawing/2014/main" id="{4899181D-ADE1-4917-A90A-3093E6A80448}"/>
              </a:ext>
            </a:extLst>
          </p:cNvPr>
          <p:cNvSpPr>
            <a:spLocks noChangeArrowheads="1"/>
          </p:cNvSpPr>
          <p:nvPr/>
        </p:nvSpPr>
        <p:spPr bwMode="auto">
          <a:xfrm>
            <a:off x="3404460" y="3377597"/>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1</a:t>
            </a:r>
          </a:p>
        </p:txBody>
      </p:sp>
      <p:sp>
        <p:nvSpPr>
          <p:cNvPr id="27" name="Oval 35">
            <a:extLst>
              <a:ext uri="{FF2B5EF4-FFF2-40B4-BE49-F238E27FC236}">
                <a16:creationId xmlns:a16="http://schemas.microsoft.com/office/drawing/2014/main" id="{F3B7BFEF-5CCE-4040-99B1-47D6EEFE0A9C}"/>
              </a:ext>
            </a:extLst>
          </p:cNvPr>
          <p:cNvSpPr>
            <a:spLocks noChangeArrowheads="1"/>
          </p:cNvSpPr>
          <p:nvPr/>
        </p:nvSpPr>
        <p:spPr bwMode="auto">
          <a:xfrm>
            <a:off x="8276475" y="3377597"/>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6</a:t>
            </a:r>
          </a:p>
        </p:txBody>
      </p:sp>
      <p:sp>
        <p:nvSpPr>
          <p:cNvPr id="28" name="Oval 35">
            <a:extLst>
              <a:ext uri="{FF2B5EF4-FFF2-40B4-BE49-F238E27FC236}">
                <a16:creationId xmlns:a16="http://schemas.microsoft.com/office/drawing/2014/main" id="{C00261ED-55F2-4103-976E-9B5726AC7EF8}"/>
              </a:ext>
            </a:extLst>
          </p:cNvPr>
          <p:cNvSpPr>
            <a:spLocks noChangeArrowheads="1"/>
          </p:cNvSpPr>
          <p:nvPr/>
        </p:nvSpPr>
        <p:spPr bwMode="auto">
          <a:xfrm>
            <a:off x="3873243" y="1928987"/>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2</a:t>
            </a:r>
          </a:p>
        </p:txBody>
      </p:sp>
      <p:sp>
        <p:nvSpPr>
          <p:cNvPr id="29" name="Oval 35">
            <a:extLst>
              <a:ext uri="{FF2B5EF4-FFF2-40B4-BE49-F238E27FC236}">
                <a16:creationId xmlns:a16="http://schemas.microsoft.com/office/drawing/2014/main" id="{DED367A1-0A46-46BC-A888-A9E0C9B80393}"/>
              </a:ext>
            </a:extLst>
          </p:cNvPr>
          <p:cNvSpPr>
            <a:spLocks noChangeArrowheads="1"/>
          </p:cNvSpPr>
          <p:nvPr/>
        </p:nvSpPr>
        <p:spPr bwMode="auto">
          <a:xfrm>
            <a:off x="7808805" y="1928987"/>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5</a:t>
            </a:r>
          </a:p>
        </p:txBody>
      </p:sp>
      <p:sp>
        <p:nvSpPr>
          <p:cNvPr id="30" name="Oval 35">
            <a:extLst>
              <a:ext uri="{FF2B5EF4-FFF2-40B4-BE49-F238E27FC236}">
                <a16:creationId xmlns:a16="http://schemas.microsoft.com/office/drawing/2014/main" id="{1F6B09CC-ADF8-4E0F-93C0-C7FC64192BD2}"/>
              </a:ext>
            </a:extLst>
          </p:cNvPr>
          <p:cNvSpPr>
            <a:spLocks noChangeArrowheads="1"/>
          </p:cNvSpPr>
          <p:nvPr/>
        </p:nvSpPr>
        <p:spPr bwMode="auto">
          <a:xfrm>
            <a:off x="5081633" y="1045148"/>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3</a:t>
            </a:r>
          </a:p>
        </p:txBody>
      </p:sp>
      <p:sp>
        <p:nvSpPr>
          <p:cNvPr id="31" name="Oval 35">
            <a:extLst>
              <a:ext uri="{FF2B5EF4-FFF2-40B4-BE49-F238E27FC236}">
                <a16:creationId xmlns:a16="http://schemas.microsoft.com/office/drawing/2014/main" id="{2287E5DD-A319-40AA-88FB-DBDEF4359C50}"/>
              </a:ext>
            </a:extLst>
          </p:cNvPr>
          <p:cNvSpPr>
            <a:spLocks noChangeArrowheads="1"/>
          </p:cNvSpPr>
          <p:nvPr/>
        </p:nvSpPr>
        <p:spPr bwMode="auto">
          <a:xfrm>
            <a:off x="6563598" y="1056309"/>
            <a:ext cx="645086" cy="645086"/>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3600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800" b="1" i="0" u="none" strike="noStrike" kern="1200" cap="none" spc="0" normalizeH="0" baseline="0" noProof="0">
                <a:ln>
                  <a:noFill/>
                </a:ln>
                <a:solidFill>
                  <a:srgbClr val="C60C30"/>
                </a:solidFill>
                <a:effectLst/>
                <a:uLnTx/>
                <a:uFillTx/>
                <a:latin typeface="Nunito Sans"/>
                <a:ea typeface="+mn-ea"/>
                <a:cs typeface="+mn-cs"/>
              </a:rPr>
              <a:t>4</a:t>
            </a:r>
          </a:p>
        </p:txBody>
      </p:sp>
      <p:sp>
        <p:nvSpPr>
          <p:cNvPr id="32" name="Rectangle 49">
            <a:extLst>
              <a:ext uri="{FF2B5EF4-FFF2-40B4-BE49-F238E27FC236}">
                <a16:creationId xmlns:a16="http://schemas.microsoft.com/office/drawing/2014/main" id="{2AACCC12-3436-4D1F-8166-A1670C7352D5}"/>
              </a:ext>
            </a:extLst>
          </p:cNvPr>
          <p:cNvSpPr/>
          <p:nvPr/>
        </p:nvSpPr>
        <p:spPr>
          <a:xfrm>
            <a:off x="856350" y="3390717"/>
            <a:ext cx="2347850" cy="556306"/>
          </a:xfrm>
          <a:prstGeom prst="rect">
            <a:avLst/>
          </a:prstGeom>
        </p:spPr>
        <p:txBody>
          <a:bodyPr wrap="square" lIns="0" tIns="0" rIns="0" bIns="0" anchor="ctr">
            <a:spAutoFit/>
          </a:bodyPr>
          <a:lstStyle/>
          <a:p>
            <a:pPr marL="0" marR="0" lvl="0" indent="0" algn="r"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Koncepce</a:t>
            </a:r>
            <a:br>
              <a:rPr kumimoji="0" lang="cs-CZ" sz="2000" b="1" i="0" u="none" strike="noStrike" kern="1200" cap="none" spc="0" normalizeH="0" baseline="0" noProof="0" dirty="0">
                <a:ln>
                  <a:noFill/>
                </a:ln>
                <a:solidFill>
                  <a:prstClr val="black"/>
                </a:solidFill>
                <a:effectLst/>
                <a:uLnTx/>
                <a:uFillTx/>
                <a:latin typeface="Nunito Sans"/>
                <a:ea typeface="+mn-ea"/>
                <a:cs typeface="+mn-cs"/>
              </a:rPr>
            </a:br>
            <a:r>
              <a:rPr kumimoji="0" lang="cs-CZ" sz="2000" b="1" i="0" u="none" strike="noStrike" kern="1200" cap="none" spc="0" normalizeH="0" baseline="0" noProof="0" dirty="0">
                <a:ln>
                  <a:noFill/>
                </a:ln>
                <a:solidFill>
                  <a:prstClr val="black"/>
                </a:solidFill>
                <a:effectLst/>
                <a:uLnTx/>
                <a:uFillTx/>
                <a:latin typeface="Nunito Sans"/>
                <a:ea typeface="+mn-ea"/>
                <a:cs typeface="+mn-cs"/>
              </a:rPr>
              <a:t>školy</a:t>
            </a:r>
          </a:p>
        </p:txBody>
      </p:sp>
      <p:sp>
        <p:nvSpPr>
          <p:cNvPr id="33" name="Rectangle 81">
            <a:extLst>
              <a:ext uri="{FF2B5EF4-FFF2-40B4-BE49-F238E27FC236}">
                <a16:creationId xmlns:a16="http://schemas.microsoft.com/office/drawing/2014/main" id="{B9A745C5-3FB1-411E-86BC-C09830CA632D}"/>
              </a:ext>
            </a:extLst>
          </p:cNvPr>
          <p:cNvSpPr/>
          <p:nvPr/>
        </p:nvSpPr>
        <p:spPr>
          <a:xfrm>
            <a:off x="1320580" y="1973377"/>
            <a:ext cx="2352403" cy="556306"/>
          </a:xfrm>
          <a:prstGeom prst="rect">
            <a:avLst/>
          </a:prstGeom>
        </p:spPr>
        <p:txBody>
          <a:bodyPr wrap="square" lIns="0" tIns="0" rIns="0" bIns="0" anchor="ctr">
            <a:spAutoFit/>
          </a:bodyPr>
          <a:lstStyle/>
          <a:p>
            <a:pPr marL="0" marR="0" lvl="0" indent="0" algn="r"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Vedení</a:t>
            </a:r>
            <a:br>
              <a:rPr kumimoji="0" lang="cs-CZ" sz="2000" b="1" i="0" u="none" strike="noStrike" kern="1200" cap="none" spc="0" normalizeH="0" baseline="0" noProof="0" dirty="0">
                <a:ln>
                  <a:noFill/>
                </a:ln>
                <a:solidFill>
                  <a:prstClr val="black"/>
                </a:solidFill>
                <a:effectLst/>
                <a:uLnTx/>
                <a:uFillTx/>
                <a:latin typeface="Nunito Sans"/>
                <a:ea typeface="+mn-ea"/>
                <a:cs typeface="+mn-cs"/>
              </a:rPr>
            </a:br>
            <a:r>
              <a:rPr kumimoji="0" lang="cs-CZ" sz="2000" b="1" i="0" u="none" strike="noStrike" kern="1200" cap="none" spc="0" normalizeH="0" baseline="0" noProof="0" dirty="0">
                <a:ln>
                  <a:noFill/>
                </a:ln>
                <a:solidFill>
                  <a:prstClr val="black"/>
                </a:solidFill>
                <a:effectLst/>
                <a:uLnTx/>
                <a:uFillTx/>
                <a:latin typeface="Nunito Sans"/>
                <a:ea typeface="+mn-ea"/>
                <a:cs typeface="+mn-cs"/>
              </a:rPr>
              <a:t>školy</a:t>
            </a:r>
          </a:p>
        </p:txBody>
      </p:sp>
      <p:sp>
        <p:nvSpPr>
          <p:cNvPr id="34" name="Rectangle 82">
            <a:extLst>
              <a:ext uri="{FF2B5EF4-FFF2-40B4-BE49-F238E27FC236}">
                <a16:creationId xmlns:a16="http://schemas.microsoft.com/office/drawing/2014/main" id="{14F37E89-D168-4DD9-A630-E62487D2F2DB}"/>
              </a:ext>
            </a:extLst>
          </p:cNvPr>
          <p:cNvSpPr/>
          <p:nvPr/>
        </p:nvSpPr>
        <p:spPr>
          <a:xfrm>
            <a:off x="2637493" y="617309"/>
            <a:ext cx="2758216" cy="284327"/>
          </a:xfrm>
          <a:prstGeom prst="rect">
            <a:avLst/>
          </a:prstGeom>
        </p:spPr>
        <p:txBody>
          <a:bodyPr wrap="square" lIns="0" tIns="0" rIns="0" bIns="0" anchor="ctr">
            <a:spAutoFit/>
          </a:bodyPr>
          <a:lstStyle/>
          <a:p>
            <a:pPr marL="0" marR="0" lvl="0" indent="0" algn="r"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Kvalita pedagogů</a:t>
            </a:r>
          </a:p>
        </p:txBody>
      </p:sp>
      <p:sp>
        <p:nvSpPr>
          <p:cNvPr id="39" name="Rectangle 49">
            <a:extLst>
              <a:ext uri="{FF2B5EF4-FFF2-40B4-BE49-F238E27FC236}">
                <a16:creationId xmlns:a16="http://schemas.microsoft.com/office/drawing/2014/main" id="{85BC50FB-84D4-4EE3-9B1C-C36854474381}"/>
              </a:ext>
            </a:extLst>
          </p:cNvPr>
          <p:cNvSpPr/>
          <p:nvPr/>
        </p:nvSpPr>
        <p:spPr>
          <a:xfrm>
            <a:off x="9126059" y="3421987"/>
            <a:ext cx="2257466" cy="556306"/>
          </a:xfrm>
          <a:prstGeom prst="rect">
            <a:avLst/>
          </a:prstGeom>
        </p:spPr>
        <p:txBody>
          <a:bodyPr wrap="square" lIns="0" tIns="0" rIns="0" bIns="0" anchor="ctr">
            <a:spAutoFit/>
          </a:bodyPr>
          <a:lstStyle/>
          <a:p>
            <a:pPr marL="0" marR="0" lvl="0" indent="0" algn="l"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Podpora žáků při vzdělávání </a:t>
            </a:r>
          </a:p>
        </p:txBody>
      </p:sp>
      <p:sp>
        <p:nvSpPr>
          <p:cNvPr id="41" name="Rectangle 49">
            <a:extLst>
              <a:ext uri="{FF2B5EF4-FFF2-40B4-BE49-F238E27FC236}">
                <a16:creationId xmlns:a16="http://schemas.microsoft.com/office/drawing/2014/main" id="{E715E2FF-D12D-45AB-8488-18C44476B1C3}"/>
              </a:ext>
            </a:extLst>
          </p:cNvPr>
          <p:cNvSpPr/>
          <p:nvPr/>
        </p:nvSpPr>
        <p:spPr>
          <a:xfrm>
            <a:off x="8658389" y="1973377"/>
            <a:ext cx="3070239" cy="556306"/>
          </a:xfrm>
          <a:prstGeom prst="rect">
            <a:avLst/>
          </a:prstGeom>
        </p:spPr>
        <p:txBody>
          <a:bodyPr wrap="square" lIns="0" tIns="0" rIns="0" bIns="0" anchor="ctr">
            <a:spAutoFit/>
          </a:bodyPr>
          <a:lstStyle/>
          <a:p>
            <a:pPr marL="0" marR="0" lvl="0" indent="0" algn="l"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Vzdělávací</a:t>
            </a:r>
            <a:br>
              <a:rPr kumimoji="0" lang="cs-CZ" sz="2000" b="1" i="0" u="none" strike="noStrike" kern="1200" cap="none" spc="0" normalizeH="0" baseline="0" noProof="0" dirty="0">
                <a:ln>
                  <a:noFill/>
                </a:ln>
                <a:solidFill>
                  <a:prstClr val="black"/>
                </a:solidFill>
                <a:effectLst/>
                <a:uLnTx/>
                <a:uFillTx/>
                <a:latin typeface="Nunito Sans"/>
                <a:ea typeface="+mn-ea"/>
                <a:cs typeface="+mn-cs"/>
              </a:rPr>
            </a:br>
            <a:r>
              <a:rPr kumimoji="0" lang="cs-CZ" sz="2000" b="1" i="0" u="none" strike="noStrike" kern="1200" cap="none" spc="0" normalizeH="0" baseline="0" noProof="0" dirty="0">
                <a:ln>
                  <a:noFill/>
                </a:ln>
                <a:solidFill>
                  <a:prstClr val="black"/>
                </a:solidFill>
                <a:effectLst/>
                <a:uLnTx/>
                <a:uFillTx/>
                <a:latin typeface="Nunito Sans"/>
                <a:ea typeface="+mn-ea"/>
                <a:cs typeface="+mn-cs"/>
              </a:rPr>
              <a:t>výsledky</a:t>
            </a:r>
          </a:p>
        </p:txBody>
      </p:sp>
      <p:sp>
        <p:nvSpPr>
          <p:cNvPr id="43" name="Rectangle 49">
            <a:extLst>
              <a:ext uri="{FF2B5EF4-FFF2-40B4-BE49-F238E27FC236}">
                <a16:creationId xmlns:a16="http://schemas.microsoft.com/office/drawing/2014/main" id="{DD182F35-2058-4D3F-9017-92122F8E2A0A}"/>
              </a:ext>
            </a:extLst>
          </p:cNvPr>
          <p:cNvSpPr/>
          <p:nvPr/>
        </p:nvSpPr>
        <p:spPr>
          <a:xfrm>
            <a:off x="7293068" y="649496"/>
            <a:ext cx="2257466" cy="282385"/>
          </a:xfrm>
          <a:prstGeom prst="rect">
            <a:avLst/>
          </a:prstGeom>
        </p:spPr>
        <p:txBody>
          <a:bodyPr wrap="square" lIns="0" tIns="0" rIns="0" bIns="0" anchor="ctr">
            <a:spAutoFit/>
          </a:bodyPr>
          <a:lstStyle/>
          <a:p>
            <a:pPr marL="0" marR="0" lvl="0" indent="0" algn="l" defTabSz="914400" rtl="0" eaLnBrk="1" fontAlgn="auto" latinLnBrk="0" hangingPunct="1">
              <a:lnSpc>
                <a:spcPct val="89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Nunito Sans"/>
                <a:ea typeface="+mn-ea"/>
                <a:cs typeface="+mn-cs"/>
              </a:rPr>
              <a:t>Výuka</a:t>
            </a:r>
          </a:p>
        </p:txBody>
      </p:sp>
      <p:pic>
        <p:nvPicPr>
          <p:cNvPr id="18" name="Obrázek 17">
            <a:extLst>
              <a:ext uri="{FF2B5EF4-FFF2-40B4-BE49-F238E27FC236}">
                <a16:creationId xmlns:a16="http://schemas.microsoft.com/office/drawing/2014/main" id="{4276D177-859B-2468-1615-4E30A20BC8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7675" y="1056733"/>
            <a:ext cx="3283871" cy="859537"/>
          </a:xfrm>
          <a:prstGeom prst="rect">
            <a:avLst/>
          </a:prstGeom>
        </p:spPr>
      </p:pic>
      <p:sp>
        <p:nvSpPr>
          <p:cNvPr id="19" name="!!zem">
            <a:extLst>
              <a:ext uri="{FF2B5EF4-FFF2-40B4-BE49-F238E27FC236}">
                <a16:creationId xmlns:a16="http://schemas.microsoft.com/office/drawing/2014/main" id="{23CB32A1-C04D-D3D6-93C5-294A8EE2F2C0}"/>
              </a:ext>
            </a:extLst>
          </p:cNvPr>
          <p:cNvSpPr/>
          <p:nvPr/>
        </p:nvSpPr>
        <p:spPr>
          <a:xfrm>
            <a:off x="-4482" y="6616599"/>
            <a:ext cx="12194158" cy="1193799"/>
          </a:xfrm>
          <a:custGeom>
            <a:avLst/>
            <a:gdLst>
              <a:gd name="connsiteX0" fmla="*/ 12194159 w 12194158"/>
              <a:gd name="connsiteY0" fmla="*/ 1083309 h 1083309"/>
              <a:gd name="connsiteX1" fmla="*/ 0 w 12194158"/>
              <a:gd name="connsiteY1" fmla="*/ 1083309 h 1083309"/>
              <a:gd name="connsiteX2" fmla="*/ 2159 w 12194158"/>
              <a:gd name="connsiteY2" fmla="*/ 30860 h 1083309"/>
              <a:gd name="connsiteX3" fmla="*/ 12194159 w 12194158"/>
              <a:gd name="connsiteY3" fmla="*/ 93979 h 1083309"/>
              <a:gd name="connsiteX4" fmla="*/ 12194159 w 12194158"/>
              <a:gd name="connsiteY4" fmla="*/ 1083309 h 1083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4158" h="1083309">
                <a:moveTo>
                  <a:pt x="12194159" y="1083309"/>
                </a:moveTo>
                <a:lnTo>
                  <a:pt x="0" y="1083309"/>
                </a:lnTo>
                <a:lnTo>
                  <a:pt x="2159" y="30860"/>
                </a:lnTo>
                <a:cubicBezTo>
                  <a:pt x="4038473" y="-116269"/>
                  <a:pt x="8151876" y="323024"/>
                  <a:pt x="12194159" y="93979"/>
                </a:cubicBezTo>
                <a:lnTo>
                  <a:pt x="12194159" y="1083309"/>
                </a:lnTo>
                <a:close/>
              </a:path>
            </a:pathLst>
          </a:custGeom>
          <a:solidFill>
            <a:schemeClr val="accent5"/>
          </a:solidFill>
          <a:ln w="6350" cap="flat">
            <a:noFill/>
            <a:prstDash val="solid"/>
            <a:miter/>
          </a:ln>
        </p:spPr>
        <p:txBody>
          <a:bodyPr lIns="0" tIns="108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3400" b="1" i="0" u="none" strike="noStrike" kern="1200" cap="none" spc="0" normalizeH="0" baseline="0" noProof="0">
              <a:ln>
                <a:noFill/>
              </a:ln>
              <a:solidFill>
                <a:prstClr val="white"/>
              </a:solidFill>
              <a:effectLst/>
              <a:uLnTx/>
              <a:uFillTx/>
              <a:latin typeface="Nunito Sans"/>
              <a:ea typeface="+mn-ea"/>
              <a:cs typeface="+mn-cs"/>
            </a:endParaRPr>
          </a:p>
        </p:txBody>
      </p:sp>
      <p:sp>
        <p:nvSpPr>
          <p:cNvPr id="48" name="Oval 14">
            <a:extLst>
              <a:ext uri="{FF2B5EF4-FFF2-40B4-BE49-F238E27FC236}">
                <a16:creationId xmlns:a16="http://schemas.microsoft.com/office/drawing/2014/main" id="{8A23A689-4900-33ED-ABB4-E93CEE668FF2}"/>
              </a:ext>
            </a:extLst>
          </p:cNvPr>
          <p:cNvSpPr/>
          <p:nvPr/>
        </p:nvSpPr>
        <p:spPr>
          <a:xfrm>
            <a:off x="6272192" y="8860281"/>
            <a:ext cx="1335130" cy="1335128"/>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1300" b="0" i="0" u="none" strike="noStrike" kern="1200" cap="none" spc="0" normalizeH="0" baseline="0" noProof="0">
                <a:ln>
                  <a:noFill/>
                </a:ln>
                <a:solidFill>
                  <a:prstClr val="black">
                    <a:lumMod val="95000"/>
                    <a:lumOff val="5000"/>
                  </a:prstClr>
                </a:solidFill>
                <a:effectLst/>
                <a:uLnTx/>
                <a:uFillTx/>
                <a:latin typeface="Nunito Sans"/>
                <a:ea typeface="+mn-ea"/>
                <a:cs typeface="Arial" pitchFamily="34" charset="0"/>
              </a:rPr>
              <a:t>Metodika inspekční činnosti</a:t>
            </a:r>
            <a:endParaRPr kumimoji="0" lang="ko-KR" altLang="en-US" sz="1300" b="0" i="0" u="none" strike="noStrike" kern="1200" cap="none" spc="0" normalizeH="0" baseline="0" noProof="0">
              <a:ln>
                <a:noFill/>
              </a:ln>
              <a:solidFill>
                <a:prstClr val="black">
                  <a:lumMod val="95000"/>
                  <a:lumOff val="5000"/>
                </a:prstClr>
              </a:solidFill>
              <a:effectLst/>
              <a:uLnTx/>
              <a:uFillTx/>
              <a:latin typeface="Nunito Sans"/>
              <a:ea typeface="+mn-ea"/>
              <a:cs typeface="+mn-cs"/>
            </a:endParaRPr>
          </a:p>
        </p:txBody>
      </p:sp>
      <p:sp>
        <p:nvSpPr>
          <p:cNvPr id="49" name="Oval 14">
            <a:extLst>
              <a:ext uri="{FF2B5EF4-FFF2-40B4-BE49-F238E27FC236}">
                <a16:creationId xmlns:a16="http://schemas.microsoft.com/office/drawing/2014/main" id="{F5E0A49C-EDDF-6FCD-7142-7145DBD09F24}"/>
              </a:ext>
            </a:extLst>
          </p:cNvPr>
          <p:cNvSpPr/>
          <p:nvPr/>
        </p:nvSpPr>
        <p:spPr>
          <a:xfrm>
            <a:off x="8707817" y="8879746"/>
            <a:ext cx="1335130" cy="1335128"/>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0" i="0" u="none" strike="noStrike" kern="1200" cap="none" spc="0" normalizeH="0" baseline="0" noProof="0">
                <a:ln>
                  <a:noFill/>
                </a:ln>
                <a:solidFill>
                  <a:prstClr val="black">
                    <a:lumMod val="95000"/>
                    <a:lumOff val="5000"/>
                  </a:prstClr>
                </a:solidFill>
                <a:effectLst/>
                <a:uLnTx/>
                <a:uFillTx/>
                <a:latin typeface="Nunito Sans"/>
                <a:ea typeface="+mn-ea"/>
                <a:cs typeface="+mn-cs"/>
              </a:rPr>
              <a:t>Nástroje pro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0" i="0" u="none" strike="noStrike" kern="1200" cap="none" spc="0" normalizeH="0" baseline="0" noProof="0">
                <a:ln>
                  <a:noFill/>
                </a:ln>
                <a:solidFill>
                  <a:prstClr val="black">
                    <a:lumMod val="95000"/>
                    <a:lumOff val="5000"/>
                  </a:prstClr>
                </a:solidFill>
                <a:effectLst/>
                <a:uLnTx/>
                <a:uFillTx/>
                <a:latin typeface="Nunito Sans"/>
                <a:ea typeface="+mn-ea"/>
                <a:cs typeface="+mn-cs"/>
              </a:rPr>
              <a:t>Zjišťování</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300" b="0" i="0" u="none" strike="noStrike" kern="1200" cap="none" spc="0" normalizeH="0" baseline="0" noProof="0">
                <a:ln>
                  <a:noFill/>
                </a:ln>
                <a:solidFill>
                  <a:prstClr val="black">
                    <a:lumMod val="95000"/>
                    <a:lumOff val="5000"/>
                  </a:prstClr>
                </a:solidFill>
                <a:effectLst/>
                <a:uLnTx/>
                <a:uFillTx/>
                <a:latin typeface="Nunito Sans"/>
                <a:ea typeface="+mn-ea"/>
                <a:cs typeface="+mn-cs"/>
              </a:rPr>
              <a:t>informací</a:t>
            </a:r>
          </a:p>
        </p:txBody>
      </p:sp>
      <p:sp>
        <p:nvSpPr>
          <p:cNvPr id="50" name="!!text">
            <a:extLst>
              <a:ext uri="{FF2B5EF4-FFF2-40B4-BE49-F238E27FC236}">
                <a16:creationId xmlns:a16="http://schemas.microsoft.com/office/drawing/2014/main" id="{2D056360-CB07-5FE0-5FEA-9889E034EB22}"/>
              </a:ext>
            </a:extLst>
          </p:cNvPr>
          <p:cNvSpPr txBox="1"/>
          <p:nvPr/>
        </p:nvSpPr>
        <p:spPr>
          <a:xfrm>
            <a:off x="5301017" y="3191482"/>
            <a:ext cx="1763304" cy="1123384"/>
          </a:xfrm>
          <a:prstGeom prst="rect">
            <a:avLst/>
          </a:prstGeom>
          <a:noFill/>
        </p:spPr>
        <p:txBody>
          <a:bodyPr wrap="none" lIns="0" tIns="0" rIns="0" bIns="0">
            <a:spAutoFit/>
          </a:bodyPr>
          <a:lstStyle/>
          <a:p>
            <a:pPr marL="0" marR="0" lvl="0" indent="0" algn="ctr" defTabSz="914400" rtl="0" eaLnBrk="1" fontAlgn="auto" latinLnBrk="0" hangingPunct="1">
              <a:lnSpc>
                <a:spcPct val="89881"/>
              </a:lnSpc>
              <a:spcBef>
                <a:spcPts val="0"/>
              </a:spcBef>
              <a:spcAft>
                <a:spcPts val="0"/>
              </a:spcAft>
              <a:buClrTx/>
              <a:buSzTx/>
              <a:buFontTx/>
              <a:buNone/>
              <a:tabLst/>
              <a:defRPr/>
            </a:pPr>
            <a:r>
              <a:rPr kumimoji="0" lang="cs-CZ" altLang="ko-KR" sz="4000" b="1" i="0" u="none" strike="noStrike" kern="1200" cap="none" spc="0" normalizeH="0" baseline="0" noProof="0">
                <a:ln>
                  <a:noFill/>
                </a:ln>
                <a:solidFill>
                  <a:prstClr val="white"/>
                </a:solidFill>
                <a:effectLst/>
                <a:uLnTx/>
                <a:uFillTx/>
                <a:latin typeface="Nunito Sans"/>
                <a:ea typeface="+mn-ea"/>
                <a:cs typeface="Arial" pitchFamily="34" charset="0"/>
              </a:rPr>
              <a:t>Kvalitní</a:t>
            </a:r>
            <a:br>
              <a:rPr kumimoji="0" lang="cs-CZ" altLang="ko-KR" sz="4000" b="1" i="0" u="none" strike="noStrike" kern="1200" cap="none" spc="0" normalizeH="0" baseline="0" noProof="0">
                <a:ln>
                  <a:noFill/>
                </a:ln>
                <a:solidFill>
                  <a:prstClr val="white"/>
                </a:solidFill>
                <a:effectLst/>
                <a:uLnTx/>
                <a:uFillTx/>
                <a:latin typeface="Nunito Sans"/>
                <a:ea typeface="+mn-ea"/>
                <a:cs typeface="Arial" pitchFamily="34" charset="0"/>
              </a:rPr>
            </a:br>
            <a:r>
              <a:rPr kumimoji="0" lang="cs-CZ" altLang="ko-KR" sz="4000" b="1" i="0" u="none" strike="noStrike" kern="1200" cap="none" spc="0" normalizeH="0" baseline="0" noProof="0">
                <a:ln>
                  <a:noFill/>
                </a:ln>
                <a:solidFill>
                  <a:prstClr val="white"/>
                </a:solidFill>
                <a:effectLst/>
                <a:uLnTx/>
                <a:uFillTx/>
                <a:latin typeface="Nunito Sans"/>
                <a:ea typeface="+mn-ea"/>
                <a:cs typeface="Arial" pitchFamily="34" charset="0"/>
              </a:rPr>
              <a:t>škola</a:t>
            </a:r>
            <a:endParaRPr kumimoji="0" lang="ko-KR" altLang="en-US" sz="4000" b="1" i="0" u="none" strike="noStrike" kern="1200" cap="none" spc="0" normalizeH="0" baseline="0" noProof="0">
              <a:ln>
                <a:noFill/>
              </a:ln>
              <a:solidFill>
                <a:prstClr val="white"/>
              </a:solidFill>
              <a:effectLst/>
              <a:uLnTx/>
              <a:uFillTx/>
              <a:latin typeface="Nunito Sans"/>
              <a:ea typeface="+mn-ea"/>
              <a:cs typeface="Arial" pitchFamily="34" charset="0"/>
            </a:endParaRPr>
          </a:p>
        </p:txBody>
      </p:sp>
      <p:sp>
        <p:nvSpPr>
          <p:cNvPr id="56" name="!!Z1">
            <a:extLst>
              <a:ext uri="{FF2B5EF4-FFF2-40B4-BE49-F238E27FC236}">
                <a16:creationId xmlns:a16="http://schemas.microsoft.com/office/drawing/2014/main" id="{1F8DDC3D-CEBD-D1BD-EC25-0E23F487C48C}"/>
              </a:ext>
            </a:extLst>
          </p:cNvPr>
          <p:cNvSpPr/>
          <p:nvPr/>
        </p:nvSpPr>
        <p:spPr>
          <a:xfrm>
            <a:off x="7325423" y="5149106"/>
            <a:ext cx="730083" cy="730083"/>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7" y="2349500"/>
                  <a:pt x="1174750" y="2349500"/>
                </a:cubicBezTo>
                <a:cubicBezTo>
                  <a:pt x="525953" y="2349500"/>
                  <a:pt x="0" y="1823546"/>
                  <a:pt x="0" y="1174750"/>
                </a:cubicBezTo>
                <a:cubicBezTo>
                  <a:pt x="0" y="525953"/>
                  <a:pt x="525953" y="0"/>
                  <a:pt x="1174750" y="0"/>
                </a:cubicBezTo>
                <a:cubicBezTo>
                  <a:pt x="1823547" y="0"/>
                  <a:pt x="2349500" y="525953"/>
                  <a:pt x="2349500" y="1174750"/>
                </a:cubicBezTo>
                <a:close/>
              </a:path>
            </a:pathLst>
          </a:custGeom>
          <a:solidFill>
            <a:srgbClr val="00A650"/>
          </a:solidFill>
          <a:ln w="12700" cap="flat">
            <a:noFill/>
            <a:prstDash val="solid"/>
            <a:miter/>
          </a:ln>
        </p:spPr>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800" b="1" i="0" u="none" strike="noStrike" kern="1200" cap="none" spc="0" normalizeH="0" baseline="0" noProof="0">
                <a:ln>
                  <a:noFill/>
                </a:ln>
                <a:solidFill>
                  <a:prstClr val="white">
                    <a:alpha val="0"/>
                  </a:prstClr>
                </a:solidFill>
                <a:effectLst/>
                <a:uLnTx/>
                <a:uFillTx/>
                <a:latin typeface="Nunito Sans"/>
                <a:ea typeface="+mn-ea"/>
                <a:cs typeface="+mn-cs"/>
              </a:rPr>
              <a:t>Hodnoticí</a:t>
            </a:r>
            <a:br>
              <a:rPr kumimoji="0" lang="en-GB" sz="800" b="1" i="0" u="none" strike="noStrike" kern="1200" cap="none" spc="0" normalizeH="0" baseline="0" noProof="0">
                <a:ln>
                  <a:noFill/>
                </a:ln>
                <a:solidFill>
                  <a:prstClr val="white">
                    <a:alpha val="0"/>
                  </a:prstClr>
                </a:solidFill>
                <a:effectLst/>
                <a:uLnTx/>
                <a:uFillTx/>
                <a:latin typeface="Nunito Sans"/>
                <a:ea typeface="+mn-ea"/>
                <a:cs typeface="+mn-cs"/>
              </a:rPr>
            </a:br>
            <a:r>
              <a:rPr kumimoji="0" lang="cs-CZ" sz="800" b="1" i="0" u="none" strike="noStrike" kern="1200" cap="none" spc="0" normalizeH="0" baseline="0" noProof="0">
                <a:ln>
                  <a:noFill/>
                </a:ln>
                <a:solidFill>
                  <a:prstClr val="white">
                    <a:alpha val="0"/>
                  </a:prstClr>
                </a:solidFill>
                <a:effectLst/>
                <a:uLnTx/>
                <a:uFillTx/>
                <a:latin typeface="Nunito Sans"/>
                <a:ea typeface="+mn-ea"/>
                <a:cs typeface="+mn-cs"/>
              </a:rPr>
              <a:t>škála</a:t>
            </a:r>
          </a:p>
        </p:txBody>
      </p:sp>
      <p:sp>
        <p:nvSpPr>
          <p:cNvPr id="57" name="!!M1">
            <a:extLst>
              <a:ext uri="{FF2B5EF4-FFF2-40B4-BE49-F238E27FC236}">
                <a16:creationId xmlns:a16="http://schemas.microsoft.com/office/drawing/2014/main" id="{68F6EA30-BB08-B9DD-2F5F-246888830214}"/>
              </a:ext>
            </a:extLst>
          </p:cNvPr>
          <p:cNvSpPr/>
          <p:nvPr/>
        </p:nvSpPr>
        <p:spPr>
          <a:xfrm>
            <a:off x="4065829" y="5002746"/>
            <a:ext cx="1135166" cy="1135166"/>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6" y="2349500"/>
                  <a:pt x="1174750" y="2349500"/>
                </a:cubicBezTo>
                <a:cubicBezTo>
                  <a:pt x="525953" y="2349500"/>
                  <a:pt x="0" y="1823546"/>
                  <a:pt x="0" y="1174750"/>
                </a:cubicBezTo>
                <a:cubicBezTo>
                  <a:pt x="0" y="525953"/>
                  <a:pt x="525953" y="0"/>
                  <a:pt x="1174750" y="0"/>
                </a:cubicBezTo>
                <a:cubicBezTo>
                  <a:pt x="1823546" y="0"/>
                  <a:pt x="2349500" y="525953"/>
                  <a:pt x="2349500" y="1174750"/>
                </a:cubicBezTo>
                <a:close/>
              </a:path>
            </a:pathLst>
          </a:custGeom>
          <a:solidFill>
            <a:srgbClr val="0073CF"/>
          </a:solidFill>
          <a:ln w="12700" cap="flat">
            <a:noFill/>
            <a:prstDash val="solid"/>
            <a:miter/>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t>Kritéria hodnocení</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t>podmínek, průběhu </a:t>
            </a:r>
            <a:b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br>
            <a: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t>a výsledku vzdělávání </a:t>
            </a:r>
            <a:b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br>
            <a: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t>ve školách a školských</a:t>
            </a:r>
            <a:b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br>
            <a:r>
              <a:rPr kumimoji="0" lang="cs-CZ" sz="500" b="1" i="0" u="none" strike="noStrike" kern="1200" cap="none" spc="0" normalizeH="0" baseline="0" noProof="0">
                <a:ln>
                  <a:noFill/>
                </a:ln>
                <a:solidFill>
                  <a:prstClr val="white">
                    <a:alpha val="0"/>
                  </a:prstClr>
                </a:solidFill>
                <a:effectLst/>
                <a:uLnTx/>
                <a:uFillTx/>
                <a:latin typeface="Nunito Sans"/>
                <a:ea typeface="+mn-ea"/>
                <a:cs typeface="+mn-cs"/>
              </a:rPr>
              <a:t>zařízeních</a:t>
            </a:r>
            <a:endParaRPr kumimoji="0" lang="ko-KR" altLang="en-US" sz="500" b="1" i="0" u="none" strike="noStrike" kern="1200" cap="none" spc="0" normalizeH="0" baseline="0" noProof="0">
              <a:ln>
                <a:noFill/>
              </a:ln>
              <a:solidFill>
                <a:prstClr val="white">
                  <a:alpha val="0"/>
                </a:prstClr>
              </a:solidFill>
              <a:effectLst/>
              <a:uLnTx/>
              <a:uFillTx/>
              <a:latin typeface="Nunito Sans"/>
              <a:ea typeface="+mn-ea"/>
              <a:cs typeface="+mn-cs"/>
            </a:endParaRPr>
          </a:p>
        </p:txBody>
      </p:sp>
    </p:spTree>
    <p:extLst>
      <p:ext uri="{BB962C8B-B14F-4D97-AF65-F5344CB8AC3E}">
        <p14:creationId xmlns:p14="http://schemas.microsoft.com/office/powerpoint/2010/main" val="27016843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par>
                          <p:cTn id="8" fill="hold">
                            <p:stCondLst>
                              <p:cond delay="1000"/>
                            </p:stCondLst>
                            <p:childTnLst>
                              <p:par>
                                <p:cTn id="9" presetID="10" presetClass="entr" presetSubtype="0" fill="hold" grpId="0" nodeType="afterEffect">
                                  <p:stCondLst>
                                    <p:cond delay="17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par>
                                <p:cTn id="12" presetID="6" presetClass="emph" presetSubtype="0" fill="hold" grpId="1" nodeType="withEffect">
                                  <p:stCondLst>
                                    <p:cond delay="170"/>
                                  </p:stCondLst>
                                  <p:childTnLst>
                                    <p:animScale>
                                      <p:cBhvr>
                                        <p:cTn id="13" dur="10" fill="hold"/>
                                        <p:tgtEl>
                                          <p:spTgt spid="26"/>
                                        </p:tgtEl>
                                      </p:cBhvr>
                                      <p:by x="125000" y="125000"/>
                                    </p:animScale>
                                  </p:childTnLst>
                                </p:cTn>
                              </p:par>
                              <p:par>
                                <p:cTn id="14" presetID="6" presetClass="emph" presetSubtype="0" decel="100000" fill="hold" grpId="2" nodeType="withEffect">
                                  <p:stCondLst>
                                    <p:cond delay="170"/>
                                  </p:stCondLst>
                                  <p:childTnLst>
                                    <p:animScale>
                                      <p:cBhvr>
                                        <p:cTn id="15" dur="750" fill="hold"/>
                                        <p:tgtEl>
                                          <p:spTgt spid="26"/>
                                        </p:tgtEl>
                                      </p:cBhvr>
                                      <p:by x="80000" y="80000"/>
                                    </p:animScale>
                                  </p:childTnLst>
                                </p:cTn>
                              </p:par>
                              <p:par>
                                <p:cTn id="16" presetID="10" presetClass="entr" presetSubtype="0" fill="hold" grpId="0" nodeType="withEffect">
                                  <p:stCondLst>
                                    <p:cond delay="27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6" presetClass="emph" presetSubtype="0" fill="hold" grpId="1" nodeType="withEffect">
                                  <p:stCondLst>
                                    <p:cond delay="270"/>
                                  </p:stCondLst>
                                  <p:childTnLst>
                                    <p:animScale>
                                      <p:cBhvr>
                                        <p:cTn id="20" dur="10" fill="hold"/>
                                        <p:tgtEl>
                                          <p:spTgt spid="21"/>
                                        </p:tgtEl>
                                      </p:cBhvr>
                                      <p:by x="125000" y="125000"/>
                                    </p:animScale>
                                  </p:childTnLst>
                                </p:cTn>
                              </p:par>
                              <p:par>
                                <p:cTn id="21" presetID="6" presetClass="emph" presetSubtype="0" decel="100000" fill="hold" grpId="2" nodeType="withEffect">
                                  <p:stCondLst>
                                    <p:cond delay="270"/>
                                  </p:stCondLst>
                                  <p:childTnLst>
                                    <p:animScale>
                                      <p:cBhvr>
                                        <p:cTn id="22" dur="750" fill="hold"/>
                                        <p:tgtEl>
                                          <p:spTgt spid="21"/>
                                        </p:tgtEl>
                                      </p:cBhvr>
                                      <p:by x="80000" y="80000"/>
                                    </p:animScale>
                                  </p:childTnLst>
                                </p:cTn>
                              </p:par>
                              <p:par>
                                <p:cTn id="23" presetID="10" presetClass="entr" presetSubtype="0" fill="hold" grpId="0" nodeType="withEffect">
                                  <p:stCondLst>
                                    <p:cond delay="34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250"/>
                                        <p:tgtEl>
                                          <p:spTgt spid="32"/>
                                        </p:tgtEl>
                                      </p:cBhvr>
                                    </p:animEffect>
                                  </p:childTnLst>
                                </p:cTn>
                              </p:par>
                              <p:par>
                                <p:cTn id="26" presetID="42" presetClass="path" presetSubtype="0" decel="100000" fill="hold" grpId="1" nodeType="withEffect">
                                  <p:stCondLst>
                                    <p:cond delay="340"/>
                                  </p:stCondLst>
                                  <p:childTnLst>
                                    <p:animMotion origin="layout" path="M 0.01666 -0.00046 L 3.75E-6 -3.7037E-6 " pathEditMode="relative" rAng="0" ptsTypes="AA">
                                      <p:cBhvr>
                                        <p:cTn id="27" dur="500" fill="hold"/>
                                        <p:tgtEl>
                                          <p:spTgt spid="32"/>
                                        </p:tgtEl>
                                        <p:attrNameLst>
                                          <p:attrName>ppt_x</p:attrName>
                                          <p:attrName>ppt_y</p:attrName>
                                        </p:attrNameLst>
                                      </p:cBhvr>
                                      <p:rCtr x="-833" y="23"/>
                                    </p:animMotion>
                                  </p:childTnLst>
                                </p:cTn>
                              </p:par>
                              <p:par>
                                <p:cTn id="28" presetID="10" presetClass="entr" presetSubtype="0" fill="hold" grpId="0" nodeType="withEffect">
                                  <p:stCondLst>
                                    <p:cond delay="51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250"/>
                                        <p:tgtEl>
                                          <p:spTgt spid="33"/>
                                        </p:tgtEl>
                                      </p:cBhvr>
                                    </p:animEffect>
                                  </p:childTnLst>
                                </p:cTn>
                              </p:par>
                              <p:par>
                                <p:cTn id="31" presetID="42" presetClass="path" presetSubtype="0" decel="100000" fill="hold" grpId="1" nodeType="withEffect">
                                  <p:stCondLst>
                                    <p:cond delay="510"/>
                                  </p:stCondLst>
                                  <p:childTnLst>
                                    <p:animMotion origin="layout" path="M 0.01666 -0.00046 L 2.29167E-6 -7.40741E-7 " pathEditMode="relative" rAng="0" ptsTypes="AA">
                                      <p:cBhvr>
                                        <p:cTn id="32" dur="500" fill="hold"/>
                                        <p:tgtEl>
                                          <p:spTgt spid="33"/>
                                        </p:tgtEl>
                                        <p:attrNameLst>
                                          <p:attrName>ppt_x</p:attrName>
                                          <p:attrName>ppt_y</p:attrName>
                                        </p:attrNameLst>
                                      </p:cBhvr>
                                      <p:rCtr x="-833" y="23"/>
                                    </p:animMotion>
                                  </p:childTnLst>
                                </p:cTn>
                              </p:par>
                              <p:par>
                                <p:cTn id="33" presetID="10" presetClass="entr" presetSubtype="0" fill="hold" grpId="0" nodeType="withEffect">
                                  <p:stCondLst>
                                    <p:cond delay="68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6" presetClass="emph" presetSubtype="0" fill="hold" grpId="1" nodeType="withEffect">
                                  <p:stCondLst>
                                    <p:cond delay="680"/>
                                  </p:stCondLst>
                                  <p:childTnLst>
                                    <p:animScale>
                                      <p:cBhvr>
                                        <p:cTn id="37" dur="10" fill="hold"/>
                                        <p:tgtEl>
                                          <p:spTgt spid="28"/>
                                        </p:tgtEl>
                                      </p:cBhvr>
                                      <p:by x="125000" y="125000"/>
                                    </p:animScale>
                                  </p:childTnLst>
                                </p:cTn>
                              </p:par>
                              <p:par>
                                <p:cTn id="38" presetID="6" presetClass="emph" presetSubtype="0" decel="100000" fill="hold" grpId="2" nodeType="withEffect">
                                  <p:stCondLst>
                                    <p:cond delay="680"/>
                                  </p:stCondLst>
                                  <p:childTnLst>
                                    <p:animScale>
                                      <p:cBhvr>
                                        <p:cTn id="39" dur="750" fill="hold"/>
                                        <p:tgtEl>
                                          <p:spTgt spid="28"/>
                                        </p:tgtEl>
                                      </p:cBhvr>
                                      <p:by x="80000" y="80000"/>
                                    </p:animScale>
                                  </p:childTnLst>
                                </p:cTn>
                              </p:par>
                              <p:par>
                                <p:cTn id="40" presetID="10" presetClass="entr" presetSubtype="0" fill="hold" grpId="0" nodeType="withEffect">
                                  <p:stCondLst>
                                    <p:cond delay="78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6" presetClass="emph" presetSubtype="0" fill="hold" grpId="1" nodeType="withEffect">
                                  <p:stCondLst>
                                    <p:cond delay="780"/>
                                  </p:stCondLst>
                                  <p:childTnLst>
                                    <p:animScale>
                                      <p:cBhvr>
                                        <p:cTn id="44" dur="10" fill="hold"/>
                                        <p:tgtEl>
                                          <p:spTgt spid="22"/>
                                        </p:tgtEl>
                                      </p:cBhvr>
                                      <p:by x="125000" y="125000"/>
                                    </p:animScale>
                                  </p:childTnLst>
                                </p:cTn>
                              </p:par>
                              <p:par>
                                <p:cTn id="45" presetID="6" presetClass="emph" presetSubtype="0" decel="100000" fill="hold" grpId="2" nodeType="withEffect">
                                  <p:stCondLst>
                                    <p:cond delay="780"/>
                                  </p:stCondLst>
                                  <p:childTnLst>
                                    <p:animScale>
                                      <p:cBhvr>
                                        <p:cTn id="46" dur="750" fill="hold"/>
                                        <p:tgtEl>
                                          <p:spTgt spid="22"/>
                                        </p:tgtEl>
                                      </p:cBhvr>
                                      <p:by x="80000" y="80000"/>
                                    </p:animScale>
                                  </p:childTnLst>
                                </p:cTn>
                              </p:par>
                              <p:par>
                                <p:cTn id="47" presetID="10" presetClass="entr" presetSubtype="0" fill="hold" grpId="0" nodeType="withEffect">
                                  <p:stCondLst>
                                    <p:cond delay="85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250"/>
                                        <p:tgtEl>
                                          <p:spTgt spid="34"/>
                                        </p:tgtEl>
                                      </p:cBhvr>
                                    </p:animEffect>
                                  </p:childTnLst>
                                </p:cTn>
                              </p:par>
                              <p:par>
                                <p:cTn id="50" presetID="42" presetClass="path" presetSubtype="0" decel="100000" fill="hold" grpId="1" nodeType="withEffect">
                                  <p:stCondLst>
                                    <p:cond delay="850"/>
                                  </p:stCondLst>
                                  <p:childTnLst>
                                    <p:animMotion origin="layout" path="M 0.01666 -0.00046 L 2.91667E-6 1.85185E-6 " pathEditMode="relative" rAng="0" ptsTypes="AA">
                                      <p:cBhvr>
                                        <p:cTn id="51" dur="500" fill="hold"/>
                                        <p:tgtEl>
                                          <p:spTgt spid="34"/>
                                        </p:tgtEl>
                                        <p:attrNameLst>
                                          <p:attrName>ppt_x</p:attrName>
                                          <p:attrName>ppt_y</p:attrName>
                                        </p:attrNameLst>
                                      </p:cBhvr>
                                      <p:rCtr x="-833" y="23"/>
                                    </p:animMotion>
                                  </p:childTnLst>
                                </p:cTn>
                              </p:par>
                              <p:par>
                                <p:cTn id="52" presetID="10" presetClass="entr" presetSubtype="0" fill="hold" grpId="0" nodeType="withEffect">
                                  <p:stCondLst>
                                    <p:cond delay="102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6" presetClass="emph" presetSubtype="0" fill="hold" grpId="1" nodeType="withEffect">
                                  <p:stCondLst>
                                    <p:cond delay="1020"/>
                                  </p:stCondLst>
                                  <p:childTnLst>
                                    <p:animScale>
                                      <p:cBhvr>
                                        <p:cTn id="56" dur="10" fill="hold"/>
                                        <p:tgtEl>
                                          <p:spTgt spid="30"/>
                                        </p:tgtEl>
                                      </p:cBhvr>
                                      <p:by x="125000" y="125000"/>
                                    </p:animScale>
                                  </p:childTnLst>
                                </p:cTn>
                              </p:par>
                              <p:par>
                                <p:cTn id="57" presetID="6" presetClass="emph" presetSubtype="0" decel="100000" fill="hold" grpId="2" nodeType="withEffect">
                                  <p:stCondLst>
                                    <p:cond delay="1020"/>
                                  </p:stCondLst>
                                  <p:childTnLst>
                                    <p:animScale>
                                      <p:cBhvr>
                                        <p:cTn id="58" dur="750" fill="hold"/>
                                        <p:tgtEl>
                                          <p:spTgt spid="30"/>
                                        </p:tgtEl>
                                      </p:cBhvr>
                                      <p:by x="80000" y="80000"/>
                                    </p:animScale>
                                  </p:childTnLst>
                                </p:cTn>
                              </p:par>
                              <p:par>
                                <p:cTn id="59" presetID="10" presetClass="entr" presetSubtype="0" fill="hold" grpId="0" nodeType="withEffect">
                                  <p:stCondLst>
                                    <p:cond delay="112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6" presetClass="emph" presetSubtype="0" fill="hold" grpId="1" nodeType="withEffect">
                                  <p:stCondLst>
                                    <p:cond delay="1120"/>
                                  </p:stCondLst>
                                  <p:childTnLst>
                                    <p:animScale>
                                      <p:cBhvr>
                                        <p:cTn id="63" dur="10" fill="hold"/>
                                        <p:tgtEl>
                                          <p:spTgt spid="23"/>
                                        </p:tgtEl>
                                      </p:cBhvr>
                                      <p:by x="125000" y="125000"/>
                                    </p:animScale>
                                  </p:childTnLst>
                                </p:cTn>
                              </p:par>
                              <p:par>
                                <p:cTn id="64" presetID="6" presetClass="emph" presetSubtype="0" decel="100000" fill="hold" grpId="2" nodeType="withEffect">
                                  <p:stCondLst>
                                    <p:cond delay="1120"/>
                                  </p:stCondLst>
                                  <p:childTnLst>
                                    <p:animScale>
                                      <p:cBhvr>
                                        <p:cTn id="65" dur="750" fill="hold"/>
                                        <p:tgtEl>
                                          <p:spTgt spid="23"/>
                                        </p:tgtEl>
                                      </p:cBhvr>
                                      <p:by x="80000" y="80000"/>
                                    </p:animScale>
                                  </p:childTnLst>
                                </p:cTn>
                              </p:par>
                              <p:par>
                                <p:cTn id="66" presetID="10" presetClass="entr" presetSubtype="0" fill="hold" grpId="0" nodeType="withEffect">
                                  <p:stCondLst>
                                    <p:cond delay="119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250"/>
                                        <p:tgtEl>
                                          <p:spTgt spid="43"/>
                                        </p:tgtEl>
                                      </p:cBhvr>
                                    </p:animEffect>
                                  </p:childTnLst>
                                </p:cTn>
                              </p:par>
                              <p:par>
                                <p:cTn id="69" presetID="42" presetClass="path" presetSubtype="0" decel="100000" fill="hold" grpId="1" nodeType="withEffect">
                                  <p:stCondLst>
                                    <p:cond delay="1190"/>
                                  </p:stCondLst>
                                  <p:childTnLst>
                                    <p:animMotion origin="layout" path="M -0.01719 -0.00024 L -1.66667E-6 4.07407E-6 " pathEditMode="relative" rAng="0" ptsTypes="AA">
                                      <p:cBhvr>
                                        <p:cTn id="70" dur="500" fill="hold"/>
                                        <p:tgtEl>
                                          <p:spTgt spid="43"/>
                                        </p:tgtEl>
                                        <p:attrNameLst>
                                          <p:attrName>ppt_x</p:attrName>
                                          <p:attrName>ppt_y</p:attrName>
                                        </p:attrNameLst>
                                      </p:cBhvr>
                                      <p:rCtr x="859" y="0"/>
                                    </p:animMotion>
                                  </p:childTnLst>
                                </p:cTn>
                              </p:par>
                              <p:par>
                                <p:cTn id="71" presetID="10" presetClass="entr" presetSubtype="0" fill="hold" grpId="0" nodeType="withEffect">
                                  <p:stCondLst>
                                    <p:cond delay="136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par>
                                <p:cTn id="74" presetID="6" presetClass="emph" presetSubtype="0" fill="hold" grpId="1" nodeType="withEffect">
                                  <p:stCondLst>
                                    <p:cond delay="1360"/>
                                  </p:stCondLst>
                                  <p:childTnLst>
                                    <p:animScale>
                                      <p:cBhvr>
                                        <p:cTn id="75" dur="10" fill="hold"/>
                                        <p:tgtEl>
                                          <p:spTgt spid="31"/>
                                        </p:tgtEl>
                                      </p:cBhvr>
                                      <p:by x="125000" y="125000"/>
                                    </p:animScale>
                                  </p:childTnLst>
                                </p:cTn>
                              </p:par>
                              <p:par>
                                <p:cTn id="76" presetID="6" presetClass="emph" presetSubtype="0" decel="100000" fill="hold" grpId="2" nodeType="withEffect">
                                  <p:stCondLst>
                                    <p:cond delay="1360"/>
                                  </p:stCondLst>
                                  <p:childTnLst>
                                    <p:animScale>
                                      <p:cBhvr>
                                        <p:cTn id="77" dur="750" fill="hold"/>
                                        <p:tgtEl>
                                          <p:spTgt spid="31"/>
                                        </p:tgtEl>
                                      </p:cBhvr>
                                      <p:by x="80000" y="80000"/>
                                    </p:animScale>
                                  </p:childTnLst>
                                </p:cTn>
                              </p:par>
                              <p:par>
                                <p:cTn id="78" presetID="10" presetClass="entr" presetSubtype="0" fill="hold" grpId="0" nodeType="withEffect">
                                  <p:stCondLst>
                                    <p:cond delay="146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par>
                                <p:cTn id="81" presetID="6" presetClass="emph" presetSubtype="0" fill="hold" grpId="1" nodeType="withEffect">
                                  <p:stCondLst>
                                    <p:cond delay="1460"/>
                                  </p:stCondLst>
                                  <p:childTnLst>
                                    <p:animScale>
                                      <p:cBhvr>
                                        <p:cTn id="82" dur="10" fill="hold"/>
                                        <p:tgtEl>
                                          <p:spTgt spid="24"/>
                                        </p:tgtEl>
                                      </p:cBhvr>
                                      <p:by x="125000" y="125000"/>
                                    </p:animScale>
                                  </p:childTnLst>
                                </p:cTn>
                              </p:par>
                              <p:par>
                                <p:cTn id="83" presetID="6" presetClass="emph" presetSubtype="0" decel="100000" fill="hold" grpId="2" nodeType="withEffect">
                                  <p:stCondLst>
                                    <p:cond delay="1460"/>
                                  </p:stCondLst>
                                  <p:childTnLst>
                                    <p:animScale>
                                      <p:cBhvr>
                                        <p:cTn id="84" dur="750" fill="hold"/>
                                        <p:tgtEl>
                                          <p:spTgt spid="24"/>
                                        </p:tgtEl>
                                      </p:cBhvr>
                                      <p:by x="80000" y="80000"/>
                                    </p:animScale>
                                  </p:childTnLst>
                                </p:cTn>
                              </p:par>
                              <p:par>
                                <p:cTn id="85" presetID="10" presetClass="entr" presetSubtype="0" fill="hold" grpId="0" nodeType="withEffect">
                                  <p:stCondLst>
                                    <p:cond delay="1530"/>
                                  </p:stCondLst>
                                  <p:childTnLst>
                                    <p:set>
                                      <p:cBhvr>
                                        <p:cTn id="86" dur="1" fill="hold">
                                          <p:stCondLst>
                                            <p:cond delay="0"/>
                                          </p:stCondLst>
                                        </p:cTn>
                                        <p:tgtEl>
                                          <p:spTgt spid="41"/>
                                        </p:tgtEl>
                                        <p:attrNameLst>
                                          <p:attrName>style.visibility</p:attrName>
                                        </p:attrNameLst>
                                      </p:cBhvr>
                                      <p:to>
                                        <p:strVal val="visible"/>
                                      </p:to>
                                    </p:set>
                                    <p:animEffect transition="in" filter="fade">
                                      <p:cBhvr>
                                        <p:cTn id="87" dur="250"/>
                                        <p:tgtEl>
                                          <p:spTgt spid="41"/>
                                        </p:tgtEl>
                                      </p:cBhvr>
                                    </p:animEffect>
                                  </p:childTnLst>
                                </p:cTn>
                              </p:par>
                              <p:par>
                                <p:cTn id="88" presetID="42" presetClass="path" presetSubtype="0" decel="100000" fill="hold" grpId="1" nodeType="withEffect">
                                  <p:stCondLst>
                                    <p:cond delay="1530"/>
                                  </p:stCondLst>
                                  <p:childTnLst>
                                    <p:animMotion origin="layout" path="M -0.01719 -0.00023 L 2.29167E-6 -7.40741E-7 " pathEditMode="relative" rAng="0" ptsTypes="AA">
                                      <p:cBhvr>
                                        <p:cTn id="89" dur="500" fill="hold"/>
                                        <p:tgtEl>
                                          <p:spTgt spid="41"/>
                                        </p:tgtEl>
                                        <p:attrNameLst>
                                          <p:attrName>ppt_x</p:attrName>
                                          <p:attrName>ppt_y</p:attrName>
                                        </p:attrNameLst>
                                      </p:cBhvr>
                                      <p:rCtr x="859" y="0"/>
                                    </p:animMotion>
                                  </p:childTnLst>
                                </p:cTn>
                              </p:par>
                              <p:par>
                                <p:cTn id="90" presetID="10" presetClass="entr" presetSubtype="0" fill="hold" grpId="0" nodeType="withEffect">
                                  <p:stCondLst>
                                    <p:cond delay="170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par>
                                <p:cTn id="93" presetID="6" presetClass="emph" presetSubtype="0" fill="hold" grpId="1" nodeType="withEffect">
                                  <p:stCondLst>
                                    <p:cond delay="1700"/>
                                  </p:stCondLst>
                                  <p:childTnLst>
                                    <p:animScale>
                                      <p:cBhvr>
                                        <p:cTn id="94" dur="10" fill="hold"/>
                                        <p:tgtEl>
                                          <p:spTgt spid="29"/>
                                        </p:tgtEl>
                                      </p:cBhvr>
                                      <p:by x="125000" y="125000"/>
                                    </p:animScale>
                                  </p:childTnLst>
                                </p:cTn>
                              </p:par>
                              <p:par>
                                <p:cTn id="95" presetID="6" presetClass="emph" presetSubtype="0" decel="100000" fill="hold" grpId="2" nodeType="withEffect">
                                  <p:stCondLst>
                                    <p:cond delay="1700"/>
                                  </p:stCondLst>
                                  <p:childTnLst>
                                    <p:animScale>
                                      <p:cBhvr>
                                        <p:cTn id="96" dur="750" fill="hold"/>
                                        <p:tgtEl>
                                          <p:spTgt spid="29"/>
                                        </p:tgtEl>
                                      </p:cBhvr>
                                      <p:by x="80000" y="80000"/>
                                    </p:animScale>
                                  </p:childTnLst>
                                </p:cTn>
                              </p:par>
                              <p:par>
                                <p:cTn id="97" presetID="10" presetClass="entr" presetSubtype="0" fill="hold" grpId="0" nodeType="withEffect">
                                  <p:stCondLst>
                                    <p:cond delay="180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par>
                                <p:cTn id="100" presetID="6" presetClass="emph" presetSubtype="0" fill="hold" grpId="1" nodeType="withEffect">
                                  <p:stCondLst>
                                    <p:cond delay="1800"/>
                                  </p:stCondLst>
                                  <p:childTnLst>
                                    <p:animScale>
                                      <p:cBhvr>
                                        <p:cTn id="101" dur="10" fill="hold"/>
                                        <p:tgtEl>
                                          <p:spTgt spid="25"/>
                                        </p:tgtEl>
                                      </p:cBhvr>
                                      <p:by x="125000" y="125000"/>
                                    </p:animScale>
                                  </p:childTnLst>
                                </p:cTn>
                              </p:par>
                              <p:par>
                                <p:cTn id="102" presetID="6" presetClass="emph" presetSubtype="0" decel="100000" fill="hold" grpId="2" nodeType="withEffect">
                                  <p:stCondLst>
                                    <p:cond delay="1800"/>
                                  </p:stCondLst>
                                  <p:childTnLst>
                                    <p:animScale>
                                      <p:cBhvr>
                                        <p:cTn id="103" dur="750" fill="hold"/>
                                        <p:tgtEl>
                                          <p:spTgt spid="25"/>
                                        </p:tgtEl>
                                      </p:cBhvr>
                                      <p:by x="80000" y="80000"/>
                                    </p:animScale>
                                  </p:childTnLst>
                                </p:cTn>
                              </p:par>
                              <p:par>
                                <p:cTn id="104" presetID="10" presetClass="entr" presetSubtype="0" fill="hold" grpId="0" nodeType="withEffect">
                                  <p:stCondLst>
                                    <p:cond delay="187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par>
                                <p:cTn id="107" presetID="6" presetClass="emph" presetSubtype="0" fill="hold" grpId="1" nodeType="withEffect">
                                  <p:stCondLst>
                                    <p:cond delay="1870"/>
                                  </p:stCondLst>
                                  <p:childTnLst>
                                    <p:animScale>
                                      <p:cBhvr>
                                        <p:cTn id="108" dur="10" fill="hold"/>
                                        <p:tgtEl>
                                          <p:spTgt spid="27"/>
                                        </p:tgtEl>
                                      </p:cBhvr>
                                      <p:by x="125000" y="125000"/>
                                    </p:animScale>
                                  </p:childTnLst>
                                </p:cTn>
                              </p:par>
                              <p:par>
                                <p:cTn id="109" presetID="6" presetClass="emph" presetSubtype="0" decel="100000" fill="hold" grpId="2" nodeType="withEffect">
                                  <p:stCondLst>
                                    <p:cond delay="1870"/>
                                  </p:stCondLst>
                                  <p:childTnLst>
                                    <p:animScale>
                                      <p:cBhvr>
                                        <p:cTn id="110" dur="750" fill="hold"/>
                                        <p:tgtEl>
                                          <p:spTgt spid="27"/>
                                        </p:tgtEl>
                                      </p:cBhvr>
                                      <p:by x="80000" y="80000"/>
                                    </p:animScale>
                                  </p:childTnLst>
                                </p:cTn>
                              </p:par>
                              <p:par>
                                <p:cTn id="111" presetID="10" presetClass="entr" presetSubtype="0" fill="hold" grpId="0" nodeType="withEffect">
                                  <p:stCondLst>
                                    <p:cond delay="1970"/>
                                  </p:stCondLst>
                                  <p:childTnLst>
                                    <p:set>
                                      <p:cBhvr>
                                        <p:cTn id="112" dur="1" fill="hold">
                                          <p:stCondLst>
                                            <p:cond delay="0"/>
                                          </p:stCondLst>
                                        </p:cTn>
                                        <p:tgtEl>
                                          <p:spTgt spid="35"/>
                                        </p:tgtEl>
                                        <p:attrNameLst>
                                          <p:attrName>style.visibility</p:attrName>
                                        </p:attrNameLst>
                                      </p:cBhvr>
                                      <p:to>
                                        <p:strVal val="visible"/>
                                      </p:to>
                                    </p:set>
                                    <p:animEffect transition="in" filter="fade">
                                      <p:cBhvr>
                                        <p:cTn id="113" dur="500"/>
                                        <p:tgtEl>
                                          <p:spTgt spid="35"/>
                                        </p:tgtEl>
                                      </p:cBhvr>
                                    </p:animEffect>
                                  </p:childTnLst>
                                </p:cTn>
                              </p:par>
                              <p:par>
                                <p:cTn id="114" presetID="6" presetClass="emph" presetSubtype="0" fill="hold" grpId="1" nodeType="withEffect">
                                  <p:stCondLst>
                                    <p:cond delay="1970"/>
                                  </p:stCondLst>
                                  <p:childTnLst>
                                    <p:animScale>
                                      <p:cBhvr>
                                        <p:cTn id="115" dur="10" fill="hold"/>
                                        <p:tgtEl>
                                          <p:spTgt spid="35"/>
                                        </p:tgtEl>
                                      </p:cBhvr>
                                      <p:by x="125000" y="125000"/>
                                    </p:animScale>
                                  </p:childTnLst>
                                </p:cTn>
                              </p:par>
                              <p:par>
                                <p:cTn id="116" presetID="6" presetClass="emph" presetSubtype="0" decel="100000" fill="hold" grpId="2" nodeType="withEffect">
                                  <p:stCondLst>
                                    <p:cond delay="1970"/>
                                  </p:stCondLst>
                                  <p:childTnLst>
                                    <p:animScale>
                                      <p:cBhvr>
                                        <p:cTn id="117" dur="750" fill="hold"/>
                                        <p:tgtEl>
                                          <p:spTgt spid="35"/>
                                        </p:tgtEl>
                                      </p:cBhvr>
                                      <p:by x="80000" y="80000"/>
                                    </p:animScale>
                                  </p:childTnLst>
                                </p:cTn>
                              </p:par>
                              <p:par>
                                <p:cTn id="118" presetID="10" presetClass="entr" presetSubtype="0" fill="hold" grpId="0" nodeType="withEffect">
                                  <p:stCondLst>
                                    <p:cond delay="2040"/>
                                  </p:stCondLst>
                                  <p:childTnLst>
                                    <p:set>
                                      <p:cBhvr>
                                        <p:cTn id="119" dur="1" fill="hold">
                                          <p:stCondLst>
                                            <p:cond delay="0"/>
                                          </p:stCondLst>
                                        </p:cTn>
                                        <p:tgtEl>
                                          <p:spTgt spid="39"/>
                                        </p:tgtEl>
                                        <p:attrNameLst>
                                          <p:attrName>style.visibility</p:attrName>
                                        </p:attrNameLst>
                                      </p:cBhvr>
                                      <p:to>
                                        <p:strVal val="visible"/>
                                      </p:to>
                                    </p:set>
                                    <p:animEffect transition="in" filter="fade">
                                      <p:cBhvr>
                                        <p:cTn id="120" dur="250"/>
                                        <p:tgtEl>
                                          <p:spTgt spid="39"/>
                                        </p:tgtEl>
                                      </p:cBhvr>
                                    </p:animEffect>
                                  </p:childTnLst>
                                </p:cTn>
                              </p:par>
                              <p:par>
                                <p:cTn id="121" presetID="42" presetClass="path" presetSubtype="0" decel="100000" fill="hold" grpId="1" nodeType="withEffect">
                                  <p:stCondLst>
                                    <p:cond delay="2040"/>
                                  </p:stCondLst>
                                  <p:childTnLst>
                                    <p:animMotion origin="layout" path="M -0.01719 -0.00023 L 4.16667E-6 -1.85185E-6 " pathEditMode="relative" rAng="0" ptsTypes="AA">
                                      <p:cBhvr>
                                        <p:cTn id="122" dur="500" fill="hold"/>
                                        <p:tgtEl>
                                          <p:spTgt spid="39"/>
                                        </p:tgtEl>
                                        <p:attrNameLst>
                                          <p:attrName>ppt_x</p:attrName>
                                          <p:attrName>ppt_y</p:attrName>
                                        </p:attrNameLst>
                                      </p:cBhvr>
                                      <p:rCtr x="85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5" grpId="0" animBg="1"/>
      <p:bldP spid="35" grpId="1" animBg="1"/>
      <p:bldP spid="35" grpId="2" animBg="1"/>
      <p:bldP spid="25" grpId="0" animBg="1"/>
      <p:bldP spid="25" grpId="1" animBg="1"/>
      <p:bldP spid="25" grpId="2" animBg="1"/>
      <p:bldP spid="24" grpId="0" animBg="1"/>
      <p:bldP spid="24" grpId="1" animBg="1"/>
      <p:bldP spid="24" grpId="2" animBg="1"/>
      <p:bldP spid="23" grpId="0" animBg="1"/>
      <p:bldP spid="23" grpId="1" animBg="1"/>
      <p:bldP spid="23" grpId="2" animBg="1"/>
      <p:bldP spid="22" grpId="0" animBg="1"/>
      <p:bldP spid="22" grpId="1" animBg="1"/>
      <p:bldP spid="22" grpId="2" animBg="1"/>
      <p:bldP spid="21" grpId="0" animBg="1"/>
      <p:bldP spid="21" grpId="1" animBg="1"/>
      <p:bldP spid="21"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p:bldP spid="32" grpId="1"/>
      <p:bldP spid="33" grpId="0"/>
      <p:bldP spid="33" grpId="1"/>
      <p:bldP spid="34" grpId="0"/>
      <p:bldP spid="34" grpId="1"/>
      <p:bldP spid="39" grpId="0"/>
      <p:bldP spid="39" grpId="1"/>
      <p:bldP spid="41" grpId="0"/>
      <p:bldP spid="41" grpId="1"/>
      <p:bldP spid="43" grpId="0"/>
      <p:bldP spid="4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Přímá spojnice 32">
            <a:extLst>
              <a:ext uri="{FF2B5EF4-FFF2-40B4-BE49-F238E27FC236}">
                <a16:creationId xmlns:a16="http://schemas.microsoft.com/office/drawing/2014/main" id="{2927CF37-0D83-BC86-FAA1-A81AC8E6A96F}"/>
              </a:ext>
            </a:extLst>
          </p:cNvPr>
          <p:cNvCxnSpPr>
            <a:cxnSpLocks/>
          </p:cNvCxnSpPr>
          <p:nvPr/>
        </p:nvCxnSpPr>
        <p:spPr>
          <a:xfrm>
            <a:off x="11820525" y="441325"/>
            <a:ext cx="0" cy="5867400"/>
          </a:xfrm>
          <a:prstGeom prst="line">
            <a:avLst/>
          </a:prstGeom>
          <a:ln w="9525">
            <a:gradFill>
              <a:gsLst>
                <a:gs pos="100000">
                  <a:schemeClr val="tx2">
                    <a:alpha val="0"/>
                  </a:schemeClr>
                </a:gs>
                <a:gs pos="0">
                  <a:schemeClr val="tx2"/>
                </a:gs>
              </a:gsLst>
              <a:lin ang="5400000" scaled="1"/>
            </a:gradFill>
            <a:prstDash val="solid"/>
          </a:ln>
        </p:spPr>
        <p:style>
          <a:lnRef idx="1">
            <a:schemeClr val="accent1"/>
          </a:lnRef>
          <a:fillRef idx="0">
            <a:schemeClr val="accent1"/>
          </a:fillRef>
          <a:effectRef idx="0">
            <a:schemeClr val="accent1"/>
          </a:effectRef>
          <a:fontRef idx="minor">
            <a:schemeClr val="tx1"/>
          </a:fontRef>
        </p:style>
      </p:cxnSp>
      <p:cxnSp>
        <p:nvCxnSpPr>
          <p:cNvPr id="34" name="Přímá spojnice 33">
            <a:extLst>
              <a:ext uri="{FF2B5EF4-FFF2-40B4-BE49-F238E27FC236}">
                <a16:creationId xmlns:a16="http://schemas.microsoft.com/office/drawing/2014/main" id="{6AF2E9F8-3389-BE19-5746-E7D3C4F71CFE}"/>
              </a:ext>
            </a:extLst>
          </p:cNvPr>
          <p:cNvCxnSpPr>
            <a:cxnSpLocks/>
          </p:cNvCxnSpPr>
          <p:nvPr/>
        </p:nvCxnSpPr>
        <p:spPr>
          <a:xfrm>
            <a:off x="6404259" y="441325"/>
            <a:ext cx="0" cy="5867400"/>
          </a:xfrm>
          <a:prstGeom prst="line">
            <a:avLst/>
          </a:prstGeom>
          <a:ln w="9525">
            <a:gradFill>
              <a:gsLst>
                <a:gs pos="100000">
                  <a:schemeClr val="tx2">
                    <a:alpha val="0"/>
                  </a:schemeClr>
                </a:gs>
                <a:gs pos="0">
                  <a:schemeClr val="tx2"/>
                </a:gs>
              </a:gsLst>
              <a:lin ang="5400000" scaled="1"/>
            </a:gradFill>
            <a:prstDash val="solid"/>
          </a:ln>
        </p:spPr>
        <p:style>
          <a:lnRef idx="1">
            <a:schemeClr val="accent1"/>
          </a:lnRef>
          <a:fillRef idx="0">
            <a:schemeClr val="accent1"/>
          </a:fillRef>
          <a:effectRef idx="0">
            <a:schemeClr val="accent1"/>
          </a:effectRef>
          <a:fontRef idx="minor">
            <a:schemeClr val="tx1"/>
          </a:fontRef>
        </p:style>
      </p:cxnSp>
      <p:grpSp>
        <p:nvGrpSpPr>
          <p:cNvPr id="9" name="Skupina 8">
            <a:extLst>
              <a:ext uri="{FF2B5EF4-FFF2-40B4-BE49-F238E27FC236}">
                <a16:creationId xmlns:a16="http://schemas.microsoft.com/office/drawing/2014/main" id="{1A1C3549-2DEC-D033-AE85-DED06FCE0BAC}"/>
              </a:ext>
            </a:extLst>
          </p:cNvPr>
          <p:cNvGrpSpPr/>
          <p:nvPr/>
        </p:nvGrpSpPr>
        <p:grpSpPr>
          <a:xfrm>
            <a:off x="6404261" y="441325"/>
            <a:ext cx="5418925" cy="1834515"/>
            <a:chOff x="6404261" y="441325"/>
            <a:chExt cx="5418925" cy="1834515"/>
          </a:xfrm>
        </p:grpSpPr>
        <p:pic>
          <p:nvPicPr>
            <p:cNvPr id="39" name="Obrázek 38">
              <a:extLst>
                <a:ext uri="{FF2B5EF4-FFF2-40B4-BE49-F238E27FC236}">
                  <a16:creationId xmlns:a16="http://schemas.microsoft.com/office/drawing/2014/main" id="{7A590A01-663C-FC3B-6CC4-395C3E947062}"/>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404261" y="441325"/>
              <a:ext cx="5416264" cy="1834515"/>
            </a:xfrm>
            <a:prstGeom prst="rect">
              <a:avLst/>
            </a:prstGeom>
          </p:spPr>
        </p:pic>
        <p:sp>
          <p:nvSpPr>
            <p:cNvPr id="30" name="Obdélník 29">
              <a:extLst>
                <a:ext uri="{FF2B5EF4-FFF2-40B4-BE49-F238E27FC236}">
                  <a16:creationId xmlns:a16="http://schemas.microsoft.com/office/drawing/2014/main" id="{83F47087-7EE3-A0CE-58DF-5E2B614CEF7E}"/>
                </a:ext>
              </a:extLst>
            </p:cNvPr>
            <p:cNvSpPr/>
            <p:nvPr/>
          </p:nvSpPr>
          <p:spPr>
            <a:xfrm>
              <a:off x="6406924" y="441325"/>
              <a:ext cx="5416262" cy="1834514"/>
            </a:xfrm>
            <a:prstGeom prst="rect">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sp>
        <p:nvSpPr>
          <p:cNvPr id="31" name="TextovéPole 30"/>
          <p:cNvSpPr txBox="1"/>
          <p:nvPr/>
        </p:nvSpPr>
        <p:spPr>
          <a:xfrm>
            <a:off x="6785107" y="1158527"/>
            <a:ext cx="4377277" cy="400110"/>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600" b="1" i="0" u="none" strike="noStrike" kern="1200" cap="none" spc="0" normalizeH="0" baseline="0" noProof="0">
                <a:ln>
                  <a:noFill/>
                </a:ln>
                <a:solidFill>
                  <a:prstClr val="white"/>
                </a:solidFill>
                <a:effectLst/>
                <a:uLnTx/>
                <a:uFillTx/>
                <a:latin typeface="Nunito Sans"/>
                <a:ea typeface="+mn-ea"/>
                <a:cs typeface="+mn-cs"/>
              </a:rPr>
              <a:t>VÝUKA</a:t>
            </a:r>
          </a:p>
        </p:txBody>
      </p:sp>
      <p:sp>
        <p:nvSpPr>
          <p:cNvPr id="32" name="TextovéPole 31">
            <a:extLst>
              <a:ext uri="{FF2B5EF4-FFF2-40B4-BE49-F238E27FC236}">
                <a16:creationId xmlns:a16="http://schemas.microsoft.com/office/drawing/2014/main" id="{E8A68D63-4910-E58E-B269-864AB15757E4}"/>
              </a:ext>
            </a:extLst>
          </p:cNvPr>
          <p:cNvSpPr txBox="1"/>
          <p:nvPr/>
        </p:nvSpPr>
        <p:spPr>
          <a:xfrm rot="811888">
            <a:off x="1308001" y="4661514"/>
            <a:ext cx="848023" cy="794985"/>
          </a:xfrm>
          <a:prstGeom prst="rect">
            <a:avLst/>
          </a:prstGeom>
          <a:noFill/>
        </p:spPr>
        <p:txBody>
          <a:bodyPr wrap="none" lIns="0" tIns="0" rIns="0" bIns="0" rtlCol="0">
            <a:prstTxWarp prst="textCircl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srgbClr val="9A9B9C"/>
                </a:solidFill>
                <a:effectLst/>
                <a:uLnTx/>
                <a:uFillTx/>
                <a:latin typeface="Nunito Sans"/>
                <a:ea typeface="+mn-ea"/>
                <a:cs typeface="Segoe UI" panose="020B0502040204020203" pitchFamily="34" charset="0"/>
              </a:rPr>
              <a:t>KRITÉRIUM</a:t>
            </a:r>
            <a:endParaRPr kumimoji="0" lang="en-GB" sz="1200" b="0" i="0" u="none" strike="noStrike" kern="1200" cap="none" spc="0" normalizeH="0" baseline="0" noProof="0">
              <a:ln>
                <a:noFill/>
              </a:ln>
              <a:solidFill>
                <a:srgbClr val="9A9B9C"/>
              </a:solidFill>
              <a:effectLst/>
              <a:uLnTx/>
              <a:uFillTx/>
              <a:latin typeface="Nunito Sans"/>
              <a:ea typeface="+mn-ea"/>
              <a:cs typeface="Segoe UI" panose="020B0502040204020203" pitchFamily="34" charset="0"/>
            </a:endParaRPr>
          </a:p>
        </p:txBody>
      </p:sp>
      <p:sp>
        <p:nvSpPr>
          <p:cNvPr id="44" name="Obdélník 43">
            <a:extLst>
              <a:ext uri="{FF2B5EF4-FFF2-40B4-BE49-F238E27FC236}">
                <a16:creationId xmlns:a16="http://schemas.microsoft.com/office/drawing/2014/main" id="{1F10752A-5F58-D36A-CBF5-AB044994FBA8}"/>
              </a:ext>
            </a:extLst>
          </p:cNvPr>
          <p:cNvSpPr/>
          <p:nvPr/>
        </p:nvSpPr>
        <p:spPr>
          <a:xfrm>
            <a:off x="982663" y="441325"/>
            <a:ext cx="5416264" cy="1834514"/>
          </a:xfrm>
          <a:prstGeom prst="rect">
            <a:avLst/>
          </a:prstGeom>
          <a:blipFill>
            <a:blip r:embed="rId4"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2" name="Obdélník 1">
            <a:extLst>
              <a:ext uri="{FF2B5EF4-FFF2-40B4-BE49-F238E27FC236}">
                <a16:creationId xmlns:a16="http://schemas.microsoft.com/office/drawing/2014/main" id="{CE0D638C-3C93-D59D-6EEF-B7C864B03CDE}"/>
              </a:ext>
            </a:extLst>
          </p:cNvPr>
          <p:cNvSpPr/>
          <p:nvPr/>
        </p:nvSpPr>
        <p:spPr>
          <a:xfrm>
            <a:off x="982663" y="441325"/>
            <a:ext cx="5416262" cy="1834514"/>
          </a:xfrm>
          <a:prstGeom prst="rect">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cxnSp>
        <p:nvCxnSpPr>
          <p:cNvPr id="19" name="Přímá spojnice 18">
            <a:extLst>
              <a:ext uri="{FF2B5EF4-FFF2-40B4-BE49-F238E27FC236}">
                <a16:creationId xmlns:a16="http://schemas.microsoft.com/office/drawing/2014/main" id="{1632E9B8-54FB-293D-424A-35A53609A0C7}"/>
              </a:ext>
            </a:extLst>
          </p:cNvPr>
          <p:cNvCxnSpPr>
            <a:cxnSpLocks/>
          </p:cNvCxnSpPr>
          <p:nvPr/>
        </p:nvCxnSpPr>
        <p:spPr>
          <a:xfrm>
            <a:off x="982663" y="441325"/>
            <a:ext cx="0" cy="5867400"/>
          </a:xfrm>
          <a:prstGeom prst="line">
            <a:avLst/>
          </a:prstGeom>
          <a:ln w="9525">
            <a:gradFill>
              <a:gsLst>
                <a:gs pos="100000">
                  <a:schemeClr val="tx2">
                    <a:alpha val="0"/>
                  </a:schemeClr>
                </a:gs>
                <a:gs pos="0">
                  <a:schemeClr val="tx2"/>
                </a:gs>
              </a:gsLst>
              <a:lin ang="5400000" scaled="1"/>
            </a:gradFill>
            <a:prstDash val="solid"/>
          </a:ln>
        </p:spPr>
        <p:style>
          <a:lnRef idx="1">
            <a:schemeClr val="accent1"/>
          </a:lnRef>
          <a:fillRef idx="0">
            <a:schemeClr val="accent1"/>
          </a:fillRef>
          <a:effectRef idx="0">
            <a:schemeClr val="accent1"/>
          </a:effectRef>
          <a:fontRef idx="minor">
            <a:schemeClr val="tx1"/>
          </a:fontRef>
        </p:style>
      </p:cxnSp>
      <p:sp>
        <p:nvSpPr>
          <p:cNvPr id="5" name="TextovéPole 4"/>
          <p:cNvSpPr txBox="1"/>
          <p:nvPr/>
        </p:nvSpPr>
        <p:spPr>
          <a:xfrm>
            <a:off x="1363512" y="758418"/>
            <a:ext cx="4250420" cy="120032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600" b="1" i="0" u="none" strike="noStrike" kern="1200" cap="none" spc="0" normalizeH="0" baseline="0" noProof="0">
                <a:ln>
                  <a:noFill/>
                </a:ln>
                <a:solidFill>
                  <a:prstClr val="white"/>
                </a:solidFill>
                <a:effectLst/>
                <a:uLnTx/>
                <a:uFillTx/>
                <a:latin typeface="Nunito Sans"/>
                <a:ea typeface="+mn-ea"/>
                <a:cs typeface="+mn-cs"/>
              </a:rPr>
              <a:t>KVALITA PEDAGOGICKÉHO</a:t>
            </a:r>
            <a:br>
              <a:rPr kumimoji="0" lang="cs-CZ" sz="2600" b="1" i="0" u="none" strike="noStrike" kern="1200" cap="none" spc="0" normalizeH="0" baseline="0" noProof="0">
                <a:ln>
                  <a:noFill/>
                </a:ln>
                <a:solidFill>
                  <a:prstClr val="white"/>
                </a:solidFill>
                <a:effectLst/>
                <a:uLnTx/>
                <a:uFillTx/>
                <a:latin typeface="Nunito Sans"/>
                <a:ea typeface="+mn-ea"/>
                <a:cs typeface="+mn-cs"/>
              </a:rPr>
            </a:br>
            <a:r>
              <a:rPr kumimoji="0" lang="cs-CZ" sz="2600" b="1" i="0" u="none" strike="noStrike" kern="1200" cap="none" spc="0" normalizeH="0" baseline="0" noProof="0">
                <a:ln>
                  <a:noFill/>
                </a:ln>
                <a:solidFill>
                  <a:prstClr val="white"/>
                </a:solidFill>
                <a:effectLst/>
                <a:uLnTx/>
                <a:uFillTx/>
                <a:latin typeface="Nunito Sans"/>
                <a:ea typeface="+mn-ea"/>
                <a:cs typeface="+mn-cs"/>
              </a:rPr>
              <a:t>SBORU</a:t>
            </a:r>
          </a:p>
        </p:txBody>
      </p:sp>
      <p:sp>
        <p:nvSpPr>
          <p:cNvPr id="16" name="Obdélník 15"/>
          <p:cNvSpPr/>
          <p:nvPr/>
        </p:nvSpPr>
        <p:spPr>
          <a:xfrm>
            <a:off x="2256460" y="3150277"/>
            <a:ext cx="3179381" cy="1107996"/>
          </a:xfrm>
          <a:prstGeom prst="rect">
            <a:avLst/>
          </a:prstGeom>
          <a:ln>
            <a:noFill/>
          </a:ln>
        </p:spPr>
        <p:txBody>
          <a:bodyPr wrap="square" lIns="0" tIns="0" rIns="0" bIns="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cs-CZ" altLang="cs-CZ" sz="1800" b="0" i="0" u="none" strike="noStrike" kern="1200" cap="none" spc="0" normalizeH="0" baseline="0" noProof="0">
                <a:ln>
                  <a:noFill/>
                </a:ln>
                <a:solidFill>
                  <a:prstClr val="black"/>
                </a:solidFill>
                <a:effectLst/>
                <a:uLnTx/>
                <a:uFillTx/>
                <a:latin typeface="Nunito Sans"/>
                <a:ea typeface="+mn-ea"/>
                <a:cs typeface="+mn-cs"/>
              </a:rPr>
              <a:t>Pedagogové důsledně uplatňují při komunikaci s žáky a rodiči a kolegy vstřícný, respektující přístup</a:t>
            </a: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7" name="Obdélník 16"/>
          <p:cNvSpPr/>
          <p:nvPr/>
        </p:nvSpPr>
        <p:spPr>
          <a:xfrm>
            <a:off x="2256460" y="4692594"/>
            <a:ext cx="3902592" cy="830997"/>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cs-CZ" altLang="cs-CZ" sz="1800" b="0" i="0" u="none" strike="noStrike" kern="1200" cap="none" spc="0" normalizeH="0" baseline="0" noProof="0">
                <a:ln>
                  <a:noFill/>
                </a:ln>
                <a:solidFill>
                  <a:prstClr val="black"/>
                </a:solidFill>
                <a:effectLst/>
                <a:uLnTx/>
                <a:uFillTx/>
                <a:latin typeface="Nunito Sans"/>
                <a:ea typeface="+mn-ea"/>
                <a:cs typeface="+mn-cs"/>
              </a:rPr>
              <a:t>Pedagogové aktivně spolupracují </a:t>
            </a:r>
            <a:br>
              <a:rPr kumimoji="0" lang="cs-CZ" altLang="cs-CZ" sz="1800" b="0" i="0" u="none" strike="noStrike" kern="1200" cap="none" spc="0" normalizeH="0" baseline="0" noProof="0">
                <a:ln>
                  <a:noFill/>
                </a:ln>
                <a:solidFill>
                  <a:prstClr val="black"/>
                </a:solidFill>
                <a:effectLst/>
                <a:uLnTx/>
                <a:uFillTx/>
                <a:latin typeface="Nunito Sans"/>
                <a:ea typeface="+mn-ea"/>
                <a:cs typeface="+mn-cs"/>
              </a:rPr>
            </a:br>
            <a:r>
              <a:rPr kumimoji="0" lang="cs-CZ" altLang="cs-CZ" sz="1800" b="0" i="0" u="none" strike="noStrike" kern="1200" cap="none" spc="0" normalizeH="0" baseline="0" noProof="0">
                <a:ln>
                  <a:noFill/>
                </a:ln>
                <a:solidFill>
                  <a:prstClr val="black"/>
                </a:solidFill>
                <a:effectLst/>
                <a:uLnTx/>
                <a:uFillTx/>
                <a:latin typeface="Nunito Sans"/>
                <a:ea typeface="+mn-ea"/>
                <a:cs typeface="+mn-cs"/>
              </a:rPr>
              <a:t>a poskytují si vzájemnou podporu a zpětnou vazbu</a:t>
            </a: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3" name="Obdélník 22"/>
          <p:cNvSpPr/>
          <p:nvPr/>
        </p:nvSpPr>
        <p:spPr>
          <a:xfrm>
            <a:off x="7729275" y="3150277"/>
            <a:ext cx="4193601" cy="1107996"/>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cs-CZ" altLang="cs-CZ" sz="1800" b="0" i="0" u="none" strike="noStrike" kern="1200" cap="none" spc="0" normalizeH="0" baseline="0" noProof="0">
                <a:ln>
                  <a:noFill/>
                </a:ln>
                <a:solidFill>
                  <a:prstClr val="black"/>
                </a:solidFill>
                <a:effectLst/>
                <a:uLnTx/>
                <a:uFillTx/>
                <a:latin typeface="Nunito Sans"/>
                <a:ea typeface="+mn-ea"/>
                <a:cs typeface="+mn-cs"/>
              </a:rPr>
              <a:t>Pedagogové systematicky sledují vzdělávací pokrok každého žáka </a:t>
            </a:r>
            <a:br>
              <a:rPr kumimoji="0" lang="cs-CZ" altLang="cs-CZ" sz="1800" b="0" i="0" u="none" strike="noStrike" kern="1200" cap="none" spc="0" normalizeH="0" baseline="0" noProof="0">
                <a:ln>
                  <a:noFill/>
                </a:ln>
                <a:solidFill>
                  <a:prstClr val="black"/>
                </a:solidFill>
                <a:effectLst/>
                <a:uLnTx/>
                <a:uFillTx/>
                <a:latin typeface="Nunito Sans"/>
                <a:ea typeface="+mn-ea"/>
                <a:cs typeface="+mn-cs"/>
              </a:rPr>
            </a:br>
            <a:r>
              <a:rPr kumimoji="0" lang="cs-CZ" altLang="cs-CZ" sz="1800" b="0" i="0" u="none" strike="noStrike" kern="1200" cap="none" spc="0" normalizeH="0" baseline="0" noProof="0">
                <a:ln>
                  <a:noFill/>
                </a:ln>
                <a:solidFill>
                  <a:prstClr val="black"/>
                </a:solidFill>
                <a:effectLst/>
                <a:uLnTx/>
                <a:uFillTx/>
                <a:latin typeface="Nunito Sans"/>
                <a:ea typeface="+mn-ea"/>
                <a:cs typeface="+mn-cs"/>
              </a:rPr>
              <a:t>a při plánování a realizaci výuky zohledňují individuální potřeby žáků</a:t>
            </a: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4" name="Obdélník 23"/>
          <p:cNvSpPr/>
          <p:nvPr/>
        </p:nvSpPr>
        <p:spPr>
          <a:xfrm>
            <a:off x="7729276" y="4692595"/>
            <a:ext cx="2689652" cy="830997"/>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cs-CZ" altLang="cs-CZ" sz="1800" b="0" i="0" u="none" strike="noStrike" kern="1200" cap="none" spc="0" normalizeH="0" baseline="0" noProof="0">
                <a:ln>
                  <a:noFill/>
                </a:ln>
                <a:solidFill>
                  <a:prstClr val="black"/>
                </a:solidFill>
                <a:effectLst/>
                <a:uLnTx/>
                <a:uFillTx/>
                <a:latin typeface="Nunito Sans"/>
                <a:ea typeface="+mn-ea"/>
                <a:cs typeface="+mn-cs"/>
              </a:rPr>
              <a:t>Pedagogové se ve své práci zaměřují na sociální a osobnostní rozvoj žáků</a:t>
            </a: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26" name="Oval 7"/>
          <p:cNvSpPr/>
          <p:nvPr/>
        </p:nvSpPr>
        <p:spPr>
          <a:xfrm>
            <a:off x="1363511" y="3150277"/>
            <a:ext cx="737005" cy="737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2400" b="1" i="0" u="none" strike="noStrike" kern="1200" cap="none" spc="0" normalizeH="0" baseline="0" noProof="0">
                <a:ln>
                  <a:noFill/>
                </a:ln>
                <a:solidFill>
                  <a:prstClr val="white"/>
                </a:solidFill>
                <a:effectLst/>
                <a:uLnTx/>
                <a:uFillTx/>
                <a:latin typeface="Nunito Sans"/>
                <a:ea typeface="+mn-ea"/>
                <a:cs typeface="+mn-cs"/>
              </a:rPr>
              <a:t>3.2</a:t>
            </a:r>
            <a:endParaRPr kumimoji="0" lang="ko-KR" altLang="en-US" sz="2400" b="1" i="0" u="none" strike="noStrike" kern="1200" cap="none" spc="0" normalizeH="0" baseline="0" noProof="0">
              <a:ln>
                <a:noFill/>
              </a:ln>
              <a:solidFill>
                <a:prstClr val="white"/>
              </a:solidFill>
              <a:effectLst/>
              <a:uLnTx/>
              <a:uFillTx/>
              <a:latin typeface="Nunito Sans"/>
              <a:ea typeface="+mn-ea"/>
              <a:cs typeface="+mn-cs"/>
            </a:endParaRPr>
          </a:p>
        </p:txBody>
      </p:sp>
      <p:sp>
        <p:nvSpPr>
          <p:cNvPr id="27" name="Oval 7"/>
          <p:cNvSpPr/>
          <p:nvPr/>
        </p:nvSpPr>
        <p:spPr>
          <a:xfrm>
            <a:off x="1363511" y="4739591"/>
            <a:ext cx="737005" cy="737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2400" b="1" i="0" u="none" strike="noStrike" kern="1200" cap="none" spc="0" normalizeH="0" baseline="0" noProof="0">
                <a:ln>
                  <a:noFill/>
                </a:ln>
                <a:solidFill>
                  <a:prstClr val="white"/>
                </a:solidFill>
                <a:effectLst/>
                <a:uLnTx/>
                <a:uFillTx/>
                <a:latin typeface="Nunito Sans"/>
                <a:ea typeface="+mn-ea"/>
                <a:cs typeface="+mn-cs"/>
              </a:rPr>
              <a:t>3.3</a:t>
            </a:r>
            <a:endParaRPr kumimoji="0" lang="ko-KR" altLang="en-US" sz="2400" b="1" i="0" u="none" strike="noStrike" kern="1200" cap="none" spc="0" normalizeH="0" baseline="0" noProof="0">
              <a:ln>
                <a:noFill/>
              </a:ln>
              <a:solidFill>
                <a:prstClr val="white"/>
              </a:solidFill>
              <a:effectLst/>
              <a:uLnTx/>
              <a:uFillTx/>
              <a:latin typeface="Nunito Sans"/>
              <a:ea typeface="+mn-ea"/>
              <a:cs typeface="+mn-cs"/>
            </a:endParaRPr>
          </a:p>
        </p:txBody>
      </p:sp>
      <p:sp>
        <p:nvSpPr>
          <p:cNvPr id="28" name="Oval 7"/>
          <p:cNvSpPr/>
          <p:nvPr/>
        </p:nvSpPr>
        <p:spPr>
          <a:xfrm>
            <a:off x="6785107" y="3150277"/>
            <a:ext cx="737005" cy="737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2400" b="1" i="0" u="none" strike="noStrike" kern="1200" cap="none" spc="0" normalizeH="0" baseline="0" noProof="0">
                <a:ln>
                  <a:noFill/>
                </a:ln>
                <a:solidFill>
                  <a:prstClr val="white"/>
                </a:solidFill>
                <a:effectLst/>
                <a:uLnTx/>
                <a:uFillTx/>
                <a:latin typeface="Nunito Sans"/>
                <a:ea typeface="+mn-ea"/>
                <a:cs typeface="+mn-cs"/>
              </a:rPr>
              <a:t>4.3</a:t>
            </a:r>
            <a:endParaRPr kumimoji="0" lang="ko-KR" altLang="en-US" sz="2400" b="1" i="0" u="none" strike="noStrike" kern="1200" cap="none" spc="0" normalizeH="0" baseline="0" noProof="0">
              <a:ln>
                <a:noFill/>
              </a:ln>
              <a:solidFill>
                <a:prstClr val="white"/>
              </a:solidFill>
              <a:effectLst/>
              <a:uLnTx/>
              <a:uFillTx/>
              <a:latin typeface="Nunito Sans"/>
              <a:ea typeface="+mn-ea"/>
              <a:cs typeface="+mn-cs"/>
            </a:endParaRPr>
          </a:p>
        </p:txBody>
      </p:sp>
      <p:sp>
        <p:nvSpPr>
          <p:cNvPr id="29" name="Oval 7"/>
          <p:cNvSpPr/>
          <p:nvPr/>
        </p:nvSpPr>
        <p:spPr>
          <a:xfrm>
            <a:off x="6785107" y="4739591"/>
            <a:ext cx="737005" cy="737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2400" b="1" i="0" u="none" strike="noStrike" kern="1200" cap="none" spc="0" normalizeH="0" baseline="0" noProof="0">
                <a:ln>
                  <a:noFill/>
                </a:ln>
                <a:solidFill>
                  <a:prstClr val="white"/>
                </a:solidFill>
                <a:effectLst/>
                <a:uLnTx/>
                <a:uFillTx/>
                <a:latin typeface="Nunito Sans"/>
                <a:ea typeface="+mn-ea"/>
                <a:cs typeface="+mn-cs"/>
              </a:rPr>
              <a:t>4.4</a:t>
            </a:r>
            <a:endParaRPr kumimoji="0" lang="ko-KR" altLang="en-US" sz="2400" b="1" i="0" u="none" strike="noStrike" kern="1200" cap="none" spc="0" normalizeH="0" baseline="0" noProof="0">
              <a:ln>
                <a:noFill/>
              </a:ln>
              <a:solidFill>
                <a:prstClr val="white"/>
              </a:solidFill>
              <a:effectLst/>
              <a:uLnTx/>
              <a:uFillTx/>
              <a:latin typeface="Nunito Sans"/>
              <a:ea typeface="+mn-ea"/>
              <a:cs typeface="+mn-cs"/>
            </a:endParaRPr>
          </a:p>
        </p:txBody>
      </p:sp>
      <p:sp>
        <p:nvSpPr>
          <p:cNvPr id="4" name="TextovéPole 3">
            <a:extLst>
              <a:ext uri="{FF2B5EF4-FFF2-40B4-BE49-F238E27FC236}">
                <a16:creationId xmlns:a16="http://schemas.microsoft.com/office/drawing/2014/main" id="{4E7B5AD0-3965-E320-C3C9-5DA02437EBCE}"/>
              </a:ext>
            </a:extLst>
          </p:cNvPr>
          <p:cNvSpPr txBox="1"/>
          <p:nvPr/>
        </p:nvSpPr>
        <p:spPr>
          <a:xfrm rot="811888">
            <a:off x="1308001" y="3073513"/>
            <a:ext cx="848023" cy="794985"/>
          </a:xfrm>
          <a:prstGeom prst="rect">
            <a:avLst/>
          </a:prstGeom>
          <a:noFill/>
          <a:ln>
            <a:noFill/>
          </a:ln>
        </p:spPr>
        <p:txBody>
          <a:bodyPr wrap="none" lIns="0" tIns="0" rIns="0" bIns="0" rtlCol="0">
            <a:prstTxWarp prst="textCircl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srgbClr val="9A9B9C"/>
                </a:solidFill>
                <a:effectLst/>
                <a:uLnTx/>
                <a:uFillTx/>
                <a:latin typeface="Nunito Sans"/>
                <a:ea typeface="+mn-ea"/>
                <a:cs typeface="Segoe UI" panose="020B0502040204020203" pitchFamily="34" charset="0"/>
              </a:rPr>
              <a:t>KRITÉRIUM</a:t>
            </a:r>
            <a:endParaRPr kumimoji="0" lang="en-GB" sz="1200" b="0" i="0" u="none" strike="noStrike" kern="1200" cap="none" spc="0" normalizeH="0" baseline="0" noProof="0">
              <a:ln>
                <a:noFill/>
              </a:ln>
              <a:solidFill>
                <a:srgbClr val="9A9B9C"/>
              </a:solidFill>
              <a:effectLst/>
              <a:uLnTx/>
              <a:uFillTx/>
              <a:latin typeface="Nunito Sans"/>
              <a:ea typeface="+mn-ea"/>
              <a:cs typeface="Segoe UI" panose="020B0502040204020203" pitchFamily="34" charset="0"/>
            </a:endParaRPr>
          </a:p>
        </p:txBody>
      </p:sp>
      <p:sp>
        <p:nvSpPr>
          <p:cNvPr id="38" name="TextovéPole 37">
            <a:extLst>
              <a:ext uri="{FF2B5EF4-FFF2-40B4-BE49-F238E27FC236}">
                <a16:creationId xmlns:a16="http://schemas.microsoft.com/office/drawing/2014/main" id="{945206A0-9EC6-CD44-4CD8-BD964DF93D9F}"/>
              </a:ext>
            </a:extLst>
          </p:cNvPr>
          <p:cNvSpPr txBox="1"/>
          <p:nvPr/>
        </p:nvSpPr>
        <p:spPr>
          <a:xfrm rot="811888">
            <a:off x="6730702" y="4661514"/>
            <a:ext cx="848023" cy="794985"/>
          </a:xfrm>
          <a:prstGeom prst="rect">
            <a:avLst/>
          </a:prstGeom>
          <a:noFill/>
        </p:spPr>
        <p:txBody>
          <a:bodyPr wrap="none" lIns="0" tIns="0" rIns="0" bIns="0" rtlCol="0">
            <a:prstTxWarp prst="textCircl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srgbClr val="FEB729"/>
                </a:solidFill>
                <a:effectLst/>
                <a:uLnTx/>
                <a:uFillTx/>
                <a:latin typeface="Nunito Sans"/>
                <a:ea typeface="+mn-ea"/>
                <a:cs typeface="Segoe UI" panose="020B0502040204020203" pitchFamily="34" charset="0"/>
              </a:rPr>
              <a:t>KRITÉRIUM</a:t>
            </a:r>
            <a:endParaRPr kumimoji="0" lang="en-GB" sz="1200" b="0" i="0" u="none" strike="noStrike" kern="1200" cap="none" spc="0" normalizeH="0" baseline="0" noProof="0">
              <a:ln>
                <a:noFill/>
              </a:ln>
              <a:solidFill>
                <a:srgbClr val="FEB729"/>
              </a:solidFill>
              <a:effectLst/>
              <a:uLnTx/>
              <a:uFillTx/>
              <a:latin typeface="Nunito Sans"/>
              <a:ea typeface="+mn-ea"/>
              <a:cs typeface="Segoe UI" panose="020B0502040204020203" pitchFamily="34" charset="0"/>
            </a:endParaRPr>
          </a:p>
        </p:txBody>
      </p:sp>
      <p:sp>
        <p:nvSpPr>
          <p:cNvPr id="43" name="TextovéPole 42">
            <a:extLst>
              <a:ext uri="{FF2B5EF4-FFF2-40B4-BE49-F238E27FC236}">
                <a16:creationId xmlns:a16="http://schemas.microsoft.com/office/drawing/2014/main" id="{95EB80FC-9330-9442-A2F2-AD0A96AB2996}"/>
              </a:ext>
            </a:extLst>
          </p:cNvPr>
          <p:cNvSpPr txBox="1"/>
          <p:nvPr/>
        </p:nvSpPr>
        <p:spPr>
          <a:xfrm rot="811888">
            <a:off x="6730702" y="3073513"/>
            <a:ext cx="848023" cy="794985"/>
          </a:xfrm>
          <a:prstGeom prst="rect">
            <a:avLst/>
          </a:prstGeom>
          <a:noFill/>
        </p:spPr>
        <p:txBody>
          <a:bodyPr wrap="none" lIns="0" tIns="0" rIns="0" bIns="0" rtlCol="0">
            <a:prstTxWarp prst="textCircl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srgbClr val="FEB729"/>
                </a:solidFill>
                <a:effectLst/>
                <a:uLnTx/>
                <a:uFillTx/>
                <a:latin typeface="Nunito Sans"/>
                <a:ea typeface="+mn-ea"/>
                <a:cs typeface="Segoe UI" panose="020B0502040204020203" pitchFamily="34" charset="0"/>
              </a:rPr>
              <a:t>KRITÉRIUM</a:t>
            </a:r>
            <a:endParaRPr kumimoji="0" lang="en-GB" sz="1200" b="0" i="0" u="none" strike="noStrike" kern="1200" cap="none" spc="0" normalizeH="0" baseline="0" noProof="0">
              <a:ln>
                <a:noFill/>
              </a:ln>
              <a:solidFill>
                <a:srgbClr val="FEB729"/>
              </a:solidFill>
              <a:effectLst/>
              <a:uLnTx/>
              <a:uFillTx/>
              <a:latin typeface="Nunito Sans"/>
              <a:ea typeface="+mn-ea"/>
              <a:cs typeface="Segoe UI" panose="020B0502040204020203" pitchFamily="34" charset="0"/>
            </a:endParaRPr>
          </a:p>
        </p:txBody>
      </p:sp>
      <p:cxnSp>
        <p:nvCxnSpPr>
          <p:cNvPr id="41" name="Přímá spojnice 40">
            <a:extLst>
              <a:ext uri="{FF2B5EF4-FFF2-40B4-BE49-F238E27FC236}">
                <a16:creationId xmlns:a16="http://schemas.microsoft.com/office/drawing/2014/main" id="{20330CB8-8318-DEC9-248C-BDF05E9A884F}"/>
              </a:ext>
            </a:extLst>
          </p:cNvPr>
          <p:cNvCxnSpPr>
            <a:cxnSpLocks/>
          </p:cNvCxnSpPr>
          <p:nvPr/>
        </p:nvCxnSpPr>
        <p:spPr>
          <a:xfrm>
            <a:off x="6401594" y="441325"/>
            <a:ext cx="0" cy="183451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Obdélník 9">
            <a:extLst>
              <a:ext uri="{FF2B5EF4-FFF2-40B4-BE49-F238E27FC236}">
                <a16:creationId xmlns:a16="http://schemas.microsoft.com/office/drawing/2014/main" id="{D2D2C5EB-D726-28D1-856D-0FBEBCA12D22}"/>
              </a:ext>
            </a:extLst>
          </p:cNvPr>
          <p:cNvSpPr/>
          <p:nvPr/>
        </p:nvSpPr>
        <p:spPr>
          <a:xfrm>
            <a:off x="6244114" y="0"/>
            <a:ext cx="314960" cy="4413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5" name="Obdélník 34">
            <a:extLst>
              <a:ext uri="{FF2B5EF4-FFF2-40B4-BE49-F238E27FC236}">
                <a16:creationId xmlns:a16="http://schemas.microsoft.com/office/drawing/2014/main" id="{86FFF3D0-9E35-4379-FC0F-DB992AAB1217}"/>
              </a:ext>
            </a:extLst>
          </p:cNvPr>
          <p:cNvSpPr/>
          <p:nvPr/>
        </p:nvSpPr>
        <p:spPr>
          <a:xfrm>
            <a:off x="11665709" y="0"/>
            <a:ext cx="314960" cy="4413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Tree>
    <p:extLst>
      <p:ext uri="{BB962C8B-B14F-4D97-AF65-F5344CB8AC3E}">
        <p14:creationId xmlns:p14="http://schemas.microsoft.com/office/powerpoint/2010/main" val="310342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250"/>
                                        <p:tgtEl>
                                          <p:spTgt spid="26"/>
                                        </p:tgtEl>
                                      </p:cBhvr>
                                    </p:animEffect>
                                  </p:childTnLst>
                                </p:cTn>
                              </p:par>
                              <p:par>
                                <p:cTn id="8" presetID="42" presetClass="path" presetSubtype="0" decel="100000" fill="hold" grpId="1" nodeType="withEffect">
                                  <p:stCondLst>
                                    <p:cond delay="0"/>
                                  </p:stCondLst>
                                  <p:childTnLst>
                                    <p:animMotion origin="layout" path="M -0.01719 -0.00023 L -1.25E-6 1.85185E-6 " pathEditMode="relative" rAng="0" ptsTypes="AA">
                                      <p:cBhvr>
                                        <p:cTn id="9" dur="750" fill="hold"/>
                                        <p:tgtEl>
                                          <p:spTgt spid="26"/>
                                        </p:tgtEl>
                                        <p:attrNameLst>
                                          <p:attrName>ppt_x</p:attrName>
                                          <p:attrName>ppt_y</p:attrName>
                                        </p:attrNameLst>
                                      </p:cBhvr>
                                      <p:rCtr x="859" y="0"/>
                                    </p:animMotion>
                                  </p:childTnLst>
                                </p:cTn>
                              </p:par>
                              <p:par>
                                <p:cTn id="10" presetID="10" presetClass="entr" presetSubtype="0"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250"/>
                                        <p:tgtEl>
                                          <p:spTgt spid="16"/>
                                        </p:tgtEl>
                                      </p:cBhvr>
                                    </p:animEffect>
                                  </p:childTnLst>
                                </p:cTn>
                              </p:par>
                              <p:par>
                                <p:cTn id="13" presetID="42" presetClass="path" presetSubtype="0" decel="100000" fill="hold" grpId="1" nodeType="withEffect">
                                  <p:stCondLst>
                                    <p:cond delay="200"/>
                                  </p:stCondLst>
                                  <p:childTnLst>
                                    <p:animMotion origin="layout" path="M -0.01719 -0.00023 L -1.25E-6 1.85185E-6 " pathEditMode="relative" rAng="0" ptsTypes="AA">
                                      <p:cBhvr>
                                        <p:cTn id="14" dur="750" fill="hold"/>
                                        <p:tgtEl>
                                          <p:spTgt spid="16"/>
                                        </p:tgtEl>
                                        <p:attrNameLst>
                                          <p:attrName>ppt_x</p:attrName>
                                          <p:attrName>ppt_y</p:attrName>
                                        </p:attrNameLst>
                                      </p:cBhvr>
                                      <p:rCtr x="859" y="0"/>
                                    </p:animMotion>
                                  </p:childTnLst>
                                </p:cTn>
                              </p:par>
                              <p:par>
                                <p:cTn id="15" presetID="10" presetClass="entr" presetSubtype="0" fill="hold" grpId="0" nodeType="withEffect">
                                  <p:stCondLst>
                                    <p:cond delay="3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50"/>
                                        <p:tgtEl>
                                          <p:spTgt spid="4"/>
                                        </p:tgtEl>
                                      </p:cBhvr>
                                    </p:animEffect>
                                  </p:childTnLst>
                                </p:cTn>
                              </p:par>
                              <p:par>
                                <p:cTn id="18" presetID="10" presetClass="entr" presetSubtype="0" fill="hold" grpId="0" nodeType="withEffect">
                                  <p:stCondLst>
                                    <p:cond delay="40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250"/>
                                        <p:tgtEl>
                                          <p:spTgt spid="27"/>
                                        </p:tgtEl>
                                      </p:cBhvr>
                                    </p:animEffect>
                                  </p:childTnLst>
                                </p:cTn>
                              </p:par>
                              <p:par>
                                <p:cTn id="21" presetID="42" presetClass="path" presetSubtype="0" decel="100000" fill="hold" grpId="1" nodeType="withEffect">
                                  <p:stCondLst>
                                    <p:cond delay="400"/>
                                  </p:stCondLst>
                                  <p:childTnLst>
                                    <p:animMotion origin="layout" path="M -0.01719 -0.00023 L -1.25E-6 1.85185E-6 " pathEditMode="relative" rAng="0" ptsTypes="AA">
                                      <p:cBhvr>
                                        <p:cTn id="22" dur="750" fill="hold"/>
                                        <p:tgtEl>
                                          <p:spTgt spid="27"/>
                                        </p:tgtEl>
                                        <p:attrNameLst>
                                          <p:attrName>ppt_x</p:attrName>
                                          <p:attrName>ppt_y</p:attrName>
                                        </p:attrNameLst>
                                      </p:cBhvr>
                                      <p:rCtr x="859" y="0"/>
                                    </p:animMotion>
                                  </p:childTnLst>
                                </p:cTn>
                              </p:par>
                              <p:par>
                                <p:cTn id="23" presetID="10" presetClass="entr" presetSubtype="0" fill="hold" grpId="0" nodeType="withEffect">
                                  <p:stCondLst>
                                    <p:cond delay="6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250"/>
                                        <p:tgtEl>
                                          <p:spTgt spid="17"/>
                                        </p:tgtEl>
                                      </p:cBhvr>
                                    </p:animEffect>
                                  </p:childTnLst>
                                </p:cTn>
                              </p:par>
                              <p:par>
                                <p:cTn id="26" presetID="42" presetClass="path" presetSubtype="0" decel="100000" fill="hold" grpId="1" nodeType="withEffect">
                                  <p:stCondLst>
                                    <p:cond delay="600"/>
                                  </p:stCondLst>
                                  <p:childTnLst>
                                    <p:animMotion origin="layout" path="M -0.01719 -0.00023 L -1.25E-6 1.85185E-6 " pathEditMode="relative" rAng="0" ptsTypes="AA">
                                      <p:cBhvr>
                                        <p:cTn id="27" dur="750" fill="hold"/>
                                        <p:tgtEl>
                                          <p:spTgt spid="17"/>
                                        </p:tgtEl>
                                        <p:attrNameLst>
                                          <p:attrName>ppt_x</p:attrName>
                                          <p:attrName>ppt_y</p:attrName>
                                        </p:attrNameLst>
                                      </p:cBhvr>
                                      <p:rCtr x="859" y="0"/>
                                    </p:animMotion>
                                  </p:childTnLst>
                                </p:cTn>
                              </p:par>
                              <p:par>
                                <p:cTn id="28" presetID="10" presetClass="entr" presetSubtype="0" fill="hold" grpId="0" nodeType="withEffect">
                                  <p:stCondLst>
                                    <p:cond delay="60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25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42" presetClass="path" presetSubtype="0" decel="100000" fill="hold" nodeType="withEffect">
                                  <p:stCondLst>
                                    <p:cond delay="0"/>
                                  </p:stCondLst>
                                  <p:childTnLst>
                                    <p:animMotion origin="layout" path="M -0.44493 1.85185E-6 L 3.95833E-6 1.85185E-6 " pathEditMode="relative" rAng="0" ptsTypes="AA">
                                      <p:cBhvr>
                                        <p:cTn id="37" dur="1250" fill="hold"/>
                                        <p:tgtEl>
                                          <p:spTgt spid="9"/>
                                        </p:tgtEl>
                                        <p:attrNameLst>
                                          <p:attrName>ppt_x</p:attrName>
                                          <p:attrName>ppt_y</p:attrName>
                                        </p:attrNameLst>
                                      </p:cBhvr>
                                      <p:rCtr x="22240" y="0"/>
                                    </p:animMotion>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42" presetClass="path" presetSubtype="0" decel="100000" fill="hold" grpId="1" nodeType="withEffect">
                                  <p:stCondLst>
                                    <p:cond delay="0"/>
                                  </p:stCondLst>
                                  <p:childTnLst>
                                    <p:animMotion origin="layout" path="M -0.44623 1.85185E-6 L 2.5E-6 1.85185E-6 " pathEditMode="relative" rAng="0" ptsTypes="AA">
                                      <p:cBhvr>
                                        <p:cTn id="42" dur="1250" fill="hold"/>
                                        <p:tgtEl>
                                          <p:spTgt spid="31"/>
                                        </p:tgtEl>
                                        <p:attrNameLst>
                                          <p:attrName>ppt_x</p:attrName>
                                          <p:attrName>ppt_y</p:attrName>
                                        </p:attrNameLst>
                                      </p:cBhvr>
                                      <p:rCtr x="22305" y="0"/>
                                    </p:animMotion>
                                  </p:childTnLst>
                                </p:cTn>
                              </p:par>
                              <p:par>
                                <p:cTn id="43" presetID="2" presetClass="entr" presetSubtype="1" decel="100000"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1000" fill="hold"/>
                                        <p:tgtEl>
                                          <p:spTgt spid="41"/>
                                        </p:tgtEl>
                                        <p:attrNameLst>
                                          <p:attrName>ppt_x</p:attrName>
                                        </p:attrNameLst>
                                      </p:cBhvr>
                                      <p:tavLst>
                                        <p:tav tm="0">
                                          <p:val>
                                            <p:strVal val="#ppt_x"/>
                                          </p:val>
                                        </p:tav>
                                        <p:tav tm="100000">
                                          <p:val>
                                            <p:strVal val="#ppt_x"/>
                                          </p:val>
                                        </p:tav>
                                      </p:tavLst>
                                    </p:anim>
                                    <p:anim calcmode="lin" valueType="num">
                                      <p:cBhvr additive="base">
                                        <p:cTn id="46" dur="1000" fill="hold"/>
                                        <p:tgtEl>
                                          <p:spTgt spid="41"/>
                                        </p:tgtEl>
                                        <p:attrNameLst>
                                          <p:attrName>ppt_y</p:attrName>
                                        </p:attrNameLst>
                                      </p:cBhvr>
                                      <p:tavLst>
                                        <p:tav tm="0">
                                          <p:val>
                                            <p:strVal val="0-#ppt_h/2"/>
                                          </p:val>
                                        </p:tav>
                                        <p:tav tm="100000">
                                          <p:val>
                                            <p:strVal val="#ppt_y"/>
                                          </p:val>
                                        </p:tav>
                                      </p:tavLst>
                                    </p:anim>
                                  </p:childTnLst>
                                </p:cTn>
                              </p:par>
                              <p:par>
                                <p:cTn id="47" presetID="2" presetClass="entr" presetSubtype="1" decel="100000"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1000" fill="hold"/>
                                        <p:tgtEl>
                                          <p:spTgt spid="34"/>
                                        </p:tgtEl>
                                        <p:attrNameLst>
                                          <p:attrName>ppt_x</p:attrName>
                                        </p:attrNameLst>
                                      </p:cBhvr>
                                      <p:tavLst>
                                        <p:tav tm="0">
                                          <p:val>
                                            <p:strVal val="#ppt_x"/>
                                          </p:val>
                                        </p:tav>
                                        <p:tav tm="100000">
                                          <p:val>
                                            <p:strVal val="#ppt_x"/>
                                          </p:val>
                                        </p:tav>
                                      </p:tavLst>
                                    </p:anim>
                                    <p:anim calcmode="lin" valueType="num">
                                      <p:cBhvr additive="base">
                                        <p:cTn id="50" dur="1000" fill="hold"/>
                                        <p:tgtEl>
                                          <p:spTgt spid="34"/>
                                        </p:tgtEl>
                                        <p:attrNameLst>
                                          <p:attrName>ppt_y</p:attrName>
                                        </p:attrNameLst>
                                      </p:cBhvr>
                                      <p:tavLst>
                                        <p:tav tm="0">
                                          <p:val>
                                            <p:strVal val="0-#ppt_h/2"/>
                                          </p:val>
                                        </p:tav>
                                        <p:tav tm="100000">
                                          <p:val>
                                            <p:strVal val="#ppt_y"/>
                                          </p:val>
                                        </p:tav>
                                      </p:tavLst>
                                    </p:anim>
                                  </p:childTnLst>
                                </p:cTn>
                              </p:par>
                              <p:par>
                                <p:cTn id="51" presetID="2" presetClass="entr" presetSubtype="1" decel="100000" fill="hold" nodeType="withEffect">
                                  <p:stCondLst>
                                    <p:cond delay="100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1000" fill="hold"/>
                                        <p:tgtEl>
                                          <p:spTgt spid="33"/>
                                        </p:tgtEl>
                                        <p:attrNameLst>
                                          <p:attrName>ppt_x</p:attrName>
                                        </p:attrNameLst>
                                      </p:cBhvr>
                                      <p:tavLst>
                                        <p:tav tm="0">
                                          <p:val>
                                            <p:strVal val="#ppt_x"/>
                                          </p:val>
                                        </p:tav>
                                        <p:tav tm="100000">
                                          <p:val>
                                            <p:strVal val="#ppt_x"/>
                                          </p:val>
                                        </p:tav>
                                      </p:tavLst>
                                    </p:anim>
                                    <p:anim calcmode="lin" valueType="num">
                                      <p:cBhvr additive="base">
                                        <p:cTn id="54" dur="1000" fill="hold"/>
                                        <p:tgtEl>
                                          <p:spTgt spid="33"/>
                                        </p:tgtEl>
                                        <p:attrNameLst>
                                          <p:attrName>ppt_y</p:attrName>
                                        </p:attrNameLst>
                                      </p:cBhvr>
                                      <p:tavLst>
                                        <p:tav tm="0">
                                          <p:val>
                                            <p:strVal val="0-#ppt_h/2"/>
                                          </p:val>
                                        </p:tav>
                                        <p:tav tm="100000">
                                          <p:val>
                                            <p:strVal val="#ppt_y"/>
                                          </p:val>
                                        </p:tav>
                                      </p:tavLst>
                                    </p:anim>
                                  </p:childTnLst>
                                </p:cTn>
                              </p:par>
                              <p:par>
                                <p:cTn id="55" presetID="10" presetClass="entr" presetSubtype="0" fill="hold" grpId="0" nodeType="withEffect">
                                  <p:stCondLst>
                                    <p:cond delay="100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250"/>
                                        <p:tgtEl>
                                          <p:spTgt spid="28"/>
                                        </p:tgtEl>
                                      </p:cBhvr>
                                    </p:animEffect>
                                  </p:childTnLst>
                                </p:cTn>
                              </p:par>
                              <p:par>
                                <p:cTn id="58" presetID="42" presetClass="path" presetSubtype="0" decel="100000" fill="hold" grpId="1" nodeType="withEffect">
                                  <p:stCondLst>
                                    <p:cond delay="1000"/>
                                  </p:stCondLst>
                                  <p:childTnLst>
                                    <p:animMotion origin="layout" path="M -0.01719 -0.00023 L -1.25E-6 1.85185E-6 " pathEditMode="relative" rAng="0" ptsTypes="AA">
                                      <p:cBhvr>
                                        <p:cTn id="59" dur="750" fill="hold"/>
                                        <p:tgtEl>
                                          <p:spTgt spid="28"/>
                                        </p:tgtEl>
                                        <p:attrNameLst>
                                          <p:attrName>ppt_x</p:attrName>
                                          <p:attrName>ppt_y</p:attrName>
                                        </p:attrNameLst>
                                      </p:cBhvr>
                                      <p:rCtr x="859" y="0"/>
                                    </p:animMotion>
                                  </p:childTnLst>
                                </p:cTn>
                              </p:par>
                              <p:par>
                                <p:cTn id="60" presetID="10" presetClass="entr" presetSubtype="0" fill="hold" grpId="0" nodeType="withEffect">
                                  <p:stCondLst>
                                    <p:cond delay="12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250"/>
                                        <p:tgtEl>
                                          <p:spTgt spid="23"/>
                                        </p:tgtEl>
                                      </p:cBhvr>
                                    </p:animEffect>
                                  </p:childTnLst>
                                </p:cTn>
                              </p:par>
                              <p:par>
                                <p:cTn id="63" presetID="42" presetClass="path" presetSubtype="0" decel="100000" fill="hold" grpId="1" nodeType="withEffect">
                                  <p:stCondLst>
                                    <p:cond delay="1200"/>
                                  </p:stCondLst>
                                  <p:childTnLst>
                                    <p:animMotion origin="layout" path="M -0.01719 -0.00023 L -1.25E-6 1.85185E-6 " pathEditMode="relative" rAng="0" ptsTypes="AA">
                                      <p:cBhvr>
                                        <p:cTn id="64" dur="750" fill="hold"/>
                                        <p:tgtEl>
                                          <p:spTgt spid="23"/>
                                        </p:tgtEl>
                                        <p:attrNameLst>
                                          <p:attrName>ppt_x</p:attrName>
                                          <p:attrName>ppt_y</p:attrName>
                                        </p:attrNameLst>
                                      </p:cBhvr>
                                      <p:rCtr x="859" y="0"/>
                                    </p:animMotion>
                                  </p:childTnLst>
                                </p:cTn>
                              </p:par>
                              <p:par>
                                <p:cTn id="65" presetID="10" presetClass="entr" presetSubtype="0" fill="hold" grpId="0" nodeType="withEffect">
                                  <p:stCondLst>
                                    <p:cond delay="130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250"/>
                                        <p:tgtEl>
                                          <p:spTgt spid="43"/>
                                        </p:tgtEl>
                                      </p:cBhvr>
                                    </p:animEffect>
                                  </p:childTnLst>
                                </p:cTn>
                              </p:par>
                              <p:par>
                                <p:cTn id="68" presetID="10" presetClass="entr" presetSubtype="0" fill="hold" grpId="0" nodeType="withEffect">
                                  <p:stCondLst>
                                    <p:cond delay="1400"/>
                                  </p:stCondLst>
                                  <p:childTnLst>
                                    <p:set>
                                      <p:cBhvr>
                                        <p:cTn id="69" dur="1" fill="hold">
                                          <p:stCondLst>
                                            <p:cond delay="0"/>
                                          </p:stCondLst>
                                        </p:cTn>
                                        <p:tgtEl>
                                          <p:spTgt spid="29"/>
                                        </p:tgtEl>
                                        <p:attrNameLst>
                                          <p:attrName>style.visibility</p:attrName>
                                        </p:attrNameLst>
                                      </p:cBhvr>
                                      <p:to>
                                        <p:strVal val="visible"/>
                                      </p:to>
                                    </p:set>
                                    <p:animEffect transition="in" filter="fade">
                                      <p:cBhvr>
                                        <p:cTn id="70" dur="250"/>
                                        <p:tgtEl>
                                          <p:spTgt spid="29"/>
                                        </p:tgtEl>
                                      </p:cBhvr>
                                    </p:animEffect>
                                  </p:childTnLst>
                                </p:cTn>
                              </p:par>
                              <p:par>
                                <p:cTn id="71" presetID="42" presetClass="path" presetSubtype="0" decel="100000" fill="hold" grpId="1" nodeType="withEffect">
                                  <p:stCondLst>
                                    <p:cond delay="1400"/>
                                  </p:stCondLst>
                                  <p:childTnLst>
                                    <p:animMotion origin="layout" path="M -0.01719 -0.00023 L -1.25E-6 1.85185E-6 " pathEditMode="relative" rAng="0" ptsTypes="AA">
                                      <p:cBhvr>
                                        <p:cTn id="72" dur="750" fill="hold"/>
                                        <p:tgtEl>
                                          <p:spTgt spid="29"/>
                                        </p:tgtEl>
                                        <p:attrNameLst>
                                          <p:attrName>ppt_x</p:attrName>
                                          <p:attrName>ppt_y</p:attrName>
                                        </p:attrNameLst>
                                      </p:cBhvr>
                                      <p:rCtr x="859" y="0"/>
                                    </p:animMotion>
                                  </p:childTnLst>
                                </p:cTn>
                              </p:par>
                              <p:par>
                                <p:cTn id="73" presetID="10" presetClass="entr" presetSubtype="0" fill="hold" grpId="0" nodeType="withEffect">
                                  <p:stCondLst>
                                    <p:cond delay="160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250"/>
                                        <p:tgtEl>
                                          <p:spTgt spid="24"/>
                                        </p:tgtEl>
                                      </p:cBhvr>
                                    </p:animEffect>
                                  </p:childTnLst>
                                </p:cTn>
                              </p:par>
                              <p:par>
                                <p:cTn id="76" presetID="42" presetClass="path" presetSubtype="0" decel="100000" fill="hold" grpId="1" nodeType="withEffect">
                                  <p:stCondLst>
                                    <p:cond delay="1600"/>
                                  </p:stCondLst>
                                  <p:childTnLst>
                                    <p:animMotion origin="layout" path="M -0.01719 -0.00023 L -1.25E-6 1.85185E-6 " pathEditMode="relative" rAng="0" ptsTypes="AA">
                                      <p:cBhvr>
                                        <p:cTn id="77" dur="750" fill="hold"/>
                                        <p:tgtEl>
                                          <p:spTgt spid="24"/>
                                        </p:tgtEl>
                                        <p:attrNameLst>
                                          <p:attrName>ppt_x</p:attrName>
                                          <p:attrName>ppt_y</p:attrName>
                                        </p:attrNameLst>
                                      </p:cBhvr>
                                      <p:rCtr x="859" y="0"/>
                                    </p:animMotion>
                                  </p:childTnLst>
                                </p:cTn>
                              </p:par>
                              <p:par>
                                <p:cTn id="78" presetID="10" presetClass="entr" presetSubtype="0" fill="hold" grpId="0" nodeType="withEffect">
                                  <p:stCondLst>
                                    <p:cond delay="13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1" grpId="1"/>
      <p:bldP spid="32" grpId="0"/>
      <p:bldP spid="16" grpId="0"/>
      <p:bldP spid="16" grpId="1"/>
      <p:bldP spid="17" grpId="0"/>
      <p:bldP spid="17" grpId="1"/>
      <p:bldP spid="23" grpId="0"/>
      <p:bldP spid="23" grpId="1"/>
      <p:bldP spid="24" grpId="0"/>
      <p:bldP spid="24" grpId="1"/>
      <p:bldP spid="26" grpId="0" animBg="1"/>
      <p:bldP spid="26" grpId="1" animBg="1"/>
      <p:bldP spid="27" grpId="0" animBg="1"/>
      <p:bldP spid="27" grpId="1" animBg="1"/>
      <p:bldP spid="28" grpId="0" animBg="1"/>
      <p:bldP spid="28" grpId="1" animBg="1"/>
      <p:bldP spid="29" grpId="0" animBg="1"/>
      <p:bldP spid="29" grpId="1" animBg="1"/>
      <p:bldP spid="4" grpId="0"/>
      <p:bldP spid="38"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Skupina 28">
            <a:extLst>
              <a:ext uri="{FF2B5EF4-FFF2-40B4-BE49-F238E27FC236}">
                <a16:creationId xmlns:a16="http://schemas.microsoft.com/office/drawing/2014/main" id="{893E5B84-E8A5-3C07-784D-735AA782E518}"/>
              </a:ext>
            </a:extLst>
          </p:cNvPr>
          <p:cNvGrpSpPr/>
          <p:nvPr/>
        </p:nvGrpSpPr>
        <p:grpSpPr>
          <a:xfrm>
            <a:off x="6587331" y="2019534"/>
            <a:ext cx="2802335" cy="4289191"/>
            <a:chOff x="6587331" y="2019534"/>
            <a:chExt cx="2802335" cy="4289191"/>
          </a:xfrm>
        </p:grpSpPr>
        <p:sp>
          <p:nvSpPr>
            <p:cNvPr id="21" name="Obdélník 20">
              <a:extLst>
                <a:ext uri="{FF2B5EF4-FFF2-40B4-BE49-F238E27FC236}">
                  <a16:creationId xmlns:a16="http://schemas.microsoft.com/office/drawing/2014/main" id="{B63E451C-4814-BBB1-1F77-6A820697B2C2}"/>
                </a:ext>
              </a:extLst>
            </p:cNvPr>
            <p:cNvSpPr/>
            <p:nvPr/>
          </p:nvSpPr>
          <p:spPr>
            <a:xfrm>
              <a:off x="6587331" y="2019534"/>
              <a:ext cx="2802335" cy="4289191"/>
            </a:xfrm>
            <a:prstGeom prst="rect">
              <a:avLst/>
            </a:prstGeom>
            <a:gradFill>
              <a:gsLst>
                <a:gs pos="20000">
                  <a:schemeClr val="accent1">
                    <a:alpha val="0"/>
                  </a:schemeClr>
                </a:gs>
                <a:gs pos="100000">
                  <a:schemeClr val="accent1">
                    <a:alpha val="20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18" name="Obdélník 17">
              <a:extLst>
                <a:ext uri="{FF2B5EF4-FFF2-40B4-BE49-F238E27FC236}">
                  <a16:creationId xmlns:a16="http://schemas.microsoft.com/office/drawing/2014/main" id="{6C7D3CE9-ED02-54F7-2717-34D17F46531A}"/>
                </a:ext>
              </a:extLst>
            </p:cNvPr>
            <p:cNvSpPr/>
            <p:nvPr/>
          </p:nvSpPr>
          <p:spPr>
            <a:xfrm>
              <a:off x="6800498" y="2184634"/>
              <a:ext cx="2376000" cy="2446824"/>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cs-CZ" sz="1600" b="1" i="0" u="none" strike="noStrike" kern="1200" cap="none" spc="0" normalizeH="0" baseline="0" noProof="0">
                  <a:ln>
                    <a:noFill/>
                  </a:ln>
                  <a:solidFill>
                    <a:srgbClr val="0073CF"/>
                  </a:solidFill>
                  <a:effectLst/>
                  <a:uLnTx/>
                  <a:uFillTx/>
                  <a:latin typeface="Nunito Sans"/>
                  <a:ea typeface="Calibri" panose="020F0502020204030204" pitchFamily="34" charset="0"/>
                  <a:cs typeface="+mn-cs"/>
                </a:rPr>
                <a:t>Očekávaná úroveň</a:t>
              </a:r>
              <a:endParaRPr kumimoji="0" lang="cs-CZ" sz="1600" b="0" i="0" u="none" strike="noStrike" kern="1200" cap="none" spc="0" normalizeH="0" baseline="0" noProof="0">
                <a:ln>
                  <a:noFill/>
                </a:ln>
                <a:solidFill>
                  <a:srgbClr val="0073CF"/>
                </a:solidFill>
                <a:effectLst/>
                <a:uLnTx/>
                <a:uFillTx/>
                <a:latin typeface="Nunito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rPr>
                <a:t>Dosahované vzdělávací výsledky většiny žáků jsou v souladu s požadovanými výstupy realizovaných vzdělávacích programů a s požadavky na profesní kvalifikace.</a:t>
              </a:r>
              <a:br>
                <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rPr>
              </a:br>
              <a:r>
                <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rPr>
                <a:t>Tento soulad škola ověřuje, umí ho doložit a v průběhu vzdělávání je schopna ho i prokázat. Žákům, kteří nedosahují očekávaných výsledků vzdělávání, vytváří škola vhodné podmínky pro jejich dosažení.</a:t>
              </a:r>
            </a:p>
          </p:txBody>
        </p:sp>
      </p:grpSp>
      <p:sp>
        <p:nvSpPr>
          <p:cNvPr id="12" name="Volný tvar: obrazec 11">
            <a:extLst>
              <a:ext uri="{FF2B5EF4-FFF2-40B4-BE49-F238E27FC236}">
                <a16:creationId xmlns:a16="http://schemas.microsoft.com/office/drawing/2014/main" id="{81D6CFA1-2022-4EBA-DB78-1C9BDBB153B3}"/>
              </a:ext>
            </a:extLst>
          </p:cNvPr>
          <p:cNvSpPr/>
          <p:nvPr/>
        </p:nvSpPr>
        <p:spPr>
          <a:xfrm flipH="1" flipV="1">
            <a:off x="6584652" y="2016542"/>
            <a:ext cx="2806352" cy="300609"/>
          </a:xfrm>
          <a:custGeom>
            <a:avLst/>
            <a:gdLst>
              <a:gd name="connsiteX0" fmla="*/ 0 w 2534920"/>
              <a:gd name="connsiteY0" fmla="*/ 370840 h 370840"/>
              <a:gd name="connsiteX1" fmla="*/ 2534920 w 2534920"/>
              <a:gd name="connsiteY1" fmla="*/ 370840 h 370840"/>
              <a:gd name="connsiteX2" fmla="*/ 2534920 w 2534920"/>
              <a:gd name="connsiteY2" fmla="*/ 0 h 370840"/>
            </a:gdLst>
            <a:ahLst/>
            <a:cxnLst>
              <a:cxn ang="0">
                <a:pos x="connsiteX0" y="connsiteY0"/>
              </a:cxn>
              <a:cxn ang="0">
                <a:pos x="connsiteX1" y="connsiteY1"/>
              </a:cxn>
              <a:cxn ang="0">
                <a:pos x="connsiteX2" y="connsiteY2"/>
              </a:cxn>
            </a:cxnLst>
            <a:rect l="l" t="t" r="r" b="b"/>
            <a:pathLst>
              <a:path w="2534920" h="370840">
                <a:moveTo>
                  <a:pt x="0" y="370840"/>
                </a:moveTo>
                <a:lnTo>
                  <a:pt x="2534920" y="370840"/>
                </a:lnTo>
                <a:lnTo>
                  <a:pt x="2534920" y="0"/>
                </a:lnTo>
              </a:path>
            </a:pathLst>
          </a:custGeom>
          <a:noFill/>
          <a:ln w="19050" cap="rnd">
            <a:gradFill>
              <a:gsLst>
                <a:gs pos="0">
                  <a:schemeClr val="accent4"/>
                </a:gs>
                <a:gs pos="100000">
                  <a:schemeClr val="tx2"/>
                </a:gs>
              </a:gsLst>
              <a:lin ang="5400000" scaled="1"/>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srgbClr val="FEB729"/>
              </a:solidFill>
              <a:effectLst/>
              <a:uLnTx/>
              <a:uFillTx/>
              <a:latin typeface="Nunito Sans"/>
              <a:ea typeface="+mn-ea"/>
              <a:cs typeface="+mn-cs"/>
            </a:endParaRPr>
          </a:p>
        </p:txBody>
      </p:sp>
      <p:sp>
        <p:nvSpPr>
          <p:cNvPr id="11" name="Volný tvar: obrazec 10">
            <a:extLst>
              <a:ext uri="{FF2B5EF4-FFF2-40B4-BE49-F238E27FC236}">
                <a16:creationId xmlns:a16="http://schemas.microsoft.com/office/drawing/2014/main" id="{706C88A4-71A4-1563-1B25-60981D398962}"/>
              </a:ext>
            </a:extLst>
          </p:cNvPr>
          <p:cNvSpPr/>
          <p:nvPr/>
        </p:nvSpPr>
        <p:spPr>
          <a:xfrm flipH="1" flipV="1">
            <a:off x="3783656" y="2322910"/>
            <a:ext cx="2800996" cy="300617"/>
          </a:xfrm>
          <a:custGeom>
            <a:avLst/>
            <a:gdLst>
              <a:gd name="connsiteX0" fmla="*/ 0 w 2534920"/>
              <a:gd name="connsiteY0" fmla="*/ 370840 h 370840"/>
              <a:gd name="connsiteX1" fmla="*/ 2534920 w 2534920"/>
              <a:gd name="connsiteY1" fmla="*/ 370840 h 370840"/>
              <a:gd name="connsiteX2" fmla="*/ 2534920 w 2534920"/>
              <a:gd name="connsiteY2" fmla="*/ 0 h 370840"/>
            </a:gdLst>
            <a:ahLst/>
            <a:cxnLst>
              <a:cxn ang="0">
                <a:pos x="connsiteX0" y="connsiteY0"/>
              </a:cxn>
              <a:cxn ang="0">
                <a:pos x="connsiteX1" y="connsiteY1"/>
              </a:cxn>
              <a:cxn ang="0">
                <a:pos x="connsiteX2" y="connsiteY2"/>
              </a:cxn>
            </a:cxnLst>
            <a:rect l="l" t="t" r="r" b="b"/>
            <a:pathLst>
              <a:path w="2534920" h="370840">
                <a:moveTo>
                  <a:pt x="0" y="370840"/>
                </a:moveTo>
                <a:lnTo>
                  <a:pt x="2534920" y="370840"/>
                </a:lnTo>
                <a:lnTo>
                  <a:pt x="2534920" y="0"/>
                </a:lnTo>
              </a:path>
            </a:pathLst>
          </a:custGeom>
          <a:noFill/>
          <a:ln w="19050" cap="rnd">
            <a:gradFill>
              <a:gsLst>
                <a:gs pos="3000">
                  <a:schemeClr val="bg2"/>
                </a:gs>
                <a:gs pos="100000">
                  <a:schemeClr val="accent4"/>
                </a:gs>
              </a:gsLst>
              <a:lin ang="5400000" scaled="1"/>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srgbClr val="FEB729"/>
              </a:solidFill>
              <a:effectLst/>
              <a:uLnTx/>
              <a:uFillTx/>
              <a:latin typeface="Nunito Sans"/>
              <a:ea typeface="+mn-ea"/>
              <a:cs typeface="+mn-cs"/>
            </a:endParaRPr>
          </a:p>
        </p:txBody>
      </p:sp>
      <p:sp>
        <p:nvSpPr>
          <p:cNvPr id="3" name="Obdélník 2"/>
          <p:cNvSpPr/>
          <p:nvPr/>
        </p:nvSpPr>
        <p:spPr>
          <a:xfrm>
            <a:off x="1845978" y="1266909"/>
            <a:ext cx="3021297" cy="646331"/>
          </a:xfrm>
          <a:prstGeom prst="rect">
            <a:avLst/>
          </a:prstGeom>
          <a:noFill/>
        </p:spPr>
        <p:txBody>
          <a:bodyPr wrap="square" lIns="0" tIns="0" rIns="0" bIns="0" anchor="ctr">
            <a:spAutoFit/>
          </a:bodyPr>
          <a:lstStyle/>
          <a:p>
            <a:pPr marL="0" marR="0" lvl="1" indent="0" algn="l" defTabSz="914400" rtl="0" eaLnBrk="1" fontAlgn="base" latinLnBrk="0" hangingPunct="1">
              <a:lnSpc>
                <a:spcPct val="100000"/>
              </a:lnSpc>
              <a:spcBef>
                <a:spcPts val="1800"/>
              </a:spcBef>
              <a:spcAft>
                <a:spcPts val="600"/>
              </a:spcAft>
              <a:buClr>
                <a:srgbClr val="0070C0"/>
              </a:buClr>
              <a:buSzTx/>
              <a:buFontTx/>
              <a:buNone/>
              <a:tabLst/>
              <a:defRPr/>
            </a:pPr>
            <a:r>
              <a:rPr kumimoji="0" lang="cs-CZ" sz="1400" b="0" i="0" u="none" strike="noStrike" kern="0" cap="none" spc="0" normalizeH="0" baseline="0" noProof="0">
                <a:ln>
                  <a:noFill/>
                </a:ln>
                <a:solidFill>
                  <a:prstClr val="black"/>
                </a:solidFill>
                <a:effectLst/>
                <a:uLnTx/>
                <a:uFillTx/>
                <a:latin typeface="Nunito Sans"/>
                <a:ea typeface="Times New Roman" panose="02020603050405020304" pitchFamily="18" charset="0"/>
                <a:cs typeface="+mn-cs"/>
              </a:rPr>
              <a:t>Výsledky vzdělávání žáků odpovídají</a:t>
            </a:r>
            <a:r>
              <a:rPr kumimoji="0" lang="en-GB" sz="1400" b="0" i="0" u="none" strike="noStrike" kern="0" cap="none" spc="0" normalizeH="0" baseline="0" noProof="0">
                <a:ln>
                  <a:noFill/>
                </a:ln>
                <a:solidFill>
                  <a:prstClr val="black"/>
                </a:solidFill>
                <a:effectLst/>
                <a:uLnTx/>
                <a:uFillTx/>
                <a:latin typeface="Nunito Sans"/>
                <a:ea typeface="Times New Roman" panose="02020603050405020304" pitchFamily="18" charset="0"/>
                <a:cs typeface="+mn-cs"/>
              </a:rPr>
              <a:t> </a:t>
            </a:r>
            <a:r>
              <a:rPr kumimoji="0" lang="cs-CZ" sz="1400" b="0" i="0" u="none" strike="noStrike" kern="0" cap="none" spc="0" normalizeH="0" baseline="0" noProof="0">
                <a:ln>
                  <a:noFill/>
                </a:ln>
                <a:solidFill>
                  <a:prstClr val="black"/>
                </a:solidFill>
                <a:effectLst/>
                <a:uLnTx/>
                <a:uFillTx/>
                <a:latin typeface="Nunito Sans"/>
                <a:ea typeface="Times New Roman" panose="02020603050405020304" pitchFamily="18" charset="0"/>
                <a:cs typeface="+mn-cs"/>
              </a:rPr>
              <a:t>očekávaným výsledkům podle vzdělávacích programů</a:t>
            </a:r>
          </a:p>
        </p:txBody>
      </p:sp>
      <p:sp>
        <p:nvSpPr>
          <p:cNvPr id="16" name="Oval 7"/>
          <p:cNvSpPr/>
          <p:nvPr/>
        </p:nvSpPr>
        <p:spPr>
          <a:xfrm>
            <a:off x="982662" y="1221572"/>
            <a:ext cx="737005" cy="737005"/>
          </a:xfrm>
          <a:prstGeom prst="ellipse">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altLang="ko-KR" sz="2400" b="1" i="0" u="none" strike="noStrike" kern="1200" cap="none" spc="0" normalizeH="0" baseline="0" noProof="0">
                <a:ln>
                  <a:noFill/>
                </a:ln>
                <a:solidFill>
                  <a:prstClr val="white"/>
                </a:solidFill>
                <a:effectLst/>
                <a:uLnTx/>
                <a:uFillTx/>
                <a:latin typeface="Nunito Sans"/>
                <a:ea typeface="+mn-ea"/>
                <a:cs typeface="+mn-cs"/>
              </a:rPr>
              <a:t>5.2</a:t>
            </a:r>
            <a:endParaRPr kumimoji="0" lang="ko-KR" altLang="en-US" sz="2400" b="1" i="0" u="none" strike="noStrike" kern="1200" cap="none" spc="0" normalizeH="0" baseline="0" noProof="0">
              <a:ln>
                <a:noFill/>
              </a:ln>
              <a:solidFill>
                <a:prstClr val="white"/>
              </a:solidFill>
              <a:effectLst/>
              <a:uLnTx/>
              <a:uFillTx/>
              <a:latin typeface="Nunito Sans"/>
              <a:ea typeface="+mn-ea"/>
              <a:cs typeface="+mn-cs"/>
            </a:endParaRPr>
          </a:p>
        </p:txBody>
      </p:sp>
      <p:grpSp>
        <p:nvGrpSpPr>
          <p:cNvPr id="30" name="Skupina 29">
            <a:extLst>
              <a:ext uri="{FF2B5EF4-FFF2-40B4-BE49-F238E27FC236}">
                <a16:creationId xmlns:a16="http://schemas.microsoft.com/office/drawing/2014/main" id="{5DB442D1-F2C2-752C-5992-AF7A7F6E47E6}"/>
              </a:ext>
            </a:extLst>
          </p:cNvPr>
          <p:cNvGrpSpPr/>
          <p:nvPr/>
        </p:nvGrpSpPr>
        <p:grpSpPr>
          <a:xfrm>
            <a:off x="9389666" y="1716408"/>
            <a:ext cx="2802335" cy="4592318"/>
            <a:chOff x="9389666" y="1716408"/>
            <a:chExt cx="2802335" cy="4592318"/>
          </a:xfrm>
        </p:grpSpPr>
        <p:sp>
          <p:nvSpPr>
            <p:cNvPr id="22" name="Obdélník 21">
              <a:extLst>
                <a:ext uri="{FF2B5EF4-FFF2-40B4-BE49-F238E27FC236}">
                  <a16:creationId xmlns:a16="http://schemas.microsoft.com/office/drawing/2014/main" id="{EE53A135-FEA9-DD40-2B2B-2E2F3FC8A75B}"/>
                </a:ext>
              </a:extLst>
            </p:cNvPr>
            <p:cNvSpPr/>
            <p:nvPr/>
          </p:nvSpPr>
          <p:spPr>
            <a:xfrm>
              <a:off x="9389666" y="1716408"/>
              <a:ext cx="2802335" cy="4592318"/>
            </a:xfrm>
            <a:prstGeom prst="rect">
              <a:avLst/>
            </a:prstGeom>
            <a:gradFill>
              <a:gsLst>
                <a:gs pos="20000">
                  <a:schemeClr val="accent6">
                    <a:alpha val="0"/>
                  </a:schemeClr>
                </a:gs>
                <a:gs pos="100000">
                  <a:schemeClr val="accent6">
                    <a:alpha val="20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17" name="Obdélník 16">
              <a:extLst>
                <a:ext uri="{FF2B5EF4-FFF2-40B4-BE49-F238E27FC236}">
                  <a16:creationId xmlns:a16="http://schemas.microsoft.com/office/drawing/2014/main" id="{CA910D5F-F658-5A1E-050A-DFF2BFD036CF}"/>
                </a:ext>
              </a:extLst>
            </p:cNvPr>
            <p:cNvSpPr/>
            <p:nvPr/>
          </p:nvSpPr>
          <p:spPr>
            <a:xfrm>
              <a:off x="9602832" y="1881508"/>
              <a:ext cx="2376000" cy="2623795"/>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cs-CZ" sz="1600" b="1" i="0" u="none" strike="noStrike" kern="1200" cap="none" spc="0" normalizeH="0" baseline="0" noProof="0">
                  <a:ln>
                    <a:noFill/>
                  </a:ln>
                  <a:solidFill>
                    <a:srgbClr val="00A650"/>
                  </a:solidFill>
                  <a:effectLst/>
                  <a:uLnTx/>
                  <a:uFillTx/>
                  <a:latin typeface="Nunito Sans"/>
                  <a:ea typeface="Calibri" panose="020F0502020204030204" pitchFamily="34" charset="0"/>
                  <a:cs typeface="+mn-cs"/>
                </a:rPr>
                <a:t>Výborná úroveň</a:t>
              </a:r>
              <a:endParaRPr kumimoji="0" lang="cs-CZ" sz="1600" b="0" i="0" u="none" strike="noStrike" kern="1200" cap="none" spc="0" normalizeH="0" baseline="0" noProof="0">
                <a:ln>
                  <a:noFill/>
                </a:ln>
                <a:solidFill>
                  <a:srgbClr val="00A650"/>
                </a:solidFill>
                <a:effectLst/>
                <a:uLnTx/>
                <a:uFillTx/>
                <a:latin typeface="Nunito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150" b="0" i="0" u="none" strike="noStrike" kern="1200" cap="none" spc="0" normalizeH="0" baseline="0" noProof="0">
                  <a:ln>
                    <a:noFill/>
                  </a:ln>
                  <a:solidFill>
                    <a:prstClr val="black"/>
                  </a:solidFill>
                  <a:effectLst/>
                  <a:uLnTx/>
                  <a:uFillTx/>
                  <a:latin typeface="Nunito Sans"/>
                  <a:ea typeface="Calibri" panose="020F0502020204030204" pitchFamily="34" charset="0"/>
                  <a:cs typeface="+mn-cs"/>
                </a:rPr>
                <a:t>Dosahované vzdělávací výsledky žáků jsou v plné šíři dlouhodobě v souladu s požadovanými výstupy realizovaných vzdělávacích programů a jsou v souladu s požadavky na profesní kvalifikace. Tento soulad škola systematicky ověřuje, umí ho doložit a v průběhu vzdělávání je schopna ho i prokázat. Žákům, kteří nedosahují očekávaných výsledků vzdělávání, poskytuje škola efektivní podporu za účelem jejich dosažení.</a:t>
              </a:r>
              <a:endPar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endParaRPr>
            </a:p>
          </p:txBody>
        </p:sp>
      </p:grpSp>
      <p:grpSp>
        <p:nvGrpSpPr>
          <p:cNvPr id="28" name="Skupina 27">
            <a:extLst>
              <a:ext uri="{FF2B5EF4-FFF2-40B4-BE49-F238E27FC236}">
                <a16:creationId xmlns:a16="http://schemas.microsoft.com/office/drawing/2014/main" id="{836B02F6-DCAE-49EC-1C0A-1AF5B7C0CDFA}"/>
              </a:ext>
            </a:extLst>
          </p:cNvPr>
          <p:cNvGrpSpPr/>
          <p:nvPr/>
        </p:nvGrpSpPr>
        <p:grpSpPr>
          <a:xfrm>
            <a:off x="3784997" y="2328891"/>
            <a:ext cx="2802335" cy="3979835"/>
            <a:chOff x="3784997" y="2328891"/>
            <a:chExt cx="2802335" cy="3979835"/>
          </a:xfrm>
        </p:grpSpPr>
        <p:sp>
          <p:nvSpPr>
            <p:cNvPr id="15" name="Obdélník 14">
              <a:extLst>
                <a:ext uri="{FF2B5EF4-FFF2-40B4-BE49-F238E27FC236}">
                  <a16:creationId xmlns:a16="http://schemas.microsoft.com/office/drawing/2014/main" id="{0C97DD99-9CAB-9FDC-2C05-D0C840B8AF96}"/>
                </a:ext>
              </a:extLst>
            </p:cNvPr>
            <p:cNvSpPr/>
            <p:nvPr/>
          </p:nvSpPr>
          <p:spPr>
            <a:xfrm>
              <a:off x="3784997" y="2328891"/>
              <a:ext cx="2802335" cy="3979835"/>
            </a:xfrm>
            <a:prstGeom prst="rect">
              <a:avLst/>
            </a:prstGeom>
            <a:gradFill>
              <a:gsLst>
                <a:gs pos="20000">
                  <a:schemeClr val="accent4">
                    <a:alpha val="0"/>
                  </a:schemeClr>
                </a:gs>
                <a:gs pos="100000">
                  <a:schemeClr val="accent4">
                    <a:alpha val="20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19" name="Obdélník 18">
              <a:extLst>
                <a:ext uri="{FF2B5EF4-FFF2-40B4-BE49-F238E27FC236}">
                  <a16:creationId xmlns:a16="http://schemas.microsoft.com/office/drawing/2014/main" id="{2B5C1E5F-3CCB-66BB-ED52-83021E7CD31B}"/>
                </a:ext>
              </a:extLst>
            </p:cNvPr>
            <p:cNvSpPr/>
            <p:nvPr/>
          </p:nvSpPr>
          <p:spPr>
            <a:xfrm>
              <a:off x="4034165" y="2493991"/>
              <a:ext cx="2304000" cy="3223959"/>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cs-CZ" sz="1600" b="1" i="0" u="none" strike="noStrike" kern="1200" cap="none" spc="0" normalizeH="0" baseline="0" noProof="0">
                  <a:ln>
                    <a:noFill/>
                  </a:ln>
                  <a:solidFill>
                    <a:srgbClr val="FEB729"/>
                  </a:solidFill>
                  <a:effectLst/>
                  <a:uLnTx/>
                  <a:uFillTx/>
                  <a:latin typeface="Nunito Sans"/>
                  <a:ea typeface="Calibri" panose="020F0502020204030204" pitchFamily="34" charset="0"/>
                  <a:cs typeface="+mn-cs"/>
                </a:rPr>
                <a:t>Úroveň vyžadující zlepšení</a:t>
              </a:r>
              <a:endParaRPr kumimoji="0" lang="cs-CZ" sz="1600" b="0" i="0" u="none" strike="noStrike" kern="1200" cap="none" spc="0" normalizeH="0" baseline="0" noProof="0">
                <a:ln>
                  <a:noFill/>
                </a:ln>
                <a:solidFill>
                  <a:srgbClr val="FEB729"/>
                </a:solidFill>
                <a:effectLst/>
                <a:uLnTx/>
                <a:uFillTx/>
                <a:latin typeface="Nunito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rPr>
                <a:t>Dosahované vzdělávací výsledky většiny žáků nejsou v některých oblastech v souladu s požadovanými výstupy realizovaných vzdělávacích programů a s požadavky na profesní kvalifikace. Tento soulad škola ověřuje pouze nahodile a v některých oblastech, o výsledcích žáků má jen dílčí průkazné výstupy. Části žáků, kteří nedosahují očekávaných výsledků vzdělávání, nevytváří škola vhodné podmínky pro jejich zlepšování.</a:t>
              </a:r>
            </a:p>
          </p:txBody>
        </p:sp>
      </p:grpSp>
      <p:grpSp>
        <p:nvGrpSpPr>
          <p:cNvPr id="27" name="Skupina 26">
            <a:extLst>
              <a:ext uri="{FF2B5EF4-FFF2-40B4-BE49-F238E27FC236}">
                <a16:creationId xmlns:a16="http://schemas.microsoft.com/office/drawing/2014/main" id="{C23BD6FF-905A-A923-CE93-7E0E62A9487B}"/>
              </a:ext>
            </a:extLst>
          </p:cNvPr>
          <p:cNvGrpSpPr/>
          <p:nvPr/>
        </p:nvGrpSpPr>
        <p:grpSpPr>
          <a:xfrm>
            <a:off x="982662" y="2623531"/>
            <a:ext cx="2802335" cy="3685195"/>
            <a:chOff x="982662" y="2623531"/>
            <a:chExt cx="2802335" cy="3685195"/>
          </a:xfrm>
        </p:grpSpPr>
        <p:sp>
          <p:nvSpPr>
            <p:cNvPr id="4" name="Obdélník 3">
              <a:extLst>
                <a:ext uri="{FF2B5EF4-FFF2-40B4-BE49-F238E27FC236}">
                  <a16:creationId xmlns:a16="http://schemas.microsoft.com/office/drawing/2014/main" id="{8B87BC0B-5BDA-B304-0117-FDCD2D5573AF}"/>
                </a:ext>
              </a:extLst>
            </p:cNvPr>
            <p:cNvSpPr/>
            <p:nvPr/>
          </p:nvSpPr>
          <p:spPr>
            <a:xfrm>
              <a:off x="982662" y="2623531"/>
              <a:ext cx="2802335" cy="3685195"/>
            </a:xfrm>
            <a:prstGeom prst="rect">
              <a:avLst/>
            </a:prstGeom>
            <a:gradFill>
              <a:gsLst>
                <a:gs pos="20000">
                  <a:schemeClr val="accent2">
                    <a:alpha val="0"/>
                  </a:schemeClr>
                </a:gs>
                <a:gs pos="100000">
                  <a:schemeClr val="accent2">
                    <a:alpha val="20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20" name="Obdélník 19">
              <a:extLst>
                <a:ext uri="{FF2B5EF4-FFF2-40B4-BE49-F238E27FC236}">
                  <a16:creationId xmlns:a16="http://schemas.microsoft.com/office/drawing/2014/main" id="{EC498A39-A6A8-BE96-6071-7F6EE8C0F093}"/>
                </a:ext>
              </a:extLst>
            </p:cNvPr>
            <p:cNvSpPr/>
            <p:nvPr/>
          </p:nvSpPr>
          <p:spPr>
            <a:xfrm>
              <a:off x="1195830" y="2788631"/>
              <a:ext cx="2376000" cy="2977738"/>
            </a:xfrm>
            <a:prstGeom prst="rect">
              <a:avLst/>
            </a:prstGeom>
          </p:spPr>
          <p:txBody>
            <a:bodyPr wrap="square" lIns="0" tIns="0" rIns="0" bIns="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cs-CZ" sz="1600" b="1" i="0" u="none" strike="noStrike" kern="1200" cap="none" spc="0" normalizeH="0" baseline="0" noProof="0">
                  <a:ln>
                    <a:noFill/>
                  </a:ln>
                  <a:solidFill>
                    <a:srgbClr val="C60C30"/>
                  </a:solidFill>
                  <a:effectLst/>
                  <a:uLnTx/>
                  <a:uFillTx/>
                  <a:latin typeface="Nunito Sans"/>
                  <a:ea typeface="Calibri" panose="020F0502020204030204" pitchFamily="34" charset="0"/>
                  <a:cs typeface="+mn-cs"/>
                </a:rPr>
                <a:t>Nevyhovující úroveň</a:t>
              </a:r>
              <a:endParaRPr kumimoji="0" lang="cs-CZ" sz="1600" b="0" i="0" u="none" strike="noStrike" kern="1200" cap="none" spc="0" normalizeH="0" baseline="0" noProof="0">
                <a:ln>
                  <a:noFill/>
                </a:ln>
                <a:solidFill>
                  <a:srgbClr val="C60C30"/>
                </a:solidFill>
                <a:effectLst/>
                <a:uLnTx/>
                <a:uFillTx/>
                <a:latin typeface="Nunito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cs-CZ" sz="1150" b="0" i="0" u="none" strike="noStrike" kern="1200" cap="none" spc="0" normalizeH="0" baseline="0" noProof="0">
                  <a:ln>
                    <a:noFill/>
                  </a:ln>
                  <a:solidFill>
                    <a:srgbClr val="000000"/>
                  </a:solidFill>
                  <a:effectLst/>
                  <a:uLnTx/>
                  <a:uFillTx/>
                  <a:latin typeface="Nunito Sans"/>
                  <a:ea typeface="Calibri" panose="020F0502020204030204" pitchFamily="34" charset="0"/>
                  <a:cs typeface="+mn-cs"/>
                </a:rPr>
                <a:t>Dosahované vzdělávací výsledky žáků nejsou ve většině oblastí dlouhodobě v souladu s požadovanými výstupy realizovaných vzdělávacích programů a s požadavky na profesní kvalifikace. Škola nevěnuje pozornost sledování souladu výsledků žáků v průběhu a při ukončování vzdělávání s realizovanými vzdělávacími programy. Žákům, kteří nedosahují očekávaných výsledků vzdělávání, nevytváří škola podmínky pro jejich zlepšování.</a:t>
              </a:r>
            </a:p>
          </p:txBody>
        </p:sp>
      </p:grpSp>
      <p:sp>
        <p:nvSpPr>
          <p:cNvPr id="23" name="Nadpis 4">
            <a:extLst>
              <a:ext uri="{FF2B5EF4-FFF2-40B4-BE49-F238E27FC236}">
                <a16:creationId xmlns:a16="http://schemas.microsoft.com/office/drawing/2014/main" id="{49290865-581C-5F40-7FF4-B25EB921D961}"/>
              </a:ext>
            </a:extLst>
          </p:cNvPr>
          <p:cNvSpPr txBox="1">
            <a:spLocks/>
          </p:cNvSpPr>
          <p:nvPr/>
        </p:nvSpPr>
        <p:spPr>
          <a:xfrm>
            <a:off x="982662" y="441325"/>
            <a:ext cx="1821011" cy="284693"/>
          </a:xfrm>
          <a:prstGeom prst="rect">
            <a:avLst/>
          </a:prstGeom>
        </p:spPr>
        <p:txBody>
          <a:bodyPr vert="horz" wrap="none" lIns="0" tIns="0" rIns="0" bIns="0" rtlCol="0" anchor="t">
            <a:spAutoFit/>
          </a:bodyPr>
          <a:lst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cs-CZ" sz="2000" b="1" i="0" u="none" strike="noStrike" kern="1200" cap="none" spc="0" normalizeH="0" baseline="0" noProof="0">
                <a:ln>
                  <a:noFill/>
                </a:ln>
                <a:solidFill>
                  <a:srgbClr val="0073CF"/>
                </a:solidFill>
                <a:effectLst/>
                <a:uLnTx/>
                <a:uFillTx/>
                <a:latin typeface="Nunito Sans"/>
                <a:ea typeface="+mj-ea"/>
                <a:cs typeface="+mj-cs"/>
              </a:rPr>
              <a:t>Hodnoticí škála</a:t>
            </a:r>
          </a:p>
        </p:txBody>
      </p:sp>
      <p:sp>
        <p:nvSpPr>
          <p:cNvPr id="2" name="Volný tvar: obrazec 1">
            <a:extLst>
              <a:ext uri="{FF2B5EF4-FFF2-40B4-BE49-F238E27FC236}">
                <a16:creationId xmlns:a16="http://schemas.microsoft.com/office/drawing/2014/main" id="{8760217F-9FFF-86BE-02C4-122CE9861747}"/>
              </a:ext>
            </a:extLst>
          </p:cNvPr>
          <p:cNvSpPr/>
          <p:nvPr/>
        </p:nvSpPr>
        <p:spPr>
          <a:xfrm>
            <a:off x="0" y="2623567"/>
            <a:ext cx="3784996" cy="0"/>
          </a:xfrm>
          <a:custGeom>
            <a:avLst/>
            <a:gdLst>
              <a:gd name="connsiteX0" fmla="*/ 0 w 2534920"/>
              <a:gd name="connsiteY0" fmla="*/ 370840 h 370840"/>
              <a:gd name="connsiteX1" fmla="*/ 2534920 w 2534920"/>
              <a:gd name="connsiteY1" fmla="*/ 370840 h 370840"/>
              <a:gd name="connsiteX2" fmla="*/ 2534920 w 2534920"/>
              <a:gd name="connsiteY2" fmla="*/ 0 h 370840"/>
              <a:gd name="connsiteX0" fmla="*/ 0 w 2534920"/>
              <a:gd name="connsiteY0" fmla="*/ 0 h 0"/>
              <a:gd name="connsiteX1" fmla="*/ 2534920 w 2534920"/>
              <a:gd name="connsiteY1" fmla="*/ 0 h 0"/>
            </a:gdLst>
            <a:ahLst/>
            <a:cxnLst>
              <a:cxn ang="0">
                <a:pos x="connsiteX0" y="connsiteY0"/>
              </a:cxn>
              <a:cxn ang="0">
                <a:pos x="connsiteX1" y="connsiteY1"/>
              </a:cxn>
            </a:cxnLst>
            <a:rect l="l" t="t" r="r" b="b"/>
            <a:pathLst>
              <a:path w="2534920">
                <a:moveTo>
                  <a:pt x="0" y="0"/>
                </a:moveTo>
                <a:lnTo>
                  <a:pt x="2534920" y="0"/>
                </a:lnTo>
              </a:path>
            </a:pathLst>
          </a:custGeom>
          <a:noFill/>
          <a:ln w="19050" cap="rnd">
            <a:solidFill>
              <a:schemeClr val="bg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26" name="TextovéPole 25">
            <a:extLst>
              <a:ext uri="{FF2B5EF4-FFF2-40B4-BE49-F238E27FC236}">
                <a16:creationId xmlns:a16="http://schemas.microsoft.com/office/drawing/2014/main" id="{CCD75A77-A509-8AEC-493C-24821C2865EE}"/>
              </a:ext>
            </a:extLst>
          </p:cNvPr>
          <p:cNvSpPr txBox="1"/>
          <p:nvPr/>
        </p:nvSpPr>
        <p:spPr>
          <a:xfrm rot="811888">
            <a:off x="928133" y="1144117"/>
            <a:ext cx="848023" cy="794985"/>
          </a:xfrm>
          <a:prstGeom prst="rect">
            <a:avLst/>
          </a:prstGeom>
          <a:noFill/>
        </p:spPr>
        <p:txBody>
          <a:bodyPr wrap="none" lIns="0" tIns="0" rIns="0" bIns="0" rtlCol="0">
            <a:prstTxWarp prst="textCircl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srgbClr val="A3502B"/>
                </a:solidFill>
                <a:effectLst/>
                <a:uLnTx/>
                <a:uFillTx/>
                <a:latin typeface="Nunito Sans"/>
                <a:ea typeface="+mn-ea"/>
                <a:cs typeface="Segoe UI" panose="020B0502040204020203" pitchFamily="34" charset="0"/>
              </a:rPr>
              <a:t>KRITÉRIUM</a:t>
            </a:r>
            <a:endParaRPr kumimoji="0" lang="en-GB" sz="1200" b="0" i="0" u="none" strike="noStrike" kern="1200" cap="none" spc="0" normalizeH="0" baseline="0" noProof="0">
              <a:ln>
                <a:noFill/>
              </a:ln>
              <a:solidFill>
                <a:srgbClr val="A3502B"/>
              </a:solidFill>
              <a:effectLst/>
              <a:uLnTx/>
              <a:uFillTx/>
              <a:latin typeface="Nunito Sans"/>
              <a:ea typeface="+mn-ea"/>
              <a:cs typeface="Segoe UI" panose="020B0502040204020203" pitchFamily="34" charset="0"/>
            </a:endParaRPr>
          </a:p>
        </p:txBody>
      </p:sp>
      <p:sp>
        <p:nvSpPr>
          <p:cNvPr id="31" name="Volný tvar: obrazec 30">
            <a:extLst>
              <a:ext uri="{FF2B5EF4-FFF2-40B4-BE49-F238E27FC236}">
                <a16:creationId xmlns:a16="http://schemas.microsoft.com/office/drawing/2014/main" id="{97D7FB5F-D625-50D0-5B4D-ADF95E7F4822}"/>
              </a:ext>
            </a:extLst>
          </p:cNvPr>
          <p:cNvSpPr/>
          <p:nvPr/>
        </p:nvSpPr>
        <p:spPr>
          <a:xfrm flipH="1" flipV="1">
            <a:off x="9392344" y="1717507"/>
            <a:ext cx="2799655" cy="299034"/>
          </a:xfrm>
          <a:custGeom>
            <a:avLst/>
            <a:gdLst>
              <a:gd name="connsiteX0" fmla="*/ 0 w 2534920"/>
              <a:gd name="connsiteY0" fmla="*/ 370840 h 370840"/>
              <a:gd name="connsiteX1" fmla="*/ 2534920 w 2534920"/>
              <a:gd name="connsiteY1" fmla="*/ 370840 h 370840"/>
              <a:gd name="connsiteX2" fmla="*/ 2534920 w 2534920"/>
              <a:gd name="connsiteY2" fmla="*/ 0 h 370840"/>
            </a:gdLst>
            <a:ahLst/>
            <a:cxnLst>
              <a:cxn ang="0">
                <a:pos x="connsiteX0" y="connsiteY0"/>
              </a:cxn>
              <a:cxn ang="0">
                <a:pos x="connsiteX1" y="connsiteY1"/>
              </a:cxn>
              <a:cxn ang="0">
                <a:pos x="connsiteX2" y="connsiteY2"/>
              </a:cxn>
            </a:cxnLst>
            <a:rect l="l" t="t" r="r" b="b"/>
            <a:pathLst>
              <a:path w="2534920" h="370840">
                <a:moveTo>
                  <a:pt x="0" y="370840"/>
                </a:moveTo>
                <a:lnTo>
                  <a:pt x="2534920" y="370840"/>
                </a:lnTo>
                <a:lnTo>
                  <a:pt x="2534920" y="0"/>
                </a:lnTo>
              </a:path>
            </a:pathLst>
          </a:custGeom>
          <a:noFill/>
          <a:ln w="19050" cap="rnd">
            <a:gradFill>
              <a:gsLst>
                <a:gs pos="0">
                  <a:schemeClr val="tx2"/>
                </a:gs>
                <a:gs pos="100000">
                  <a:schemeClr val="accent6"/>
                </a:gs>
              </a:gsLst>
              <a:lin ang="5400000" scaled="1"/>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srgbClr val="FEB729"/>
              </a:solidFill>
              <a:effectLst/>
              <a:uLnTx/>
              <a:uFillTx/>
              <a:latin typeface="Nunito Sans"/>
              <a:ea typeface="+mn-ea"/>
              <a:cs typeface="+mn-cs"/>
            </a:endParaRPr>
          </a:p>
        </p:txBody>
      </p:sp>
    </p:spTree>
    <p:extLst>
      <p:ext uri="{BB962C8B-B14F-4D97-AF65-F5344CB8AC3E}">
        <p14:creationId xmlns:p14="http://schemas.microsoft.com/office/powerpoint/2010/main" val="1225000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250"/>
                                        <p:tgtEl>
                                          <p:spTgt spid="27"/>
                                        </p:tgtEl>
                                      </p:cBhvr>
                                    </p:animEffect>
                                  </p:childTnLst>
                                </p:cTn>
                              </p:par>
                              <p:par>
                                <p:cTn id="11" presetID="42" presetClass="path" presetSubtype="0" decel="100000" fill="hold" nodeType="withEffect">
                                  <p:stCondLst>
                                    <p:cond delay="0"/>
                                  </p:stCondLst>
                                  <p:childTnLst>
                                    <p:animMotion origin="layout" path="M 1.25E-6 0.03889 L 1.25E-6 1.85185E-6 " pathEditMode="relative" rAng="0" ptsTypes="AA">
                                      <p:cBhvr>
                                        <p:cTn id="12" dur="500" fill="hold"/>
                                        <p:tgtEl>
                                          <p:spTgt spid="27"/>
                                        </p:tgtEl>
                                        <p:attrNameLst>
                                          <p:attrName>ppt_x</p:attrName>
                                          <p:attrName>ppt_y</p:attrName>
                                        </p:attrNameLst>
                                      </p:cBhvr>
                                      <p:rCtr x="0" y="-1944"/>
                                    </p:animMotion>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par>
                                <p:cTn id="18" presetID="10" presetClass="entr" presetSubtype="0"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250"/>
                                        <p:tgtEl>
                                          <p:spTgt spid="28"/>
                                        </p:tgtEl>
                                      </p:cBhvr>
                                    </p:animEffect>
                                  </p:childTnLst>
                                </p:cTn>
                              </p:par>
                              <p:par>
                                <p:cTn id="21" presetID="42" presetClass="path" presetSubtype="0" decel="100000" fill="hold" nodeType="withEffect">
                                  <p:stCondLst>
                                    <p:cond delay="0"/>
                                  </p:stCondLst>
                                  <p:childTnLst>
                                    <p:animMotion origin="layout" path="M 1.25E-6 0.03889 L 1.25E-6 1.85185E-6 " pathEditMode="relative" rAng="0" ptsTypes="AA">
                                      <p:cBhvr>
                                        <p:cTn id="22" dur="500" fill="hold"/>
                                        <p:tgtEl>
                                          <p:spTgt spid="28"/>
                                        </p:tgtEl>
                                        <p:attrNameLst>
                                          <p:attrName>ppt_x</p:attrName>
                                          <p:attrName>ppt_y</p:attrName>
                                        </p:attrNameLst>
                                      </p:cBhvr>
                                      <p:rCtr x="0" y="-1944"/>
                                    </p:animMotion>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10" presetClass="entr" presetSubtype="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250"/>
                                        <p:tgtEl>
                                          <p:spTgt spid="29"/>
                                        </p:tgtEl>
                                      </p:cBhvr>
                                    </p:animEffect>
                                  </p:childTnLst>
                                </p:cTn>
                              </p:par>
                              <p:par>
                                <p:cTn id="31" presetID="42" presetClass="path" presetSubtype="0" decel="100000" fill="hold" nodeType="withEffect">
                                  <p:stCondLst>
                                    <p:cond delay="0"/>
                                  </p:stCondLst>
                                  <p:childTnLst>
                                    <p:animMotion origin="layout" path="M 1.25E-6 0.03889 L 1.25E-6 1.85185E-6 " pathEditMode="relative" rAng="0" ptsTypes="AA">
                                      <p:cBhvr>
                                        <p:cTn id="32" dur="500" fill="hold"/>
                                        <p:tgtEl>
                                          <p:spTgt spid="29"/>
                                        </p:tgtEl>
                                        <p:attrNameLst>
                                          <p:attrName>ppt_x</p:attrName>
                                          <p:attrName>ppt_y</p:attrName>
                                        </p:attrNameLst>
                                      </p:cBhvr>
                                      <p:rCtr x="0" y="-1944"/>
                                    </p:animMotion>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par>
                                <p:cTn id="38" presetID="10" presetClass="entr" presetSubtype="0" fill="hold"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250"/>
                                        <p:tgtEl>
                                          <p:spTgt spid="30"/>
                                        </p:tgtEl>
                                      </p:cBhvr>
                                    </p:animEffect>
                                  </p:childTnLst>
                                </p:cTn>
                              </p:par>
                              <p:par>
                                <p:cTn id="41" presetID="42" presetClass="path" presetSubtype="0" decel="100000" fill="hold" nodeType="withEffect">
                                  <p:stCondLst>
                                    <p:cond delay="0"/>
                                  </p:stCondLst>
                                  <p:childTnLst>
                                    <p:animMotion origin="layout" path="M 1.25E-6 0.03889 L 1.25E-6 1.85185E-6 " pathEditMode="relative" rAng="0" ptsTypes="AA">
                                      <p:cBhvr>
                                        <p:cTn id="42" dur="500" fill="hold"/>
                                        <p:tgtEl>
                                          <p:spTgt spid="30"/>
                                        </p:tgtEl>
                                        <p:attrNameLst>
                                          <p:attrName>ppt_x</p:attrName>
                                          <p:attrName>ppt_y</p:attrName>
                                        </p:attrNameLst>
                                      </p:cBhvr>
                                      <p:rCtr x="0" y="-19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2" grpId="0"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AAA6402-9BE4-43CE-547F-C558EA908367}"/>
              </a:ext>
            </a:extLst>
          </p:cNvPr>
          <p:cNvSpPr>
            <a:spLocks/>
          </p:cNvSpPr>
          <p:nvPr/>
        </p:nvSpPr>
        <p:spPr>
          <a:xfrm>
            <a:off x="-1" y="1796415"/>
            <a:ext cx="8725417" cy="7994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Segoe UI"/>
              <a:ea typeface="+mn-ea"/>
              <a:cs typeface="+mn-cs"/>
            </a:endParaRPr>
          </a:p>
        </p:txBody>
      </p:sp>
      <p:sp>
        <p:nvSpPr>
          <p:cNvPr id="2" name="Nadpis 1">
            <a:extLst>
              <a:ext uri="{FF2B5EF4-FFF2-40B4-BE49-F238E27FC236}">
                <a16:creationId xmlns:a16="http://schemas.microsoft.com/office/drawing/2014/main" id="{AE4CC73A-8718-AF81-C5A5-F95B726CA9E7}"/>
              </a:ext>
            </a:extLst>
          </p:cNvPr>
          <p:cNvSpPr>
            <a:spLocks noGrp="1"/>
          </p:cNvSpPr>
          <p:nvPr>
            <p:ph type="title"/>
          </p:nvPr>
        </p:nvSpPr>
        <p:spPr>
          <a:xfrm>
            <a:off x="2597528" y="3429000"/>
            <a:ext cx="9222995" cy="609398"/>
          </a:xfrm>
        </p:spPr>
        <p:txBody>
          <a:bodyPr anchor="t"/>
          <a:lstStyle/>
          <a:p>
            <a:r>
              <a:rPr lang="cs-CZ" dirty="0"/>
              <a:t>Podpora kvality vzdělávání</a:t>
            </a:r>
          </a:p>
        </p:txBody>
      </p:sp>
    </p:spTree>
    <p:extLst>
      <p:ext uri="{BB962C8B-B14F-4D97-AF65-F5344CB8AC3E}">
        <p14:creationId xmlns:p14="http://schemas.microsoft.com/office/powerpoint/2010/main" val="79089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Skupina 39">
            <a:extLst>
              <a:ext uri="{FF2B5EF4-FFF2-40B4-BE49-F238E27FC236}">
                <a16:creationId xmlns:a16="http://schemas.microsoft.com/office/drawing/2014/main" id="{A2E84B6D-3B70-EF20-E45F-BEB5DB673FC4}"/>
              </a:ext>
            </a:extLst>
          </p:cNvPr>
          <p:cNvGrpSpPr/>
          <p:nvPr/>
        </p:nvGrpSpPr>
        <p:grpSpPr>
          <a:xfrm>
            <a:off x="1024510" y="3074456"/>
            <a:ext cx="8231637" cy="435183"/>
            <a:chOff x="1024510" y="3645225"/>
            <a:chExt cx="8231637" cy="435183"/>
          </a:xfrm>
        </p:grpSpPr>
        <p:sp>
          <p:nvSpPr>
            <p:cNvPr id="34" name="Obdélník 3">
              <a:extLst>
                <a:ext uri="{FF2B5EF4-FFF2-40B4-BE49-F238E27FC236}">
                  <a16:creationId xmlns:a16="http://schemas.microsoft.com/office/drawing/2014/main" id="{D3288D67-C83B-CDDD-5E60-67F7848E9B78}"/>
                </a:ext>
              </a:extLst>
            </p:cNvPr>
            <p:cNvSpPr/>
            <p:nvPr/>
          </p:nvSpPr>
          <p:spPr>
            <a:xfrm>
              <a:off x="1024510" y="3645225"/>
              <a:ext cx="8231637" cy="363274"/>
            </a:xfrm>
            <a:custGeom>
              <a:avLst/>
              <a:gdLst>
                <a:gd name="connsiteX0" fmla="*/ 0 w 4093634"/>
                <a:gd name="connsiteY0" fmla="*/ 0 h 595812"/>
                <a:gd name="connsiteX1" fmla="*/ 4093634 w 4093634"/>
                <a:gd name="connsiteY1" fmla="*/ 0 h 595812"/>
                <a:gd name="connsiteX2" fmla="*/ 4093634 w 4093634"/>
                <a:gd name="connsiteY2" fmla="*/ 595812 h 595812"/>
                <a:gd name="connsiteX3" fmla="*/ 0 w 4093634"/>
                <a:gd name="connsiteY3" fmla="*/ 595812 h 595812"/>
                <a:gd name="connsiteX4" fmla="*/ 0 w 4093634"/>
                <a:gd name="connsiteY4" fmla="*/ 0 h 595812"/>
                <a:gd name="connsiteX0" fmla="*/ 0 w 4233334"/>
                <a:gd name="connsiteY0" fmla="*/ 0 h 595812"/>
                <a:gd name="connsiteX1" fmla="*/ 4233334 w 4233334"/>
                <a:gd name="connsiteY1" fmla="*/ 0 h 595812"/>
                <a:gd name="connsiteX2" fmla="*/ 4233334 w 4233334"/>
                <a:gd name="connsiteY2" fmla="*/ 595812 h 595812"/>
                <a:gd name="connsiteX3" fmla="*/ 139700 w 4233334"/>
                <a:gd name="connsiteY3" fmla="*/ 595812 h 595812"/>
                <a:gd name="connsiteX4" fmla="*/ 0 w 4233334"/>
                <a:gd name="connsiteY4" fmla="*/ 0 h 595812"/>
                <a:gd name="connsiteX0" fmla="*/ 0 w 4411134"/>
                <a:gd name="connsiteY0" fmla="*/ 0 h 595812"/>
                <a:gd name="connsiteX1" fmla="*/ 4411134 w 4411134"/>
                <a:gd name="connsiteY1" fmla="*/ 0 h 595812"/>
                <a:gd name="connsiteX2" fmla="*/ 4233334 w 4411134"/>
                <a:gd name="connsiteY2" fmla="*/ 595812 h 595812"/>
                <a:gd name="connsiteX3" fmla="*/ 139700 w 4411134"/>
                <a:gd name="connsiteY3" fmla="*/ 595812 h 595812"/>
                <a:gd name="connsiteX4" fmla="*/ 0 w 4411134"/>
                <a:gd name="connsiteY4" fmla="*/ 0 h 595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1134" h="595812">
                  <a:moveTo>
                    <a:pt x="0" y="0"/>
                  </a:moveTo>
                  <a:lnTo>
                    <a:pt x="4411134" y="0"/>
                  </a:lnTo>
                  <a:lnTo>
                    <a:pt x="4233334" y="595812"/>
                  </a:lnTo>
                  <a:lnTo>
                    <a:pt x="139700" y="595812"/>
                  </a:lnTo>
                  <a:lnTo>
                    <a:pt x="0" y="0"/>
                  </a:lnTo>
                  <a:close/>
                </a:path>
              </a:pathLst>
            </a:custGeom>
            <a:gradFill>
              <a:gsLst>
                <a:gs pos="0">
                  <a:schemeClr val="bg1"/>
                </a:gs>
                <a:gs pos="100000">
                  <a:srgbClr val="9A9B9C">
                    <a:alpha val="4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sp>
          <p:nvSpPr>
            <p:cNvPr id="35" name="Ovál 34">
              <a:extLst>
                <a:ext uri="{FF2B5EF4-FFF2-40B4-BE49-F238E27FC236}">
                  <a16:creationId xmlns:a16="http://schemas.microsoft.com/office/drawing/2014/main" id="{86B63D02-E1F8-0AC9-948F-449F39150F46}"/>
                </a:ext>
              </a:extLst>
            </p:cNvPr>
            <p:cNvSpPr/>
            <p:nvPr/>
          </p:nvSpPr>
          <p:spPr>
            <a:xfrm>
              <a:off x="8951003" y="3935631"/>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Nunito Sans"/>
                <a:ea typeface="+mn-ea"/>
                <a:cs typeface="+mn-cs"/>
              </a:endParaRPr>
            </a:p>
          </p:txBody>
        </p:sp>
        <p:sp>
          <p:nvSpPr>
            <p:cNvPr id="36" name="Ovál 35">
              <a:extLst>
                <a:ext uri="{FF2B5EF4-FFF2-40B4-BE49-F238E27FC236}">
                  <a16:creationId xmlns:a16="http://schemas.microsoft.com/office/drawing/2014/main" id="{9149C112-4B6C-9D64-7D92-380BDF6492E2}"/>
                </a:ext>
              </a:extLst>
            </p:cNvPr>
            <p:cNvSpPr/>
            <p:nvPr/>
          </p:nvSpPr>
          <p:spPr>
            <a:xfrm>
              <a:off x="4543722" y="3937550"/>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Nunito Sans"/>
                <a:ea typeface="+mn-ea"/>
                <a:cs typeface="+mn-cs"/>
              </a:endParaRPr>
            </a:p>
          </p:txBody>
        </p:sp>
        <p:sp>
          <p:nvSpPr>
            <p:cNvPr id="37" name="Ovál 36">
              <a:extLst>
                <a:ext uri="{FF2B5EF4-FFF2-40B4-BE49-F238E27FC236}">
                  <a16:creationId xmlns:a16="http://schemas.microsoft.com/office/drawing/2014/main" id="{0CA1E23B-6114-2E26-99EE-349B481E95AB}"/>
                </a:ext>
              </a:extLst>
            </p:cNvPr>
            <p:cNvSpPr/>
            <p:nvPr/>
          </p:nvSpPr>
          <p:spPr>
            <a:xfrm>
              <a:off x="1113644" y="3935569"/>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Nunito Sans"/>
                <a:ea typeface="+mn-ea"/>
                <a:cs typeface="+mn-cs"/>
              </a:endParaRPr>
            </a:p>
          </p:txBody>
        </p:sp>
        <p:cxnSp>
          <p:nvCxnSpPr>
            <p:cNvPr id="38" name="Přímá spojnice 37">
              <a:extLst>
                <a:ext uri="{FF2B5EF4-FFF2-40B4-BE49-F238E27FC236}">
                  <a16:creationId xmlns:a16="http://schemas.microsoft.com/office/drawing/2014/main" id="{D2E4B2AB-6890-EB36-94FE-355ED8F82342}"/>
                </a:ext>
              </a:extLst>
            </p:cNvPr>
            <p:cNvCxnSpPr>
              <a:cxnSpLocks/>
              <a:stCxn id="37" idx="6"/>
            </p:cNvCxnSpPr>
            <p:nvPr/>
          </p:nvCxnSpPr>
          <p:spPr>
            <a:xfrm>
              <a:off x="1256502" y="4006998"/>
              <a:ext cx="7751503" cy="0"/>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grpSp>
      <p:cxnSp>
        <p:nvCxnSpPr>
          <p:cNvPr id="394" name="Přímá spojnice 393">
            <a:extLst>
              <a:ext uri="{FF2B5EF4-FFF2-40B4-BE49-F238E27FC236}">
                <a16:creationId xmlns:a16="http://schemas.microsoft.com/office/drawing/2014/main" id="{AF4D63C9-3A3D-9DFA-F857-74BF4C3DDAD6}"/>
              </a:ext>
            </a:extLst>
          </p:cNvPr>
          <p:cNvCxnSpPr>
            <a:cxnSpLocks/>
            <a:stCxn id="407" idx="8"/>
          </p:cNvCxnSpPr>
          <p:nvPr/>
        </p:nvCxnSpPr>
        <p:spPr>
          <a:xfrm>
            <a:off x="4859020" y="2478910"/>
            <a:ext cx="1858529" cy="0"/>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99" name="Přímá spojnice 398">
            <a:extLst>
              <a:ext uri="{FF2B5EF4-FFF2-40B4-BE49-F238E27FC236}">
                <a16:creationId xmlns:a16="http://schemas.microsoft.com/office/drawing/2014/main" id="{842B7E8D-26BF-8D96-8F51-42E6BF93E3CA}"/>
              </a:ext>
            </a:extLst>
          </p:cNvPr>
          <p:cNvCxnSpPr>
            <a:cxnSpLocks/>
          </p:cNvCxnSpPr>
          <p:nvPr/>
        </p:nvCxnSpPr>
        <p:spPr>
          <a:xfrm>
            <a:off x="6310463" y="2300511"/>
            <a:ext cx="0" cy="180000"/>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2" name="Přímá spojnice 81">
            <a:extLst>
              <a:ext uri="{FF2B5EF4-FFF2-40B4-BE49-F238E27FC236}">
                <a16:creationId xmlns:a16="http://schemas.microsoft.com/office/drawing/2014/main" id="{8C3DFC8A-FFC8-9072-E36D-4CEE2DBF5D5C}"/>
              </a:ext>
            </a:extLst>
          </p:cNvPr>
          <p:cNvCxnSpPr>
            <a:cxnSpLocks/>
            <a:endCxn id="412" idx="4"/>
          </p:cNvCxnSpPr>
          <p:nvPr/>
        </p:nvCxnSpPr>
        <p:spPr>
          <a:xfrm flipV="1">
            <a:off x="5965350" y="2469507"/>
            <a:ext cx="1990444" cy="9403"/>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2" name="Skupina 11">
            <a:extLst>
              <a:ext uri="{FF2B5EF4-FFF2-40B4-BE49-F238E27FC236}">
                <a16:creationId xmlns:a16="http://schemas.microsoft.com/office/drawing/2014/main" id="{65DAB427-5F76-A40E-3B2D-1940827B3C70}"/>
              </a:ext>
            </a:extLst>
          </p:cNvPr>
          <p:cNvGrpSpPr/>
          <p:nvPr/>
        </p:nvGrpSpPr>
        <p:grpSpPr>
          <a:xfrm>
            <a:off x="4053644" y="242023"/>
            <a:ext cx="4513638" cy="2041301"/>
            <a:chOff x="4512766" y="1131013"/>
            <a:chExt cx="3595393" cy="1626025"/>
          </a:xfrm>
        </p:grpSpPr>
        <p:grpSp>
          <p:nvGrpSpPr>
            <p:cNvPr id="362" name="Skupina 361">
              <a:extLst>
                <a:ext uri="{FF2B5EF4-FFF2-40B4-BE49-F238E27FC236}">
                  <a16:creationId xmlns:a16="http://schemas.microsoft.com/office/drawing/2014/main" id="{7F76ABBE-9555-5FB4-B745-6A61EFD2BA10}"/>
                </a:ext>
              </a:extLst>
            </p:cNvPr>
            <p:cNvGrpSpPr/>
            <p:nvPr/>
          </p:nvGrpSpPr>
          <p:grpSpPr>
            <a:xfrm>
              <a:off x="5798169" y="1131013"/>
              <a:ext cx="1022756" cy="974465"/>
              <a:chOff x="2058092" y="2381689"/>
              <a:chExt cx="1031574" cy="982867"/>
            </a:xfrm>
            <a:solidFill>
              <a:schemeClr val="tx1"/>
            </a:solidFill>
          </p:grpSpPr>
          <p:sp>
            <p:nvSpPr>
              <p:cNvPr id="363" name="Volný tvar: obrazec 362">
                <a:extLst>
                  <a:ext uri="{FF2B5EF4-FFF2-40B4-BE49-F238E27FC236}">
                    <a16:creationId xmlns:a16="http://schemas.microsoft.com/office/drawing/2014/main" id="{3AE9E4AF-FEF2-C073-1198-0A094B4CD321}"/>
                  </a:ext>
                </a:extLst>
              </p:cNvPr>
              <p:cNvSpPr/>
              <p:nvPr/>
            </p:nvSpPr>
            <p:spPr>
              <a:xfrm>
                <a:off x="2058092" y="2381689"/>
                <a:ext cx="1031574" cy="982867"/>
              </a:xfrm>
              <a:custGeom>
                <a:avLst/>
                <a:gdLst>
                  <a:gd name="connsiteX0" fmla="*/ 1011180 w 1031574"/>
                  <a:gd name="connsiteY0" fmla="*/ 939868 h 982867"/>
                  <a:gd name="connsiteX1" fmla="*/ 984764 w 1031574"/>
                  <a:gd name="connsiteY1" fmla="*/ 939868 h 982867"/>
                  <a:gd name="connsiteX2" fmla="*/ 984764 w 1031574"/>
                  <a:gd name="connsiteY2" fmla="*/ 522292 h 982867"/>
                  <a:gd name="connsiteX3" fmla="*/ 1011180 w 1031574"/>
                  <a:gd name="connsiteY3" fmla="*/ 522292 h 982867"/>
                  <a:gd name="connsiteX4" fmla="*/ 1028769 w 1031574"/>
                  <a:gd name="connsiteY4" fmla="*/ 509021 h 982867"/>
                  <a:gd name="connsiteX5" fmla="*/ 1028261 w 1031574"/>
                  <a:gd name="connsiteY5" fmla="*/ 489209 h 982867"/>
                  <a:gd name="connsiteX6" fmla="*/ 916311 w 1031574"/>
                  <a:gd name="connsiteY6" fmla="*/ 307281 h 982867"/>
                  <a:gd name="connsiteX7" fmla="*/ 898912 w 1031574"/>
                  <a:gd name="connsiteY7" fmla="*/ 296740 h 982867"/>
                  <a:gd name="connsiteX8" fmla="*/ 604653 w 1031574"/>
                  <a:gd name="connsiteY8" fmla="*/ 296740 h 982867"/>
                  <a:gd name="connsiteX9" fmla="*/ 538105 w 1031574"/>
                  <a:gd name="connsiteY9" fmla="*/ 228160 h 982867"/>
                  <a:gd name="connsiteX10" fmla="*/ 538105 w 1031574"/>
                  <a:gd name="connsiteY10" fmla="*/ 176281 h 982867"/>
                  <a:gd name="connsiteX11" fmla="*/ 676789 w 1031574"/>
                  <a:gd name="connsiteY11" fmla="*/ 176281 h 982867"/>
                  <a:gd name="connsiteX12" fmla="*/ 694124 w 1031574"/>
                  <a:gd name="connsiteY12" fmla="*/ 163581 h 982867"/>
                  <a:gd name="connsiteX13" fmla="*/ 694505 w 1031574"/>
                  <a:gd name="connsiteY13" fmla="*/ 142372 h 982867"/>
                  <a:gd name="connsiteX14" fmla="*/ 670248 w 1031574"/>
                  <a:gd name="connsiteY14" fmla="*/ 104272 h 982867"/>
                  <a:gd name="connsiteX15" fmla="*/ 694124 w 1031574"/>
                  <a:gd name="connsiteY15" fmla="*/ 65092 h 982867"/>
                  <a:gd name="connsiteX16" fmla="*/ 694124 w 1031574"/>
                  <a:gd name="connsiteY16" fmla="*/ 46042 h 982867"/>
                  <a:gd name="connsiteX17" fmla="*/ 676598 w 1031574"/>
                  <a:gd name="connsiteY17" fmla="*/ 32771 h 982867"/>
                  <a:gd name="connsiteX18" fmla="*/ 538105 w 1031574"/>
                  <a:gd name="connsiteY18" fmla="*/ 32771 h 982867"/>
                  <a:gd name="connsiteX19" fmla="*/ 538105 w 1031574"/>
                  <a:gd name="connsiteY19" fmla="*/ 22738 h 982867"/>
                  <a:gd name="connsiteX20" fmla="*/ 516400 w 1031574"/>
                  <a:gd name="connsiteY20" fmla="*/ 5 h 982867"/>
                  <a:gd name="connsiteX21" fmla="*/ 515372 w 1031574"/>
                  <a:gd name="connsiteY21" fmla="*/ 5 h 982867"/>
                  <a:gd name="connsiteX22" fmla="*/ 495052 w 1031574"/>
                  <a:gd name="connsiteY22" fmla="*/ 22738 h 982867"/>
                  <a:gd name="connsiteX23" fmla="*/ 495052 w 1031574"/>
                  <a:gd name="connsiteY23" fmla="*/ 228160 h 982867"/>
                  <a:gd name="connsiteX24" fmla="*/ 428504 w 1031574"/>
                  <a:gd name="connsiteY24" fmla="*/ 296740 h 982867"/>
                  <a:gd name="connsiteX25" fmla="*/ 134245 w 1031574"/>
                  <a:gd name="connsiteY25" fmla="*/ 296740 h 982867"/>
                  <a:gd name="connsiteX26" fmla="*/ 115703 w 1031574"/>
                  <a:gd name="connsiteY26" fmla="*/ 305630 h 982867"/>
                  <a:gd name="connsiteX27" fmla="*/ 5213 w 1031574"/>
                  <a:gd name="connsiteY27" fmla="*/ 488510 h 982867"/>
                  <a:gd name="connsiteX28" fmla="*/ 2228 w 1031574"/>
                  <a:gd name="connsiteY28" fmla="*/ 509275 h 982867"/>
                  <a:gd name="connsiteX29" fmla="*/ 2736 w 1031574"/>
                  <a:gd name="connsiteY29" fmla="*/ 510227 h 982867"/>
                  <a:gd name="connsiteX30" fmla="*/ 3435 w 1031574"/>
                  <a:gd name="connsiteY30" fmla="*/ 510989 h 982867"/>
                  <a:gd name="connsiteX31" fmla="*/ 21977 w 1031574"/>
                  <a:gd name="connsiteY31" fmla="*/ 522165 h 982867"/>
                  <a:gd name="connsiteX32" fmla="*/ 48329 w 1031574"/>
                  <a:gd name="connsiteY32" fmla="*/ 522165 h 982867"/>
                  <a:gd name="connsiteX33" fmla="*/ 48329 w 1031574"/>
                  <a:gd name="connsiteY33" fmla="*/ 939741 h 982867"/>
                  <a:gd name="connsiteX34" fmla="*/ 21977 w 1031574"/>
                  <a:gd name="connsiteY34" fmla="*/ 939741 h 982867"/>
                  <a:gd name="connsiteX35" fmla="*/ 1593 w 1031574"/>
                  <a:gd name="connsiteY35" fmla="*/ 962474 h 982867"/>
                  <a:gd name="connsiteX36" fmla="*/ 20688 w 1031574"/>
                  <a:gd name="connsiteY36" fmla="*/ 982858 h 982867"/>
                  <a:gd name="connsiteX37" fmla="*/ 21977 w 1031574"/>
                  <a:gd name="connsiteY37" fmla="*/ 982858 h 982867"/>
                  <a:gd name="connsiteX38" fmla="*/ 1011180 w 1031574"/>
                  <a:gd name="connsiteY38" fmla="*/ 982858 h 982867"/>
                  <a:gd name="connsiteX39" fmla="*/ 1031563 w 1031574"/>
                  <a:gd name="connsiteY39" fmla="*/ 962474 h 982867"/>
                  <a:gd name="connsiteX40" fmla="*/ 1011180 w 1031574"/>
                  <a:gd name="connsiteY40" fmla="*/ 939868 h 982867"/>
                  <a:gd name="connsiteX41" fmla="*/ 590937 w 1031574"/>
                  <a:gd name="connsiteY41" fmla="*/ 786516 h 982867"/>
                  <a:gd name="connsiteX42" fmla="*/ 590937 w 1031574"/>
                  <a:gd name="connsiteY42" fmla="*/ 939868 h 982867"/>
                  <a:gd name="connsiteX43" fmla="*/ 538105 w 1031574"/>
                  <a:gd name="connsiteY43" fmla="*/ 939868 h 982867"/>
                  <a:gd name="connsiteX44" fmla="*/ 538105 w 1031574"/>
                  <a:gd name="connsiteY44" fmla="*/ 786516 h 982867"/>
                  <a:gd name="connsiteX45" fmla="*/ 627068 w 1031574"/>
                  <a:gd name="connsiteY45" fmla="*/ 91445 h 982867"/>
                  <a:gd name="connsiteX46" fmla="*/ 627068 w 1031574"/>
                  <a:gd name="connsiteY46" fmla="*/ 116845 h 982867"/>
                  <a:gd name="connsiteX47" fmla="*/ 637228 w 1031574"/>
                  <a:gd name="connsiteY47" fmla="*/ 132783 h 982867"/>
                  <a:gd name="connsiteX48" fmla="*/ 538168 w 1031574"/>
                  <a:gd name="connsiteY48" fmla="*/ 132783 h 982867"/>
                  <a:gd name="connsiteX49" fmla="*/ 538168 w 1031574"/>
                  <a:gd name="connsiteY49" fmla="*/ 75633 h 982867"/>
                  <a:gd name="connsiteX50" fmla="*/ 637228 w 1031574"/>
                  <a:gd name="connsiteY50" fmla="*/ 75633 h 982867"/>
                  <a:gd name="connsiteX51" fmla="*/ 385768 w 1031574"/>
                  <a:gd name="connsiteY51" fmla="*/ 339857 h 982867"/>
                  <a:gd name="connsiteX52" fmla="*/ 253307 w 1031574"/>
                  <a:gd name="connsiteY52" fmla="*/ 479176 h 982867"/>
                  <a:gd name="connsiteX53" fmla="*/ 61220 w 1031574"/>
                  <a:gd name="connsiteY53" fmla="*/ 479176 h 982867"/>
                  <a:gd name="connsiteX54" fmla="*/ 144849 w 1031574"/>
                  <a:gd name="connsiteY54" fmla="*/ 339857 h 982867"/>
                  <a:gd name="connsiteX55" fmla="*/ 580713 w 1031574"/>
                  <a:gd name="connsiteY55" fmla="*/ 675645 h 982867"/>
                  <a:gd name="connsiteX56" fmla="*/ 452253 w 1031574"/>
                  <a:gd name="connsiteY56" fmla="*/ 675645 h 982867"/>
                  <a:gd name="connsiteX57" fmla="*/ 399357 w 1031574"/>
                  <a:gd name="connsiteY57" fmla="*/ 731080 h 982867"/>
                  <a:gd name="connsiteX58" fmla="*/ 399357 w 1031574"/>
                  <a:gd name="connsiteY58" fmla="*/ 939868 h 982867"/>
                  <a:gd name="connsiteX59" fmla="*/ 91446 w 1031574"/>
                  <a:gd name="connsiteY59" fmla="*/ 939868 h 982867"/>
                  <a:gd name="connsiteX60" fmla="*/ 91446 w 1031574"/>
                  <a:gd name="connsiteY60" fmla="*/ 522292 h 982867"/>
                  <a:gd name="connsiteX61" fmla="*/ 267785 w 1031574"/>
                  <a:gd name="connsiteY61" fmla="*/ 522292 h 982867"/>
                  <a:gd name="connsiteX62" fmla="*/ 270135 w 1031574"/>
                  <a:gd name="connsiteY62" fmla="*/ 519943 h 982867"/>
                  <a:gd name="connsiteX63" fmla="*/ 276485 w 1031574"/>
                  <a:gd name="connsiteY63" fmla="*/ 519943 h 982867"/>
                  <a:gd name="connsiteX64" fmla="*/ 276485 w 1031574"/>
                  <a:gd name="connsiteY64" fmla="*/ 516260 h 982867"/>
                  <a:gd name="connsiteX65" fmla="*/ 515689 w 1031574"/>
                  <a:gd name="connsiteY65" fmla="*/ 267848 h 982867"/>
                  <a:gd name="connsiteX66" fmla="*/ 756989 w 1031574"/>
                  <a:gd name="connsiteY66" fmla="*/ 515498 h 982867"/>
                  <a:gd name="connsiteX67" fmla="*/ 759783 w 1031574"/>
                  <a:gd name="connsiteY67" fmla="*/ 518292 h 982867"/>
                  <a:gd name="connsiteX68" fmla="*/ 759783 w 1031574"/>
                  <a:gd name="connsiteY68" fmla="*/ 522038 h 982867"/>
                  <a:gd name="connsiteX69" fmla="*/ 942219 w 1031574"/>
                  <a:gd name="connsiteY69" fmla="*/ 522038 h 982867"/>
                  <a:gd name="connsiteX70" fmla="*/ 942219 w 1031574"/>
                  <a:gd name="connsiteY70" fmla="*/ 939614 h 982867"/>
                  <a:gd name="connsiteX71" fmla="*/ 634307 w 1031574"/>
                  <a:gd name="connsiteY71" fmla="*/ 939614 h 982867"/>
                  <a:gd name="connsiteX72" fmla="*/ 634307 w 1031574"/>
                  <a:gd name="connsiteY72" fmla="*/ 731080 h 982867"/>
                  <a:gd name="connsiteX73" fmla="*/ 580904 w 1031574"/>
                  <a:gd name="connsiteY73" fmla="*/ 675645 h 982867"/>
                  <a:gd name="connsiteX74" fmla="*/ 971746 w 1031574"/>
                  <a:gd name="connsiteY74" fmla="*/ 479176 h 982867"/>
                  <a:gd name="connsiteX75" fmla="*/ 780357 w 1031574"/>
                  <a:gd name="connsiteY75" fmla="*/ 479176 h 982867"/>
                  <a:gd name="connsiteX76" fmla="*/ 647007 w 1031574"/>
                  <a:gd name="connsiteY76" fmla="*/ 339857 h 982867"/>
                  <a:gd name="connsiteX77" fmla="*/ 888307 w 1031574"/>
                  <a:gd name="connsiteY77" fmla="*/ 339857 h 982867"/>
                  <a:gd name="connsiteX78" fmla="*/ 442220 w 1031574"/>
                  <a:gd name="connsiteY78" fmla="*/ 731080 h 982867"/>
                  <a:gd name="connsiteX79" fmla="*/ 452253 w 1031574"/>
                  <a:gd name="connsiteY79" fmla="*/ 718698 h 982867"/>
                  <a:gd name="connsiteX80" fmla="*/ 580904 w 1031574"/>
                  <a:gd name="connsiteY80" fmla="*/ 718698 h 982867"/>
                  <a:gd name="connsiteX81" fmla="*/ 590937 w 1031574"/>
                  <a:gd name="connsiteY81" fmla="*/ 731080 h 982867"/>
                  <a:gd name="connsiteX82" fmla="*/ 590937 w 1031574"/>
                  <a:gd name="connsiteY82" fmla="*/ 741113 h 982867"/>
                  <a:gd name="connsiteX83" fmla="*/ 442220 w 1031574"/>
                  <a:gd name="connsiteY83" fmla="*/ 741113 h 982867"/>
                  <a:gd name="connsiteX84" fmla="*/ 495052 w 1031574"/>
                  <a:gd name="connsiteY84" fmla="*/ 786516 h 982867"/>
                  <a:gd name="connsiteX85" fmla="*/ 495052 w 1031574"/>
                  <a:gd name="connsiteY85" fmla="*/ 939868 h 982867"/>
                  <a:gd name="connsiteX86" fmla="*/ 442220 w 1031574"/>
                  <a:gd name="connsiteY86" fmla="*/ 939868 h 982867"/>
                  <a:gd name="connsiteX87" fmla="*/ 442220 w 1031574"/>
                  <a:gd name="connsiteY87" fmla="*/ 786516 h 982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031574" h="982867">
                    <a:moveTo>
                      <a:pt x="1011180" y="939868"/>
                    </a:moveTo>
                    <a:lnTo>
                      <a:pt x="984764" y="939868"/>
                    </a:lnTo>
                    <a:lnTo>
                      <a:pt x="984764" y="522292"/>
                    </a:lnTo>
                    <a:lnTo>
                      <a:pt x="1011180" y="522292"/>
                    </a:lnTo>
                    <a:cubicBezTo>
                      <a:pt x="1019365" y="522337"/>
                      <a:pt x="1026566" y="516901"/>
                      <a:pt x="1028769" y="509021"/>
                    </a:cubicBezTo>
                    <a:cubicBezTo>
                      <a:pt x="1031811" y="502722"/>
                      <a:pt x="1031620" y="495343"/>
                      <a:pt x="1028261" y="489209"/>
                    </a:cubicBezTo>
                    <a:lnTo>
                      <a:pt x="916311" y="307281"/>
                    </a:lnTo>
                    <a:cubicBezTo>
                      <a:pt x="913028" y="300703"/>
                      <a:pt x="906259" y="296607"/>
                      <a:pt x="898912" y="296740"/>
                    </a:cubicBezTo>
                    <a:lnTo>
                      <a:pt x="604653" y="296740"/>
                    </a:lnTo>
                    <a:lnTo>
                      <a:pt x="538105" y="228160"/>
                    </a:lnTo>
                    <a:lnTo>
                      <a:pt x="538105" y="176281"/>
                    </a:lnTo>
                    <a:lnTo>
                      <a:pt x="676789" y="176281"/>
                    </a:lnTo>
                    <a:cubicBezTo>
                      <a:pt x="684415" y="175443"/>
                      <a:pt x="691026" y="170604"/>
                      <a:pt x="694124" y="163581"/>
                    </a:cubicBezTo>
                    <a:cubicBezTo>
                      <a:pt x="697274" y="156888"/>
                      <a:pt x="697413" y="149173"/>
                      <a:pt x="694505" y="142372"/>
                    </a:cubicBezTo>
                    <a:lnTo>
                      <a:pt x="670248" y="104272"/>
                    </a:lnTo>
                    <a:lnTo>
                      <a:pt x="694124" y="65092"/>
                    </a:lnTo>
                    <a:cubicBezTo>
                      <a:pt x="697147" y="59104"/>
                      <a:pt x="697147" y="52030"/>
                      <a:pt x="694124" y="46042"/>
                    </a:cubicBezTo>
                    <a:cubicBezTo>
                      <a:pt x="691946" y="38168"/>
                      <a:pt x="684764" y="32733"/>
                      <a:pt x="676598" y="32771"/>
                    </a:cubicBezTo>
                    <a:lnTo>
                      <a:pt x="538105" y="32771"/>
                    </a:lnTo>
                    <a:lnTo>
                      <a:pt x="538105" y="22738"/>
                    </a:lnTo>
                    <a:cubicBezTo>
                      <a:pt x="538390" y="10469"/>
                      <a:pt x="528669" y="290"/>
                      <a:pt x="516400" y="5"/>
                    </a:cubicBezTo>
                    <a:cubicBezTo>
                      <a:pt x="516057" y="-2"/>
                      <a:pt x="515715" y="-2"/>
                      <a:pt x="515372" y="5"/>
                    </a:cubicBezTo>
                    <a:cubicBezTo>
                      <a:pt x="503586" y="887"/>
                      <a:pt x="494607" y="10927"/>
                      <a:pt x="495052" y="22738"/>
                    </a:cubicBezTo>
                    <a:lnTo>
                      <a:pt x="495052" y="228160"/>
                    </a:lnTo>
                    <a:lnTo>
                      <a:pt x="428504" y="296740"/>
                    </a:lnTo>
                    <a:lnTo>
                      <a:pt x="134245" y="296740"/>
                    </a:lnTo>
                    <a:cubicBezTo>
                      <a:pt x="127114" y="297070"/>
                      <a:pt x="120427" y="300277"/>
                      <a:pt x="115703" y="305630"/>
                    </a:cubicBezTo>
                    <a:lnTo>
                      <a:pt x="5213" y="488510"/>
                    </a:lnTo>
                    <a:cubicBezTo>
                      <a:pt x="-394" y="493946"/>
                      <a:pt x="-1620" y="502480"/>
                      <a:pt x="2228" y="509275"/>
                    </a:cubicBezTo>
                    <a:lnTo>
                      <a:pt x="2736" y="510227"/>
                    </a:lnTo>
                    <a:lnTo>
                      <a:pt x="3435" y="510989"/>
                    </a:lnTo>
                    <a:cubicBezTo>
                      <a:pt x="8959" y="516450"/>
                      <a:pt x="14674" y="522165"/>
                      <a:pt x="21977" y="522165"/>
                    </a:cubicBezTo>
                    <a:lnTo>
                      <a:pt x="48329" y="522165"/>
                    </a:lnTo>
                    <a:lnTo>
                      <a:pt x="48329" y="939741"/>
                    </a:lnTo>
                    <a:lnTo>
                      <a:pt x="21977" y="939741"/>
                    </a:lnTo>
                    <a:cubicBezTo>
                      <a:pt x="9785" y="939741"/>
                      <a:pt x="1593" y="948885"/>
                      <a:pt x="1593" y="962474"/>
                    </a:cubicBezTo>
                    <a:cubicBezTo>
                      <a:pt x="1238" y="973377"/>
                      <a:pt x="9785" y="982502"/>
                      <a:pt x="20688" y="982858"/>
                    </a:cubicBezTo>
                    <a:cubicBezTo>
                      <a:pt x="21113" y="982870"/>
                      <a:pt x="21545" y="982870"/>
                      <a:pt x="21977" y="982858"/>
                    </a:cubicBezTo>
                    <a:lnTo>
                      <a:pt x="1011180" y="982858"/>
                    </a:lnTo>
                    <a:cubicBezTo>
                      <a:pt x="1022203" y="982318"/>
                      <a:pt x="1031024" y="973498"/>
                      <a:pt x="1031563" y="962474"/>
                    </a:cubicBezTo>
                    <a:cubicBezTo>
                      <a:pt x="1031932" y="950689"/>
                      <a:pt x="1022940" y="940713"/>
                      <a:pt x="1011180" y="939868"/>
                    </a:cubicBezTo>
                    <a:close/>
                    <a:moveTo>
                      <a:pt x="590937" y="786516"/>
                    </a:moveTo>
                    <a:lnTo>
                      <a:pt x="590937" y="939868"/>
                    </a:lnTo>
                    <a:lnTo>
                      <a:pt x="538105" y="939868"/>
                    </a:lnTo>
                    <a:lnTo>
                      <a:pt x="538105" y="786516"/>
                    </a:lnTo>
                    <a:close/>
                    <a:moveTo>
                      <a:pt x="627068" y="91445"/>
                    </a:moveTo>
                    <a:cubicBezTo>
                      <a:pt x="621150" y="98874"/>
                      <a:pt x="621150" y="109415"/>
                      <a:pt x="627068" y="116845"/>
                    </a:cubicBezTo>
                    <a:lnTo>
                      <a:pt x="637228" y="132783"/>
                    </a:lnTo>
                    <a:lnTo>
                      <a:pt x="538168" y="132783"/>
                    </a:lnTo>
                    <a:lnTo>
                      <a:pt x="538168" y="75633"/>
                    </a:lnTo>
                    <a:lnTo>
                      <a:pt x="637228" y="75633"/>
                    </a:lnTo>
                    <a:close/>
                    <a:moveTo>
                      <a:pt x="385768" y="339857"/>
                    </a:moveTo>
                    <a:lnTo>
                      <a:pt x="253307" y="479176"/>
                    </a:lnTo>
                    <a:lnTo>
                      <a:pt x="61220" y="479176"/>
                    </a:lnTo>
                    <a:lnTo>
                      <a:pt x="144849" y="339857"/>
                    </a:lnTo>
                    <a:close/>
                    <a:moveTo>
                      <a:pt x="580713" y="675645"/>
                    </a:moveTo>
                    <a:lnTo>
                      <a:pt x="452253" y="675645"/>
                    </a:lnTo>
                    <a:cubicBezTo>
                      <a:pt x="422548" y="676807"/>
                      <a:pt x="399129" y="701350"/>
                      <a:pt x="399357" y="731080"/>
                    </a:cubicBezTo>
                    <a:lnTo>
                      <a:pt x="399357" y="939868"/>
                    </a:lnTo>
                    <a:lnTo>
                      <a:pt x="91446" y="939868"/>
                    </a:lnTo>
                    <a:lnTo>
                      <a:pt x="91446" y="522292"/>
                    </a:lnTo>
                    <a:lnTo>
                      <a:pt x="267785" y="522292"/>
                    </a:lnTo>
                    <a:lnTo>
                      <a:pt x="270135" y="519943"/>
                    </a:lnTo>
                    <a:lnTo>
                      <a:pt x="276485" y="519943"/>
                    </a:lnTo>
                    <a:lnTo>
                      <a:pt x="276485" y="516260"/>
                    </a:lnTo>
                    <a:lnTo>
                      <a:pt x="515689" y="267848"/>
                    </a:lnTo>
                    <a:lnTo>
                      <a:pt x="756989" y="515498"/>
                    </a:lnTo>
                    <a:lnTo>
                      <a:pt x="759783" y="518292"/>
                    </a:lnTo>
                    <a:lnTo>
                      <a:pt x="759783" y="522038"/>
                    </a:lnTo>
                    <a:lnTo>
                      <a:pt x="942219" y="522038"/>
                    </a:lnTo>
                    <a:lnTo>
                      <a:pt x="942219" y="939614"/>
                    </a:lnTo>
                    <a:lnTo>
                      <a:pt x="634307" y="939614"/>
                    </a:lnTo>
                    <a:lnTo>
                      <a:pt x="634307" y="731080"/>
                    </a:lnTo>
                    <a:cubicBezTo>
                      <a:pt x="634530" y="701159"/>
                      <a:pt x="610812" y="676540"/>
                      <a:pt x="580904" y="675645"/>
                    </a:cubicBezTo>
                    <a:close/>
                    <a:moveTo>
                      <a:pt x="971746" y="479176"/>
                    </a:moveTo>
                    <a:lnTo>
                      <a:pt x="780357" y="479176"/>
                    </a:lnTo>
                    <a:lnTo>
                      <a:pt x="647007" y="339857"/>
                    </a:lnTo>
                    <a:lnTo>
                      <a:pt x="888307" y="339857"/>
                    </a:lnTo>
                    <a:close/>
                    <a:moveTo>
                      <a:pt x="442220" y="731080"/>
                    </a:moveTo>
                    <a:cubicBezTo>
                      <a:pt x="442220" y="725238"/>
                      <a:pt x="446538" y="718698"/>
                      <a:pt x="452253" y="718698"/>
                    </a:cubicBezTo>
                    <a:lnTo>
                      <a:pt x="580904" y="718698"/>
                    </a:lnTo>
                    <a:cubicBezTo>
                      <a:pt x="586619" y="718698"/>
                      <a:pt x="590937" y="725048"/>
                      <a:pt x="590937" y="731080"/>
                    </a:cubicBezTo>
                    <a:lnTo>
                      <a:pt x="590937" y="741113"/>
                    </a:lnTo>
                    <a:lnTo>
                      <a:pt x="442220" y="741113"/>
                    </a:lnTo>
                    <a:close/>
                    <a:moveTo>
                      <a:pt x="495052" y="786516"/>
                    </a:moveTo>
                    <a:lnTo>
                      <a:pt x="495052" y="939868"/>
                    </a:lnTo>
                    <a:lnTo>
                      <a:pt x="442220" y="939868"/>
                    </a:lnTo>
                    <a:lnTo>
                      <a:pt x="442220" y="786516"/>
                    </a:ln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64" name="Volný tvar: obrazec 363">
                <a:extLst>
                  <a:ext uri="{FF2B5EF4-FFF2-40B4-BE49-F238E27FC236}">
                    <a16:creationId xmlns:a16="http://schemas.microsoft.com/office/drawing/2014/main" id="{163A7534-E235-BAD6-A944-4D600DB988FA}"/>
                  </a:ext>
                </a:extLst>
              </p:cNvPr>
              <p:cNvSpPr/>
              <p:nvPr/>
            </p:nvSpPr>
            <p:spPr>
              <a:xfrm>
                <a:off x="2461895" y="2783713"/>
                <a:ext cx="225869" cy="237172"/>
              </a:xfrm>
              <a:custGeom>
                <a:avLst/>
                <a:gdLst>
                  <a:gd name="connsiteX0" fmla="*/ 111569 w 225869"/>
                  <a:gd name="connsiteY0" fmla="*/ 0 h 237172"/>
                  <a:gd name="connsiteX1" fmla="*/ 0 w 225869"/>
                  <a:gd name="connsiteY1" fmla="*/ 118554 h 237172"/>
                  <a:gd name="connsiteX2" fmla="*/ 111569 w 225869"/>
                  <a:gd name="connsiteY2" fmla="*/ 237173 h 237172"/>
                  <a:gd name="connsiteX3" fmla="*/ 225869 w 225869"/>
                  <a:gd name="connsiteY3" fmla="*/ 118554 h 237172"/>
                  <a:gd name="connsiteX4" fmla="*/ 111569 w 225869"/>
                  <a:gd name="connsiteY4" fmla="*/ 0 h 237172"/>
                  <a:gd name="connsiteX5" fmla="*/ 184785 w 225869"/>
                  <a:gd name="connsiteY5" fmla="*/ 118554 h 237172"/>
                  <a:gd name="connsiteX6" fmla="*/ 111569 w 225869"/>
                  <a:gd name="connsiteY6" fmla="*/ 194056 h 237172"/>
                  <a:gd name="connsiteX7" fmla="*/ 40767 w 225869"/>
                  <a:gd name="connsiteY7" fmla="*/ 118554 h 237172"/>
                  <a:gd name="connsiteX8" fmla="*/ 111569 w 225869"/>
                  <a:gd name="connsiteY8" fmla="*/ 43117 h 237172"/>
                  <a:gd name="connsiteX9" fmla="*/ 184785 w 225869"/>
                  <a:gd name="connsiteY9" fmla="*/ 118554 h 237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869" h="237172">
                    <a:moveTo>
                      <a:pt x="111569" y="0"/>
                    </a:moveTo>
                    <a:cubicBezTo>
                      <a:pt x="50101" y="0"/>
                      <a:pt x="0" y="53213"/>
                      <a:pt x="0" y="118554"/>
                    </a:cubicBezTo>
                    <a:cubicBezTo>
                      <a:pt x="0" y="183896"/>
                      <a:pt x="50101" y="237173"/>
                      <a:pt x="111569" y="237173"/>
                    </a:cubicBezTo>
                    <a:cubicBezTo>
                      <a:pt x="174435" y="237173"/>
                      <a:pt x="225869" y="183960"/>
                      <a:pt x="225869" y="118554"/>
                    </a:cubicBezTo>
                    <a:cubicBezTo>
                      <a:pt x="225869" y="53149"/>
                      <a:pt x="174435" y="0"/>
                      <a:pt x="111569" y="0"/>
                    </a:cubicBezTo>
                    <a:close/>
                    <a:moveTo>
                      <a:pt x="184785" y="118554"/>
                    </a:moveTo>
                    <a:cubicBezTo>
                      <a:pt x="185388" y="159607"/>
                      <a:pt x="152622" y="193396"/>
                      <a:pt x="111569" y="194056"/>
                    </a:cubicBezTo>
                    <a:cubicBezTo>
                      <a:pt x="73469" y="194056"/>
                      <a:pt x="40767" y="159512"/>
                      <a:pt x="40767" y="118554"/>
                    </a:cubicBezTo>
                    <a:cubicBezTo>
                      <a:pt x="40767" y="77597"/>
                      <a:pt x="73215" y="43117"/>
                      <a:pt x="111569" y="43117"/>
                    </a:cubicBezTo>
                    <a:cubicBezTo>
                      <a:pt x="152597" y="43777"/>
                      <a:pt x="185350" y="77527"/>
                      <a:pt x="184785" y="118554"/>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65" name="Volný tvar: obrazec 364">
                <a:extLst>
                  <a:ext uri="{FF2B5EF4-FFF2-40B4-BE49-F238E27FC236}">
                    <a16:creationId xmlns:a16="http://schemas.microsoft.com/office/drawing/2014/main" id="{301E0739-5152-CB91-7F1F-F9C02B12800C}"/>
                  </a:ext>
                </a:extLst>
              </p:cNvPr>
              <p:cNvSpPr/>
              <p:nvPr/>
            </p:nvSpPr>
            <p:spPr>
              <a:xfrm>
                <a:off x="2520314" y="2844798"/>
                <a:ext cx="75514" cy="75515"/>
              </a:xfrm>
              <a:custGeom>
                <a:avLst/>
                <a:gdLst>
                  <a:gd name="connsiteX0" fmla="*/ 57785 w 75514"/>
                  <a:gd name="connsiteY0" fmla="*/ 2 h 75515"/>
                  <a:gd name="connsiteX1" fmla="*/ 38100 w 75514"/>
                  <a:gd name="connsiteY1" fmla="*/ 19172 h 75515"/>
                  <a:gd name="connsiteX2" fmla="*/ 38100 w 75514"/>
                  <a:gd name="connsiteY2" fmla="*/ 19687 h 75515"/>
                  <a:gd name="connsiteX3" fmla="*/ 38100 w 75514"/>
                  <a:gd name="connsiteY3" fmla="*/ 38102 h 75515"/>
                  <a:gd name="connsiteX4" fmla="*/ 19685 w 75514"/>
                  <a:gd name="connsiteY4" fmla="*/ 38102 h 75515"/>
                  <a:gd name="connsiteX5" fmla="*/ 0 w 75514"/>
                  <a:gd name="connsiteY5" fmla="*/ 57272 h 75515"/>
                  <a:gd name="connsiteX6" fmla="*/ 0 w 75514"/>
                  <a:gd name="connsiteY6" fmla="*/ 57787 h 75515"/>
                  <a:gd name="connsiteX7" fmla="*/ 19685 w 75514"/>
                  <a:gd name="connsiteY7" fmla="*/ 75503 h 75515"/>
                  <a:gd name="connsiteX8" fmla="*/ 57785 w 75514"/>
                  <a:gd name="connsiteY8" fmla="*/ 75503 h 75515"/>
                  <a:gd name="connsiteX9" fmla="*/ 75502 w 75514"/>
                  <a:gd name="connsiteY9" fmla="*/ 57787 h 75515"/>
                  <a:gd name="connsiteX10" fmla="*/ 75502 w 75514"/>
                  <a:gd name="connsiteY10" fmla="*/ 19687 h 75515"/>
                  <a:gd name="connsiteX11" fmla="*/ 57785 w 75514"/>
                  <a:gd name="connsiteY11" fmla="*/ 2 h 75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514" h="75515">
                    <a:moveTo>
                      <a:pt x="57785" y="2"/>
                    </a:moveTo>
                    <a:cubicBezTo>
                      <a:pt x="47054" y="-138"/>
                      <a:pt x="38240" y="8447"/>
                      <a:pt x="38100" y="19172"/>
                    </a:cubicBezTo>
                    <a:cubicBezTo>
                      <a:pt x="38100" y="19344"/>
                      <a:pt x="38100" y="19515"/>
                      <a:pt x="38100" y="19687"/>
                    </a:cubicBezTo>
                    <a:lnTo>
                      <a:pt x="38100" y="38102"/>
                    </a:lnTo>
                    <a:lnTo>
                      <a:pt x="19685" y="38102"/>
                    </a:lnTo>
                    <a:cubicBezTo>
                      <a:pt x="8954" y="37962"/>
                      <a:pt x="140" y="46547"/>
                      <a:pt x="0" y="57272"/>
                    </a:cubicBezTo>
                    <a:cubicBezTo>
                      <a:pt x="0" y="57444"/>
                      <a:pt x="0" y="57615"/>
                      <a:pt x="0" y="57787"/>
                    </a:cubicBezTo>
                    <a:cubicBezTo>
                      <a:pt x="711" y="68036"/>
                      <a:pt x="9417" y="75871"/>
                      <a:pt x="19685" y="75503"/>
                    </a:cubicBezTo>
                    <a:lnTo>
                      <a:pt x="57785" y="75503"/>
                    </a:lnTo>
                    <a:cubicBezTo>
                      <a:pt x="67418" y="75141"/>
                      <a:pt x="75140" y="67420"/>
                      <a:pt x="75502" y="57787"/>
                    </a:cubicBezTo>
                    <a:lnTo>
                      <a:pt x="75502" y="19687"/>
                    </a:lnTo>
                    <a:cubicBezTo>
                      <a:pt x="75870" y="9419"/>
                      <a:pt x="68034" y="713"/>
                      <a:pt x="57785" y="2"/>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66" name="Volný tvar: obrazec 365">
                <a:extLst>
                  <a:ext uri="{FF2B5EF4-FFF2-40B4-BE49-F238E27FC236}">
                    <a16:creationId xmlns:a16="http://schemas.microsoft.com/office/drawing/2014/main" id="{8446FD96-F8E7-E979-55FE-24293C4F5097}"/>
                  </a:ext>
                </a:extLst>
              </p:cNvPr>
              <p:cNvSpPr/>
              <p:nvPr/>
            </p:nvSpPr>
            <p:spPr>
              <a:xfrm>
                <a:off x="2308612" y="3078319"/>
                <a:ext cx="122860" cy="50168"/>
              </a:xfrm>
              <a:custGeom>
                <a:avLst/>
                <a:gdLst>
                  <a:gd name="connsiteX0" fmla="*/ 96514 w 122860"/>
                  <a:gd name="connsiteY0" fmla="*/ 33 h 50168"/>
                  <a:gd name="connsiteX1" fmla="*/ 26346 w 122860"/>
                  <a:gd name="connsiteY1" fmla="*/ 33 h 50168"/>
                  <a:gd name="connsiteX2" fmla="*/ 32 w 122860"/>
                  <a:gd name="connsiteY2" fmla="*/ 23820 h 50168"/>
                  <a:gd name="connsiteX3" fmla="*/ 23825 w 122860"/>
                  <a:gd name="connsiteY3" fmla="*/ 50135 h 50168"/>
                  <a:gd name="connsiteX4" fmla="*/ 26346 w 122860"/>
                  <a:gd name="connsiteY4" fmla="*/ 50135 h 50168"/>
                  <a:gd name="connsiteX5" fmla="*/ 96514 w 122860"/>
                  <a:gd name="connsiteY5" fmla="*/ 50135 h 50168"/>
                  <a:gd name="connsiteX6" fmla="*/ 122828 w 122860"/>
                  <a:gd name="connsiteY6" fmla="*/ 26348 h 50168"/>
                  <a:gd name="connsiteX7" fmla="*/ 99035 w 122860"/>
                  <a:gd name="connsiteY7" fmla="*/ 33 h 50168"/>
                  <a:gd name="connsiteX8" fmla="*/ 96514 w 122860"/>
                  <a:gd name="connsiteY8" fmla="*/ 33 h 5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860" h="50168">
                    <a:moveTo>
                      <a:pt x="96514" y="33"/>
                    </a:moveTo>
                    <a:lnTo>
                      <a:pt x="26346" y="33"/>
                    </a:lnTo>
                    <a:cubicBezTo>
                      <a:pt x="12510" y="-665"/>
                      <a:pt x="730" y="9990"/>
                      <a:pt x="32" y="23820"/>
                    </a:cubicBezTo>
                    <a:cubicBezTo>
                      <a:pt x="-660" y="37657"/>
                      <a:pt x="9989" y="49436"/>
                      <a:pt x="23825" y="50135"/>
                    </a:cubicBezTo>
                    <a:cubicBezTo>
                      <a:pt x="24664" y="50179"/>
                      <a:pt x="25508" y="50179"/>
                      <a:pt x="26346" y="50135"/>
                    </a:cubicBezTo>
                    <a:lnTo>
                      <a:pt x="96514" y="50135"/>
                    </a:lnTo>
                    <a:cubicBezTo>
                      <a:pt x="110350" y="50833"/>
                      <a:pt x="122130" y="40178"/>
                      <a:pt x="122828" y="26348"/>
                    </a:cubicBezTo>
                    <a:cubicBezTo>
                      <a:pt x="123520" y="12511"/>
                      <a:pt x="112871" y="732"/>
                      <a:pt x="99035" y="33"/>
                    </a:cubicBezTo>
                    <a:cubicBezTo>
                      <a:pt x="98196" y="-11"/>
                      <a:pt x="97352" y="-11"/>
                      <a:pt x="96514" y="33"/>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69" name="Volný tvar: obrazec 368">
                <a:extLst>
                  <a:ext uri="{FF2B5EF4-FFF2-40B4-BE49-F238E27FC236}">
                    <a16:creationId xmlns:a16="http://schemas.microsoft.com/office/drawing/2014/main" id="{1F4C7D04-C071-B271-0F70-28A6124B32A5}"/>
                  </a:ext>
                </a:extLst>
              </p:cNvPr>
              <p:cNvSpPr/>
              <p:nvPr/>
            </p:nvSpPr>
            <p:spPr>
              <a:xfrm>
                <a:off x="2309876" y="2982456"/>
                <a:ext cx="120332" cy="45477"/>
              </a:xfrm>
              <a:custGeom>
                <a:avLst/>
                <a:gdLst>
                  <a:gd name="connsiteX0" fmla="*/ 95250 w 120332"/>
                  <a:gd name="connsiteY0" fmla="*/ 12 h 45477"/>
                  <a:gd name="connsiteX1" fmla="*/ 25082 w 120332"/>
                  <a:gd name="connsiteY1" fmla="*/ 12 h 45477"/>
                  <a:gd name="connsiteX2" fmla="*/ 0 w 120332"/>
                  <a:gd name="connsiteY2" fmla="*/ 22745 h 45477"/>
                  <a:gd name="connsiteX3" fmla="*/ 25082 w 120332"/>
                  <a:gd name="connsiteY3" fmla="*/ 45478 h 45477"/>
                  <a:gd name="connsiteX4" fmla="*/ 95250 w 120332"/>
                  <a:gd name="connsiteY4" fmla="*/ 45478 h 45477"/>
                  <a:gd name="connsiteX5" fmla="*/ 120332 w 120332"/>
                  <a:gd name="connsiteY5" fmla="*/ 22745 h 45477"/>
                  <a:gd name="connsiteX6" fmla="*/ 95250 w 120332"/>
                  <a:gd name="connsiteY6" fmla="*/ 12 h 4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332" h="45477">
                    <a:moveTo>
                      <a:pt x="95250" y="12"/>
                    </a:moveTo>
                    <a:lnTo>
                      <a:pt x="25082" y="12"/>
                    </a:lnTo>
                    <a:cubicBezTo>
                      <a:pt x="11970" y="-394"/>
                      <a:pt x="883" y="9651"/>
                      <a:pt x="0" y="22745"/>
                    </a:cubicBezTo>
                    <a:cubicBezTo>
                      <a:pt x="0" y="33794"/>
                      <a:pt x="12700" y="45478"/>
                      <a:pt x="25082" y="45478"/>
                    </a:cubicBezTo>
                    <a:lnTo>
                      <a:pt x="95250" y="45478"/>
                    </a:lnTo>
                    <a:cubicBezTo>
                      <a:pt x="107442" y="45478"/>
                      <a:pt x="120332" y="33794"/>
                      <a:pt x="120332" y="22745"/>
                    </a:cubicBezTo>
                    <a:cubicBezTo>
                      <a:pt x="119418" y="9670"/>
                      <a:pt x="108356" y="-363"/>
                      <a:pt x="95250" y="12"/>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0" name="Volný tvar: obrazec 369">
                <a:extLst>
                  <a:ext uri="{FF2B5EF4-FFF2-40B4-BE49-F238E27FC236}">
                    <a16:creationId xmlns:a16="http://schemas.microsoft.com/office/drawing/2014/main" id="{AB563658-6543-09F2-E6C1-6CB667974FA4}"/>
                  </a:ext>
                </a:extLst>
              </p:cNvPr>
              <p:cNvSpPr/>
              <p:nvPr/>
            </p:nvSpPr>
            <p:spPr>
              <a:xfrm>
                <a:off x="2173280" y="3078319"/>
                <a:ext cx="120015" cy="50167"/>
              </a:xfrm>
              <a:custGeom>
                <a:avLst/>
                <a:gdLst>
                  <a:gd name="connsiteX0" fmla="*/ 93670 w 120015"/>
                  <a:gd name="connsiteY0" fmla="*/ 33 h 50167"/>
                  <a:gd name="connsiteX1" fmla="*/ 23820 w 120015"/>
                  <a:gd name="connsiteY1" fmla="*/ 33 h 50167"/>
                  <a:gd name="connsiteX2" fmla="*/ 32 w 120015"/>
                  <a:gd name="connsiteY2" fmla="*/ 26348 h 50167"/>
                  <a:gd name="connsiteX3" fmla="*/ 23820 w 120015"/>
                  <a:gd name="connsiteY3" fmla="*/ 50135 h 50167"/>
                  <a:gd name="connsiteX4" fmla="*/ 93670 w 120015"/>
                  <a:gd name="connsiteY4" fmla="*/ 50135 h 50167"/>
                  <a:gd name="connsiteX5" fmla="*/ 119984 w 120015"/>
                  <a:gd name="connsiteY5" fmla="*/ 26348 h 50167"/>
                  <a:gd name="connsiteX6" fmla="*/ 96191 w 120015"/>
                  <a:gd name="connsiteY6" fmla="*/ 33 h 50167"/>
                  <a:gd name="connsiteX7" fmla="*/ 93670 w 120015"/>
                  <a:gd name="connsiteY7" fmla="*/ 33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015" h="50167">
                    <a:moveTo>
                      <a:pt x="93670" y="33"/>
                    </a:moveTo>
                    <a:lnTo>
                      <a:pt x="23820" y="33"/>
                    </a:lnTo>
                    <a:cubicBezTo>
                      <a:pt x="9983" y="732"/>
                      <a:pt x="-666" y="12511"/>
                      <a:pt x="32" y="26348"/>
                    </a:cubicBezTo>
                    <a:cubicBezTo>
                      <a:pt x="680" y="39206"/>
                      <a:pt x="10961" y="49487"/>
                      <a:pt x="23820" y="50135"/>
                    </a:cubicBezTo>
                    <a:lnTo>
                      <a:pt x="93670" y="50135"/>
                    </a:lnTo>
                    <a:cubicBezTo>
                      <a:pt x="107506" y="50833"/>
                      <a:pt x="119285" y="40178"/>
                      <a:pt x="119984" y="26348"/>
                    </a:cubicBezTo>
                    <a:cubicBezTo>
                      <a:pt x="120676" y="12511"/>
                      <a:pt x="110027" y="732"/>
                      <a:pt x="96191" y="33"/>
                    </a:cubicBezTo>
                    <a:cubicBezTo>
                      <a:pt x="95352" y="-11"/>
                      <a:pt x="94508" y="-11"/>
                      <a:pt x="93670" y="33"/>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1" name="Volný tvar: obrazec 370">
                <a:extLst>
                  <a:ext uri="{FF2B5EF4-FFF2-40B4-BE49-F238E27FC236}">
                    <a16:creationId xmlns:a16="http://schemas.microsoft.com/office/drawing/2014/main" id="{28EEB4DD-5719-B536-7B3E-C226FAD57F96}"/>
                  </a:ext>
                </a:extLst>
              </p:cNvPr>
              <p:cNvSpPr/>
              <p:nvPr/>
            </p:nvSpPr>
            <p:spPr>
              <a:xfrm>
                <a:off x="2172080" y="2982443"/>
                <a:ext cx="120269" cy="45490"/>
              </a:xfrm>
              <a:custGeom>
                <a:avLst/>
                <a:gdLst>
                  <a:gd name="connsiteX0" fmla="*/ 94869 w 120269"/>
                  <a:gd name="connsiteY0" fmla="*/ 24 h 45490"/>
                  <a:gd name="connsiteX1" fmla="*/ 25019 w 120269"/>
                  <a:gd name="connsiteY1" fmla="*/ 24 h 45490"/>
                  <a:gd name="connsiteX2" fmla="*/ 0 w 120269"/>
                  <a:gd name="connsiteY2" fmla="*/ 22757 h 45490"/>
                  <a:gd name="connsiteX3" fmla="*/ 25019 w 120269"/>
                  <a:gd name="connsiteY3" fmla="*/ 45490 h 45490"/>
                  <a:gd name="connsiteX4" fmla="*/ 94869 w 120269"/>
                  <a:gd name="connsiteY4" fmla="*/ 45490 h 45490"/>
                  <a:gd name="connsiteX5" fmla="*/ 120269 w 120269"/>
                  <a:gd name="connsiteY5" fmla="*/ 22757 h 45490"/>
                  <a:gd name="connsiteX6" fmla="*/ 94869 w 120269"/>
                  <a:gd name="connsiteY6" fmla="*/ 24 h 45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90">
                    <a:moveTo>
                      <a:pt x="94869" y="24"/>
                    </a:moveTo>
                    <a:lnTo>
                      <a:pt x="25019" y="24"/>
                    </a:lnTo>
                    <a:cubicBezTo>
                      <a:pt x="11925" y="-344"/>
                      <a:pt x="883" y="9689"/>
                      <a:pt x="0" y="22757"/>
                    </a:cubicBezTo>
                    <a:cubicBezTo>
                      <a:pt x="0" y="33806"/>
                      <a:pt x="12700" y="45490"/>
                      <a:pt x="25019" y="45490"/>
                    </a:cubicBezTo>
                    <a:lnTo>
                      <a:pt x="94869" y="45490"/>
                    </a:lnTo>
                    <a:cubicBezTo>
                      <a:pt x="107061" y="45490"/>
                      <a:pt x="120269" y="33806"/>
                      <a:pt x="120269" y="22757"/>
                    </a:cubicBezTo>
                    <a:cubicBezTo>
                      <a:pt x="119386" y="9537"/>
                      <a:pt x="108109" y="-560"/>
                      <a:pt x="94869" y="24"/>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4" name="Volný tvar: obrazec 373">
                <a:extLst>
                  <a:ext uri="{FF2B5EF4-FFF2-40B4-BE49-F238E27FC236}">
                    <a16:creationId xmlns:a16="http://schemas.microsoft.com/office/drawing/2014/main" id="{3128B6C8-35CD-A777-A051-78DE81821F97}"/>
                  </a:ext>
                </a:extLst>
              </p:cNvPr>
              <p:cNvSpPr/>
              <p:nvPr/>
            </p:nvSpPr>
            <p:spPr>
              <a:xfrm>
                <a:off x="2855855" y="3078320"/>
                <a:ext cx="120333" cy="50167"/>
              </a:xfrm>
              <a:custGeom>
                <a:avLst/>
                <a:gdLst>
                  <a:gd name="connsiteX0" fmla="*/ 26346 w 120333"/>
                  <a:gd name="connsiteY0" fmla="*/ 50134 h 50167"/>
                  <a:gd name="connsiteX1" fmla="*/ 96514 w 120333"/>
                  <a:gd name="connsiteY1" fmla="*/ 50134 h 50167"/>
                  <a:gd name="connsiteX2" fmla="*/ 120301 w 120333"/>
                  <a:gd name="connsiteY2" fmla="*/ 23820 h 50167"/>
                  <a:gd name="connsiteX3" fmla="*/ 96514 w 120333"/>
                  <a:gd name="connsiteY3" fmla="*/ 32 h 50167"/>
                  <a:gd name="connsiteX4" fmla="*/ 26346 w 120333"/>
                  <a:gd name="connsiteY4" fmla="*/ 32 h 50167"/>
                  <a:gd name="connsiteX5" fmla="*/ 32 w 120333"/>
                  <a:gd name="connsiteY5" fmla="*/ 23820 h 50167"/>
                  <a:gd name="connsiteX6" fmla="*/ 23825 w 120333"/>
                  <a:gd name="connsiteY6" fmla="*/ 50134 h 50167"/>
                  <a:gd name="connsiteX7" fmla="*/ 26346 w 120333"/>
                  <a:gd name="connsiteY7" fmla="*/ 50134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333" h="50167">
                    <a:moveTo>
                      <a:pt x="26346" y="50134"/>
                    </a:moveTo>
                    <a:lnTo>
                      <a:pt x="96514" y="50134"/>
                    </a:lnTo>
                    <a:cubicBezTo>
                      <a:pt x="110350" y="49435"/>
                      <a:pt x="120999" y="37656"/>
                      <a:pt x="120301" y="23820"/>
                    </a:cubicBezTo>
                    <a:cubicBezTo>
                      <a:pt x="119653" y="10961"/>
                      <a:pt x="109373" y="680"/>
                      <a:pt x="96514" y="32"/>
                    </a:cubicBezTo>
                    <a:lnTo>
                      <a:pt x="26346" y="32"/>
                    </a:lnTo>
                    <a:cubicBezTo>
                      <a:pt x="12510" y="-666"/>
                      <a:pt x="730" y="9989"/>
                      <a:pt x="32" y="23820"/>
                    </a:cubicBezTo>
                    <a:cubicBezTo>
                      <a:pt x="-660" y="37656"/>
                      <a:pt x="9989" y="49435"/>
                      <a:pt x="23825" y="50134"/>
                    </a:cubicBezTo>
                    <a:cubicBezTo>
                      <a:pt x="24664" y="50178"/>
                      <a:pt x="25508" y="50178"/>
                      <a:pt x="26346" y="50134"/>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5" name="Volný tvar: obrazec 374">
                <a:extLst>
                  <a:ext uri="{FF2B5EF4-FFF2-40B4-BE49-F238E27FC236}">
                    <a16:creationId xmlns:a16="http://schemas.microsoft.com/office/drawing/2014/main" id="{2740F6E4-4CEE-D275-9DCB-D53B6546BE5C}"/>
                  </a:ext>
                </a:extLst>
              </p:cNvPr>
              <p:cNvSpPr/>
              <p:nvPr/>
            </p:nvSpPr>
            <p:spPr>
              <a:xfrm>
                <a:off x="2857119" y="2982456"/>
                <a:ext cx="120269" cy="45477"/>
              </a:xfrm>
              <a:custGeom>
                <a:avLst/>
                <a:gdLst>
                  <a:gd name="connsiteX0" fmla="*/ 25083 w 120269"/>
                  <a:gd name="connsiteY0" fmla="*/ 45478 h 45477"/>
                  <a:gd name="connsiteX1" fmla="*/ 95250 w 120269"/>
                  <a:gd name="connsiteY1" fmla="*/ 45478 h 45477"/>
                  <a:gd name="connsiteX2" fmla="*/ 120269 w 120269"/>
                  <a:gd name="connsiteY2" fmla="*/ 22745 h 45477"/>
                  <a:gd name="connsiteX3" fmla="*/ 95250 w 120269"/>
                  <a:gd name="connsiteY3" fmla="*/ 12 h 45477"/>
                  <a:gd name="connsiteX4" fmla="*/ 25083 w 120269"/>
                  <a:gd name="connsiteY4" fmla="*/ 12 h 45477"/>
                  <a:gd name="connsiteX5" fmla="*/ 0 w 120269"/>
                  <a:gd name="connsiteY5" fmla="*/ 22745 h 45477"/>
                  <a:gd name="connsiteX6" fmla="*/ 25083 w 120269"/>
                  <a:gd name="connsiteY6" fmla="*/ 45478 h 4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77">
                    <a:moveTo>
                      <a:pt x="25083" y="45478"/>
                    </a:moveTo>
                    <a:lnTo>
                      <a:pt x="95250" y="45478"/>
                    </a:lnTo>
                    <a:cubicBezTo>
                      <a:pt x="107379" y="45478"/>
                      <a:pt x="120269" y="33794"/>
                      <a:pt x="120269" y="22745"/>
                    </a:cubicBezTo>
                    <a:cubicBezTo>
                      <a:pt x="119386" y="9677"/>
                      <a:pt x="108344" y="-356"/>
                      <a:pt x="95250" y="12"/>
                    </a:cubicBezTo>
                    <a:lnTo>
                      <a:pt x="25083" y="12"/>
                    </a:lnTo>
                    <a:cubicBezTo>
                      <a:pt x="11970" y="-394"/>
                      <a:pt x="883" y="9651"/>
                      <a:pt x="0" y="22745"/>
                    </a:cubicBezTo>
                    <a:cubicBezTo>
                      <a:pt x="0" y="33794"/>
                      <a:pt x="13081" y="45478"/>
                      <a:pt x="25083" y="45478"/>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6" name="Volný tvar: obrazec 375">
                <a:extLst>
                  <a:ext uri="{FF2B5EF4-FFF2-40B4-BE49-F238E27FC236}">
                    <a16:creationId xmlns:a16="http://schemas.microsoft.com/office/drawing/2014/main" id="{B0ACD909-CDE3-E935-732E-C0BCEF0896FF}"/>
                  </a:ext>
                </a:extLst>
              </p:cNvPr>
              <p:cNvSpPr/>
              <p:nvPr/>
            </p:nvSpPr>
            <p:spPr>
              <a:xfrm>
                <a:off x="2717869" y="3078320"/>
                <a:ext cx="120015" cy="50167"/>
              </a:xfrm>
              <a:custGeom>
                <a:avLst/>
                <a:gdLst>
                  <a:gd name="connsiteX0" fmla="*/ 26346 w 120015"/>
                  <a:gd name="connsiteY0" fmla="*/ 50134 h 50167"/>
                  <a:gd name="connsiteX1" fmla="*/ 96196 w 120015"/>
                  <a:gd name="connsiteY1" fmla="*/ 50134 h 50167"/>
                  <a:gd name="connsiteX2" fmla="*/ 119984 w 120015"/>
                  <a:gd name="connsiteY2" fmla="*/ 23820 h 50167"/>
                  <a:gd name="connsiteX3" fmla="*/ 96196 w 120015"/>
                  <a:gd name="connsiteY3" fmla="*/ 32 h 50167"/>
                  <a:gd name="connsiteX4" fmla="*/ 26346 w 120015"/>
                  <a:gd name="connsiteY4" fmla="*/ 32 h 50167"/>
                  <a:gd name="connsiteX5" fmla="*/ 32 w 120015"/>
                  <a:gd name="connsiteY5" fmla="*/ 23820 h 50167"/>
                  <a:gd name="connsiteX6" fmla="*/ 23825 w 120015"/>
                  <a:gd name="connsiteY6" fmla="*/ 50134 h 50167"/>
                  <a:gd name="connsiteX7" fmla="*/ 26346 w 120015"/>
                  <a:gd name="connsiteY7" fmla="*/ 50134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015" h="50167">
                    <a:moveTo>
                      <a:pt x="26346" y="50134"/>
                    </a:moveTo>
                    <a:lnTo>
                      <a:pt x="96196" y="50134"/>
                    </a:lnTo>
                    <a:cubicBezTo>
                      <a:pt x="110033" y="49435"/>
                      <a:pt x="120682" y="37656"/>
                      <a:pt x="119984" y="23820"/>
                    </a:cubicBezTo>
                    <a:cubicBezTo>
                      <a:pt x="119336" y="10961"/>
                      <a:pt x="109055" y="680"/>
                      <a:pt x="96196" y="32"/>
                    </a:cubicBezTo>
                    <a:lnTo>
                      <a:pt x="26346" y="32"/>
                    </a:lnTo>
                    <a:cubicBezTo>
                      <a:pt x="12510" y="-666"/>
                      <a:pt x="731" y="9989"/>
                      <a:pt x="32" y="23820"/>
                    </a:cubicBezTo>
                    <a:cubicBezTo>
                      <a:pt x="-660" y="37656"/>
                      <a:pt x="9989" y="49435"/>
                      <a:pt x="23825" y="50134"/>
                    </a:cubicBezTo>
                    <a:cubicBezTo>
                      <a:pt x="24664" y="50178"/>
                      <a:pt x="25508" y="50178"/>
                      <a:pt x="26346" y="50134"/>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377" name="Volný tvar: obrazec 376">
                <a:extLst>
                  <a:ext uri="{FF2B5EF4-FFF2-40B4-BE49-F238E27FC236}">
                    <a16:creationId xmlns:a16="http://schemas.microsoft.com/office/drawing/2014/main" id="{1F42A84A-4094-7F0D-7090-29DA51ACD31B}"/>
                  </a:ext>
                </a:extLst>
              </p:cNvPr>
              <p:cNvSpPr/>
              <p:nvPr/>
            </p:nvSpPr>
            <p:spPr>
              <a:xfrm>
                <a:off x="2718816" y="2982443"/>
                <a:ext cx="120269" cy="45490"/>
              </a:xfrm>
              <a:custGeom>
                <a:avLst/>
                <a:gdLst>
                  <a:gd name="connsiteX0" fmla="*/ 25400 w 120269"/>
                  <a:gd name="connsiteY0" fmla="*/ 45490 h 45490"/>
                  <a:gd name="connsiteX1" fmla="*/ 95250 w 120269"/>
                  <a:gd name="connsiteY1" fmla="*/ 45490 h 45490"/>
                  <a:gd name="connsiteX2" fmla="*/ 120269 w 120269"/>
                  <a:gd name="connsiteY2" fmla="*/ 22757 h 45490"/>
                  <a:gd name="connsiteX3" fmla="*/ 95250 w 120269"/>
                  <a:gd name="connsiteY3" fmla="*/ 24 h 45490"/>
                  <a:gd name="connsiteX4" fmla="*/ 25400 w 120269"/>
                  <a:gd name="connsiteY4" fmla="*/ 24 h 45490"/>
                  <a:gd name="connsiteX5" fmla="*/ 0 w 120269"/>
                  <a:gd name="connsiteY5" fmla="*/ 22757 h 45490"/>
                  <a:gd name="connsiteX6" fmla="*/ 25400 w 120269"/>
                  <a:gd name="connsiteY6" fmla="*/ 45490 h 45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90">
                    <a:moveTo>
                      <a:pt x="25400" y="45490"/>
                    </a:moveTo>
                    <a:lnTo>
                      <a:pt x="95250" y="45490"/>
                    </a:lnTo>
                    <a:cubicBezTo>
                      <a:pt x="107442" y="45490"/>
                      <a:pt x="120269" y="33806"/>
                      <a:pt x="120269" y="22757"/>
                    </a:cubicBezTo>
                    <a:cubicBezTo>
                      <a:pt x="119386" y="9689"/>
                      <a:pt x="108344" y="-344"/>
                      <a:pt x="95250" y="24"/>
                    </a:cubicBezTo>
                    <a:lnTo>
                      <a:pt x="25400" y="24"/>
                    </a:lnTo>
                    <a:cubicBezTo>
                      <a:pt x="12160" y="-560"/>
                      <a:pt x="883" y="9537"/>
                      <a:pt x="0" y="22757"/>
                    </a:cubicBezTo>
                    <a:cubicBezTo>
                      <a:pt x="317" y="33806"/>
                      <a:pt x="13208" y="45490"/>
                      <a:pt x="25400" y="45490"/>
                    </a:cubicBezTo>
                    <a:close/>
                  </a:path>
                </a:pathLst>
              </a:custGeom>
              <a:grpFill/>
              <a:ln w="63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400" name="TextovéPole 399">
              <a:extLst>
                <a:ext uri="{FF2B5EF4-FFF2-40B4-BE49-F238E27FC236}">
                  <a16:creationId xmlns:a16="http://schemas.microsoft.com/office/drawing/2014/main" id="{3C2655DE-93F8-5086-4F31-69DDE7659C81}"/>
                </a:ext>
              </a:extLst>
            </p:cNvPr>
            <p:cNvSpPr txBox="1"/>
            <p:nvPr/>
          </p:nvSpPr>
          <p:spPr>
            <a:xfrm>
              <a:off x="4512766" y="2217679"/>
              <a:ext cx="3595393" cy="53935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2400" b="1" i="0" u="none" strike="noStrike" kern="1200" cap="none" spc="0" normalizeH="0" baseline="0" noProof="0" dirty="0">
                  <a:ln>
                    <a:noFill/>
                  </a:ln>
                  <a:solidFill>
                    <a:prstClr val="black"/>
                  </a:solidFill>
                  <a:effectLst/>
                  <a:uLnTx/>
                  <a:uFillTx/>
                  <a:latin typeface="Nunito Sans"/>
                  <a:ea typeface="+mn-ea"/>
                  <a:cs typeface="+mn-cs"/>
                </a:rPr>
                <a:t>Komplexní inspekční činnost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0" i="0" u="none" strike="noStrike" kern="1200" cap="none" spc="0" normalizeH="0" baseline="0" noProof="0" dirty="0">
                  <a:ln>
                    <a:noFill/>
                  </a:ln>
                  <a:solidFill>
                    <a:srgbClr val="9A9B9C"/>
                  </a:solidFill>
                  <a:effectLst/>
                  <a:uLnTx/>
                  <a:uFillTx/>
                  <a:latin typeface="Nunito Sans"/>
                  <a:ea typeface="+mn-ea"/>
                  <a:cs typeface="+mn-cs"/>
                </a:rPr>
                <a:t>(vzdělávací audit)</a:t>
              </a:r>
            </a:p>
          </p:txBody>
        </p:sp>
      </p:grpSp>
      <p:grpSp>
        <p:nvGrpSpPr>
          <p:cNvPr id="20" name="Skupina 19">
            <a:extLst>
              <a:ext uri="{FF2B5EF4-FFF2-40B4-BE49-F238E27FC236}">
                <a16:creationId xmlns:a16="http://schemas.microsoft.com/office/drawing/2014/main" id="{EBD6B41D-83A4-5BB4-4992-EF0E6F46FEB8}"/>
              </a:ext>
            </a:extLst>
          </p:cNvPr>
          <p:cNvGrpSpPr/>
          <p:nvPr/>
        </p:nvGrpSpPr>
        <p:grpSpPr>
          <a:xfrm>
            <a:off x="866940" y="2210511"/>
            <a:ext cx="2307343" cy="874054"/>
            <a:chOff x="739940" y="2595522"/>
            <a:chExt cx="2307343" cy="874054"/>
          </a:xfrm>
        </p:grpSpPr>
        <p:grpSp>
          <p:nvGrpSpPr>
            <p:cNvPr id="401" name="Skupina 400">
              <a:extLst>
                <a:ext uri="{FF2B5EF4-FFF2-40B4-BE49-F238E27FC236}">
                  <a16:creationId xmlns:a16="http://schemas.microsoft.com/office/drawing/2014/main" id="{A5150604-04E1-3801-248E-CD1B88F8A23D}"/>
                </a:ext>
              </a:extLst>
            </p:cNvPr>
            <p:cNvGrpSpPr/>
            <p:nvPr/>
          </p:nvGrpSpPr>
          <p:grpSpPr>
            <a:xfrm>
              <a:off x="1627858" y="2595522"/>
              <a:ext cx="540000" cy="540000"/>
              <a:chOff x="12920674" y="3025432"/>
              <a:chExt cx="405860" cy="406622"/>
            </a:xfrm>
          </p:grpSpPr>
          <p:sp>
            <p:nvSpPr>
              <p:cNvPr id="402" name="Volný tvar: obrazec 401">
                <a:extLst>
                  <a:ext uri="{FF2B5EF4-FFF2-40B4-BE49-F238E27FC236}">
                    <a16:creationId xmlns:a16="http://schemas.microsoft.com/office/drawing/2014/main" id="{BC5DD79D-9DAA-0890-74FA-CB992684641D}"/>
                  </a:ext>
                </a:extLst>
              </p:cNvPr>
              <p:cNvSpPr/>
              <p:nvPr/>
            </p:nvSpPr>
            <p:spPr>
              <a:xfrm>
                <a:off x="12920674" y="3025432"/>
                <a:ext cx="405860" cy="406622"/>
              </a:xfrm>
              <a:custGeom>
                <a:avLst/>
                <a:gdLst>
                  <a:gd name="connsiteX0" fmla="*/ 404831 w 405860"/>
                  <a:gd name="connsiteY0" fmla="*/ 202910 h 406622"/>
                  <a:gd name="connsiteX1" fmla="*/ 404831 w 405860"/>
                  <a:gd name="connsiteY1" fmla="*/ 202910 h 406622"/>
                  <a:gd name="connsiteX2" fmla="*/ 201854 w 405860"/>
                  <a:gd name="connsiteY2" fmla="*/ 406078 h 406622"/>
                  <a:gd name="connsiteX3" fmla="*/ 201568 w 405860"/>
                  <a:gd name="connsiteY3" fmla="*/ 406078 h 406622"/>
                  <a:gd name="connsiteX4" fmla="*/ 201568 w 405860"/>
                  <a:gd name="connsiteY4" fmla="*/ 406078 h 406622"/>
                  <a:gd name="connsiteX5" fmla="*/ -1029 w 405860"/>
                  <a:gd name="connsiteY5" fmla="*/ 202910 h 406622"/>
                  <a:gd name="connsiteX6" fmla="*/ -1029 w 405860"/>
                  <a:gd name="connsiteY6" fmla="*/ 202910 h 406622"/>
                  <a:gd name="connsiteX7" fmla="*/ 201568 w 405860"/>
                  <a:gd name="connsiteY7" fmla="*/ -544 h 406622"/>
                  <a:gd name="connsiteX8" fmla="*/ 201568 w 405860"/>
                  <a:gd name="connsiteY8" fmla="*/ -544 h 406622"/>
                  <a:gd name="connsiteX9" fmla="*/ 404451 w 405860"/>
                  <a:gd name="connsiteY9" fmla="*/ 202719 h 406622"/>
                  <a:gd name="connsiteX10" fmla="*/ 404451 w 405860"/>
                  <a:gd name="connsiteY10" fmla="*/ 202910 h 40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860" h="406622">
                    <a:moveTo>
                      <a:pt x="404831" y="202910"/>
                    </a:moveTo>
                    <a:lnTo>
                      <a:pt x="404831" y="202910"/>
                    </a:lnTo>
                    <a:cubicBezTo>
                      <a:pt x="404927" y="315067"/>
                      <a:pt x="313963" y="406021"/>
                      <a:pt x="201854" y="406078"/>
                    </a:cubicBezTo>
                    <a:cubicBezTo>
                      <a:pt x="201759" y="406078"/>
                      <a:pt x="201663" y="406078"/>
                      <a:pt x="201568" y="406078"/>
                    </a:cubicBezTo>
                    <a:lnTo>
                      <a:pt x="201568" y="406078"/>
                    </a:lnTo>
                    <a:cubicBezTo>
                      <a:pt x="89554" y="405869"/>
                      <a:pt x="-1124" y="314933"/>
                      <a:pt x="-1029" y="202910"/>
                    </a:cubicBezTo>
                    <a:lnTo>
                      <a:pt x="-1029" y="202910"/>
                    </a:lnTo>
                    <a:cubicBezTo>
                      <a:pt x="-1220" y="90791"/>
                      <a:pt x="89459" y="-278"/>
                      <a:pt x="201568" y="-544"/>
                    </a:cubicBezTo>
                    <a:lnTo>
                      <a:pt x="201568" y="-544"/>
                    </a:lnTo>
                    <a:cubicBezTo>
                      <a:pt x="313677" y="-439"/>
                      <a:pt x="404546" y="90562"/>
                      <a:pt x="404451" y="202719"/>
                    </a:cubicBezTo>
                    <a:cubicBezTo>
                      <a:pt x="404451" y="202786"/>
                      <a:pt x="404451" y="202843"/>
                      <a:pt x="404451" y="202910"/>
                    </a:cubicBezTo>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3" name="Volný tvar: obrazec 402">
                <a:extLst>
                  <a:ext uri="{FF2B5EF4-FFF2-40B4-BE49-F238E27FC236}">
                    <a16:creationId xmlns:a16="http://schemas.microsoft.com/office/drawing/2014/main" id="{D3488D66-39ED-EE02-BB2C-2006F49412F3}"/>
                  </a:ext>
                </a:extLst>
              </p:cNvPr>
              <p:cNvSpPr/>
              <p:nvPr/>
            </p:nvSpPr>
            <p:spPr>
              <a:xfrm>
                <a:off x="13161562" y="3179737"/>
                <a:ext cx="35623" cy="35529"/>
              </a:xfrm>
              <a:custGeom>
                <a:avLst/>
                <a:gdLst>
                  <a:gd name="connsiteX0" fmla="*/ 16782 w 35623"/>
                  <a:gd name="connsiteY0" fmla="*/ -544 h 35529"/>
                  <a:gd name="connsiteX1" fmla="*/ 34594 w 35623"/>
                  <a:gd name="connsiteY1" fmla="*/ 17267 h 35529"/>
                  <a:gd name="connsiteX2" fmla="*/ 16782 w 35623"/>
                  <a:gd name="connsiteY2" fmla="*/ 34984 h 35529"/>
                  <a:gd name="connsiteX3" fmla="*/ -1029 w 35623"/>
                  <a:gd name="connsiteY3" fmla="*/ 17553 h 35529"/>
                  <a:gd name="connsiteX4" fmla="*/ -1029 w 35623"/>
                  <a:gd name="connsiteY4" fmla="*/ 17267 h 35529"/>
                  <a:gd name="connsiteX5" fmla="*/ 16782 w 35623"/>
                  <a:gd name="connsiteY5" fmla="*/ -544 h 3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529">
                    <a:moveTo>
                      <a:pt x="16782" y="-544"/>
                    </a:moveTo>
                    <a:cubicBezTo>
                      <a:pt x="26498" y="-344"/>
                      <a:pt x="34403" y="7514"/>
                      <a:pt x="34594" y="17267"/>
                    </a:cubicBezTo>
                    <a:cubicBezTo>
                      <a:pt x="34499" y="27068"/>
                      <a:pt x="26593" y="34984"/>
                      <a:pt x="16782" y="34984"/>
                    </a:cubicBezTo>
                    <a:cubicBezTo>
                      <a:pt x="7067" y="35089"/>
                      <a:pt x="-934" y="27288"/>
                      <a:pt x="-1029" y="17553"/>
                    </a:cubicBezTo>
                    <a:cubicBezTo>
                      <a:pt x="-1029" y="17458"/>
                      <a:pt x="-1029" y="17363"/>
                      <a:pt x="-1029" y="17267"/>
                    </a:cubicBezTo>
                    <a:cubicBezTo>
                      <a:pt x="-934" y="7476"/>
                      <a:pt x="6971" y="-440"/>
                      <a:pt x="1678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4" name="Volný tvar: obrazec 403">
                <a:extLst>
                  <a:ext uri="{FF2B5EF4-FFF2-40B4-BE49-F238E27FC236}">
                    <a16:creationId xmlns:a16="http://schemas.microsoft.com/office/drawing/2014/main" id="{91664CB9-F29C-A792-A826-DD2A6A5BE109}"/>
                  </a:ext>
                </a:extLst>
              </p:cNvPr>
              <p:cNvSpPr/>
              <p:nvPr/>
            </p:nvSpPr>
            <p:spPr>
              <a:xfrm>
                <a:off x="13052406" y="3179737"/>
                <a:ext cx="35528" cy="34320"/>
              </a:xfrm>
              <a:custGeom>
                <a:avLst/>
                <a:gdLst>
                  <a:gd name="connsiteX0" fmla="*/ 16592 w 35528"/>
                  <a:gd name="connsiteY0" fmla="*/ -544 h 34320"/>
                  <a:gd name="connsiteX1" fmla="*/ 34499 w 35528"/>
                  <a:gd name="connsiteY1" fmla="*/ 17267 h 34320"/>
                  <a:gd name="connsiteX2" fmla="*/ 15449 w 35528"/>
                  <a:gd name="connsiteY2" fmla="*/ 33727 h 34320"/>
                  <a:gd name="connsiteX3" fmla="*/ -1029 w 35528"/>
                  <a:gd name="connsiteY3" fmla="*/ 17267 h 34320"/>
                  <a:gd name="connsiteX4" fmla="*/ 16592 w 35528"/>
                  <a:gd name="connsiteY4" fmla="*/ -544 h 34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320">
                    <a:moveTo>
                      <a:pt x="16592" y="-544"/>
                    </a:moveTo>
                    <a:cubicBezTo>
                      <a:pt x="26402" y="-497"/>
                      <a:pt x="34403" y="7438"/>
                      <a:pt x="34499" y="17267"/>
                    </a:cubicBezTo>
                    <a:cubicBezTo>
                      <a:pt x="33736" y="27078"/>
                      <a:pt x="25259" y="34451"/>
                      <a:pt x="15449" y="33727"/>
                    </a:cubicBezTo>
                    <a:cubicBezTo>
                      <a:pt x="6590" y="33088"/>
                      <a:pt x="-363" y="26078"/>
                      <a:pt x="-1029" y="17267"/>
                    </a:cubicBezTo>
                    <a:cubicBezTo>
                      <a:pt x="-935" y="7523"/>
                      <a:pt x="6876" y="-392"/>
                      <a:pt x="1659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5" name="Volný tvar: obrazec 404">
                <a:extLst>
                  <a:ext uri="{FF2B5EF4-FFF2-40B4-BE49-F238E27FC236}">
                    <a16:creationId xmlns:a16="http://schemas.microsoft.com/office/drawing/2014/main" id="{9AD54F25-A1D2-50FD-49EE-A68C0D9E6317}"/>
                  </a:ext>
                </a:extLst>
              </p:cNvPr>
              <p:cNvSpPr/>
              <p:nvPr/>
            </p:nvSpPr>
            <p:spPr>
              <a:xfrm>
                <a:off x="13000018" y="3245160"/>
                <a:ext cx="248481" cy="74023"/>
              </a:xfrm>
              <a:custGeom>
                <a:avLst/>
                <a:gdLst>
                  <a:gd name="connsiteX0" fmla="*/ 8496 w 248481"/>
                  <a:gd name="connsiteY0" fmla="*/ 63573 h 64607"/>
                  <a:gd name="connsiteX1" fmla="*/ -1029 w 248481"/>
                  <a:gd name="connsiteY1" fmla="*/ 54010 h 64607"/>
                  <a:gd name="connsiteX2" fmla="*/ 1923 w 248481"/>
                  <a:gd name="connsiteY2" fmla="*/ 47190 h 64607"/>
                  <a:gd name="connsiteX3" fmla="*/ 243953 w 248481"/>
                  <a:gd name="connsiteY3" fmla="*/ 47190 h 64607"/>
                  <a:gd name="connsiteX4" fmla="*/ 245287 w 248481"/>
                  <a:gd name="connsiteY4" fmla="*/ 60602 h 64607"/>
                  <a:gd name="connsiteX5" fmla="*/ 231857 w 248481"/>
                  <a:gd name="connsiteY5" fmla="*/ 61888 h 64607"/>
                  <a:gd name="connsiteX6" fmla="*/ 230809 w 248481"/>
                  <a:gd name="connsiteY6" fmla="*/ 60906 h 64607"/>
                  <a:gd name="connsiteX7" fmla="*/ 14972 w 248481"/>
                  <a:gd name="connsiteY7" fmla="*/ 60906 h 64607"/>
                  <a:gd name="connsiteX8" fmla="*/ 8496 w 248481"/>
                  <a:gd name="connsiteY8" fmla="*/ 63573 h 64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481" h="64607">
                    <a:moveTo>
                      <a:pt x="8496" y="63573"/>
                    </a:moveTo>
                    <a:cubicBezTo>
                      <a:pt x="3257" y="63554"/>
                      <a:pt x="-1029" y="59268"/>
                      <a:pt x="-1029" y="54010"/>
                    </a:cubicBezTo>
                    <a:cubicBezTo>
                      <a:pt x="-935" y="51438"/>
                      <a:pt x="114" y="48981"/>
                      <a:pt x="1923" y="47190"/>
                    </a:cubicBezTo>
                    <a:cubicBezTo>
                      <a:pt x="70027" y="-16456"/>
                      <a:pt x="175849" y="-16456"/>
                      <a:pt x="243953" y="47190"/>
                    </a:cubicBezTo>
                    <a:cubicBezTo>
                      <a:pt x="248049" y="50534"/>
                      <a:pt x="248621" y="56544"/>
                      <a:pt x="245287" y="60602"/>
                    </a:cubicBezTo>
                    <a:cubicBezTo>
                      <a:pt x="241858" y="64659"/>
                      <a:pt x="235857" y="65230"/>
                      <a:pt x="231857" y="61888"/>
                    </a:cubicBezTo>
                    <a:cubicBezTo>
                      <a:pt x="231475" y="61582"/>
                      <a:pt x="231095" y="61259"/>
                      <a:pt x="230809" y="60906"/>
                    </a:cubicBezTo>
                    <a:cubicBezTo>
                      <a:pt x="170039" y="4166"/>
                      <a:pt x="75742" y="4166"/>
                      <a:pt x="14972" y="60906"/>
                    </a:cubicBezTo>
                    <a:cubicBezTo>
                      <a:pt x="13258" y="62583"/>
                      <a:pt x="10877" y="63535"/>
                      <a:pt x="8496" y="63573"/>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319" name="TextovéPole 318">
              <a:extLst>
                <a:ext uri="{FF2B5EF4-FFF2-40B4-BE49-F238E27FC236}">
                  <a16:creationId xmlns:a16="http://schemas.microsoft.com/office/drawing/2014/main" id="{F55807C3-1587-C2FC-CE0F-820BE9784A10}"/>
                </a:ext>
              </a:extLst>
            </p:cNvPr>
            <p:cNvSpPr txBox="1"/>
            <p:nvPr/>
          </p:nvSpPr>
          <p:spPr>
            <a:xfrm>
              <a:off x="739940" y="3192577"/>
              <a:ext cx="2307343" cy="276999"/>
            </a:xfrm>
            <a:prstGeom prst="rect">
              <a:avLst/>
            </a:prstGeom>
            <a:noFill/>
          </p:spPr>
          <p:txBody>
            <a:bodyPr wrap="squar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all" spc="0" normalizeH="0" baseline="0" noProof="0">
                  <a:ln>
                    <a:noFill/>
                  </a:ln>
                  <a:solidFill>
                    <a:srgbClr val="F5413A"/>
                  </a:solidFill>
                  <a:effectLst/>
                  <a:uLnTx/>
                  <a:uFillTx/>
                  <a:latin typeface="Nunito Sans"/>
                  <a:ea typeface="+mn-ea"/>
                  <a:cs typeface="+mn-cs"/>
                </a:rPr>
                <a:t>nevyhovující</a:t>
              </a:r>
            </a:p>
          </p:txBody>
        </p:sp>
      </p:grpSp>
      <p:grpSp>
        <p:nvGrpSpPr>
          <p:cNvPr id="18" name="Skupina 17">
            <a:extLst>
              <a:ext uri="{FF2B5EF4-FFF2-40B4-BE49-F238E27FC236}">
                <a16:creationId xmlns:a16="http://schemas.microsoft.com/office/drawing/2014/main" id="{6533D2C5-7043-7642-ABF2-F45CE4BB016C}"/>
              </a:ext>
            </a:extLst>
          </p:cNvPr>
          <p:cNvGrpSpPr/>
          <p:nvPr/>
        </p:nvGrpSpPr>
        <p:grpSpPr>
          <a:xfrm>
            <a:off x="3281054" y="2210511"/>
            <a:ext cx="2619684" cy="1151053"/>
            <a:chOff x="2873968" y="2595522"/>
            <a:chExt cx="2619684" cy="1151053"/>
          </a:xfrm>
        </p:grpSpPr>
        <p:grpSp>
          <p:nvGrpSpPr>
            <p:cNvPr id="406" name="Skupina 405">
              <a:extLst>
                <a:ext uri="{FF2B5EF4-FFF2-40B4-BE49-F238E27FC236}">
                  <a16:creationId xmlns:a16="http://schemas.microsoft.com/office/drawing/2014/main" id="{3DE08073-9AB7-C2C0-6D39-85163900EC5F}"/>
                </a:ext>
              </a:extLst>
            </p:cNvPr>
            <p:cNvGrpSpPr/>
            <p:nvPr/>
          </p:nvGrpSpPr>
          <p:grpSpPr>
            <a:xfrm>
              <a:off x="3913810" y="2595522"/>
              <a:ext cx="540000" cy="538239"/>
              <a:chOff x="12921055" y="3547307"/>
              <a:chExt cx="405479" cy="406526"/>
            </a:xfrm>
          </p:grpSpPr>
          <p:sp>
            <p:nvSpPr>
              <p:cNvPr id="407" name="Volný tvar: obrazec 406">
                <a:extLst>
                  <a:ext uri="{FF2B5EF4-FFF2-40B4-BE49-F238E27FC236}">
                    <a16:creationId xmlns:a16="http://schemas.microsoft.com/office/drawing/2014/main" id="{3308533C-0DEC-AAF1-B0F0-4EA54EA549CC}"/>
                  </a:ext>
                </a:extLst>
              </p:cNvPr>
              <p:cNvSpPr/>
              <p:nvPr/>
            </p:nvSpPr>
            <p:spPr>
              <a:xfrm>
                <a:off x="12921055" y="3547307"/>
                <a:ext cx="405479" cy="406526"/>
              </a:xfrm>
              <a:custGeom>
                <a:avLst/>
                <a:gdLst>
                  <a:gd name="connsiteX0" fmla="*/ 404450 w 405479"/>
                  <a:gd name="connsiteY0" fmla="*/ 202909 h 406526"/>
                  <a:gd name="connsiteX1" fmla="*/ 404450 w 405479"/>
                  <a:gd name="connsiteY1" fmla="*/ 202909 h 406526"/>
                  <a:gd name="connsiteX2" fmla="*/ 201568 w 405479"/>
                  <a:gd name="connsiteY2" fmla="*/ 405983 h 406526"/>
                  <a:gd name="connsiteX3" fmla="*/ 201568 w 405479"/>
                  <a:gd name="connsiteY3" fmla="*/ 405983 h 406526"/>
                  <a:gd name="connsiteX4" fmla="*/ -1029 w 405479"/>
                  <a:gd name="connsiteY4" fmla="*/ 202909 h 406526"/>
                  <a:gd name="connsiteX5" fmla="*/ -1029 w 405479"/>
                  <a:gd name="connsiteY5" fmla="*/ 202909 h 406526"/>
                  <a:gd name="connsiteX6" fmla="*/ 201187 w 405479"/>
                  <a:gd name="connsiteY6" fmla="*/ -544 h 406526"/>
                  <a:gd name="connsiteX7" fmla="*/ 201187 w 405479"/>
                  <a:gd name="connsiteY7" fmla="*/ -544 h 406526"/>
                  <a:gd name="connsiteX8" fmla="*/ 404070 w 405479"/>
                  <a:gd name="connsiteY8" fmla="*/ 202719 h 406526"/>
                  <a:gd name="connsiteX9" fmla="*/ 404070 w 405479"/>
                  <a:gd name="connsiteY9" fmla="*/ 202909 h 406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5479" h="406526">
                    <a:moveTo>
                      <a:pt x="404450" y="202909"/>
                    </a:moveTo>
                    <a:lnTo>
                      <a:pt x="404450" y="202909"/>
                    </a:lnTo>
                    <a:cubicBezTo>
                      <a:pt x="404546" y="315009"/>
                      <a:pt x="313678" y="405926"/>
                      <a:pt x="201568" y="405983"/>
                    </a:cubicBezTo>
                    <a:lnTo>
                      <a:pt x="201568" y="405983"/>
                    </a:lnTo>
                    <a:cubicBezTo>
                      <a:pt x="89554" y="405820"/>
                      <a:pt x="-1124" y="314924"/>
                      <a:pt x="-1029" y="202909"/>
                    </a:cubicBezTo>
                    <a:lnTo>
                      <a:pt x="-1029" y="202909"/>
                    </a:lnTo>
                    <a:cubicBezTo>
                      <a:pt x="-1315" y="90915"/>
                      <a:pt x="89173" y="-125"/>
                      <a:pt x="201187" y="-544"/>
                    </a:cubicBezTo>
                    <a:lnTo>
                      <a:pt x="201187" y="-544"/>
                    </a:lnTo>
                    <a:cubicBezTo>
                      <a:pt x="313296" y="-440"/>
                      <a:pt x="404165" y="90562"/>
                      <a:pt x="404070" y="202719"/>
                    </a:cubicBezTo>
                    <a:cubicBezTo>
                      <a:pt x="404070" y="202786"/>
                      <a:pt x="404070" y="202843"/>
                      <a:pt x="404070" y="202909"/>
                    </a:cubicBezTo>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8" name="Volný tvar: obrazec 407">
                <a:extLst>
                  <a:ext uri="{FF2B5EF4-FFF2-40B4-BE49-F238E27FC236}">
                    <a16:creationId xmlns:a16="http://schemas.microsoft.com/office/drawing/2014/main" id="{BD85EEBC-5BD6-C16B-E821-BC7FE33EFAD4}"/>
                  </a:ext>
                </a:extLst>
              </p:cNvPr>
              <p:cNvSpPr/>
              <p:nvPr/>
            </p:nvSpPr>
            <p:spPr>
              <a:xfrm>
                <a:off x="13161562" y="3701612"/>
                <a:ext cx="35623" cy="35433"/>
              </a:xfrm>
              <a:custGeom>
                <a:avLst/>
                <a:gdLst>
                  <a:gd name="connsiteX0" fmla="*/ 16782 w 35623"/>
                  <a:gd name="connsiteY0" fmla="*/ -544 h 35433"/>
                  <a:gd name="connsiteX1" fmla="*/ 34594 w 35623"/>
                  <a:gd name="connsiteY1" fmla="*/ 17172 h 35433"/>
                  <a:gd name="connsiteX2" fmla="*/ 16782 w 35623"/>
                  <a:gd name="connsiteY2" fmla="*/ 34888 h 35433"/>
                  <a:gd name="connsiteX3" fmla="*/ -1029 w 35623"/>
                  <a:gd name="connsiteY3" fmla="*/ 17457 h 35433"/>
                  <a:gd name="connsiteX4" fmla="*/ -1029 w 35623"/>
                  <a:gd name="connsiteY4" fmla="*/ 17172 h 35433"/>
                  <a:gd name="connsiteX5" fmla="*/ 16782 w 35623"/>
                  <a:gd name="connsiteY5" fmla="*/ -544 h 3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433">
                    <a:moveTo>
                      <a:pt x="16782" y="-544"/>
                    </a:moveTo>
                    <a:cubicBezTo>
                      <a:pt x="26498" y="-392"/>
                      <a:pt x="34403" y="7437"/>
                      <a:pt x="34594" y="17172"/>
                    </a:cubicBezTo>
                    <a:cubicBezTo>
                      <a:pt x="34499" y="26973"/>
                      <a:pt x="26593" y="34888"/>
                      <a:pt x="16782" y="34888"/>
                    </a:cubicBezTo>
                    <a:cubicBezTo>
                      <a:pt x="7067" y="34993"/>
                      <a:pt x="-934" y="27192"/>
                      <a:pt x="-1029" y="17457"/>
                    </a:cubicBezTo>
                    <a:cubicBezTo>
                      <a:pt x="-1029" y="17363"/>
                      <a:pt x="-1029" y="17267"/>
                      <a:pt x="-1029" y="17172"/>
                    </a:cubicBezTo>
                    <a:cubicBezTo>
                      <a:pt x="-934" y="7389"/>
                      <a:pt x="6971" y="-497"/>
                      <a:pt x="1678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09" name="Volný tvar: obrazec 408">
                <a:extLst>
                  <a:ext uri="{FF2B5EF4-FFF2-40B4-BE49-F238E27FC236}">
                    <a16:creationId xmlns:a16="http://schemas.microsoft.com/office/drawing/2014/main" id="{58387652-1792-B9DD-6CB2-0547243AD90F}"/>
                  </a:ext>
                </a:extLst>
              </p:cNvPr>
              <p:cNvSpPr/>
              <p:nvPr/>
            </p:nvSpPr>
            <p:spPr>
              <a:xfrm>
                <a:off x="13052406" y="3701612"/>
                <a:ext cx="35528" cy="34224"/>
              </a:xfrm>
              <a:custGeom>
                <a:avLst/>
                <a:gdLst>
                  <a:gd name="connsiteX0" fmla="*/ 16592 w 35528"/>
                  <a:gd name="connsiteY0" fmla="*/ -544 h 34224"/>
                  <a:gd name="connsiteX1" fmla="*/ 34499 w 35528"/>
                  <a:gd name="connsiteY1" fmla="*/ 17172 h 34224"/>
                  <a:gd name="connsiteX2" fmla="*/ 15449 w 35528"/>
                  <a:gd name="connsiteY2" fmla="*/ 33631 h 34224"/>
                  <a:gd name="connsiteX3" fmla="*/ -1029 w 35528"/>
                  <a:gd name="connsiteY3" fmla="*/ 17172 h 34224"/>
                  <a:gd name="connsiteX4" fmla="*/ 16592 w 35528"/>
                  <a:gd name="connsiteY4" fmla="*/ -544 h 34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224">
                    <a:moveTo>
                      <a:pt x="16592" y="-544"/>
                    </a:moveTo>
                    <a:cubicBezTo>
                      <a:pt x="26402" y="-544"/>
                      <a:pt x="34403" y="7361"/>
                      <a:pt x="34499" y="17172"/>
                    </a:cubicBezTo>
                    <a:cubicBezTo>
                      <a:pt x="33736" y="26982"/>
                      <a:pt x="25259" y="34355"/>
                      <a:pt x="15449" y="33631"/>
                    </a:cubicBezTo>
                    <a:cubicBezTo>
                      <a:pt x="6590" y="32993"/>
                      <a:pt x="-363" y="25982"/>
                      <a:pt x="-1029" y="17172"/>
                    </a:cubicBezTo>
                    <a:cubicBezTo>
                      <a:pt x="-935" y="7447"/>
                      <a:pt x="6876" y="-440"/>
                      <a:pt x="1659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0" name="Volný tvar: obrazec 409">
                <a:extLst>
                  <a:ext uri="{FF2B5EF4-FFF2-40B4-BE49-F238E27FC236}">
                    <a16:creationId xmlns:a16="http://schemas.microsoft.com/office/drawing/2014/main" id="{DCC39152-FEAA-63BF-C300-9979679B34C1}"/>
                  </a:ext>
                </a:extLst>
              </p:cNvPr>
              <p:cNvSpPr/>
              <p:nvPr/>
            </p:nvSpPr>
            <p:spPr>
              <a:xfrm>
                <a:off x="13060785" y="3802868"/>
                <a:ext cx="128146" cy="28285"/>
              </a:xfrm>
              <a:custGeom>
                <a:avLst/>
                <a:gdLst>
                  <a:gd name="connsiteX0" fmla="*/ 8308 w 128146"/>
                  <a:gd name="connsiteY0" fmla="*/ 27740 h 28285"/>
                  <a:gd name="connsiteX1" fmla="*/ -1028 w 128146"/>
                  <a:gd name="connsiteY1" fmla="*/ 18024 h 28285"/>
                  <a:gd name="connsiteX2" fmla="*/ 5259 w 128146"/>
                  <a:gd name="connsiteY2" fmla="*/ 9261 h 28285"/>
                  <a:gd name="connsiteX3" fmla="*/ 120607 w 128146"/>
                  <a:gd name="connsiteY3" fmla="*/ 8594 h 28285"/>
                  <a:gd name="connsiteX4" fmla="*/ 126608 w 128146"/>
                  <a:gd name="connsiteY4" fmla="*/ 20691 h 28285"/>
                  <a:gd name="connsiteX5" fmla="*/ 114511 w 128146"/>
                  <a:gd name="connsiteY5" fmla="*/ 26692 h 28285"/>
                  <a:gd name="connsiteX6" fmla="*/ 11451 w 128146"/>
                  <a:gd name="connsiteY6" fmla="*/ 27263 h 28285"/>
                  <a:gd name="connsiteX7" fmla="*/ 8308 w 128146"/>
                  <a:gd name="connsiteY7" fmla="*/ 27740 h 28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146" h="28285">
                    <a:moveTo>
                      <a:pt x="8308" y="27740"/>
                    </a:moveTo>
                    <a:cubicBezTo>
                      <a:pt x="3069" y="27635"/>
                      <a:pt x="-1122" y="23282"/>
                      <a:pt x="-1028" y="18024"/>
                    </a:cubicBezTo>
                    <a:cubicBezTo>
                      <a:pt x="-932" y="14081"/>
                      <a:pt x="1544" y="10604"/>
                      <a:pt x="5259" y="9261"/>
                    </a:cubicBezTo>
                    <a:cubicBezTo>
                      <a:pt x="42598" y="-3579"/>
                      <a:pt x="83079" y="-3817"/>
                      <a:pt x="120607" y="8594"/>
                    </a:cubicBezTo>
                    <a:cubicBezTo>
                      <a:pt x="125560" y="10280"/>
                      <a:pt x="128323" y="15690"/>
                      <a:pt x="126608" y="20691"/>
                    </a:cubicBezTo>
                    <a:cubicBezTo>
                      <a:pt x="124894" y="25691"/>
                      <a:pt x="119464" y="28378"/>
                      <a:pt x="114511" y="26692"/>
                    </a:cubicBezTo>
                    <a:cubicBezTo>
                      <a:pt x="80984" y="15538"/>
                      <a:pt x="44788" y="15738"/>
                      <a:pt x="11451" y="27263"/>
                    </a:cubicBezTo>
                    <a:cubicBezTo>
                      <a:pt x="10403" y="27597"/>
                      <a:pt x="9355" y="27759"/>
                      <a:pt x="8308" y="27740"/>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321" name="TextovéPole 320">
              <a:extLst>
                <a:ext uri="{FF2B5EF4-FFF2-40B4-BE49-F238E27FC236}">
                  <a16:creationId xmlns:a16="http://schemas.microsoft.com/office/drawing/2014/main" id="{182361B7-670C-E46D-E4BF-987EFF5679BD}"/>
                </a:ext>
              </a:extLst>
            </p:cNvPr>
            <p:cNvSpPr txBox="1"/>
            <p:nvPr/>
          </p:nvSpPr>
          <p:spPr>
            <a:xfrm>
              <a:off x="2873968" y="3192577"/>
              <a:ext cx="2619684" cy="553998"/>
            </a:xfrm>
            <a:prstGeom prst="rect">
              <a:avLst/>
            </a:prstGeom>
            <a:noFill/>
          </p:spPr>
          <p:txBody>
            <a:bodyPr wrap="squar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all" spc="0" normalizeH="0" baseline="0" noProof="0" dirty="0">
                  <a:ln>
                    <a:noFill/>
                  </a:ln>
                  <a:solidFill>
                    <a:srgbClr val="FEB729">
                      <a:lumMod val="75000"/>
                    </a:srgbClr>
                  </a:solidFill>
                  <a:effectLst/>
                  <a:uLnTx/>
                  <a:uFillTx/>
                  <a:latin typeface="Nunito Sans"/>
                  <a:ea typeface="+mn-ea"/>
                  <a:cs typeface="+mn-cs"/>
                </a:rPr>
                <a:t>vyžadující</a:t>
              </a:r>
              <a:br>
                <a:rPr kumimoji="0" lang="cs-CZ" sz="1800" b="1" i="0" u="none" strike="noStrike" kern="1200" cap="all" spc="0" normalizeH="0" baseline="0" noProof="0" dirty="0">
                  <a:ln>
                    <a:noFill/>
                  </a:ln>
                  <a:solidFill>
                    <a:srgbClr val="FEB729">
                      <a:lumMod val="75000"/>
                    </a:srgbClr>
                  </a:solidFill>
                  <a:effectLst/>
                  <a:uLnTx/>
                  <a:uFillTx/>
                  <a:latin typeface="Nunito Sans"/>
                  <a:ea typeface="+mn-ea"/>
                  <a:cs typeface="+mn-cs"/>
                </a:rPr>
              </a:br>
              <a:r>
                <a:rPr kumimoji="0" lang="cs-CZ" sz="1800" b="1" i="0" u="none" strike="noStrike" kern="1200" cap="all" spc="0" normalizeH="0" baseline="0" noProof="0" dirty="0">
                  <a:ln>
                    <a:noFill/>
                  </a:ln>
                  <a:solidFill>
                    <a:srgbClr val="FEB729">
                      <a:lumMod val="75000"/>
                    </a:srgbClr>
                  </a:solidFill>
                  <a:effectLst/>
                  <a:uLnTx/>
                  <a:uFillTx/>
                  <a:latin typeface="Nunito Sans"/>
                  <a:ea typeface="+mn-ea"/>
                  <a:cs typeface="+mn-cs"/>
                </a:rPr>
                <a:t>zlepšení</a:t>
              </a:r>
            </a:p>
          </p:txBody>
        </p:sp>
      </p:grpSp>
      <p:grpSp>
        <p:nvGrpSpPr>
          <p:cNvPr id="17" name="Skupina 16">
            <a:extLst>
              <a:ext uri="{FF2B5EF4-FFF2-40B4-BE49-F238E27FC236}">
                <a16:creationId xmlns:a16="http://schemas.microsoft.com/office/drawing/2014/main" id="{C198954F-999B-658A-E7F6-01EBCF155004}"/>
              </a:ext>
            </a:extLst>
          </p:cNvPr>
          <p:cNvGrpSpPr/>
          <p:nvPr/>
        </p:nvGrpSpPr>
        <p:grpSpPr>
          <a:xfrm>
            <a:off x="7446323" y="2199977"/>
            <a:ext cx="1561682" cy="884588"/>
            <a:chOff x="7791436" y="2584988"/>
            <a:chExt cx="1561682" cy="884588"/>
          </a:xfrm>
        </p:grpSpPr>
        <p:grpSp>
          <p:nvGrpSpPr>
            <p:cNvPr id="411" name="Skupina 410">
              <a:extLst>
                <a:ext uri="{FF2B5EF4-FFF2-40B4-BE49-F238E27FC236}">
                  <a16:creationId xmlns:a16="http://schemas.microsoft.com/office/drawing/2014/main" id="{FB88C895-BD7E-7EBE-D473-C884F1863853}"/>
                </a:ext>
              </a:extLst>
            </p:cNvPr>
            <p:cNvGrpSpPr/>
            <p:nvPr/>
          </p:nvGrpSpPr>
          <p:grpSpPr>
            <a:xfrm>
              <a:off x="8302277" y="2584988"/>
              <a:ext cx="540000" cy="540000"/>
              <a:chOff x="12449472" y="3547307"/>
              <a:chExt cx="405479" cy="406526"/>
            </a:xfrm>
          </p:grpSpPr>
          <p:sp>
            <p:nvSpPr>
              <p:cNvPr id="412" name="Volný tvar: obrazec 411">
                <a:extLst>
                  <a:ext uri="{FF2B5EF4-FFF2-40B4-BE49-F238E27FC236}">
                    <a16:creationId xmlns:a16="http://schemas.microsoft.com/office/drawing/2014/main" id="{705661CD-5454-4E0F-EEDD-A7827C8F7DC8}"/>
                  </a:ext>
                </a:extLst>
              </p:cNvPr>
              <p:cNvSpPr/>
              <p:nvPr/>
            </p:nvSpPr>
            <p:spPr>
              <a:xfrm>
                <a:off x="12449472" y="3547307"/>
                <a:ext cx="405479" cy="406526"/>
              </a:xfrm>
              <a:custGeom>
                <a:avLst/>
                <a:gdLst>
                  <a:gd name="connsiteX0" fmla="*/ 404450 w 405479"/>
                  <a:gd name="connsiteY0" fmla="*/ 202909 h 406526"/>
                  <a:gd name="connsiteX1" fmla="*/ 404450 w 405479"/>
                  <a:gd name="connsiteY1" fmla="*/ 202909 h 406526"/>
                  <a:gd name="connsiteX2" fmla="*/ 201568 w 405479"/>
                  <a:gd name="connsiteY2" fmla="*/ 405983 h 406526"/>
                  <a:gd name="connsiteX3" fmla="*/ 201568 w 405479"/>
                  <a:gd name="connsiteY3" fmla="*/ 405983 h 406526"/>
                  <a:gd name="connsiteX4" fmla="*/ -1029 w 405479"/>
                  <a:gd name="connsiteY4" fmla="*/ 202909 h 406526"/>
                  <a:gd name="connsiteX5" fmla="*/ -1029 w 405479"/>
                  <a:gd name="connsiteY5" fmla="*/ 202909 h 406526"/>
                  <a:gd name="connsiteX6" fmla="*/ 201473 w 405479"/>
                  <a:gd name="connsiteY6" fmla="*/ -544 h 406526"/>
                  <a:gd name="connsiteX7" fmla="*/ 201568 w 405479"/>
                  <a:gd name="connsiteY7" fmla="*/ -544 h 406526"/>
                  <a:gd name="connsiteX8" fmla="*/ 201568 w 405479"/>
                  <a:gd name="connsiteY8" fmla="*/ -544 h 406526"/>
                  <a:gd name="connsiteX9" fmla="*/ 404450 w 405479"/>
                  <a:gd name="connsiteY9" fmla="*/ 202719 h 406526"/>
                  <a:gd name="connsiteX10" fmla="*/ 404450 w 405479"/>
                  <a:gd name="connsiteY10" fmla="*/ 202909 h 406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479" h="406526">
                    <a:moveTo>
                      <a:pt x="404450" y="202909"/>
                    </a:moveTo>
                    <a:lnTo>
                      <a:pt x="404450" y="202909"/>
                    </a:lnTo>
                    <a:cubicBezTo>
                      <a:pt x="404546" y="315009"/>
                      <a:pt x="313678" y="405926"/>
                      <a:pt x="201568" y="405983"/>
                    </a:cubicBezTo>
                    <a:lnTo>
                      <a:pt x="201568" y="405983"/>
                    </a:lnTo>
                    <a:cubicBezTo>
                      <a:pt x="89554" y="405820"/>
                      <a:pt x="-1124" y="314924"/>
                      <a:pt x="-1029" y="202909"/>
                    </a:cubicBezTo>
                    <a:lnTo>
                      <a:pt x="-1029" y="202909"/>
                    </a:lnTo>
                    <a:cubicBezTo>
                      <a:pt x="-1315" y="90810"/>
                      <a:pt x="89364" y="-278"/>
                      <a:pt x="201473" y="-544"/>
                    </a:cubicBezTo>
                    <a:cubicBezTo>
                      <a:pt x="201473" y="-544"/>
                      <a:pt x="201568" y="-544"/>
                      <a:pt x="201568" y="-544"/>
                    </a:cubicBezTo>
                    <a:lnTo>
                      <a:pt x="201568" y="-544"/>
                    </a:lnTo>
                    <a:cubicBezTo>
                      <a:pt x="313678" y="-440"/>
                      <a:pt x="404546" y="90562"/>
                      <a:pt x="404450" y="202719"/>
                    </a:cubicBezTo>
                    <a:cubicBezTo>
                      <a:pt x="404450" y="202786"/>
                      <a:pt x="404450" y="202843"/>
                      <a:pt x="404450" y="202909"/>
                    </a:cubicBezTo>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3" name="Volný tvar: obrazec 412">
                <a:extLst>
                  <a:ext uri="{FF2B5EF4-FFF2-40B4-BE49-F238E27FC236}">
                    <a16:creationId xmlns:a16="http://schemas.microsoft.com/office/drawing/2014/main" id="{10F34541-05C3-BB6F-5F8C-EA6AC9A3EDCC}"/>
                  </a:ext>
                </a:extLst>
              </p:cNvPr>
              <p:cNvSpPr/>
              <p:nvPr/>
            </p:nvSpPr>
            <p:spPr>
              <a:xfrm>
                <a:off x="12689979" y="3701612"/>
                <a:ext cx="35623" cy="35433"/>
              </a:xfrm>
              <a:custGeom>
                <a:avLst/>
                <a:gdLst>
                  <a:gd name="connsiteX0" fmla="*/ 16782 w 35623"/>
                  <a:gd name="connsiteY0" fmla="*/ -544 h 35433"/>
                  <a:gd name="connsiteX1" fmla="*/ 34594 w 35623"/>
                  <a:gd name="connsiteY1" fmla="*/ 17172 h 35433"/>
                  <a:gd name="connsiteX2" fmla="*/ 16782 w 35623"/>
                  <a:gd name="connsiteY2" fmla="*/ 34888 h 35433"/>
                  <a:gd name="connsiteX3" fmla="*/ -1029 w 35623"/>
                  <a:gd name="connsiteY3" fmla="*/ 17457 h 35433"/>
                  <a:gd name="connsiteX4" fmla="*/ -1029 w 35623"/>
                  <a:gd name="connsiteY4" fmla="*/ 17172 h 35433"/>
                  <a:gd name="connsiteX5" fmla="*/ 16782 w 35623"/>
                  <a:gd name="connsiteY5" fmla="*/ -544 h 3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433">
                    <a:moveTo>
                      <a:pt x="16782" y="-544"/>
                    </a:moveTo>
                    <a:cubicBezTo>
                      <a:pt x="26498" y="-392"/>
                      <a:pt x="34403" y="7437"/>
                      <a:pt x="34594" y="17172"/>
                    </a:cubicBezTo>
                    <a:cubicBezTo>
                      <a:pt x="34499" y="26973"/>
                      <a:pt x="26593" y="34888"/>
                      <a:pt x="16782" y="34888"/>
                    </a:cubicBezTo>
                    <a:cubicBezTo>
                      <a:pt x="7067" y="34993"/>
                      <a:pt x="-934" y="27192"/>
                      <a:pt x="-1029" y="17457"/>
                    </a:cubicBezTo>
                    <a:cubicBezTo>
                      <a:pt x="-1029" y="17363"/>
                      <a:pt x="-1029" y="17267"/>
                      <a:pt x="-1029" y="17172"/>
                    </a:cubicBezTo>
                    <a:cubicBezTo>
                      <a:pt x="-934" y="7389"/>
                      <a:pt x="6971" y="-497"/>
                      <a:pt x="1678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4" name="Volný tvar: obrazec 413">
                <a:extLst>
                  <a:ext uri="{FF2B5EF4-FFF2-40B4-BE49-F238E27FC236}">
                    <a16:creationId xmlns:a16="http://schemas.microsoft.com/office/drawing/2014/main" id="{E229155D-B34E-7762-7074-B48762BD0728}"/>
                  </a:ext>
                </a:extLst>
              </p:cNvPr>
              <p:cNvSpPr/>
              <p:nvPr/>
            </p:nvSpPr>
            <p:spPr>
              <a:xfrm>
                <a:off x="12580823" y="3701612"/>
                <a:ext cx="35528" cy="34224"/>
              </a:xfrm>
              <a:custGeom>
                <a:avLst/>
                <a:gdLst>
                  <a:gd name="connsiteX0" fmla="*/ 16592 w 35528"/>
                  <a:gd name="connsiteY0" fmla="*/ -544 h 34224"/>
                  <a:gd name="connsiteX1" fmla="*/ 34499 w 35528"/>
                  <a:gd name="connsiteY1" fmla="*/ 17172 h 34224"/>
                  <a:gd name="connsiteX2" fmla="*/ 15449 w 35528"/>
                  <a:gd name="connsiteY2" fmla="*/ 33631 h 34224"/>
                  <a:gd name="connsiteX3" fmla="*/ -1029 w 35528"/>
                  <a:gd name="connsiteY3" fmla="*/ 17172 h 34224"/>
                  <a:gd name="connsiteX4" fmla="*/ 16592 w 35528"/>
                  <a:gd name="connsiteY4" fmla="*/ -544 h 34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224">
                    <a:moveTo>
                      <a:pt x="16592" y="-544"/>
                    </a:moveTo>
                    <a:cubicBezTo>
                      <a:pt x="26403" y="-544"/>
                      <a:pt x="34403" y="7361"/>
                      <a:pt x="34499" y="17172"/>
                    </a:cubicBezTo>
                    <a:cubicBezTo>
                      <a:pt x="33736" y="26982"/>
                      <a:pt x="25260" y="34355"/>
                      <a:pt x="15449" y="33631"/>
                    </a:cubicBezTo>
                    <a:cubicBezTo>
                      <a:pt x="6590" y="32993"/>
                      <a:pt x="-363" y="25982"/>
                      <a:pt x="-1029" y="17172"/>
                    </a:cubicBezTo>
                    <a:cubicBezTo>
                      <a:pt x="-934" y="7447"/>
                      <a:pt x="6876" y="-440"/>
                      <a:pt x="1659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5" name="Volný tvar: obrazec 414">
                <a:extLst>
                  <a:ext uri="{FF2B5EF4-FFF2-40B4-BE49-F238E27FC236}">
                    <a16:creationId xmlns:a16="http://schemas.microsoft.com/office/drawing/2014/main" id="{EC883779-E1B1-403B-085A-5E0C5F9F6FEB}"/>
                  </a:ext>
                </a:extLst>
              </p:cNvPr>
              <p:cNvSpPr/>
              <p:nvPr/>
            </p:nvSpPr>
            <p:spPr>
              <a:xfrm>
                <a:off x="12588550" y="3802411"/>
                <a:ext cx="128332" cy="28740"/>
              </a:xfrm>
              <a:custGeom>
                <a:avLst/>
                <a:gdLst>
                  <a:gd name="connsiteX0" fmla="*/ 62681 w 128332"/>
                  <a:gd name="connsiteY0" fmla="*/ 28196 h 28740"/>
                  <a:gd name="connsiteX1" fmla="*/ 5531 w 128332"/>
                  <a:gd name="connsiteY1" fmla="*/ 18671 h 28740"/>
                  <a:gd name="connsiteX2" fmla="*/ -565 w 128332"/>
                  <a:gd name="connsiteY2" fmla="*/ 6670 h 28740"/>
                  <a:gd name="connsiteX3" fmla="*/ 11436 w 128332"/>
                  <a:gd name="connsiteY3" fmla="*/ 536 h 28740"/>
                  <a:gd name="connsiteX4" fmla="*/ 11532 w 128332"/>
                  <a:gd name="connsiteY4" fmla="*/ 574 h 28740"/>
                  <a:gd name="connsiteX5" fmla="*/ 114592 w 128332"/>
                  <a:gd name="connsiteY5" fmla="*/ 2 h 28740"/>
                  <a:gd name="connsiteX6" fmla="*/ 126784 w 128332"/>
                  <a:gd name="connsiteY6" fmla="*/ 5803 h 28740"/>
                  <a:gd name="connsiteX7" fmla="*/ 126784 w 128332"/>
                  <a:gd name="connsiteY7" fmla="*/ 5908 h 28740"/>
                  <a:gd name="connsiteX8" fmla="*/ 120878 w 128332"/>
                  <a:gd name="connsiteY8" fmla="*/ 18005 h 28740"/>
                  <a:gd name="connsiteX9" fmla="*/ 62681 w 128332"/>
                  <a:gd name="connsiteY9" fmla="*/ 28196 h 2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8332" h="28740">
                    <a:moveTo>
                      <a:pt x="62681" y="28196"/>
                    </a:moveTo>
                    <a:cubicBezTo>
                      <a:pt x="43249" y="28139"/>
                      <a:pt x="23913" y="24920"/>
                      <a:pt x="5531" y="18671"/>
                    </a:cubicBezTo>
                    <a:cubicBezTo>
                      <a:pt x="578" y="17033"/>
                      <a:pt x="-2185" y="11671"/>
                      <a:pt x="-565" y="6670"/>
                    </a:cubicBezTo>
                    <a:cubicBezTo>
                      <a:pt x="1053" y="1670"/>
                      <a:pt x="6388" y="-1083"/>
                      <a:pt x="11436" y="536"/>
                    </a:cubicBezTo>
                    <a:cubicBezTo>
                      <a:pt x="11436" y="555"/>
                      <a:pt x="11532" y="564"/>
                      <a:pt x="11532" y="574"/>
                    </a:cubicBezTo>
                    <a:cubicBezTo>
                      <a:pt x="45059" y="11728"/>
                      <a:pt x="81254" y="11528"/>
                      <a:pt x="114592" y="2"/>
                    </a:cubicBezTo>
                    <a:cubicBezTo>
                      <a:pt x="119545" y="-1750"/>
                      <a:pt x="124973" y="850"/>
                      <a:pt x="126784" y="5803"/>
                    </a:cubicBezTo>
                    <a:cubicBezTo>
                      <a:pt x="126784" y="5841"/>
                      <a:pt x="126784" y="5870"/>
                      <a:pt x="126784" y="5908"/>
                    </a:cubicBezTo>
                    <a:cubicBezTo>
                      <a:pt x="128498" y="10880"/>
                      <a:pt x="125832" y="16290"/>
                      <a:pt x="120878" y="18005"/>
                    </a:cubicBezTo>
                    <a:cubicBezTo>
                      <a:pt x="102209" y="24605"/>
                      <a:pt x="82492" y="28053"/>
                      <a:pt x="62681" y="28196"/>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323" name="TextovéPole 322">
              <a:extLst>
                <a:ext uri="{FF2B5EF4-FFF2-40B4-BE49-F238E27FC236}">
                  <a16:creationId xmlns:a16="http://schemas.microsoft.com/office/drawing/2014/main" id="{4BAB0CC9-EAD7-841B-DBCA-212BBC4E0737}"/>
                </a:ext>
              </a:extLst>
            </p:cNvPr>
            <p:cNvSpPr txBox="1"/>
            <p:nvPr/>
          </p:nvSpPr>
          <p:spPr>
            <a:xfrm>
              <a:off x="7791436" y="3192577"/>
              <a:ext cx="1561682" cy="276999"/>
            </a:xfrm>
            <a:prstGeom prst="rect">
              <a:avLst/>
            </a:prstGeom>
            <a:solidFill>
              <a:schemeClr val="bg1"/>
            </a:solidFill>
          </p:spPr>
          <p:txBody>
            <a:bodyPr wrap="squar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all" spc="0" normalizeH="0" baseline="0" noProof="0">
                  <a:ln>
                    <a:noFill/>
                  </a:ln>
                  <a:solidFill>
                    <a:srgbClr val="0073CF"/>
                  </a:solidFill>
                  <a:effectLst/>
                  <a:uLnTx/>
                  <a:uFillTx/>
                  <a:latin typeface="Nunito Sans"/>
                  <a:ea typeface="+mn-ea"/>
                  <a:cs typeface="+mn-cs"/>
                </a:rPr>
                <a:t>očekávaná</a:t>
              </a:r>
            </a:p>
          </p:txBody>
        </p:sp>
      </p:grpSp>
      <p:grpSp>
        <p:nvGrpSpPr>
          <p:cNvPr id="19" name="Skupina 18">
            <a:extLst>
              <a:ext uri="{FF2B5EF4-FFF2-40B4-BE49-F238E27FC236}">
                <a16:creationId xmlns:a16="http://schemas.microsoft.com/office/drawing/2014/main" id="{2B1BF20E-AA67-E103-1E8C-9F116C994AF8}"/>
              </a:ext>
            </a:extLst>
          </p:cNvPr>
          <p:cNvGrpSpPr/>
          <p:nvPr/>
        </p:nvGrpSpPr>
        <p:grpSpPr>
          <a:xfrm>
            <a:off x="10220109" y="2199977"/>
            <a:ext cx="1201504" cy="884588"/>
            <a:chOff x="10220109" y="2584988"/>
            <a:chExt cx="1201504" cy="884588"/>
          </a:xfrm>
        </p:grpSpPr>
        <p:grpSp>
          <p:nvGrpSpPr>
            <p:cNvPr id="416" name="Skupina 415">
              <a:extLst>
                <a:ext uri="{FF2B5EF4-FFF2-40B4-BE49-F238E27FC236}">
                  <a16:creationId xmlns:a16="http://schemas.microsoft.com/office/drawing/2014/main" id="{401D1235-3A96-8183-D104-2BA66B13C1A6}"/>
                </a:ext>
              </a:extLst>
            </p:cNvPr>
            <p:cNvGrpSpPr/>
            <p:nvPr/>
          </p:nvGrpSpPr>
          <p:grpSpPr>
            <a:xfrm>
              <a:off x="10550861" y="2584988"/>
              <a:ext cx="540000" cy="540000"/>
              <a:chOff x="12449377" y="3025432"/>
              <a:chExt cx="405384" cy="406622"/>
            </a:xfrm>
          </p:grpSpPr>
          <p:sp>
            <p:nvSpPr>
              <p:cNvPr id="417" name="Volný tvar: obrazec 416">
                <a:extLst>
                  <a:ext uri="{FF2B5EF4-FFF2-40B4-BE49-F238E27FC236}">
                    <a16:creationId xmlns:a16="http://schemas.microsoft.com/office/drawing/2014/main" id="{D03231C3-BA3B-C42F-974F-4C7A85B4BC14}"/>
                  </a:ext>
                </a:extLst>
              </p:cNvPr>
              <p:cNvSpPr/>
              <p:nvPr/>
            </p:nvSpPr>
            <p:spPr>
              <a:xfrm>
                <a:off x="12449377" y="3025432"/>
                <a:ext cx="405384" cy="406622"/>
              </a:xfrm>
              <a:custGeom>
                <a:avLst/>
                <a:gdLst>
                  <a:gd name="connsiteX0" fmla="*/ 404356 w 405384"/>
                  <a:gd name="connsiteY0" fmla="*/ 202910 h 406622"/>
                  <a:gd name="connsiteX1" fmla="*/ 404356 w 405384"/>
                  <a:gd name="connsiteY1" fmla="*/ 202910 h 406622"/>
                  <a:gd name="connsiteX2" fmla="*/ 201473 w 405384"/>
                  <a:gd name="connsiteY2" fmla="*/ 406078 h 406622"/>
                  <a:gd name="connsiteX3" fmla="*/ 201473 w 405384"/>
                  <a:gd name="connsiteY3" fmla="*/ 406078 h 406622"/>
                  <a:gd name="connsiteX4" fmla="*/ -1029 w 405384"/>
                  <a:gd name="connsiteY4" fmla="*/ 202910 h 406622"/>
                  <a:gd name="connsiteX5" fmla="*/ -1029 w 405384"/>
                  <a:gd name="connsiteY5" fmla="*/ 202910 h 406622"/>
                  <a:gd name="connsiteX6" fmla="*/ 201473 w 405384"/>
                  <a:gd name="connsiteY6" fmla="*/ -544 h 406622"/>
                  <a:gd name="connsiteX7" fmla="*/ 201473 w 405384"/>
                  <a:gd name="connsiteY7" fmla="*/ -544 h 406622"/>
                  <a:gd name="connsiteX8" fmla="*/ 404356 w 405384"/>
                  <a:gd name="connsiteY8" fmla="*/ 202719 h 406622"/>
                  <a:gd name="connsiteX9" fmla="*/ 404356 w 405384"/>
                  <a:gd name="connsiteY9" fmla="*/ 202910 h 40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5384" h="406622">
                    <a:moveTo>
                      <a:pt x="404356" y="202910"/>
                    </a:moveTo>
                    <a:lnTo>
                      <a:pt x="404356" y="202910"/>
                    </a:lnTo>
                    <a:cubicBezTo>
                      <a:pt x="404450" y="315029"/>
                      <a:pt x="313582" y="405973"/>
                      <a:pt x="201473" y="406078"/>
                    </a:cubicBezTo>
                    <a:lnTo>
                      <a:pt x="201473" y="406078"/>
                    </a:lnTo>
                    <a:cubicBezTo>
                      <a:pt x="89459" y="405812"/>
                      <a:pt x="-1124" y="314895"/>
                      <a:pt x="-1029" y="202910"/>
                    </a:cubicBezTo>
                    <a:lnTo>
                      <a:pt x="-1029" y="202910"/>
                    </a:lnTo>
                    <a:cubicBezTo>
                      <a:pt x="-1220" y="90829"/>
                      <a:pt x="89363" y="-230"/>
                      <a:pt x="201473" y="-544"/>
                    </a:cubicBezTo>
                    <a:lnTo>
                      <a:pt x="201473" y="-544"/>
                    </a:lnTo>
                    <a:cubicBezTo>
                      <a:pt x="313582" y="-439"/>
                      <a:pt x="404450" y="90562"/>
                      <a:pt x="404356" y="202719"/>
                    </a:cubicBezTo>
                    <a:cubicBezTo>
                      <a:pt x="404356" y="202786"/>
                      <a:pt x="404356" y="202843"/>
                      <a:pt x="404356" y="202910"/>
                    </a:cubicBezTo>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8" name="Volný tvar: obrazec 417">
                <a:extLst>
                  <a:ext uri="{FF2B5EF4-FFF2-40B4-BE49-F238E27FC236}">
                    <a16:creationId xmlns:a16="http://schemas.microsoft.com/office/drawing/2014/main" id="{755B21E2-8502-DBFA-93BF-8F51839B8EE7}"/>
                  </a:ext>
                </a:extLst>
              </p:cNvPr>
              <p:cNvSpPr/>
              <p:nvPr/>
            </p:nvSpPr>
            <p:spPr>
              <a:xfrm>
                <a:off x="12689884" y="3179737"/>
                <a:ext cx="35528" cy="35529"/>
              </a:xfrm>
              <a:custGeom>
                <a:avLst/>
                <a:gdLst>
                  <a:gd name="connsiteX0" fmla="*/ 16687 w 35528"/>
                  <a:gd name="connsiteY0" fmla="*/ -544 h 35529"/>
                  <a:gd name="connsiteX1" fmla="*/ 34499 w 35528"/>
                  <a:gd name="connsiteY1" fmla="*/ 17267 h 35529"/>
                  <a:gd name="connsiteX2" fmla="*/ 16687 w 35528"/>
                  <a:gd name="connsiteY2" fmla="*/ 34984 h 35529"/>
                  <a:gd name="connsiteX3" fmla="*/ -1029 w 35528"/>
                  <a:gd name="connsiteY3" fmla="*/ 17649 h 35529"/>
                  <a:gd name="connsiteX4" fmla="*/ -1029 w 35528"/>
                  <a:gd name="connsiteY4" fmla="*/ 17267 h 35529"/>
                  <a:gd name="connsiteX5" fmla="*/ 16687 w 35528"/>
                  <a:gd name="connsiteY5" fmla="*/ -544 h 3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528" h="35529">
                    <a:moveTo>
                      <a:pt x="16687" y="-544"/>
                    </a:moveTo>
                    <a:cubicBezTo>
                      <a:pt x="26403" y="-344"/>
                      <a:pt x="34308" y="7514"/>
                      <a:pt x="34499" y="17267"/>
                    </a:cubicBezTo>
                    <a:cubicBezTo>
                      <a:pt x="34403" y="27068"/>
                      <a:pt x="26498" y="34984"/>
                      <a:pt x="16687" y="34984"/>
                    </a:cubicBezTo>
                    <a:cubicBezTo>
                      <a:pt x="6971" y="35089"/>
                      <a:pt x="-934" y="27326"/>
                      <a:pt x="-1029" y="17649"/>
                    </a:cubicBezTo>
                    <a:cubicBezTo>
                      <a:pt x="-1029" y="17525"/>
                      <a:pt x="-1029" y="17391"/>
                      <a:pt x="-1029" y="17267"/>
                    </a:cubicBezTo>
                    <a:cubicBezTo>
                      <a:pt x="-934" y="7485"/>
                      <a:pt x="6876" y="-440"/>
                      <a:pt x="16687"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19" name="Volný tvar: obrazec 418">
                <a:extLst>
                  <a:ext uri="{FF2B5EF4-FFF2-40B4-BE49-F238E27FC236}">
                    <a16:creationId xmlns:a16="http://schemas.microsoft.com/office/drawing/2014/main" id="{8DEFA4E9-9352-271E-B768-C68811AB3C7B}"/>
                  </a:ext>
                </a:extLst>
              </p:cNvPr>
              <p:cNvSpPr/>
              <p:nvPr/>
            </p:nvSpPr>
            <p:spPr>
              <a:xfrm>
                <a:off x="12580632" y="3179737"/>
                <a:ext cx="35528" cy="34320"/>
              </a:xfrm>
              <a:custGeom>
                <a:avLst/>
                <a:gdLst>
                  <a:gd name="connsiteX0" fmla="*/ 16592 w 35528"/>
                  <a:gd name="connsiteY0" fmla="*/ -544 h 34320"/>
                  <a:gd name="connsiteX1" fmla="*/ 34499 w 35528"/>
                  <a:gd name="connsiteY1" fmla="*/ 17267 h 34320"/>
                  <a:gd name="connsiteX2" fmla="*/ 15449 w 35528"/>
                  <a:gd name="connsiteY2" fmla="*/ 33727 h 34320"/>
                  <a:gd name="connsiteX3" fmla="*/ -1029 w 35528"/>
                  <a:gd name="connsiteY3" fmla="*/ 17267 h 34320"/>
                  <a:gd name="connsiteX4" fmla="*/ 16592 w 35528"/>
                  <a:gd name="connsiteY4" fmla="*/ -544 h 34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320">
                    <a:moveTo>
                      <a:pt x="16592" y="-544"/>
                    </a:moveTo>
                    <a:cubicBezTo>
                      <a:pt x="26403" y="-497"/>
                      <a:pt x="34403" y="7438"/>
                      <a:pt x="34499" y="17267"/>
                    </a:cubicBezTo>
                    <a:cubicBezTo>
                      <a:pt x="33737" y="27078"/>
                      <a:pt x="25260" y="34451"/>
                      <a:pt x="15449" y="33727"/>
                    </a:cubicBezTo>
                    <a:cubicBezTo>
                      <a:pt x="6590" y="33088"/>
                      <a:pt x="-363" y="26078"/>
                      <a:pt x="-1029" y="17267"/>
                    </a:cubicBezTo>
                    <a:cubicBezTo>
                      <a:pt x="-934" y="7523"/>
                      <a:pt x="6876" y="-392"/>
                      <a:pt x="16592" y="-544"/>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420" name="Volný tvar: obrazec 419">
                <a:extLst>
                  <a:ext uri="{FF2B5EF4-FFF2-40B4-BE49-F238E27FC236}">
                    <a16:creationId xmlns:a16="http://schemas.microsoft.com/office/drawing/2014/main" id="{2A5CD16A-4A83-DEFD-CDAE-E6C46F3DD0B0}"/>
                  </a:ext>
                </a:extLst>
              </p:cNvPr>
              <p:cNvSpPr/>
              <p:nvPr/>
            </p:nvSpPr>
            <p:spPr>
              <a:xfrm>
                <a:off x="12527935" y="3243051"/>
                <a:ext cx="248789" cy="83375"/>
              </a:xfrm>
              <a:custGeom>
                <a:avLst/>
                <a:gdLst>
                  <a:gd name="connsiteX0" fmla="*/ 123105 w 248789"/>
                  <a:gd name="connsiteY0" fmla="*/ 63600 h 64158"/>
                  <a:gd name="connsiteX1" fmla="*/ 65955 w 248789"/>
                  <a:gd name="connsiteY1" fmla="*/ 54075 h 64158"/>
                  <a:gd name="connsiteX2" fmla="*/ 1757 w 248789"/>
                  <a:gd name="connsiteY2" fmla="*/ 15975 h 64158"/>
                  <a:gd name="connsiteX3" fmla="*/ 1757 w 248789"/>
                  <a:gd name="connsiteY3" fmla="*/ 2545 h 64158"/>
                  <a:gd name="connsiteX4" fmla="*/ 15186 w 248789"/>
                  <a:gd name="connsiteY4" fmla="*/ 2488 h 64158"/>
                  <a:gd name="connsiteX5" fmla="*/ 15282 w 248789"/>
                  <a:gd name="connsiteY5" fmla="*/ 2545 h 64158"/>
                  <a:gd name="connsiteX6" fmla="*/ 72432 w 248789"/>
                  <a:gd name="connsiteY6" fmla="*/ 36835 h 64158"/>
                  <a:gd name="connsiteX7" fmla="*/ 175588 w 248789"/>
                  <a:gd name="connsiteY7" fmla="*/ 36264 h 64158"/>
                  <a:gd name="connsiteX8" fmla="*/ 231214 w 248789"/>
                  <a:gd name="connsiteY8" fmla="*/ 2545 h 64158"/>
                  <a:gd name="connsiteX9" fmla="*/ 244644 w 248789"/>
                  <a:gd name="connsiteY9" fmla="*/ 1964 h 64158"/>
                  <a:gd name="connsiteX10" fmla="*/ 245215 w 248789"/>
                  <a:gd name="connsiteY10" fmla="*/ 15413 h 64158"/>
                  <a:gd name="connsiteX11" fmla="*/ 244263 w 248789"/>
                  <a:gd name="connsiteY11" fmla="*/ 16356 h 64158"/>
                  <a:gd name="connsiteX12" fmla="*/ 181778 w 248789"/>
                  <a:gd name="connsiteY12" fmla="*/ 54456 h 64158"/>
                  <a:gd name="connsiteX13" fmla="*/ 123105 w 248789"/>
                  <a:gd name="connsiteY13" fmla="*/ 63600 h 6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8789" h="64158">
                    <a:moveTo>
                      <a:pt x="123105" y="63600"/>
                    </a:moveTo>
                    <a:cubicBezTo>
                      <a:pt x="103674" y="63543"/>
                      <a:pt x="84338" y="60324"/>
                      <a:pt x="65955" y="54075"/>
                    </a:cubicBezTo>
                    <a:cubicBezTo>
                      <a:pt x="42047" y="46265"/>
                      <a:pt x="20044" y="33253"/>
                      <a:pt x="1757" y="15975"/>
                    </a:cubicBezTo>
                    <a:cubicBezTo>
                      <a:pt x="-1958" y="12260"/>
                      <a:pt x="-1958" y="6260"/>
                      <a:pt x="1757" y="2545"/>
                    </a:cubicBezTo>
                    <a:cubicBezTo>
                      <a:pt x="5472" y="-1189"/>
                      <a:pt x="11473" y="-1217"/>
                      <a:pt x="15186" y="2488"/>
                    </a:cubicBezTo>
                    <a:cubicBezTo>
                      <a:pt x="15282" y="2507"/>
                      <a:pt x="15282" y="2525"/>
                      <a:pt x="15282" y="2545"/>
                    </a:cubicBezTo>
                    <a:cubicBezTo>
                      <a:pt x="31570" y="18070"/>
                      <a:pt x="51096" y="29777"/>
                      <a:pt x="72432" y="36835"/>
                    </a:cubicBezTo>
                    <a:cubicBezTo>
                      <a:pt x="105960" y="47988"/>
                      <a:pt x="142155" y="47788"/>
                      <a:pt x="175588" y="36264"/>
                    </a:cubicBezTo>
                    <a:cubicBezTo>
                      <a:pt x="196352" y="29158"/>
                      <a:pt x="215307" y="17661"/>
                      <a:pt x="231214" y="2545"/>
                    </a:cubicBezTo>
                    <a:cubicBezTo>
                      <a:pt x="234738" y="-1332"/>
                      <a:pt x="240834" y="-1599"/>
                      <a:pt x="244644" y="1964"/>
                    </a:cubicBezTo>
                    <a:cubicBezTo>
                      <a:pt x="248549" y="5517"/>
                      <a:pt x="248835" y="11537"/>
                      <a:pt x="245215" y="15413"/>
                    </a:cubicBezTo>
                    <a:cubicBezTo>
                      <a:pt x="244929" y="15756"/>
                      <a:pt x="244644" y="16070"/>
                      <a:pt x="244263" y="16356"/>
                    </a:cubicBezTo>
                    <a:cubicBezTo>
                      <a:pt x="226451" y="33406"/>
                      <a:pt x="205115" y="46398"/>
                      <a:pt x="181778" y="54456"/>
                    </a:cubicBezTo>
                    <a:cubicBezTo>
                      <a:pt x="162824" y="60761"/>
                      <a:pt x="143012" y="63848"/>
                      <a:pt x="123105" y="63600"/>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325" name="TextovéPole 324">
              <a:extLst>
                <a:ext uri="{FF2B5EF4-FFF2-40B4-BE49-F238E27FC236}">
                  <a16:creationId xmlns:a16="http://schemas.microsoft.com/office/drawing/2014/main" id="{6EC1EDAA-42E7-D978-1FD3-55E8DD60BA54}"/>
                </a:ext>
              </a:extLst>
            </p:cNvPr>
            <p:cNvSpPr txBox="1"/>
            <p:nvPr/>
          </p:nvSpPr>
          <p:spPr>
            <a:xfrm>
              <a:off x="10220109" y="3192577"/>
              <a:ext cx="1201504" cy="276999"/>
            </a:xfrm>
            <a:prstGeom prst="rect">
              <a:avLst/>
            </a:prstGeom>
            <a:solidFill>
              <a:schemeClr val="bg1"/>
            </a:solidFill>
          </p:spPr>
          <p:txBody>
            <a:bodyPr wrap="squar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all" spc="0" normalizeH="0" baseline="0" noProof="0">
                  <a:ln>
                    <a:noFill/>
                  </a:ln>
                  <a:solidFill>
                    <a:srgbClr val="13BF13"/>
                  </a:solidFill>
                  <a:effectLst/>
                  <a:uLnTx/>
                  <a:uFillTx/>
                  <a:latin typeface="Nunito Sans"/>
                  <a:ea typeface="+mn-ea"/>
                  <a:cs typeface="+mn-cs"/>
                </a:rPr>
                <a:t>výborná</a:t>
              </a:r>
            </a:p>
          </p:txBody>
        </p:sp>
      </p:grpSp>
      <p:grpSp>
        <p:nvGrpSpPr>
          <p:cNvPr id="26" name="Skupina 25">
            <a:extLst>
              <a:ext uri="{FF2B5EF4-FFF2-40B4-BE49-F238E27FC236}">
                <a16:creationId xmlns:a16="http://schemas.microsoft.com/office/drawing/2014/main" id="{8FE4E8AA-6C88-CC28-960F-78629DAC9378}"/>
              </a:ext>
            </a:extLst>
          </p:cNvPr>
          <p:cNvGrpSpPr/>
          <p:nvPr/>
        </p:nvGrpSpPr>
        <p:grpSpPr>
          <a:xfrm>
            <a:off x="10117350" y="3649129"/>
            <a:ext cx="1504033" cy="559435"/>
            <a:chOff x="10117350" y="4034140"/>
            <a:chExt cx="1504033" cy="559435"/>
          </a:xfrm>
        </p:grpSpPr>
        <p:sp>
          <p:nvSpPr>
            <p:cNvPr id="340" name="TextovéPole 339">
              <a:extLst>
                <a:ext uri="{FF2B5EF4-FFF2-40B4-BE49-F238E27FC236}">
                  <a16:creationId xmlns:a16="http://schemas.microsoft.com/office/drawing/2014/main" id="{941351DE-18C4-A469-6778-65339C41803F}"/>
                </a:ext>
              </a:extLst>
            </p:cNvPr>
            <p:cNvSpPr txBox="1"/>
            <p:nvPr/>
          </p:nvSpPr>
          <p:spPr>
            <a:xfrm>
              <a:off x="10117350" y="4034140"/>
              <a:ext cx="1504033"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1" i="0" u="none" strike="noStrike" kern="1200" cap="none" spc="0" normalizeH="0" baseline="0" noProof="0" dirty="0">
                  <a:ln>
                    <a:noFill/>
                  </a:ln>
                  <a:solidFill>
                    <a:prstClr val="black"/>
                  </a:solidFill>
                  <a:effectLst/>
                  <a:uLnTx/>
                  <a:uFillTx/>
                  <a:latin typeface="Nunito Sans"/>
                  <a:ea typeface="+mn-ea"/>
                  <a:cs typeface="+mn-cs"/>
                </a:rPr>
                <a:t>Příklady inspirativní praxe</a:t>
              </a:r>
            </a:p>
          </p:txBody>
        </p:sp>
        <p:cxnSp>
          <p:nvCxnSpPr>
            <p:cNvPr id="341" name="Přímá spojnice 340">
              <a:extLst>
                <a:ext uri="{FF2B5EF4-FFF2-40B4-BE49-F238E27FC236}">
                  <a16:creationId xmlns:a16="http://schemas.microsoft.com/office/drawing/2014/main" id="{E6319422-2601-9F74-76B4-B83CA4D269D4}"/>
                </a:ext>
              </a:extLst>
            </p:cNvPr>
            <p:cNvCxnSpPr>
              <a:cxnSpLocks/>
            </p:cNvCxnSpPr>
            <p:nvPr/>
          </p:nvCxnSpPr>
          <p:spPr>
            <a:xfrm>
              <a:off x="10707307" y="4593575"/>
              <a:ext cx="245634" cy="0"/>
            </a:xfrm>
            <a:prstGeom prst="line">
              <a:avLst/>
            </a:prstGeom>
            <a:ln w="47625">
              <a:solidFill>
                <a:schemeClr val="accent6"/>
              </a:solidFill>
              <a:prstDash val="sysDot"/>
            </a:ln>
          </p:spPr>
          <p:style>
            <a:lnRef idx="1">
              <a:schemeClr val="accent1"/>
            </a:lnRef>
            <a:fillRef idx="0">
              <a:schemeClr val="accent1"/>
            </a:fillRef>
            <a:effectRef idx="0">
              <a:schemeClr val="accent1"/>
            </a:effectRef>
            <a:fontRef idx="minor">
              <a:schemeClr val="tx1"/>
            </a:fontRef>
          </p:style>
        </p:cxnSp>
      </p:grpSp>
      <p:sp>
        <p:nvSpPr>
          <p:cNvPr id="347" name="TextovéPole 346">
            <a:extLst>
              <a:ext uri="{FF2B5EF4-FFF2-40B4-BE49-F238E27FC236}">
                <a16:creationId xmlns:a16="http://schemas.microsoft.com/office/drawing/2014/main" id="{5CB85AC3-F410-4BF4-6194-2DB187012B14}"/>
              </a:ext>
            </a:extLst>
          </p:cNvPr>
          <p:cNvSpPr txBox="1"/>
          <p:nvPr/>
        </p:nvSpPr>
        <p:spPr>
          <a:xfrm>
            <a:off x="4990981" y="5405517"/>
            <a:ext cx="2601026" cy="553998"/>
          </a:xfrm>
          <a:prstGeom prst="rect">
            <a:avLst/>
          </a:prstGeom>
          <a:noFill/>
        </p:spPr>
        <p:txBody>
          <a:bodyPr wrap="square" lIns="0" tIns="0" rIns="0" bIns="0" rtlCol="0">
            <a:spAutoFit/>
          </a:bodyPr>
          <a:lstStyle/>
          <a:p>
            <a:pPr marL="216000" marR="0" lvl="0" indent="-216000" algn="l" defTabSz="914400" rtl="0" eaLnBrk="1" fontAlgn="auto" latinLnBrk="0" hangingPunct="1">
              <a:lnSpc>
                <a:spcPct val="100000"/>
              </a:lnSpc>
              <a:spcBef>
                <a:spcPts val="0"/>
              </a:spcBef>
              <a:spcAft>
                <a:spcPts val="0"/>
              </a:spcAft>
              <a:buClrTx/>
              <a:buSzTx/>
              <a:buFontTx/>
              <a:buAutoNum type="arabicPeriod"/>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Příprava balíčku podpory</a:t>
            </a:r>
          </a:p>
          <a:p>
            <a:pPr marL="216000" marR="0" lvl="0" indent="-216000" algn="l" defTabSz="914400" rtl="0" eaLnBrk="1" fontAlgn="auto" latinLnBrk="0" hangingPunct="1">
              <a:lnSpc>
                <a:spcPct val="100000"/>
              </a:lnSpc>
              <a:spcBef>
                <a:spcPts val="0"/>
              </a:spcBef>
              <a:spcAft>
                <a:spcPts val="0"/>
              </a:spcAft>
              <a:buClrTx/>
              <a:buSzTx/>
              <a:buFontTx/>
              <a:buAutoNum type="arabicPeriod"/>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Plán realizace</a:t>
            </a:r>
          </a:p>
          <a:p>
            <a:pPr marL="216000" marR="0" lvl="0" indent="-216000" algn="l" defTabSz="914400" rtl="0" eaLnBrk="1" fontAlgn="auto" latinLnBrk="0" hangingPunct="1">
              <a:lnSpc>
                <a:spcPct val="100000"/>
              </a:lnSpc>
              <a:spcBef>
                <a:spcPts val="0"/>
              </a:spcBef>
              <a:spcAft>
                <a:spcPts val="0"/>
              </a:spcAft>
              <a:buClrTx/>
              <a:buSzTx/>
              <a:buFontTx/>
              <a:buAutoNum type="arabicPeriod"/>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Realizace podpory ve škole</a:t>
            </a:r>
          </a:p>
        </p:txBody>
      </p:sp>
      <p:sp>
        <p:nvSpPr>
          <p:cNvPr id="357" name="TextovéPole 356">
            <a:extLst>
              <a:ext uri="{FF2B5EF4-FFF2-40B4-BE49-F238E27FC236}">
                <a16:creationId xmlns:a16="http://schemas.microsoft.com/office/drawing/2014/main" id="{FAB9A3A0-F368-78A0-2EF7-9FB78176C0BC}"/>
              </a:ext>
            </a:extLst>
          </p:cNvPr>
          <p:cNvSpPr txBox="1"/>
          <p:nvPr/>
        </p:nvSpPr>
        <p:spPr>
          <a:xfrm>
            <a:off x="5002052" y="5989844"/>
            <a:ext cx="261452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Vyhodnocení účinnosti podpory</a:t>
            </a:r>
          </a:p>
        </p:txBody>
      </p:sp>
      <p:grpSp>
        <p:nvGrpSpPr>
          <p:cNvPr id="5" name="Skupina 4">
            <a:extLst>
              <a:ext uri="{FF2B5EF4-FFF2-40B4-BE49-F238E27FC236}">
                <a16:creationId xmlns:a16="http://schemas.microsoft.com/office/drawing/2014/main" id="{39316B2A-399D-2202-A231-1BC042FAFAF5}"/>
              </a:ext>
            </a:extLst>
          </p:cNvPr>
          <p:cNvGrpSpPr/>
          <p:nvPr/>
        </p:nvGrpSpPr>
        <p:grpSpPr>
          <a:xfrm>
            <a:off x="3608697" y="3608471"/>
            <a:ext cx="2487303" cy="297995"/>
            <a:chOff x="4532001" y="3608471"/>
            <a:chExt cx="2487303" cy="297995"/>
          </a:xfrm>
        </p:grpSpPr>
        <p:sp>
          <p:nvSpPr>
            <p:cNvPr id="346" name="TextovéPole 345">
              <a:extLst>
                <a:ext uri="{FF2B5EF4-FFF2-40B4-BE49-F238E27FC236}">
                  <a16:creationId xmlns:a16="http://schemas.microsoft.com/office/drawing/2014/main" id="{0E555D2F-84F3-86C4-1528-423CEAC56D6A}"/>
                </a:ext>
              </a:extLst>
            </p:cNvPr>
            <p:cNvSpPr txBox="1"/>
            <p:nvPr/>
          </p:nvSpPr>
          <p:spPr>
            <a:xfrm>
              <a:off x="4532001" y="3608471"/>
              <a:ext cx="2487303"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1" i="0" u="none" strike="noStrike" kern="1200" cap="none" spc="0" normalizeH="0" baseline="0" noProof="0" dirty="0">
                  <a:ln>
                    <a:noFill/>
                  </a:ln>
                  <a:solidFill>
                    <a:prstClr val="black"/>
                  </a:solidFill>
                  <a:effectLst/>
                  <a:uLnTx/>
                  <a:uFillTx/>
                  <a:latin typeface="Nunito Sans"/>
                  <a:ea typeface="+mn-ea"/>
                  <a:cs typeface="+mn-cs"/>
                </a:rPr>
                <a:t>Cílená metodická podpora</a:t>
              </a:r>
            </a:p>
          </p:txBody>
        </p:sp>
        <p:cxnSp>
          <p:nvCxnSpPr>
            <p:cNvPr id="457" name="Přímá spojnice 456">
              <a:extLst>
                <a:ext uri="{FF2B5EF4-FFF2-40B4-BE49-F238E27FC236}">
                  <a16:creationId xmlns:a16="http://schemas.microsoft.com/office/drawing/2014/main" id="{C3FFFD50-B58F-9FE2-293F-922948A4AB60}"/>
                </a:ext>
              </a:extLst>
            </p:cNvPr>
            <p:cNvCxnSpPr>
              <a:cxnSpLocks/>
            </p:cNvCxnSpPr>
            <p:nvPr/>
          </p:nvCxnSpPr>
          <p:spPr>
            <a:xfrm>
              <a:off x="5403447" y="3906466"/>
              <a:ext cx="263885" cy="0"/>
            </a:xfrm>
            <a:prstGeom prst="line">
              <a:avLst/>
            </a:prstGeom>
            <a:ln w="47625">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sp>
        <p:nvSpPr>
          <p:cNvPr id="460" name="Pětiúhelník 371">
            <a:extLst>
              <a:ext uri="{FF2B5EF4-FFF2-40B4-BE49-F238E27FC236}">
                <a16:creationId xmlns:a16="http://schemas.microsoft.com/office/drawing/2014/main" id="{443836FF-22E4-FB56-DFE7-48CA63B788BF}"/>
              </a:ext>
            </a:extLst>
          </p:cNvPr>
          <p:cNvSpPr/>
          <p:nvPr/>
        </p:nvSpPr>
        <p:spPr>
          <a:xfrm flipH="1">
            <a:off x="7298634" y="5542680"/>
            <a:ext cx="1314320" cy="288000"/>
          </a:xfrm>
          <a:prstGeom prst="homePlate">
            <a:avLst>
              <a:gd name="adj" fmla="val 2845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ČŠI + NPI</a:t>
            </a:r>
          </a:p>
        </p:txBody>
      </p:sp>
      <p:sp>
        <p:nvSpPr>
          <p:cNvPr id="462" name="Pětiúhelník 372">
            <a:extLst>
              <a:ext uri="{FF2B5EF4-FFF2-40B4-BE49-F238E27FC236}">
                <a16:creationId xmlns:a16="http://schemas.microsoft.com/office/drawing/2014/main" id="{5C6EA576-4437-5E56-E9F2-CE819345994D}"/>
              </a:ext>
            </a:extLst>
          </p:cNvPr>
          <p:cNvSpPr/>
          <p:nvPr/>
        </p:nvSpPr>
        <p:spPr>
          <a:xfrm flipH="1">
            <a:off x="7288311" y="5928976"/>
            <a:ext cx="1314320" cy="288000"/>
          </a:xfrm>
          <a:prstGeom prst="homePlate">
            <a:avLst>
              <a:gd name="adj" fmla="val 2845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ČŠI</a:t>
            </a:r>
          </a:p>
        </p:txBody>
      </p:sp>
      <p:grpSp>
        <p:nvGrpSpPr>
          <p:cNvPr id="25" name="Skupina 24">
            <a:extLst>
              <a:ext uri="{FF2B5EF4-FFF2-40B4-BE49-F238E27FC236}">
                <a16:creationId xmlns:a16="http://schemas.microsoft.com/office/drawing/2014/main" id="{A3334369-D148-969C-14B5-E6E5796DDE71}"/>
              </a:ext>
            </a:extLst>
          </p:cNvPr>
          <p:cNvGrpSpPr/>
          <p:nvPr/>
        </p:nvGrpSpPr>
        <p:grpSpPr>
          <a:xfrm>
            <a:off x="10768448" y="3057058"/>
            <a:ext cx="142858" cy="527797"/>
            <a:chOff x="10768448" y="3442069"/>
            <a:chExt cx="142858" cy="527797"/>
          </a:xfrm>
        </p:grpSpPr>
        <p:cxnSp>
          <p:nvCxnSpPr>
            <p:cNvPr id="338" name="Přímá spojnice 337">
              <a:extLst>
                <a:ext uri="{FF2B5EF4-FFF2-40B4-BE49-F238E27FC236}">
                  <a16:creationId xmlns:a16="http://schemas.microsoft.com/office/drawing/2014/main" id="{9ADB92E6-F959-5B98-1880-330BD4D08947}"/>
                </a:ext>
              </a:extLst>
            </p:cNvPr>
            <p:cNvCxnSpPr>
              <a:cxnSpLocks/>
            </p:cNvCxnSpPr>
            <p:nvPr/>
          </p:nvCxnSpPr>
          <p:spPr>
            <a:xfrm>
              <a:off x="10837492" y="3442069"/>
              <a:ext cx="0" cy="450629"/>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68" name="Ovál 467">
              <a:extLst>
                <a:ext uri="{FF2B5EF4-FFF2-40B4-BE49-F238E27FC236}">
                  <a16:creationId xmlns:a16="http://schemas.microsoft.com/office/drawing/2014/main" id="{9366A01F-0221-432C-D9A2-2B455C347C33}"/>
                </a:ext>
              </a:extLst>
            </p:cNvPr>
            <p:cNvSpPr/>
            <p:nvPr/>
          </p:nvSpPr>
          <p:spPr>
            <a:xfrm>
              <a:off x="10768448" y="3827008"/>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Nunito Sans"/>
                <a:ea typeface="+mn-ea"/>
                <a:cs typeface="+mn-cs"/>
              </a:endParaRPr>
            </a:p>
          </p:txBody>
        </p:sp>
      </p:grpSp>
      <p:grpSp>
        <p:nvGrpSpPr>
          <p:cNvPr id="31" name="Skupina 30">
            <a:extLst>
              <a:ext uri="{FF2B5EF4-FFF2-40B4-BE49-F238E27FC236}">
                <a16:creationId xmlns:a16="http://schemas.microsoft.com/office/drawing/2014/main" id="{1C647FB0-956F-F7CC-80BF-29ECB7B34EDB}"/>
              </a:ext>
            </a:extLst>
          </p:cNvPr>
          <p:cNvGrpSpPr/>
          <p:nvPr/>
        </p:nvGrpSpPr>
        <p:grpSpPr>
          <a:xfrm>
            <a:off x="4589963" y="5405519"/>
            <a:ext cx="298724" cy="270428"/>
            <a:chOff x="5240950" y="4902903"/>
            <a:chExt cx="298724" cy="147158"/>
          </a:xfrm>
        </p:grpSpPr>
        <p:cxnSp>
          <p:nvCxnSpPr>
            <p:cNvPr id="448" name="Přímá spojnice 447">
              <a:extLst>
                <a:ext uri="{FF2B5EF4-FFF2-40B4-BE49-F238E27FC236}">
                  <a16:creationId xmlns:a16="http://schemas.microsoft.com/office/drawing/2014/main" id="{B13622A6-8D31-A92D-357C-A9AD24055549}"/>
                </a:ext>
              </a:extLst>
            </p:cNvPr>
            <p:cNvCxnSpPr>
              <a:cxnSpLocks/>
            </p:cNvCxnSpPr>
            <p:nvPr/>
          </p:nvCxnSpPr>
          <p:spPr>
            <a:xfrm>
              <a:off x="5244724" y="4902903"/>
              <a:ext cx="0" cy="147158"/>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54" name="Přímá spojnice 453">
              <a:extLst>
                <a:ext uri="{FF2B5EF4-FFF2-40B4-BE49-F238E27FC236}">
                  <a16:creationId xmlns:a16="http://schemas.microsoft.com/office/drawing/2014/main" id="{F6BE3254-99E1-9BB4-45EE-A3E2617D26DE}"/>
                </a:ext>
              </a:extLst>
            </p:cNvPr>
            <p:cNvCxnSpPr>
              <a:cxnSpLocks/>
            </p:cNvCxnSpPr>
            <p:nvPr/>
          </p:nvCxnSpPr>
          <p:spPr>
            <a:xfrm>
              <a:off x="5240950" y="5050061"/>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469" name="Ovál 468">
            <a:extLst>
              <a:ext uri="{FF2B5EF4-FFF2-40B4-BE49-F238E27FC236}">
                <a16:creationId xmlns:a16="http://schemas.microsoft.com/office/drawing/2014/main" id="{0ABBFC4A-C34E-219C-BC8F-AB883F38C019}"/>
              </a:ext>
            </a:extLst>
          </p:cNvPr>
          <p:cNvSpPr/>
          <p:nvPr/>
        </p:nvSpPr>
        <p:spPr>
          <a:xfrm>
            <a:off x="4780191" y="5604515"/>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000" b="0" i="0" u="none" strike="noStrike" kern="1200" cap="none" spc="0" normalizeH="0" baseline="0" noProof="0">
              <a:ln>
                <a:noFill/>
              </a:ln>
              <a:solidFill>
                <a:prstClr val="black"/>
              </a:solidFill>
              <a:effectLst/>
              <a:uLnTx/>
              <a:uFillTx/>
              <a:latin typeface="Nunito Sans"/>
              <a:ea typeface="+mn-ea"/>
              <a:cs typeface="+mn-cs"/>
            </a:endParaRPr>
          </a:p>
        </p:txBody>
      </p:sp>
      <p:cxnSp>
        <p:nvCxnSpPr>
          <p:cNvPr id="73" name="Přímá spojnice 72">
            <a:extLst>
              <a:ext uri="{FF2B5EF4-FFF2-40B4-BE49-F238E27FC236}">
                <a16:creationId xmlns:a16="http://schemas.microsoft.com/office/drawing/2014/main" id="{2D80D9FF-BB4C-DB4A-A0A3-89F819B6C25A}"/>
              </a:ext>
            </a:extLst>
          </p:cNvPr>
          <p:cNvCxnSpPr>
            <a:cxnSpLocks/>
            <a:stCxn id="402" idx="10"/>
            <a:endCxn id="407" idx="4"/>
          </p:cNvCxnSpPr>
          <p:nvPr/>
        </p:nvCxnSpPr>
        <p:spPr>
          <a:xfrm flipV="1">
            <a:off x="2292983" y="2479162"/>
            <a:ext cx="2026543" cy="816"/>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76" name="Přímá spojnice 75">
            <a:extLst>
              <a:ext uri="{FF2B5EF4-FFF2-40B4-BE49-F238E27FC236}">
                <a16:creationId xmlns:a16="http://schemas.microsoft.com/office/drawing/2014/main" id="{6216A57C-1D9B-5491-4198-EE81199BB04A}"/>
              </a:ext>
            </a:extLst>
          </p:cNvPr>
          <p:cNvCxnSpPr>
            <a:cxnSpLocks/>
            <a:stCxn id="412" idx="0"/>
            <a:endCxn id="417" idx="4"/>
          </p:cNvCxnSpPr>
          <p:nvPr/>
        </p:nvCxnSpPr>
        <p:spPr>
          <a:xfrm flipV="1">
            <a:off x="8495794" y="2469444"/>
            <a:ext cx="2053696" cy="63"/>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70" name="Ovál 469">
            <a:extLst>
              <a:ext uri="{FF2B5EF4-FFF2-40B4-BE49-F238E27FC236}">
                <a16:creationId xmlns:a16="http://schemas.microsoft.com/office/drawing/2014/main" id="{E5FF4BFF-8526-DAF5-B19C-A409A0A4EDDD}"/>
              </a:ext>
            </a:extLst>
          </p:cNvPr>
          <p:cNvSpPr/>
          <p:nvPr/>
        </p:nvSpPr>
        <p:spPr>
          <a:xfrm>
            <a:off x="4780191" y="6010748"/>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000" b="0" i="0" u="none" strike="noStrike" kern="1200" cap="none" spc="0" normalizeH="0" baseline="0" noProof="0">
              <a:ln>
                <a:noFill/>
              </a:ln>
              <a:solidFill>
                <a:prstClr val="black"/>
              </a:solidFill>
              <a:effectLst/>
              <a:uLnTx/>
              <a:uFillTx/>
              <a:latin typeface="Nunito Sans"/>
              <a:ea typeface="+mn-ea"/>
              <a:cs typeface="+mn-cs"/>
            </a:endParaRPr>
          </a:p>
        </p:txBody>
      </p:sp>
      <p:grpSp>
        <p:nvGrpSpPr>
          <p:cNvPr id="32" name="Skupina 31">
            <a:extLst>
              <a:ext uri="{FF2B5EF4-FFF2-40B4-BE49-F238E27FC236}">
                <a16:creationId xmlns:a16="http://schemas.microsoft.com/office/drawing/2014/main" id="{1E5B3CFD-5B74-4139-4774-ADF49A991D96}"/>
              </a:ext>
            </a:extLst>
          </p:cNvPr>
          <p:cNvGrpSpPr/>
          <p:nvPr/>
        </p:nvGrpSpPr>
        <p:grpSpPr>
          <a:xfrm>
            <a:off x="4589963" y="5374825"/>
            <a:ext cx="298724" cy="698151"/>
            <a:chOff x="5240950" y="5050061"/>
            <a:chExt cx="298724" cy="698151"/>
          </a:xfrm>
        </p:grpSpPr>
        <p:cxnSp>
          <p:nvCxnSpPr>
            <p:cNvPr id="451" name="Přímá spojnice 450">
              <a:extLst>
                <a:ext uri="{FF2B5EF4-FFF2-40B4-BE49-F238E27FC236}">
                  <a16:creationId xmlns:a16="http://schemas.microsoft.com/office/drawing/2014/main" id="{74DAD067-1989-9187-9A27-5F08E69D5582}"/>
                </a:ext>
              </a:extLst>
            </p:cNvPr>
            <p:cNvCxnSpPr>
              <a:cxnSpLocks/>
            </p:cNvCxnSpPr>
            <p:nvPr/>
          </p:nvCxnSpPr>
          <p:spPr>
            <a:xfrm>
              <a:off x="5240950" y="5748212"/>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6" name="Přímá spojnice 95">
              <a:extLst>
                <a:ext uri="{FF2B5EF4-FFF2-40B4-BE49-F238E27FC236}">
                  <a16:creationId xmlns:a16="http://schemas.microsoft.com/office/drawing/2014/main" id="{F35AE1F5-A714-D170-CC60-4A3409B74A4A}"/>
                </a:ext>
              </a:extLst>
            </p:cNvPr>
            <p:cNvCxnSpPr>
              <a:cxnSpLocks/>
            </p:cNvCxnSpPr>
            <p:nvPr/>
          </p:nvCxnSpPr>
          <p:spPr>
            <a:xfrm>
              <a:off x="5244724" y="5050061"/>
              <a:ext cx="0" cy="698151"/>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9" name="TextovéPole 8">
            <a:extLst>
              <a:ext uri="{FF2B5EF4-FFF2-40B4-BE49-F238E27FC236}">
                <a16:creationId xmlns:a16="http://schemas.microsoft.com/office/drawing/2014/main" id="{5751FD08-BEF0-C5C7-1539-B6377467E1C8}"/>
              </a:ext>
            </a:extLst>
          </p:cNvPr>
          <p:cNvSpPr txBox="1"/>
          <p:nvPr/>
        </p:nvSpPr>
        <p:spPr>
          <a:xfrm>
            <a:off x="4996455" y="4438952"/>
            <a:ext cx="2601026"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Konkrétní opatření ke zlepšení</a:t>
            </a:r>
          </a:p>
        </p:txBody>
      </p:sp>
      <p:sp>
        <p:nvSpPr>
          <p:cNvPr id="10" name="TextovéPole 9">
            <a:extLst>
              <a:ext uri="{FF2B5EF4-FFF2-40B4-BE49-F238E27FC236}">
                <a16:creationId xmlns:a16="http://schemas.microsoft.com/office/drawing/2014/main" id="{F83F55C7-EBAF-B48C-5CCC-044258A30527}"/>
              </a:ext>
            </a:extLst>
          </p:cNvPr>
          <p:cNvSpPr txBox="1"/>
          <p:nvPr/>
        </p:nvSpPr>
        <p:spPr>
          <a:xfrm>
            <a:off x="5009950" y="4716488"/>
            <a:ext cx="2601026"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200" b="1" i="0" u="none" strike="noStrike" kern="1200" cap="none" spc="0" normalizeH="0" baseline="0" noProof="0" dirty="0">
                <a:ln>
                  <a:noFill/>
                </a:ln>
                <a:solidFill>
                  <a:prstClr val="black"/>
                </a:solidFill>
                <a:effectLst/>
                <a:uLnTx/>
                <a:uFillTx/>
                <a:latin typeface="Nunito Sans"/>
                <a:ea typeface="+mn-ea"/>
                <a:cs typeface="+mn-cs"/>
              </a:rPr>
              <a:t>Časový harmonogram realizace</a:t>
            </a:r>
          </a:p>
        </p:txBody>
      </p:sp>
      <p:grpSp>
        <p:nvGrpSpPr>
          <p:cNvPr id="22" name="Skupina 21">
            <a:extLst>
              <a:ext uri="{FF2B5EF4-FFF2-40B4-BE49-F238E27FC236}">
                <a16:creationId xmlns:a16="http://schemas.microsoft.com/office/drawing/2014/main" id="{0B551384-0F7E-A0E6-6A52-89B51C80A175}"/>
              </a:ext>
            </a:extLst>
          </p:cNvPr>
          <p:cNvGrpSpPr/>
          <p:nvPr/>
        </p:nvGrpSpPr>
        <p:grpSpPr>
          <a:xfrm>
            <a:off x="4587416" y="4446990"/>
            <a:ext cx="298724" cy="99684"/>
            <a:chOff x="5244798" y="4543242"/>
            <a:chExt cx="298724" cy="99684"/>
          </a:xfrm>
        </p:grpSpPr>
        <p:cxnSp>
          <p:nvCxnSpPr>
            <p:cNvPr id="13" name="Přímá spojnice 12">
              <a:extLst>
                <a:ext uri="{FF2B5EF4-FFF2-40B4-BE49-F238E27FC236}">
                  <a16:creationId xmlns:a16="http://schemas.microsoft.com/office/drawing/2014/main" id="{50EB6B2C-9F8F-D464-2B85-12C2D8891E39}"/>
                </a:ext>
              </a:extLst>
            </p:cNvPr>
            <p:cNvCxnSpPr>
              <a:cxnSpLocks/>
            </p:cNvCxnSpPr>
            <p:nvPr/>
          </p:nvCxnSpPr>
          <p:spPr>
            <a:xfrm>
              <a:off x="5256593" y="4543242"/>
              <a:ext cx="0" cy="99684"/>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BA9E385C-E981-6D38-E874-549AE25D481C}"/>
                </a:ext>
              </a:extLst>
            </p:cNvPr>
            <p:cNvCxnSpPr>
              <a:cxnSpLocks/>
            </p:cNvCxnSpPr>
            <p:nvPr/>
          </p:nvCxnSpPr>
          <p:spPr>
            <a:xfrm>
              <a:off x="5244798" y="4642926"/>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5" name="Ovál 14">
            <a:extLst>
              <a:ext uri="{FF2B5EF4-FFF2-40B4-BE49-F238E27FC236}">
                <a16:creationId xmlns:a16="http://schemas.microsoft.com/office/drawing/2014/main" id="{E5CD799F-A402-FA5A-F732-1623A84A7FAC}"/>
              </a:ext>
            </a:extLst>
          </p:cNvPr>
          <p:cNvSpPr/>
          <p:nvPr/>
        </p:nvSpPr>
        <p:spPr>
          <a:xfrm>
            <a:off x="4807646" y="4475245"/>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000" b="0" i="0" u="none" strike="noStrike" kern="1200" cap="none" spc="0" normalizeH="0" baseline="0" noProof="0">
              <a:ln>
                <a:noFill/>
              </a:ln>
              <a:solidFill>
                <a:prstClr val="black"/>
              </a:solidFill>
              <a:effectLst/>
              <a:uLnTx/>
              <a:uFillTx/>
              <a:latin typeface="Nunito Sans"/>
              <a:ea typeface="+mn-ea"/>
              <a:cs typeface="+mn-cs"/>
            </a:endParaRPr>
          </a:p>
        </p:txBody>
      </p:sp>
      <p:sp>
        <p:nvSpPr>
          <p:cNvPr id="16" name="Ovál 15">
            <a:extLst>
              <a:ext uri="{FF2B5EF4-FFF2-40B4-BE49-F238E27FC236}">
                <a16:creationId xmlns:a16="http://schemas.microsoft.com/office/drawing/2014/main" id="{E2C6EB79-21E6-FE29-AC2F-57F408D892D3}"/>
              </a:ext>
            </a:extLst>
          </p:cNvPr>
          <p:cNvSpPr/>
          <p:nvPr/>
        </p:nvSpPr>
        <p:spPr>
          <a:xfrm>
            <a:off x="4805352" y="4742565"/>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000" b="0" i="0" u="none" strike="noStrike" kern="1200" cap="none" spc="0" normalizeH="0" baseline="0" noProof="0">
              <a:ln>
                <a:noFill/>
              </a:ln>
              <a:solidFill>
                <a:prstClr val="black"/>
              </a:solidFill>
              <a:effectLst/>
              <a:uLnTx/>
              <a:uFillTx/>
              <a:latin typeface="Nunito Sans"/>
              <a:ea typeface="+mn-ea"/>
              <a:cs typeface="+mn-cs"/>
            </a:endParaRPr>
          </a:p>
        </p:txBody>
      </p:sp>
      <p:grpSp>
        <p:nvGrpSpPr>
          <p:cNvPr id="23" name="Skupina 22">
            <a:extLst>
              <a:ext uri="{FF2B5EF4-FFF2-40B4-BE49-F238E27FC236}">
                <a16:creationId xmlns:a16="http://schemas.microsoft.com/office/drawing/2014/main" id="{E90DCF8C-5047-EAD1-CAB4-D1474C4A0C1B}"/>
              </a:ext>
            </a:extLst>
          </p:cNvPr>
          <p:cNvGrpSpPr/>
          <p:nvPr/>
        </p:nvGrpSpPr>
        <p:grpSpPr>
          <a:xfrm>
            <a:off x="4590198" y="4446990"/>
            <a:ext cx="298724" cy="355582"/>
            <a:chOff x="5252819" y="4642926"/>
            <a:chExt cx="298724" cy="355582"/>
          </a:xfrm>
        </p:grpSpPr>
        <p:cxnSp>
          <p:nvCxnSpPr>
            <p:cNvPr id="28" name="Přímá spojnice 27">
              <a:extLst>
                <a:ext uri="{FF2B5EF4-FFF2-40B4-BE49-F238E27FC236}">
                  <a16:creationId xmlns:a16="http://schemas.microsoft.com/office/drawing/2014/main" id="{4998F503-DE7A-9ACC-F08C-C3FF2DDA1199}"/>
                </a:ext>
              </a:extLst>
            </p:cNvPr>
            <p:cNvCxnSpPr>
              <a:cxnSpLocks/>
            </p:cNvCxnSpPr>
            <p:nvPr/>
          </p:nvCxnSpPr>
          <p:spPr>
            <a:xfrm>
              <a:off x="5252819" y="4998508"/>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Přímá spojnice 28">
              <a:extLst>
                <a:ext uri="{FF2B5EF4-FFF2-40B4-BE49-F238E27FC236}">
                  <a16:creationId xmlns:a16="http://schemas.microsoft.com/office/drawing/2014/main" id="{17DAB613-F6CA-90CF-6AE8-F3476CC2CDD8}"/>
                </a:ext>
              </a:extLst>
            </p:cNvPr>
            <p:cNvCxnSpPr>
              <a:cxnSpLocks/>
            </p:cNvCxnSpPr>
            <p:nvPr/>
          </p:nvCxnSpPr>
          <p:spPr>
            <a:xfrm>
              <a:off x="5256593" y="4642926"/>
              <a:ext cx="0" cy="355582"/>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0" name="Skupina 29">
            <a:extLst>
              <a:ext uri="{FF2B5EF4-FFF2-40B4-BE49-F238E27FC236}">
                <a16:creationId xmlns:a16="http://schemas.microsoft.com/office/drawing/2014/main" id="{875846FA-186C-AFF1-FB4E-9C386A67FD61}"/>
              </a:ext>
            </a:extLst>
          </p:cNvPr>
          <p:cNvGrpSpPr/>
          <p:nvPr/>
        </p:nvGrpSpPr>
        <p:grpSpPr>
          <a:xfrm>
            <a:off x="10117351" y="5038226"/>
            <a:ext cx="1425546" cy="346820"/>
            <a:chOff x="10117351" y="5038226"/>
            <a:chExt cx="1425546" cy="346820"/>
          </a:xfrm>
        </p:grpSpPr>
        <p:sp>
          <p:nvSpPr>
            <p:cNvPr id="42" name="TextovéPole 41">
              <a:extLst>
                <a:ext uri="{FF2B5EF4-FFF2-40B4-BE49-F238E27FC236}">
                  <a16:creationId xmlns:a16="http://schemas.microsoft.com/office/drawing/2014/main" id="{24E274B7-BE7D-2B2D-88AC-086D49C02236}"/>
                </a:ext>
              </a:extLst>
            </p:cNvPr>
            <p:cNvSpPr txBox="1"/>
            <p:nvPr/>
          </p:nvSpPr>
          <p:spPr>
            <a:xfrm>
              <a:off x="10117351" y="5038226"/>
              <a:ext cx="1425546" cy="22202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1" i="0" u="none" strike="noStrike" kern="1200" cap="none" spc="0" normalizeH="0" baseline="0" noProof="0" dirty="0">
                  <a:ln>
                    <a:noFill/>
                  </a:ln>
                  <a:solidFill>
                    <a:prstClr val="black"/>
                  </a:solidFill>
                  <a:effectLst/>
                  <a:uLnTx/>
                  <a:uFillTx/>
                  <a:latin typeface="Nunito Sans"/>
                  <a:ea typeface="+mn-ea"/>
                  <a:cs typeface="+mn-cs"/>
                </a:rPr>
                <a:t>Sdílení a síťování</a:t>
              </a:r>
            </a:p>
          </p:txBody>
        </p:sp>
        <p:cxnSp>
          <p:nvCxnSpPr>
            <p:cNvPr id="43" name="Přímá spojnice 42">
              <a:extLst>
                <a:ext uri="{FF2B5EF4-FFF2-40B4-BE49-F238E27FC236}">
                  <a16:creationId xmlns:a16="http://schemas.microsoft.com/office/drawing/2014/main" id="{4D0AC9F6-68A2-6B3E-E70A-C5DF748527A0}"/>
                </a:ext>
              </a:extLst>
            </p:cNvPr>
            <p:cNvCxnSpPr>
              <a:cxnSpLocks/>
            </p:cNvCxnSpPr>
            <p:nvPr/>
          </p:nvCxnSpPr>
          <p:spPr>
            <a:xfrm>
              <a:off x="10707307" y="5385046"/>
              <a:ext cx="245634" cy="0"/>
            </a:xfrm>
            <a:prstGeom prst="line">
              <a:avLst/>
            </a:prstGeom>
            <a:ln w="47625">
              <a:solidFill>
                <a:schemeClr val="accent6"/>
              </a:solidFill>
              <a:prstDash val="sysDot"/>
            </a:ln>
          </p:spPr>
          <p:style>
            <a:lnRef idx="1">
              <a:schemeClr val="accent1"/>
            </a:lnRef>
            <a:fillRef idx="0">
              <a:schemeClr val="accent1"/>
            </a:fillRef>
            <a:effectRef idx="0">
              <a:schemeClr val="accent1"/>
            </a:effectRef>
            <a:fontRef idx="minor">
              <a:schemeClr val="tx1"/>
            </a:fontRef>
          </p:style>
        </p:cxnSp>
      </p:grpSp>
      <p:grpSp>
        <p:nvGrpSpPr>
          <p:cNvPr id="44" name="Skupina 43">
            <a:extLst>
              <a:ext uri="{FF2B5EF4-FFF2-40B4-BE49-F238E27FC236}">
                <a16:creationId xmlns:a16="http://schemas.microsoft.com/office/drawing/2014/main" id="{6AEF620D-A9CB-5B78-A6CE-4913B8517214}"/>
              </a:ext>
            </a:extLst>
          </p:cNvPr>
          <p:cNvGrpSpPr/>
          <p:nvPr/>
        </p:nvGrpSpPr>
        <p:grpSpPr>
          <a:xfrm>
            <a:off x="10768448" y="4446155"/>
            <a:ext cx="142858" cy="527797"/>
            <a:chOff x="10768448" y="3442069"/>
            <a:chExt cx="142858" cy="527797"/>
          </a:xfrm>
        </p:grpSpPr>
        <p:cxnSp>
          <p:nvCxnSpPr>
            <p:cNvPr id="45" name="Přímá spojnice 44">
              <a:extLst>
                <a:ext uri="{FF2B5EF4-FFF2-40B4-BE49-F238E27FC236}">
                  <a16:creationId xmlns:a16="http://schemas.microsoft.com/office/drawing/2014/main" id="{658DE688-1FE6-4C7A-271C-0FC4B6CC9B3E}"/>
                </a:ext>
              </a:extLst>
            </p:cNvPr>
            <p:cNvCxnSpPr>
              <a:cxnSpLocks/>
            </p:cNvCxnSpPr>
            <p:nvPr/>
          </p:nvCxnSpPr>
          <p:spPr>
            <a:xfrm>
              <a:off x="10837492" y="3442069"/>
              <a:ext cx="0" cy="450629"/>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6" name="Ovál 45">
              <a:extLst>
                <a:ext uri="{FF2B5EF4-FFF2-40B4-BE49-F238E27FC236}">
                  <a16:creationId xmlns:a16="http://schemas.microsoft.com/office/drawing/2014/main" id="{5680F571-DF97-3A47-2533-A41FCD6AE308}"/>
                </a:ext>
              </a:extLst>
            </p:cNvPr>
            <p:cNvSpPr/>
            <p:nvPr/>
          </p:nvSpPr>
          <p:spPr>
            <a:xfrm>
              <a:off x="10768448" y="3827008"/>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25200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Nunito Sans"/>
                <a:ea typeface="+mn-ea"/>
                <a:cs typeface="+mn-cs"/>
              </a:endParaRPr>
            </a:p>
          </p:txBody>
        </p:sp>
      </p:grpSp>
      <p:grpSp>
        <p:nvGrpSpPr>
          <p:cNvPr id="27" name="Skupina 26">
            <a:extLst>
              <a:ext uri="{FF2B5EF4-FFF2-40B4-BE49-F238E27FC236}">
                <a16:creationId xmlns:a16="http://schemas.microsoft.com/office/drawing/2014/main" id="{D001F8BF-A549-B87A-8401-A23C448BDC90}"/>
              </a:ext>
            </a:extLst>
          </p:cNvPr>
          <p:cNvGrpSpPr/>
          <p:nvPr/>
        </p:nvGrpSpPr>
        <p:grpSpPr>
          <a:xfrm>
            <a:off x="3608698" y="4051156"/>
            <a:ext cx="2128276" cy="280425"/>
            <a:chOff x="4532002" y="4051156"/>
            <a:chExt cx="2128276" cy="280425"/>
          </a:xfrm>
        </p:grpSpPr>
        <p:sp>
          <p:nvSpPr>
            <p:cNvPr id="7" name="TextovéPole 6">
              <a:extLst>
                <a:ext uri="{FF2B5EF4-FFF2-40B4-BE49-F238E27FC236}">
                  <a16:creationId xmlns:a16="http://schemas.microsoft.com/office/drawing/2014/main" id="{2B787F64-475E-B26A-12CC-1213B6897C1F}"/>
                </a:ext>
              </a:extLst>
            </p:cNvPr>
            <p:cNvSpPr txBox="1"/>
            <p:nvPr/>
          </p:nvSpPr>
          <p:spPr>
            <a:xfrm>
              <a:off x="4532002" y="4051156"/>
              <a:ext cx="2128276"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1" i="0" u="none" strike="noStrike" kern="1200" cap="none" spc="0" normalizeH="0" baseline="0" noProof="0" dirty="0">
                  <a:ln>
                    <a:noFill/>
                  </a:ln>
                  <a:solidFill>
                    <a:prstClr val="black"/>
                  </a:solidFill>
                  <a:effectLst/>
                  <a:uLnTx/>
                  <a:uFillTx/>
                  <a:latin typeface="Nunito Sans"/>
                  <a:ea typeface="+mn-ea"/>
                  <a:cs typeface="+mn-cs"/>
                </a:rPr>
                <a:t>Školní akční plán</a:t>
              </a:r>
            </a:p>
          </p:txBody>
        </p:sp>
        <p:cxnSp>
          <p:nvCxnSpPr>
            <p:cNvPr id="21" name="Přímá spojnice 20">
              <a:extLst>
                <a:ext uri="{FF2B5EF4-FFF2-40B4-BE49-F238E27FC236}">
                  <a16:creationId xmlns:a16="http://schemas.microsoft.com/office/drawing/2014/main" id="{91E98602-0160-50CD-0E36-B221B6898EFB}"/>
                </a:ext>
              </a:extLst>
            </p:cNvPr>
            <p:cNvCxnSpPr>
              <a:cxnSpLocks/>
            </p:cNvCxnSpPr>
            <p:nvPr/>
          </p:nvCxnSpPr>
          <p:spPr>
            <a:xfrm>
              <a:off x="5403447" y="4331581"/>
              <a:ext cx="263885" cy="0"/>
            </a:xfrm>
            <a:prstGeom prst="line">
              <a:avLst/>
            </a:prstGeom>
            <a:ln w="47625">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grpSp>
        <p:nvGrpSpPr>
          <p:cNvPr id="33" name="Skupina 32">
            <a:extLst>
              <a:ext uri="{FF2B5EF4-FFF2-40B4-BE49-F238E27FC236}">
                <a16:creationId xmlns:a16="http://schemas.microsoft.com/office/drawing/2014/main" id="{6F9DED9E-77A4-BD62-51C1-918D916A0EAE}"/>
              </a:ext>
            </a:extLst>
          </p:cNvPr>
          <p:cNvGrpSpPr/>
          <p:nvPr/>
        </p:nvGrpSpPr>
        <p:grpSpPr>
          <a:xfrm>
            <a:off x="3608698" y="4990497"/>
            <a:ext cx="2128276" cy="280425"/>
            <a:chOff x="4532002" y="4051156"/>
            <a:chExt cx="2128276" cy="280425"/>
          </a:xfrm>
        </p:grpSpPr>
        <p:sp>
          <p:nvSpPr>
            <p:cNvPr id="39" name="TextovéPole 38">
              <a:extLst>
                <a:ext uri="{FF2B5EF4-FFF2-40B4-BE49-F238E27FC236}">
                  <a16:creationId xmlns:a16="http://schemas.microsoft.com/office/drawing/2014/main" id="{13B1B017-9942-00A0-2203-02979C1726EC}"/>
                </a:ext>
              </a:extLst>
            </p:cNvPr>
            <p:cNvSpPr txBox="1"/>
            <p:nvPr/>
          </p:nvSpPr>
          <p:spPr>
            <a:xfrm>
              <a:off x="4532002" y="4051156"/>
              <a:ext cx="2128276"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s-CZ" sz="1400" b="0" i="0" u="none" strike="noStrike" kern="1200" cap="none" spc="0" normalizeH="0" baseline="0" noProof="0" dirty="0">
                  <a:ln>
                    <a:noFill/>
                  </a:ln>
                  <a:solidFill>
                    <a:prstClr val="black"/>
                  </a:solidFill>
                  <a:effectLst/>
                  <a:uLnTx/>
                  <a:uFillTx/>
                  <a:latin typeface="Nunito Sans"/>
                  <a:ea typeface="+mn-ea"/>
                  <a:cs typeface="+mn-cs"/>
                </a:rPr>
                <a:t>PILOT 14</a:t>
              </a:r>
            </a:p>
          </p:txBody>
        </p:sp>
        <p:cxnSp>
          <p:nvCxnSpPr>
            <p:cNvPr id="41" name="Přímá spojnice 40">
              <a:extLst>
                <a:ext uri="{FF2B5EF4-FFF2-40B4-BE49-F238E27FC236}">
                  <a16:creationId xmlns:a16="http://schemas.microsoft.com/office/drawing/2014/main" id="{BD8F2878-E904-4FE5-2F79-AD4F110BE92B}"/>
                </a:ext>
              </a:extLst>
            </p:cNvPr>
            <p:cNvCxnSpPr>
              <a:cxnSpLocks/>
            </p:cNvCxnSpPr>
            <p:nvPr/>
          </p:nvCxnSpPr>
          <p:spPr>
            <a:xfrm>
              <a:off x="5403447" y="4331581"/>
              <a:ext cx="263885" cy="0"/>
            </a:xfrm>
            <a:prstGeom prst="line">
              <a:avLst/>
            </a:prstGeom>
            <a:ln w="47625">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sp>
        <p:nvSpPr>
          <p:cNvPr id="6" name="Nadpis 1">
            <a:extLst>
              <a:ext uri="{FF2B5EF4-FFF2-40B4-BE49-F238E27FC236}">
                <a16:creationId xmlns:a16="http://schemas.microsoft.com/office/drawing/2014/main" id="{68A3B6FB-C665-BE18-3BB5-697B3D03F1AB}"/>
              </a:ext>
            </a:extLst>
          </p:cNvPr>
          <p:cNvSpPr>
            <a:spLocks noGrp="1"/>
          </p:cNvSpPr>
          <p:nvPr>
            <p:ph type="title"/>
          </p:nvPr>
        </p:nvSpPr>
        <p:spPr>
          <a:xfrm>
            <a:off x="982663" y="449811"/>
            <a:ext cx="3955098" cy="1509644"/>
          </a:xfrm>
        </p:spPr>
        <p:txBody>
          <a:bodyPr/>
          <a:lstStyle/>
          <a:p>
            <a:r>
              <a:rPr lang="cs-CZ" dirty="0"/>
              <a:t>Podpora kvality vzdělávání na úrovni školy</a:t>
            </a:r>
          </a:p>
        </p:txBody>
      </p:sp>
    </p:spTree>
    <p:extLst>
      <p:ext uri="{BB962C8B-B14F-4D97-AF65-F5344CB8AC3E}">
        <p14:creationId xmlns:p14="http://schemas.microsoft.com/office/powerpoint/2010/main" val="3127470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 fill="hold"/>
                                            <p:tgtEl>
                                              <p:spTgt spid="12"/>
                                            </p:tgtEl>
                                            <p:attrNameLst>
                                              <p:attrName>ppt_w</p:attrName>
                                            </p:attrNameLst>
                                          </p:cBhvr>
                                          <p:tavLst>
                                            <p:tav tm="0">
                                              <p:val>
                                                <p:fltVal val="0"/>
                                              </p:val>
                                            </p:tav>
                                            <p:tav tm="100000">
                                              <p:val>
                                                <p:strVal val="#ppt_w"/>
                                              </p:val>
                                            </p:tav>
                                          </p:tavLst>
                                        </p:anim>
                                        <p:anim calcmode="lin" valueType="num">
                                          <p:cBhvr>
                                            <p:cTn id="8" dur="200" fill="hold"/>
                                            <p:tgtEl>
                                              <p:spTgt spid="12"/>
                                            </p:tgtEl>
                                            <p:attrNameLst>
                                              <p:attrName>ppt_h</p:attrName>
                                            </p:attrNameLst>
                                          </p:cBhvr>
                                          <p:tavLst>
                                            <p:tav tm="0">
                                              <p:val>
                                                <p:fltVal val="0"/>
                                              </p:val>
                                            </p:tav>
                                            <p:tav tm="100000">
                                              <p:val>
                                                <p:strVal val="#ppt_h"/>
                                              </p:val>
                                            </p:tav>
                                          </p:tavLst>
                                        </p:anim>
                                      </p:childTnLst>
                                    </p:cTn>
                                  </p:par>
                                  <p:par>
                                    <p:cTn id="9" presetID="6" presetClass="emph" presetSubtype="0" fill="hold" nodeType="withEffect" p14:presetBounceEnd="99000">
                                      <p:stCondLst>
                                        <p:cond delay="0"/>
                                      </p:stCondLst>
                                      <p:childTnLst>
                                        <p:animScale p14:bounceEnd="99000">
                                          <p:cBhvr>
                                            <p:cTn id="10" dur="1000" fill="hold"/>
                                            <p:tgtEl>
                                              <p:spTgt spid="12"/>
                                            </p:tgtEl>
                                          </p:cBhvr>
                                          <p:by x="110000" y="110000"/>
                                        </p:animScale>
                                      </p:childTnLst>
                                    </p:cTn>
                                  </p:par>
                                  <p:par>
                                    <p:cTn id="11" presetID="6" presetClass="emph" presetSubtype="0" accel="50000" decel="50000" fill="hold" nodeType="withEffect">
                                      <p:stCondLst>
                                        <p:cond delay="0"/>
                                      </p:stCondLst>
                                      <p:childTnLst>
                                        <p:animScale>
                                          <p:cBhvr>
                                            <p:cTn id="12" dur="250" fill="hold"/>
                                            <p:tgtEl>
                                              <p:spTgt spid="12"/>
                                            </p:tgtEl>
                                          </p:cBhvr>
                                          <p:by x="91000" y="91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500"/>
                                      </p:stCondLst>
                                      <p:childTnLst>
                                        <p:set>
                                          <p:cBhvr>
                                            <p:cTn id="16" dur="1" fill="hold">
                                              <p:stCondLst>
                                                <p:cond delay="0"/>
                                              </p:stCondLst>
                                            </p:cTn>
                                            <p:tgtEl>
                                              <p:spTgt spid="399"/>
                                            </p:tgtEl>
                                            <p:attrNameLst>
                                              <p:attrName>style.visibility</p:attrName>
                                            </p:attrNameLst>
                                          </p:cBhvr>
                                          <p:to>
                                            <p:strVal val="visible"/>
                                          </p:to>
                                        </p:set>
                                        <p:animEffect transition="in" filter="wipe(up)">
                                          <p:cBhvr>
                                            <p:cTn id="17" dur="500"/>
                                            <p:tgtEl>
                                              <p:spTgt spid="399"/>
                                            </p:tgtEl>
                                          </p:cBhvr>
                                        </p:animEffect>
                                      </p:childTnLst>
                                    </p:cTn>
                                  </p:par>
                                  <p:par>
                                    <p:cTn id="18" presetID="22" presetClass="entr" presetSubtype="8" fill="hold" nodeType="withEffect">
                                      <p:stCondLst>
                                        <p:cond delay="500"/>
                                      </p:stCondLst>
                                      <p:childTnLst>
                                        <p:set>
                                          <p:cBhvr>
                                            <p:cTn id="19" dur="1" fill="hold">
                                              <p:stCondLst>
                                                <p:cond delay="0"/>
                                              </p:stCondLst>
                                            </p:cTn>
                                            <p:tgtEl>
                                              <p:spTgt spid="82"/>
                                            </p:tgtEl>
                                            <p:attrNameLst>
                                              <p:attrName>style.visibility</p:attrName>
                                            </p:attrNameLst>
                                          </p:cBhvr>
                                          <p:to>
                                            <p:strVal val="visible"/>
                                          </p:to>
                                        </p:set>
                                        <p:animEffect transition="in" filter="wipe(left)">
                                          <p:cBhvr>
                                            <p:cTn id="20" dur="500"/>
                                            <p:tgtEl>
                                              <p:spTgt spid="82"/>
                                            </p:tgtEl>
                                          </p:cBhvr>
                                        </p:animEffect>
                                      </p:childTnLst>
                                    </p:cTn>
                                  </p:par>
                                  <p:par>
                                    <p:cTn id="21" presetID="22" presetClass="entr" presetSubtype="2" fill="hold" nodeType="withEffect">
                                      <p:stCondLst>
                                        <p:cond delay="500"/>
                                      </p:stCondLst>
                                      <p:childTnLst>
                                        <p:set>
                                          <p:cBhvr>
                                            <p:cTn id="22" dur="1" fill="hold">
                                              <p:stCondLst>
                                                <p:cond delay="0"/>
                                              </p:stCondLst>
                                            </p:cTn>
                                            <p:tgtEl>
                                              <p:spTgt spid="394"/>
                                            </p:tgtEl>
                                            <p:attrNameLst>
                                              <p:attrName>style.visibility</p:attrName>
                                            </p:attrNameLst>
                                          </p:cBhvr>
                                          <p:to>
                                            <p:strVal val="visible"/>
                                          </p:to>
                                        </p:set>
                                        <p:animEffect transition="in" filter="wipe(right)">
                                          <p:cBhvr>
                                            <p:cTn id="23" dur="500"/>
                                            <p:tgtEl>
                                              <p:spTgt spid="394"/>
                                            </p:tgtEl>
                                          </p:cBhvr>
                                        </p:animEffect>
                                      </p:childTnLst>
                                    </p:cTn>
                                  </p:par>
                                  <p:par>
                                    <p:cTn id="24" presetID="23" presetClass="entr" presetSubtype="16"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00" fill="hold"/>
                                            <p:tgtEl>
                                              <p:spTgt spid="18"/>
                                            </p:tgtEl>
                                            <p:attrNameLst>
                                              <p:attrName>ppt_w</p:attrName>
                                            </p:attrNameLst>
                                          </p:cBhvr>
                                          <p:tavLst>
                                            <p:tav tm="0">
                                              <p:val>
                                                <p:fltVal val="0"/>
                                              </p:val>
                                            </p:tav>
                                            <p:tav tm="100000">
                                              <p:val>
                                                <p:strVal val="#ppt_w"/>
                                              </p:val>
                                            </p:tav>
                                          </p:tavLst>
                                        </p:anim>
                                        <p:anim calcmode="lin" valueType="num">
                                          <p:cBhvr>
                                            <p:cTn id="27" dur="200" fill="hold"/>
                                            <p:tgtEl>
                                              <p:spTgt spid="18"/>
                                            </p:tgtEl>
                                            <p:attrNameLst>
                                              <p:attrName>ppt_h</p:attrName>
                                            </p:attrNameLst>
                                          </p:cBhvr>
                                          <p:tavLst>
                                            <p:tav tm="0">
                                              <p:val>
                                                <p:fltVal val="0"/>
                                              </p:val>
                                            </p:tav>
                                            <p:tav tm="100000">
                                              <p:val>
                                                <p:strVal val="#ppt_h"/>
                                              </p:val>
                                            </p:tav>
                                          </p:tavLst>
                                        </p:anim>
                                      </p:childTnLst>
                                    </p:cTn>
                                  </p:par>
                                  <p:par>
                                    <p:cTn id="28" presetID="6" presetClass="emph" presetSubtype="0" fill="hold" nodeType="withEffect" p14:presetBounceEnd="99000">
                                      <p:stCondLst>
                                        <p:cond delay="750"/>
                                      </p:stCondLst>
                                      <p:childTnLst>
                                        <p:animScale p14:bounceEnd="99000">
                                          <p:cBhvr>
                                            <p:cTn id="29" dur="1000" fill="hold"/>
                                            <p:tgtEl>
                                              <p:spTgt spid="18"/>
                                            </p:tgtEl>
                                          </p:cBhvr>
                                          <p:by x="110000" y="110000"/>
                                        </p:animScale>
                                      </p:childTnLst>
                                    </p:cTn>
                                  </p:par>
                                  <p:par>
                                    <p:cTn id="30" presetID="6" presetClass="emph" presetSubtype="0" accel="50000" decel="50000" fill="hold" nodeType="withEffect">
                                      <p:stCondLst>
                                        <p:cond delay="750"/>
                                      </p:stCondLst>
                                      <p:childTnLst>
                                        <p:animScale>
                                          <p:cBhvr>
                                            <p:cTn id="31" dur="250" fill="hold"/>
                                            <p:tgtEl>
                                              <p:spTgt spid="18"/>
                                            </p:tgtEl>
                                          </p:cBhvr>
                                          <p:by x="91000" y="91000"/>
                                        </p:animScale>
                                      </p:childTnLst>
                                    </p:cTn>
                                  </p:par>
                                  <p:par>
                                    <p:cTn id="32" presetID="23" presetClass="entr" presetSubtype="16" fill="hold" nodeType="withEffect">
                                      <p:stCondLst>
                                        <p:cond delay="750"/>
                                      </p:stCondLst>
                                      <p:childTnLst>
                                        <p:set>
                                          <p:cBhvr>
                                            <p:cTn id="33" dur="1" fill="hold">
                                              <p:stCondLst>
                                                <p:cond delay="0"/>
                                              </p:stCondLst>
                                            </p:cTn>
                                            <p:tgtEl>
                                              <p:spTgt spid="17"/>
                                            </p:tgtEl>
                                            <p:attrNameLst>
                                              <p:attrName>style.visibility</p:attrName>
                                            </p:attrNameLst>
                                          </p:cBhvr>
                                          <p:to>
                                            <p:strVal val="visible"/>
                                          </p:to>
                                        </p:set>
                                        <p:anim calcmode="lin" valueType="num">
                                          <p:cBhvr>
                                            <p:cTn id="34" dur="200" fill="hold"/>
                                            <p:tgtEl>
                                              <p:spTgt spid="17"/>
                                            </p:tgtEl>
                                            <p:attrNameLst>
                                              <p:attrName>ppt_w</p:attrName>
                                            </p:attrNameLst>
                                          </p:cBhvr>
                                          <p:tavLst>
                                            <p:tav tm="0">
                                              <p:val>
                                                <p:fltVal val="0"/>
                                              </p:val>
                                            </p:tav>
                                            <p:tav tm="100000">
                                              <p:val>
                                                <p:strVal val="#ppt_w"/>
                                              </p:val>
                                            </p:tav>
                                          </p:tavLst>
                                        </p:anim>
                                        <p:anim calcmode="lin" valueType="num">
                                          <p:cBhvr>
                                            <p:cTn id="35" dur="200" fill="hold"/>
                                            <p:tgtEl>
                                              <p:spTgt spid="17"/>
                                            </p:tgtEl>
                                            <p:attrNameLst>
                                              <p:attrName>ppt_h</p:attrName>
                                            </p:attrNameLst>
                                          </p:cBhvr>
                                          <p:tavLst>
                                            <p:tav tm="0">
                                              <p:val>
                                                <p:fltVal val="0"/>
                                              </p:val>
                                            </p:tav>
                                            <p:tav tm="100000">
                                              <p:val>
                                                <p:strVal val="#ppt_h"/>
                                              </p:val>
                                            </p:tav>
                                          </p:tavLst>
                                        </p:anim>
                                      </p:childTnLst>
                                    </p:cTn>
                                  </p:par>
                                  <p:par>
                                    <p:cTn id="36" presetID="6" presetClass="emph" presetSubtype="0" fill="hold" nodeType="withEffect" p14:presetBounceEnd="99000">
                                      <p:stCondLst>
                                        <p:cond delay="750"/>
                                      </p:stCondLst>
                                      <p:childTnLst>
                                        <p:animScale p14:bounceEnd="99000">
                                          <p:cBhvr>
                                            <p:cTn id="37" dur="1000" fill="hold"/>
                                            <p:tgtEl>
                                              <p:spTgt spid="17"/>
                                            </p:tgtEl>
                                          </p:cBhvr>
                                          <p:by x="110000" y="110000"/>
                                        </p:animScale>
                                      </p:childTnLst>
                                    </p:cTn>
                                  </p:par>
                                  <p:par>
                                    <p:cTn id="38" presetID="6" presetClass="emph" presetSubtype="0" accel="50000" decel="50000" fill="hold" nodeType="withEffect">
                                      <p:stCondLst>
                                        <p:cond delay="750"/>
                                      </p:stCondLst>
                                      <p:childTnLst>
                                        <p:animScale>
                                          <p:cBhvr>
                                            <p:cTn id="39" dur="250" fill="hold"/>
                                            <p:tgtEl>
                                              <p:spTgt spid="17"/>
                                            </p:tgtEl>
                                          </p:cBhvr>
                                          <p:by x="91000" y="91000"/>
                                        </p:animScale>
                                      </p:childTnLst>
                                    </p:cTn>
                                  </p:par>
                                  <p:par>
                                    <p:cTn id="40" presetID="22" presetClass="entr" presetSubtype="8" fill="hold" nodeType="withEffect">
                                      <p:stCondLst>
                                        <p:cond delay="1000"/>
                                      </p:stCondLst>
                                      <p:childTnLst>
                                        <p:set>
                                          <p:cBhvr>
                                            <p:cTn id="41" dur="1" fill="hold">
                                              <p:stCondLst>
                                                <p:cond delay="0"/>
                                              </p:stCondLst>
                                            </p:cTn>
                                            <p:tgtEl>
                                              <p:spTgt spid="76"/>
                                            </p:tgtEl>
                                            <p:attrNameLst>
                                              <p:attrName>style.visibility</p:attrName>
                                            </p:attrNameLst>
                                          </p:cBhvr>
                                          <p:to>
                                            <p:strVal val="visible"/>
                                          </p:to>
                                        </p:set>
                                        <p:animEffect transition="in" filter="wipe(left)">
                                          <p:cBhvr>
                                            <p:cTn id="42" dur="500"/>
                                            <p:tgtEl>
                                              <p:spTgt spid="76"/>
                                            </p:tgtEl>
                                          </p:cBhvr>
                                        </p:animEffect>
                                      </p:childTnLst>
                                    </p:cTn>
                                  </p:par>
                                  <p:par>
                                    <p:cTn id="43" presetID="22" presetClass="entr" presetSubtype="2" fill="hold" nodeType="withEffect">
                                      <p:stCondLst>
                                        <p:cond delay="1000"/>
                                      </p:stCondLst>
                                      <p:childTnLst>
                                        <p:set>
                                          <p:cBhvr>
                                            <p:cTn id="44" dur="1" fill="hold">
                                              <p:stCondLst>
                                                <p:cond delay="0"/>
                                              </p:stCondLst>
                                            </p:cTn>
                                            <p:tgtEl>
                                              <p:spTgt spid="73"/>
                                            </p:tgtEl>
                                            <p:attrNameLst>
                                              <p:attrName>style.visibility</p:attrName>
                                            </p:attrNameLst>
                                          </p:cBhvr>
                                          <p:to>
                                            <p:strVal val="visible"/>
                                          </p:to>
                                        </p:set>
                                        <p:animEffect transition="in" filter="wipe(right)">
                                          <p:cBhvr>
                                            <p:cTn id="45" dur="500"/>
                                            <p:tgtEl>
                                              <p:spTgt spid="73"/>
                                            </p:tgtEl>
                                          </p:cBhvr>
                                        </p:animEffect>
                                      </p:childTnLst>
                                    </p:cTn>
                                  </p:par>
                                  <p:par>
                                    <p:cTn id="46" presetID="23" presetClass="entr" presetSubtype="16" fill="hold" nodeType="withEffect">
                                      <p:stCondLst>
                                        <p:cond delay="12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nodeType="withEffect" p14:presetBounceEnd="99000">
                                      <p:stCondLst>
                                        <p:cond delay="1250"/>
                                      </p:stCondLst>
                                      <p:childTnLst>
                                        <p:animScale p14:bounceEnd="99000">
                                          <p:cBhvr>
                                            <p:cTn id="51" dur="1000" fill="hold"/>
                                            <p:tgtEl>
                                              <p:spTgt spid="20"/>
                                            </p:tgtEl>
                                          </p:cBhvr>
                                          <p:by x="110000" y="110000"/>
                                        </p:animScale>
                                      </p:childTnLst>
                                    </p:cTn>
                                  </p:par>
                                  <p:par>
                                    <p:cTn id="52" presetID="6" presetClass="emph" presetSubtype="0" accel="50000" decel="50000" fill="hold" nodeType="withEffect">
                                      <p:stCondLst>
                                        <p:cond delay="1250"/>
                                      </p:stCondLst>
                                      <p:childTnLst>
                                        <p:animScale>
                                          <p:cBhvr>
                                            <p:cTn id="53" dur="250" fill="hold"/>
                                            <p:tgtEl>
                                              <p:spTgt spid="20"/>
                                            </p:tgtEl>
                                          </p:cBhvr>
                                          <p:by x="91000" y="91000"/>
                                        </p:animScale>
                                      </p:childTnLst>
                                    </p:cTn>
                                  </p:par>
                                  <p:par>
                                    <p:cTn id="54" presetID="23" presetClass="entr" presetSubtype="16" fill="hold" nodeType="withEffect">
                                      <p:stCondLst>
                                        <p:cond delay="12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200" fill="hold"/>
                                            <p:tgtEl>
                                              <p:spTgt spid="19"/>
                                            </p:tgtEl>
                                            <p:attrNameLst>
                                              <p:attrName>ppt_w</p:attrName>
                                            </p:attrNameLst>
                                          </p:cBhvr>
                                          <p:tavLst>
                                            <p:tav tm="0">
                                              <p:val>
                                                <p:fltVal val="0"/>
                                              </p:val>
                                            </p:tav>
                                            <p:tav tm="100000">
                                              <p:val>
                                                <p:strVal val="#ppt_w"/>
                                              </p:val>
                                            </p:tav>
                                          </p:tavLst>
                                        </p:anim>
                                        <p:anim calcmode="lin" valueType="num">
                                          <p:cBhvr>
                                            <p:cTn id="57" dur="200" fill="hold"/>
                                            <p:tgtEl>
                                              <p:spTgt spid="19"/>
                                            </p:tgtEl>
                                            <p:attrNameLst>
                                              <p:attrName>ppt_h</p:attrName>
                                            </p:attrNameLst>
                                          </p:cBhvr>
                                          <p:tavLst>
                                            <p:tav tm="0">
                                              <p:val>
                                                <p:fltVal val="0"/>
                                              </p:val>
                                            </p:tav>
                                            <p:tav tm="100000">
                                              <p:val>
                                                <p:strVal val="#ppt_h"/>
                                              </p:val>
                                            </p:tav>
                                          </p:tavLst>
                                        </p:anim>
                                      </p:childTnLst>
                                    </p:cTn>
                                  </p:par>
                                  <p:par>
                                    <p:cTn id="58" presetID="6" presetClass="emph" presetSubtype="0" fill="hold" nodeType="withEffect" p14:presetBounceEnd="99000">
                                      <p:stCondLst>
                                        <p:cond delay="1250"/>
                                      </p:stCondLst>
                                      <p:childTnLst>
                                        <p:animScale p14:bounceEnd="99000">
                                          <p:cBhvr>
                                            <p:cTn id="59" dur="1000" fill="hold"/>
                                            <p:tgtEl>
                                              <p:spTgt spid="19"/>
                                            </p:tgtEl>
                                          </p:cBhvr>
                                          <p:by x="110000" y="110000"/>
                                        </p:animScale>
                                      </p:childTnLst>
                                    </p:cTn>
                                  </p:par>
                                  <p:par>
                                    <p:cTn id="60" presetID="6" presetClass="emph" presetSubtype="0" accel="50000" decel="50000" fill="hold" nodeType="withEffect">
                                      <p:stCondLst>
                                        <p:cond delay="1250"/>
                                      </p:stCondLst>
                                      <p:childTnLst>
                                        <p:animScale>
                                          <p:cBhvr>
                                            <p:cTn id="61" dur="250" fill="hold"/>
                                            <p:tgtEl>
                                              <p:spTgt spid="19"/>
                                            </p:tgtEl>
                                          </p:cBhvr>
                                          <p:by x="91000" y="91000"/>
                                        </p:animScale>
                                      </p:childTnLst>
                                    </p:cTn>
                                  </p:par>
                                  <p:par>
                                    <p:cTn id="62" presetID="22" presetClass="entr" presetSubtype="1"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par>
                                    <p:cTn id="65" presetID="23" presetClass="entr" presetSubtype="16" fill="hold" nodeType="withEffect">
                                      <p:stCondLst>
                                        <p:cond delay="250"/>
                                      </p:stCondLst>
                                      <p:childTnLst>
                                        <p:set>
                                          <p:cBhvr>
                                            <p:cTn id="66" dur="1" fill="hold">
                                              <p:stCondLst>
                                                <p:cond delay="0"/>
                                              </p:stCondLst>
                                            </p:cTn>
                                            <p:tgtEl>
                                              <p:spTgt spid="26"/>
                                            </p:tgtEl>
                                            <p:attrNameLst>
                                              <p:attrName>style.visibility</p:attrName>
                                            </p:attrNameLst>
                                          </p:cBhvr>
                                          <p:to>
                                            <p:strVal val="visible"/>
                                          </p:to>
                                        </p:set>
                                        <p:anim calcmode="lin" valueType="num">
                                          <p:cBhvr>
                                            <p:cTn id="67" dur="200" fill="hold"/>
                                            <p:tgtEl>
                                              <p:spTgt spid="26"/>
                                            </p:tgtEl>
                                            <p:attrNameLst>
                                              <p:attrName>ppt_w</p:attrName>
                                            </p:attrNameLst>
                                          </p:cBhvr>
                                          <p:tavLst>
                                            <p:tav tm="0">
                                              <p:val>
                                                <p:fltVal val="0"/>
                                              </p:val>
                                            </p:tav>
                                            <p:tav tm="100000">
                                              <p:val>
                                                <p:strVal val="#ppt_w"/>
                                              </p:val>
                                            </p:tav>
                                          </p:tavLst>
                                        </p:anim>
                                        <p:anim calcmode="lin" valueType="num">
                                          <p:cBhvr>
                                            <p:cTn id="68" dur="200" fill="hold"/>
                                            <p:tgtEl>
                                              <p:spTgt spid="26"/>
                                            </p:tgtEl>
                                            <p:attrNameLst>
                                              <p:attrName>ppt_h</p:attrName>
                                            </p:attrNameLst>
                                          </p:cBhvr>
                                          <p:tavLst>
                                            <p:tav tm="0">
                                              <p:val>
                                                <p:fltVal val="0"/>
                                              </p:val>
                                            </p:tav>
                                            <p:tav tm="100000">
                                              <p:val>
                                                <p:strVal val="#ppt_h"/>
                                              </p:val>
                                            </p:tav>
                                          </p:tavLst>
                                        </p:anim>
                                      </p:childTnLst>
                                    </p:cTn>
                                  </p:par>
                                  <p:par>
                                    <p:cTn id="69" presetID="6" presetClass="emph" presetSubtype="0" fill="hold" nodeType="withEffect" p14:presetBounceEnd="99000">
                                      <p:stCondLst>
                                        <p:cond delay="250"/>
                                      </p:stCondLst>
                                      <p:childTnLst>
                                        <p:animScale p14:bounceEnd="99000">
                                          <p:cBhvr>
                                            <p:cTn id="70" dur="1000" fill="hold"/>
                                            <p:tgtEl>
                                              <p:spTgt spid="26"/>
                                            </p:tgtEl>
                                          </p:cBhvr>
                                          <p:by x="110000" y="110000"/>
                                        </p:animScale>
                                      </p:childTnLst>
                                    </p:cTn>
                                  </p:par>
                                  <p:par>
                                    <p:cTn id="71" presetID="6" presetClass="emph" presetSubtype="0" accel="50000" decel="50000" fill="hold" nodeType="withEffect">
                                      <p:stCondLst>
                                        <p:cond delay="250"/>
                                      </p:stCondLst>
                                      <p:childTnLst>
                                        <p:animScale>
                                          <p:cBhvr>
                                            <p:cTn id="72" dur="250" fill="hold"/>
                                            <p:tgtEl>
                                              <p:spTgt spid="26"/>
                                            </p:tgtEl>
                                          </p:cBhvr>
                                          <p:by x="91000" y="91000"/>
                                        </p:animScale>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up)">
                                          <p:cBhvr>
                                            <p:cTn id="77" dur="500"/>
                                            <p:tgtEl>
                                              <p:spTgt spid="31"/>
                                            </p:tgtEl>
                                          </p:cBhvr>
                                        </p:animEffect>
                                      </p:childTnLst>
                                    </p:cTn>
                                  </p:par>
                                  <p:par>
                                    <p:cTn id="78" presetID="23" presetClass="entr" presetSubtype="16" fill="hold" grpId="0" nodeType="withEffect">
                                      <p:stCondLst>
                                        <p:cond delay="500"/>
                                      </p:stCondLst>
                                      <p:childTnLst>
                                        <p:set>
                                          <p:cBhvr>
                                            <p:cTn id="79" dur="1" fill="hold">
                                              <p:stCondLst>
                                                <p:cond delay="0"/>
                                              </p:stCondLst>
                                            </p:cTn>
                                            <p:tgtEl>
                                              <p:spTgt spid="469"/>
                                            </p:tgtEl>
                                            <p:attrNameLst>
                                              <p:attrName>style.visibility</p:attrName>
                                            </p:attrNameLst>
                                          </p:cBhvr>
                                          <p:to>
                                            <p:strVal val="visible"/>
                                          </p:to>
                                        </p:set>
                                        <p:anim calcmode="lin" valueType="num">
                                          <p:cBhvr>
                                            <p:cTn id="80" dur="200" fill="hold"/>
                                            <p:tgtEl>
                                              <p:spTgt spid="469"/>
                                            </p:tgtEl>
                                            <p:attrNameLst>
                                              <p:attrName>ppt_w</p:attrName>
                                            </p:attrNameLst>
                                          </p:cBhvr>
                                          <p:tavLst>
                                            <p:tav tm="0">
                                              <p:val>
                                                <p:fltVal val="0"/>
                                              </p:val>
                                            </p:tav>
                                            <p:tav tm="100000">
                                              <p:val>
                                                <p:strVal val="#ppt_w"/>
                                              </p:val>
                                            </p:tav>
                                          </p:tavLst>
                                        </p:anim>
                                        <p:anim calcmode="lin" valueType="num">
                                          <p:cBhvr>
                                            <p:cTn id="81" dur="200" fill="hold"/>
                                            <p:tgtEl>
                                              <p:spTgt spid="469"/>
                                            </p:tgtEl>
                                            <p:attrNameLst>
                                              <p:attrName>ppt_h</p:attrName>
                                            </p:attrNameLst>
                                          </p:cBhvr>
                                          <p:tavLst>
                                            <p:tav tm="0">
                                              <p:val>
                                                <p:fltVal val="0"/>
                                              </p:val>
                                            </p:tav>
                                            <p:tav tm="100000">
                                              <p:val>
                                                <p:strVal val="#ppt_h"/>
                                              </p:val>
                                            </p:tav>
                                          </p:tavLst>
                                        </p:anim>
                                      </p:childTnLst>
                                    </p:cTn>
                                  </p:par>
                                  <p:par>
                                    <p:cTn id="82" presetID="6" presetClass="emph" presetSubtype="0" fill="hold" grpId="1" nodeType="withEffect" p14:presetBounceEnd="99000">
                                      <p:stCondLst>
                                        <p:cond delay="500"/>
                                      </p:stCondLst>
                                      <p:childTnLst>
                                        <p:animScale p14:bounceEnd="99000">
                                          <p:cBhvr>
                                            <p:cTn id="83" dur="1000" fill="hold"/>
                                            <p:tgtEl>
                                              <p:spTgt spid="469"/>
                                            </p:tgtEl>
                                          </p:cBhvr>
                                          <p:by x="110000" y="110000"/>
                                        </p:animScale>
                                      </p:childTnLst>
                                    </p:cTn>
                                  </p:par>
                                  <p:par>
                                    <p:cTn id="84" presetID="6" presetClass="emph" presetSubtype="0" accel="50000" decel="50000" fill="hold" grpId="2" nodeType="withEffect">
                                      <p:stCondLst>
                                        <p:cond delay="500"/>
                                      </p:stCondLst>
                                      <p:childTnLst>
                                        <p:animScale>
                                          <p:cBhvr>
                                            <p:cTn id="85" dur="250" fill="hold"/>
                                            <p:tgtEl>
                                              <p:spTgt spid="469"/>
                                            </p:tgtEl>
                                          </p:cBhvr>
                                          <p:by x="91000" y="91000"/>
                                        </p:animScale>
                                      </p:childTnLst>
                                    </p:cTn>
                                  </p:par>
                                  <p:par>
                                    <p:cTn id="86" presetID="22" presetClass="entr" presetSubtype="1" fill="hold" nodeType="withEffect">
                                      <p:stCondLst>
                                        <p:cond delay="750"/>
                                      </p:stCondLst>
                                      <p:childTnLst>
                                        <p:set>
                                          <p:cBhvr>
                                            <p:cTn id="87" dur="1" fill="hold">
                                              <p:stCondLst>
                                                <p:cond delay="0"/>
                                              </p:stCondLst>
                                            </p:cTn>
                                            <p:tgtEl>
                                              <p:spTgt spid="32"/>
                                            </p:tgtEl>
                                            <p:attrNameLst>
                                              <p:attrName>style.visibility</p:attrName>
                                            </p:attrNameLst>
                                          </p:cBhvr>
                                          <p:to>
                                            <p:strVal val="visible"/>
                                          </p:to>
                                        </p:set>
                                        <p:animEffect transition="in" filter="wipe(up)">
                                          <p:cBhvr>
                                            <p:cTn id="88" dur="500"/>
                                            <p:tgtEl>
                                              <p:spTgt spid="32"/>
                                            </p:tgtEl>
                                          </p:cBhvr>
                                        </p:animEffect>
                                      </p:childTnLst>
                                    </p:cTn>
                                  </p:par>
                                  <p:par>
                                    <p:cTn id="89" presetID="23" presetClass="entr" presetSubtype="16" fill="hold" grpId="0" nodeType="withEffect">
                                      <p:stCondLst>
                                        <p:cond delay="1000"/>
                                      </p:stCondLst>
                                      <p:childTnLst>
                                        <p:set>
                                          <p:cBhvr>
                                            <p:cTn id="90" dur="1" fill="hold">
                                              <p:stCondLst>
                                                <p:cond delay="0"/>
                                              </p:stCondLst>
                                            </p:cTn>
                                            <p:tgtEl>
                                              <p:spTgt spid="470"/>
                                            </p:tgtEl>
                                            <p:attrNameLst>
                                              <p:attrName>style.visibility</p:attrName>
                                            </p:attrNameLst>
                                          </p:cBhvr>
                                          <p:to>
                                            <p:strVal val="visible"/>
                                          </p:to>
                                        </p:set>
                                        <p:anim calcmode="lin" valueType="num">
                                          <p:cBhvr>
                                            <p:cTn id="91" dur="200" fill="hold"/>
                                            <p:tgtEl>
                                              <p:spTgt spid="470"/>
                                            </p:tgtEl>
                                            <p:attrNameLst>
                                              <p:attrName>ppt_w</p:attrName>
                                            </p:attrNameLst>
                                          </p:cBhvr>
                                          <p:tavLst>
                                            <p:tav tm="0">
                                              <p:val>
                                                <p:fltVal val="0"/>
                                              </p:val>
                                            </p:tav>
                                            <p:tav tm="100000">
                                              <p:val>
                                                <p:strVal val="#ppt_w"/>
                                              </p:val>
                                            </p:tav>
                                          </p:tavLst>
                                        </p:anim>
                                        <p:anim calcmode="lin" valueType="num">
                                          <p:cBhvr>
                                            <p:cTn id="92" dur="200" fill="hold"/>
                                            <p:tgtEl>
                                              <p:spTgt spid="470"/>
                                            </p:tgtEl>
                                            <p:attrNameLst>
                                              <p:attrName>ppt_h</p:attrName>
                                            </p:attrNameLst>
                                          </p:cBhvr>
                                          <p:tavLst>
                                            <p:tav tm="0">
                                              <p:val>
                                                <p:fltVal val="0"/>
                                              </p:val>
                                            </p:tav>
                                            <p:tav tm="100000">
                                              <p:val>
                                                <p:strVal val="#ppt_h"/>
                                              </p:val>
                                            </p:tav>
                                          </p:tavLst>
                                        </p:anim>
                                      </p:childTnLst>
                                    </p:cTn>
                                  </p:par>
                                  <p:par>
                                    <p:cTn id="93" presetID="6" presetClass="emph" presetSubtype="0" fill="hold" grpId="1" nodeType="withEffect" p14:presetBounceEnd="99000">
                                      <p:stCondLst>
                                        <p:cond delay="1000"/>
                                      </p:stCondLst>
                                      <p:childTnLst>
                                        <p:animScale p14:bounceEnd="99000">
                                          <p:cBhvr>
                                            <p:cTn id="94" dur="1000" fill="hold"/>
                                            <p:tgtEl>
                                              <p:spTgt spid="470"/>
                                            </p:tgtEl>
                                          </p:cBhvr>
                                          <p:by x="110000" y="110000"/>
                                        </p:animScale>
                                      </p:childTnLst>
                                    </p:cTn>
                                  </p:par>
                                  <p:par>
                                    <p:cTn id="95" presetID="6" presetClass="emph" presetSubtype="0" accel="50000" decel="50000" fill="hold" grpId="2" nodeType="withEffect">
                                      <p:stCondLst>
                                        <p:cond delay="1000"/>
                                      </p:stCondLst>
                                      <p:childTnLst>
                                        <p:animScale>
                                          <p:cBhvr>
                                            <p:cTn id="96" dur="250" fill="hold"/>
                                            <p:tgtEl>
                                              <p:spTgt spid="470"/>
                                            </p:tgtEl>
                                          </p:cBhvr>
                                          <p:by x="91000" y="91000"/>
                                        </p:animScale>
                                      </p:childTnLst>
                                    </p:cTn>
                                  </p:par>
                                  <p:par>
                                    <p:cTn id="97" presetID="10" presetClass="entr" presetSubtype="0" fill="hold" grpId="0" nodeType="withEffect">
                                      <p:stCondLst>
                                        <p:cond delay="500"/>
                                      </p:stCondLst>
                                      <p:childTnLst>
                                        <p:set>
                                          <p:cBhvr>
                                            <p:cTn id="98" dur="1" fill="hold">
                                              <p:stCondLst>
                                                <p:cond delay="0"/>
                                              </p:stCondLst>
                                            </p:cTn>
                                            <p:tgtEl>
                                              <p:spTgt spid="347"/>
                                            </p:tgtEl>
                                            <p:attrNameLst>
                                              <p:attrName>style.visibility</p:attrName>
                                            </p:attrNameLst>
                                          </p:cBhvr>
                                          <p:to>
                                            <p:strVal val="visible"/>
                                          </p:to>
                                        </p:set>
                                        <p:animEffect transition="in" filter="fade">
                                          <p:cBhvr>
                                            <p:cTn id="99" dur="250"/>
                                            <p:tgtEl>
                                              <p:spTgt spid="347"/>
                                            </p:tgtEl>
                                          </p:cBhvr>
                                        </p:animEffect>
                                      </p:childTnLst>
                                    </p:cTn>
                                  </p:par>
                                  <p:par>
                                    <p:cTn id="100" presetID="42" presetClass="path" presetSubtype="0" decel="100000" fill="hold" grpId="1" nodeType="withEffect">
                                      <p:stCondLst>
                                        <p:cond delay="500"/>
                                      </p:stCondLst>
                                      <p:childTnLst>
                                        <p:animMotion origin="layout" path="M -0.01719 -0.00023 L -1.04167E-6 1.11111E-6 " pathEditMode="relative" rAng="0" ptsTypes="AA">
                                          <p:cBhvr>
                                            <p:cTn id="101" dur="500" fill="hold"/>
                                            <p:tgtEl>
                                              <p:spTgt spid="347"/>
                                            </p:tgtEl>
                                            <p:attrNameLst>
                                              <p:attrName>ppt_x</p:attrName>
                                              <p:attrName>ppt_y</p:attrName>
                                            </p:attrNameLst>
                                          </p:cBhvr>
                                          <p:rCtr x="859" y="0"/>
                                        </p:animMotion>
                                      </p:childTnLst>
                                    </p:cTn>
                                  </p:par>
                                  <p:par>
                                    <p:cTn id="102" presetID="23" presetClass="entr" presetSubtype="16" fill="hold" grpId="0" nodeType="withEffect">
                                      <p:stCondLst>
                                        <p:cond delay="500"/>
                                      </p:stCondLst>
                                      <p:childTnLst>
                                        <p:set>
                                          <p:cBhvr>
                                            <p:cTn id="103" dur="1" fill="hold">
                                              <p:stCondLst>
                                                <p:cond delay="0"/>
                                              </p:stCondLst>
                                            </p:cTn>
                                            <p:tgtEl>
                                              <p:spTgt spid="460"/>
                                            </p:tgtEl>
                                            <p:attrNameLst>
                                              <p:attrName>style.visibility</p:attrName>
                                            </p:attrNameLst>
                                          </p:cBhvr>
                                          <p:to>
                                            <p:strVal val="visible"/>
                                          </p:to>
                                        </p:set>
                                        <p:anim calcmode="lin" valueType="num">
                                          <p:cBhvr>
                                            <p:cTn id="104" dur="200" fill="hold"/>
                                            <p:tgtEl>
                                              <p:spTgt spid="460"/>
                                            </p:tgtEl>
                                            <p:attrNameLst>
                                              <p:attrName>ppt_w</p:attrName>
                                            </p:attrNameLst>
                                          </p:cBhvr>
                                          <p:tavLst>
                                            <p:tav tm="0">
                                              <p:val>
                                                <p:fltVal val="0"/>
                                              </p:val>
                                            </p:tav>
                                            <p:tav tm="100000">
                                              <p:val>
                                                <p:strVal val="#ppt_w"/>
                                              </p:val>
                                            </p:tav>
                                          </p:tavLst>
                                        </p:anim>
                                        <p:anim calcmode="lin" valueType="num">
                                          <p:cBhvr>
                                            <p:cTn id="105" dur="200" fill="hold"/>
                                            <p:tgtEl>
                                              <p:spTgt spid="460"/>
                                            </p:tgtEl>
                                            <p:attrNameLst>
                                              <p:attrName>ppt_h</p:attrName>
                                            </p:attrNameLst>
                                          </p:cBhvr>
                                          <p:tavLst>
                                            <p:tav tm="0">
                                              <p:val>
                                                <p:fltVal val="0"/>
                                              </p:val>
                                            </p:tav>
                                            <p:tav tm="100000">
                                              <p:val>
                                                <p:strVal val="#ppt_h"/>
                                              </p:val>
                                            </p:tav>
                                          </p:tavLst>
                                        </p:anim>
                                      </p:childTnLst>
                                    </p:cTn>
                                  </p:par>
                                  <p:par>
                                    <p:cTn id="106" presetID="6" presetClass="emph" presetSubtype="0" fill="hold" grpId="1" nodeType="withEffect" p14:presetBounceEnd="99000">
                                      <p:stCondLst>
                                        <p:cond delay="500"/>
                                      </p:stCondLst>
                                      <p:childTnLst>
                                        <p:animScale p14:bounceEnd="99000">
                                          <p:cBhvr>
                                            <p:cTn id="107" dur="1000" fill="hold"/>
                                            <p:tgtEl>
                                              <p:spTgt spid="460"/>
                                            </p:tgtEl>
                                          </p:cBhvr>
                                          <p:by x="110000" y="110000"/>
                                        </p:animScale>
                                      </p:childTnLst>
                                    </p:cTn>
                                  </p:par>
                                  <p:par>
                                    <p:cTn id="108" presetID="6" presetClass="emph" presetSubtype="0" accel="50000" decel="50000" fill="hold" grpId="2" nodeType="withEffect">
                                      <p:stCondLst>
                                        <p:cond delay="500"/>
                                      </p:stCondLst>
                                      <p:childTnLst>
                                        <p:animScale>
                                          <p:cBhvr>
                                            <p:cTn id="109" dur="250" fill="hold"/>
                                            <p:tgtEl>
                                              <p:spTgt spid="460"/>
                                            </p:tgtEl>
                                          </p:cBhvr>
                                          <p:by x="91000" y="91000"/>
                                        </p:animScale>
                                      </p:childTnLst>
                                    </p:cTn>
                                  </p:par>
                                  <p:par>
                                    <p:cTn id="110" presetID="10" presetClass="entr" presetSubtype="0" fill="hold" grpId="0" nodeType="withEffect">
                                      <p:stCondLst>
                                        <p:cond delay="1000"/>
                                      </p:stCondLst>
                                      <p:childTnLst>
                                        <p:set>
                                          <p:cBhvr>
                                            <p:cTn id="111" dur="1" fill="hold">
                                              <p:stCondLst>
                                                <p:cond delay="0"/>
                                              </p:stCondLst>
                                            </p:cTn>
                                            <p:tgtEl>
                                              <p:spTgt spid="357"/>
                                            </p:tgtEl>
                                            <p:attrNameLst>
                                              <p:attrName>style.visibility</p:attrName>
                                            </p:attrNameLst>
                                          </p:cBhvr>
                                          <p:to>
                                            <p:strVal val="visible"/>
                                          </p:to>
                                        </p:set>
                                        <p:animEffect transition="in" filter="fade">
                                          <p:cBhvr>
                                            <p:cTn id="112" dur="250"/>
                                            <p:tgtEl>
                                              <p:spTgt spid="357"/>
                                            </p:tgtEl>
                                          </p:cBhvr>
                                        </p:animEffect>
                                      </p:childTnLst>
                                    </p:cTn>
                                  </p:par>
                                  <p:par>
                                    <p:cTn id="113" presetID="42" presetClass="path" presetSubtype="0" decel="100000" fill="hold" grpId="1" nodeType="withEffect">
                                      <p:stCondLst>
                                        <p:cond delay="1000"/>
                                      </p:stCondLst>
                                      <p:childTnLst>
                                        <p:animMotion origin="layout" path="M -0.01718 -0.00023 L -2.70833E-6 7.40741E-7 " pathEditMode="relative" rAng="0" ptsTypes="AA">
                                          <p:cBhvr>
                                            <p:cTn id="114" dur="500" fill="hold"/>
                                            <p:tgtEl>
                                              <p:spTgt spid="357"/>
                                            </p:tgtEl>
                                            <p:attrNameLst>
                                              <p:attrName>ppt_x</p:attrName>
                                              <p:attrName>ppt_y</p:attrName>
                                            </p:attrNameLst>
                                          </p:cBhvr>
                                          <p:rCtr x="859" y="0"/>
                                        </p:animMotion>
                                      </p:childTnLst>
                                    </p:cTn>
                                  </p:par>
                                  <p:par>
                                    <p:cTn id="115" presetID="23" presetClass="entr" presetSubtype="16" fill="hold" grpId="0" nodeType="withEffect">
                                      <p:stCondLst>
                                        <p:cond delay="1000"/>
                                      </p:stCondLst>
                                      <p:childTnLst>
                                        <p:set>
                                          <p:cBhvr>
                                            <p:cTn id="116" dur="1" fill="hold">
                                              <p:stCondLst>
                                                <p:cond delay="0"/>
                                              </p:stCondLst>
                                            </p:cTn>
                                            <p:tgtEl>
                                              <p:spTgt spid="462"/>
                                            </p:tgtEl>
                                            <p:attrNameLst>
                                              <p:attrName>style.visibility</p:attrName>
                                            </p:attrNameLst>
                                          </p:cBhvr>
                                          <p:to>
                                            <p:strVal val="visible"/>
                                          </p:to>
                                        </p:set>
                                        <p:anim calcmode="lin" valueType="num">
                                          <p:cBhvr>
                                            <p:cTn id="117" dur="200" fill="hold"/>
                                            <p:tgtEl>
                                              <p:spTgt spid="462"/>
                                            </p:tgtEl>
                                            <p:attrNameLst>
                                              <p:attrName>ppt_w</p:attrName>
                                            </p:attrNameLst>
                                          </p:cBhvr>
                                          <p:tavLst>
                                            <p:tav tm="0">
                                              <p:val>
                                                <p:fltVal val="0"/>
                                              </p:val>
                                            </p:tav>
                                            <p:tav tm="100000">
                                              <p:val>
                                                <p:strVal val="#ppt_w"/>
                                              </p:val>
                                            </p:tav>
                                          </p:tavLst>
                                        </p:anim>
                                        <p:anim calcmode="lin" valueType="num">
                                          <p:cBhvr>
                                            <p:cTn id="118" dur="200" fill="hold"/>
                                            <p:tgtEl>
                                              <p:spTgt spid="462"/>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14:presetBounceEnd="99000">
                                      <p:stCondLst>
                                        <p:cond delay="1000"/>
                                      </p:stCondLst>
                                      <p:childTnLst>
                                        <p:animScale p14:bounceEnd="99000">
                                          <p:cBhvr>
                                            <p:cTn id="120" dur="1000" fill="hold"/>
                                            <p:tgtEl>
                                              <p:spTgt spid="462"/>
                                            </p:tgtEl>
                                          </p:cBhvr>
                                          <p:by x="110000" y="110000"/>
                                        </p:animScale>
                                      </p:childTnLst>
                                    </p:cTn>
                                  </p:par>
                                  <p:par>
                                    <p:cTn id="121" presetID="6" presetClass="emph" presetSubtype="0" accel="50000" decel="50000" fill="hold" grpId="2" nodeType="withEffect">
                                      <p:stCondLst>
                                        <p:cond delay="1000"/>
                                      </p:stCondLst>
                                      <p:childTnLst>
                                        <p:animScale>
                                          <p:cBhvr>
                                            <p:cTn id="122" dur="250" fill="hold"/>
                                            <p:tgtEl>
                                              <p:spTgt spid="462"/>
                                            </p:tgtEl>
                                          </p:cBhvr>
                                          <p:by x="91000" y="91000"/>
                                        </p:animScale>
                                      </p:childTnLst>
                                    </p:cTn>
                                  </p:par>
                                  <p:par>
                                    <p:cTn id="123" presetID="23" presetClass="entr" presetSubtype="16" fill="hold" grpId="0" nodeType="withEffect">
                                      <p:stCondLst>
                                        <p:cond delay="50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 fill="hold"/>
                                            <p:tgtEl>
                                              <p:spTgt spid="15"/>
                                            </p:tgtEl>
                                            <p:attrNameLst>
                                              <p:attrName>ppt_w</p:attrName>
                                            </p:attrNameLst>
                                          </p:cBhvr>
                                          <p:tavLst>
                                            <p:tav tm="0">
                                              <p:val>
                                                <p:fltVal val="0"/>
                                              </p:val>
                                            </p:tav>
                                            <p:tav tm="100000">
                                              <p:val>
                                                <p:strVal val="#ppt_w"/>
                                              </p:val>
                                            </p:tav>
                                          </p:tavLst>
                                        </p:anim>
                                        <p:anim calcmode="lin" valueType="num">
                                          <p:cBhvr>
                                            <p:cTn id="126" dur="200" fill="hold"/>
                                            <p:tgtEl>
                                              <p:spTgt spid="15"/>
                                            </p:tgtEl>
                                            <p:attrNameLst>
                                              <p:attrName>ppt_h</p:attrName>
                                            </p:attrNameLst>
                                          </p:cBhvr>
                                          <p:tavLst>
                                            <p:tav tm="0">
                                              <p:val>
                                                <p:fltVal val="0"/>
                                              </p:val>
                                            </p:tav>
                                            <p:tav tm="100000">
                                              <p:val>
                                                <p:strVal val="#ppt_h"/>
                                              </p:val>
                                            </p:tav>
                                          </p:tavLst>
                                        </p:anim>
                                      </p:childTnLst>
                                    </p:cTn>
                                  </p:par>
                                  <p:par>
                                    <p:cTn id="127" presetID="6" presetClass="emph" presetSubtype="0" fill="hold" grpId="1" nodeType="withEffect" p14:presetBounceEnd="99000">
                                      <p:stCondLst>
                                        <p:cond delay="500"/>
                                      </p:stCondLst>
                                      <p:childTnLst>
                                        <p:animScale p14:bounceEnd="99000">
                                          <p:cBhvr>
                                            <p:cTn id="128" dur="1000" fill="hold"/>
                                            <p:tgtEl>
                                              <p:spTgt spid="15"/>
                                            </p:tgtEl>
                                          </p:cBhvr>
                                          <p:by x="110000" y="110000"/>
                                        </p:animScale>
                                      </p:childTnLst>
                                    </p:cTn>
                                  </p:par>
                                  <p:par>
                                    <p:cTn id="129" presetID="6" presetClass="emph" presetSubtype="0" accel="50000" decel="50000" fill="hold" grpId="2" nodeType="withEffect">
                                      <p:stCondLst>
                                        <p:cond delay="500"/>
                                      </p:stCondLst>
                                      <p:childTnLst>
                                        <p:animScale>
                                          <p:cBhvr>
                                            <p:cTn id="130" dur="250" fill="hold"/>
                                            <p:tgtEl>
                                              <p:spTgt spid="15"/>
                                            </p:tgtEl>
                                          </p:cBhvr>
                                          <p:by x="91000" y="91000"/>
                                        </p:animScale>
                                      </p:childTnLst>
                                    </p:cTn>
                                  </p:par>
                                  <p:par>
                                    <p:cTn id="131" presetID="10" presetClass="entr" presetSubtype="0" fill="hold" grpId="0" nodeType="withEffect">
                                      <p:stCondLst>
                                        <p:cond delay="500"/>
                                      </p:stCondLst>
                                      <p:childTnLst>
                                        <p:set>
                                          <p:cBhvr>
                                            <p:cTn id="132" dur="1" fill="hold">
                                              <p:stCondLst>
                                                <p:cond delay="0"/>
                                              </p:stCondLst>
                                            </p:cTn>
                                            <p:tgtEl>
                                              <p:spTgt spid="9"/>
                                            </p:tgtEl>
                                            <p:attrNameLst>
                                              <p:attrName>style.visibility</p:attrName>
                                            </p:attrNameLst>
                                          </p:cBhvr>
                                          <p:to>
                                            <p:strVal val="visible"/>
                                          </p:to>
                                        </p:set>
                                        <p:animEffect transition="in" filter="fade">
                                          <p:cBhvr>
                                            <p:cTn id="133" dur="250"/>
                                            <p:tgtEl>
                                              <p:spTgt spid="9"/>
                                            </p:tgtEl>
                                          </p:cBhvr>
                                        </p:animEffect>
                                      </p:childTnLst>
                                    </p:cTn>
                                  </p:par>
                                  <p:par>
                                    <p:cTn id="134" presetID="42" presetClass="path" presetSubtype="0" decel="100000" fill="hold" grpId="1" nodeType="withEffect">
                                      <p:stCondLst>
                                        <p:cond delay="500"/>
                                      </p:stCondLst>
                                      <p:childTnLst>
                                        <p:animMotion origin="layout" path="M -0.01719 -0.00023 L -1.04167E-6 1.11111E-6 " pathEditMode="relative" rAng="0" ptsTypes="AA">
                                          <p:cBhvr>
                                            <p:cTn id="135" dur="500" fill="hold"/>
                                            <p:tgtEl>
                                              <p:spTgt spid="9"/>
                                            </p:tgtEl>
                                            <p:attrNameLst>
                                              <p:attrName>ppt_x</p:attrName>
                                              <p:attrName>ppt_y</p:attrName>
                                            </p:attrNameLst>
                                          </p:cBhvr>
                                          <p:rCtr x="859" y="0"/>
                                        </p:animMotion>
                                      </p:childTnLst>
                                    </p:cTn>
                                  </p:par>
                                  <p:par>
                                    <p:cTn id="136" presetID="10" presetClass="entr" presetSubtype="0" fill="hold" grpId="0" nodeType="withEffect">
                                      <p:stCondLst>
                                        <p:cond delay="1000"/>
                                      </p:stCondLst>
                                      <p:childTnLst>
                                        <p:set>
                                          <p:cBhvr>
                                            <p:cTn id="137" dur="1" fill="hold">
                                              <p:stCondLst>
                                                <p:cond delay="0"/>
                                              </p:stCondLst>
                                            </p:cTn>
                                            <p:tgtEl>
                                              <p:spTgt spid="10"/>
                                            </p:tgtEl>
                                            <p:attrNameLst>
                                              <p:attrName>style.visibility</p:attrName>
                                            </p:attrNameLst>
                                          </p:cBhvr>
                                          <p:to>
                                            <p:strVal val="visible"/>
                                          </p:to>
                                        </p:set>
                                        <p:animEffect transition="in" filter="fade">
                                          <p:cBhvr>
                                            <p:cTn id="138" dur="250"/>
                                            <p:tgtEl>
                                              <p:spTgt spid="10"/>
                                            </p:tgtEl>
                                          </p:cBhvr>
                                        </p:animEffect>
                                      </p:childTnLst>
                                    </p:cTn>
                                  </p:par>
                                  <p:par>
                                    <p:cTn id="139" presetID="42" presetClass="path" presetSubtype="0" decel="100000" fill="hold" grpId="1" nodeType="withEffect">
                                      <p:stCondLst>
                                        <p:cond delay="1000"/>
                                      </p:stCondLst>
                                      <p:childTnLst>
                                        <p:animMotion origin="layout" path="M -0.01718 -0.00023 L -2.70833E-6 7.40741E-7 " pathEditMode="relative" rAng="0" ptsTypes="AA">
                                          <p:cBhvr>
                                            <p:cTn id="140" dur="500" fill="hold"/>
                                            <p:tgtEl>
                                              <p:spTgt spid="10"/>
                                            </p:tgtEl>
                                            <p:attrNameLst>
                                              <p:attrName>ppt_x</p:attrName>
                                              <p:attrName>ppt_y</p:attrName>
                                            </p:attrNameLst>
                                          </p:cBhvr>
                                          <p:rCtr x="859" y="0"/>
                                        </p:animMotion>
                                      </p:childTnLst>
                                    </p:cTn>
                                  </p:par>
                                  <p:par>
                                    <p:cTn id="141" presetID="22" presetClass="entr" presetSubtype="1" fill="hold" nodeType="with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 grpId="0"/>
          <p:bldP spid="347" grpId="1"/>
          <p:bldP spid="357" grpId="0"/>
          <p:bldP spid="357" grpId="1"/>
          <p:bldP spid="460" grpId="0" animBg="1"/>
          <p:bldP spid="460" grpId="1" animBg="1"/>
          <p:bldP spid="460" grpId="2" animBg="1"/>
          <p:bldP spid="462" grpId="0" animBg="1"/>
          <p:bldP spid="462" grpId="1" animBg="1"/>
          <p:bldP spid="462" grpId="2" animBg="1"/>
          <p:bldP spid="469" grpId="0" animBg="1"/>
          <p:bldP spid="469" grpId="1" animBg="1"/>
          <p:bldP spid="469" grpId="2" animBg="1"/>
          <p:bldP spid="470" grpId="0" animBg="1"/>
          <p:bldP spid="470" grpId="1" animBg="1"/>
          <p:bldP spid="470" grpId="2" animBg="1"/>
          <p:bldP spid="9" grpId="0"/>
          <p:bldP spid="9" grpId="1"/>
          <p:bldP spid="10" grpId="0"/>
          <p:bldP spid="10" grpId="1"/>
          <p:bldP spid="15" grpId="0" animBg="1"/>
          <p:bldP spid="15" grpId="1" animBg="1"/>
          <p:bldP spid="15"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 fill="hold"/>
                                            <p:tgtEl>
                                              <p:spTgt spid="12"/>
                                            </p:tgtEl>
                                            <p:attrNameLst>
                                              <p:attrName>ppt_w</p:attrName>
                                            </p:attrNameLst>
                                          </p:cBhvr>
                                          <p:tavLst>
                                            <p:tav tm="0">
                                              <p:val>
                                                <p:fltVal val="0"/>
                                              </p:val>
                                            </p:tav>
                                            <p:tav tm="100000">
                                              <p:val>
                                                <p:strVal val="#ppt_w"/>
                                              </p:val>
                                            </p:tav>
                                          </p:tavLst>
                                        </p:anim>
                                        <p:anim calcmode="lin" valueType="num">
                                          <p:cBhvr>
                                            <p:cTn id="8" dur="200" fill="hold"/>
                                            <p:tgtEl>
                                              <p:spTgt spid="12"/>
                                            </p:tgtEl>
                                            <p:attrNameLst>
                                              <p:attrName>ppt_h</p:attrName>
                                            </p:attrNameLst>
                                          </p:cBhvr>
                                          <p:tavLst>
                                            <p:tav tm="0">
                                              <p:val>
                                                <p:fltVal val="0"/>
                                              </p:val>
                                            </p:tav>
                                            <p:tav tm="100000">
                                              <p:val>
                                                <p:strVal val="#ppt_h"/>
                                              </p:val>
                                            </p:tav>
                                          </p:tavLst>
                                        </p:anim>
                                      </p:childTnLst>
                                    </p:cTn>
                                  </p:par>
                                  <p:par>
                                    <p:cTn id="9" presetID="6" presetClass="emph" presetSubtype="0" fill="hold" nodeType="withEffect">
                                      <p:stCondLst>
                                        <p:cond delay="0"/>
                                      </p:stCondLst>
                                      <p:childTnLst>
                                        <p:animScale>
                                          <p:cBhvr>
                                            <p:cTn id="10" dur="1000" fill="hold"/>
                                            <p:tgtEl>
                                              <p:spTgt spid="12"/>
                                            </p:tgtEl>
                                          </p:cBhvr>
                                          <p:by x="110000" y="110000"/>
                                        </p:animScale>
                                      </p:childTnLst>
                                    </p:cTn>
                                  </p:par>
                                  <p:par>
                                    <p:cTn id="11" presetID="6" presetClass="emph" presetSubtype="0" accel="50000" decel="50000" fill="hold" nodeType="withEffect">
                                      <p:stCondLst>
                                        <p:cond delay="0"/>
                                      </p:stCondLst>
                                      <p:childTnLst>
                                        <p:animScale>
                                          <p:cBhvr>
                                            <p:cTn id="12" dur="250" fill="hold"/>
                                            <p:tgtEl>
                                              <p:spTgt spid="12"/>
                                            </p:tgtEl>
                                          </p:cBhvr>
                                          <p:by x="91000" y="91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500"/>
                                      </p:stCondLst>
                                      <p:childTnLst>
                                        <p:set>
                                          <p:cBhvr>
                                            <p:cTn id="16" dur="1" fill="hold">
                                              <p:stCondLst>
                                                <p:cond delay="0"/>
                                              </p:stCondLst>
                                            </p:cTn>
                                            <p:tgtEl>
                                              <p:spTgt spid="399"/>
                                            </p:tgtEl>
                                            <p:attrNameLst>
                                              <p:attrName>style.visibility</p:attrName>
                                            </p:attrNameLst>
                                          </p:cBhvr>
                                          <p:to>
                                            <p:strVal val="visible"/>
                                          </p:to>
                                        </p:set>
                                        <p:animEffect transition="in" filter="wipe(up)">
                                          <p:cBhvr>
                                            <p:cTn id="17" dur="500"/>
                                            <p:tgtEl>
                                              <p:spTgt spid="399"/>
                                            </p:tgtEl>
                                          </p:cBhvr>
                                        </p:animEffect>
                                      </p:childTnLst>
                                    </p:cTn>
                                  </p:par>
                                  <p:par>
                                    <p:cTn id="18" presetID="22" presetClass="entr" presetSubtype="8" fill="hold" nodeType="withEffect">
                                      <p:stCondLst>
                                        <p:cond delay="500"/>
                                      </p:stCondLst>
                                      <p:childTnLst>
                                        <p:set>
                                          <p:cBhvr>
                                            <p:cTn id="19" dur="1" fill="hold">
                                              <p:stCondLst>
                                                <p:cond delay="0"/>
                                              </p:stCondLst>
                                            </p:cTn>
                                            <p:tgtEl>
                                              <p:spTgt spid="82"/>
                                            </p:tgtEl>
                                            <p:attrNameLst>
                                              <p:attrName>style.visibility</p:attrName>
                                            </p:attrNameLst>
                                          </p:cBhvr>
                                          <p:to>
                                            <p:strVal val="visible"/>
                                          </p:to>
                                        </p:set>
                                        <p:animEffect transition="in" filter="wipe(left)">
                                          <p:cBhvr>
                                            <p:cTn id="20" dur="500"/>
                                            <p:tgtEl>
                                              <p:spTgt spid="82"/>
                                            </p:tgtEl>
                                          </p:cBhvr>
                                        </p:animEffect>
                                      </p:childTnLst>
                                    </p:cTn>
                                  </p:par>
                                  <p:par>
                                    <p:cTn id="21" presetID="22" presetClass="entr" presetSubtype="2" fill="hold" nodeType="withEffect">
                                      <p:stCondLst>
                                        <p:cond delay="500"/>
                                      </p:stCondLst>
                                      <p:childTnLst>
                                        <p:set>
                                          <p:cBhvr>
                                            <p:cTn id="22" dur="1" fill="hold">
                                              <p:stCondLst>
                                                <p:cond delay="0"/>
                                              </p:stCondLst>
                                            </p:cTn>
                                            <p:tgtEl>
                                              <p:spTgt spid="394"/>
                                            </p:tgtEl>
                                            <p:attrNameLst>
                                              <p:attrName>style.visibility</p:attrName>
                                            </p:attrNameLst>
                                          </p:cBhvr>
                                          <p:to>
                                            <p:strVal val="visible"/>
                                          </p:to>
                                        </p:set>
                                        <p:animEffect transition="in" filter="wipe(right)">
                                          <p:cBhvr>
                                            <p:cTn id="23" dur="500"/>
                                            <p:tgtEl>
                                              <p:spTgt spid="394"/>
                                            </p:tgtEl>
                                          </p:cBhvr>
                                        </p:animEffect>
                                      </p:childTnLst>
                                    </p:cTn>
                                  </p:par>
                                  <p:par>
                                    <p:cTn id="24" presetID="23" presetClass="entr" presetSubtype="16"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00" fill="hold"/>
                                            <p:tgtEl>
                                              <p:spTgt spid="18"/>
                                            </p:tgtEl>
                                            <p:attrNameLst>
                                              <p:attrName>ppt_w</p:attrName>
                                            </p:attrNameLst>
                                          </p:cBhvr>
                                          <p:tavLst>
                                            <p:tav tm="0">
                                              <p:val>
                                                <p:fltVal val="0"/>
                                              </p:val>
                                            </p:tav>
                                            <p:tav tm="100000">
                                              <p:val>
                                                <p:strVal val="#ppt_w"/>
                                              </p:val>
                                            </p:tav>
                                          </p:tavLst>
                                        </p:anim>
                                        <p:anim calcmode="lin" valueType="num">
                                          <p:cBhvr>
                                            <p:cTn id="27" dur="200" fill="hold"/>
                                            <p:tgtEl>
                                              <p:spTgt spid="18"/>
                                            </p:tgtEl>
                                            <p:attrNameLst>
                                              <p:attrName>ppt_h</p:attrName>
                                            </p:attrNameLst>
                                          </p:cBhvr>
                                          <p:tavLst>
                                            <p:tav tm="0">
                                              <p:val>
                                                <p:fltVal val="0"/>
                                              </p:val>
                                            </p:tav>
                                            <p:tav tm="100000">
                                              <p:val>
                                                <p:strVal val="#ppt_h"/>
                                              </p:val>
                                            </p:tav>
                                          </p:tavLst>
                                        </p:anim>
                                      </p:childTnLst>
                                    </p:cTn>
                                  </p:par>
                                  <p:par>
                                    <p:cTn id="28" presetID="6" presetClass="emph" presetSubtype="0" fill="hold" nodeType="withEffect">
                                      <p:stCondLst>
                                        <p:cond delay="750"/>
                                      </p:stCondLst>
                                      <p:childTnLst>
                                        <p:animScale>
                                          <p:cBhvr>
                                            <p:cTn id="29" dur="1000" fill="hold"/>
                                            <p:tgtEl>
                                              <p:spTgt spid="18"/>
                                            </p:tgtEl>
                                          </p:cBhvr>
                                          <p:by x="110000" y="110000"/>
                                        </p:animScale>
                                      </p:childTnLst>
                                    </p:cTn>
                                  </p:par>
                                  <p:par>
                                    <p:cTn id="30" presetID="6" presetClass="emph" presetSubtype="0" accel="50000" decel="50000" fill="hold" nodeType="withEffect">
                                      <p:stCondLst>
                                        <p:cond delay="750"/>
                                      </p:stCondLst>
                                      <p:childTnLst>
                                        <p:animScale>
                                          <p:cBhvr>
                                            <p:cTn id="31" dur="250" fill="hold"/>
                                            <p:tgtEl>
                                              <p:spTgt spid="18"/>
                                            </p:tgtEl>
                                          </p:cBhvr>
                                          <p:by x="91000" y="91000"/>
                                        </p:animScale>
                                      </p:childTnLst>
                                    </p:cTn>
                                  </p:par>
                                  <p:par>
                                    <p:cTn id="32" presetID="23" presetClass="entr" presetSubtype="16" fill="hold" nodeType="withEffect">
                                      <p:stCondLst>
                                        <p:cond delay="750"/>
                                      </p:stCondLst>
                                      <p:childTnLst>
                                        <p:set>
                                          <p:cBhvr>
                                            <p:cTn id="33" dur="1" fill="hold">
                                              <p:stCondLst>
                                                <p:cond delay="0"/>
                                              </p:stCondLst>
                                            </p:cTn>
                                            <p:tgtEl>
                                              <p:spTgt spid="17"/>
                                            </p:tgtEl>
                                            <p:attrNameLst>
                                              <p:attrName>style.visibility</p:attrName>
                                            </p:attrNameLst>
                                          </p:cBhvr>
                                          <p:to>
                                            <p:strVal val="visible"/>
                                          </p:to>
                                        </p:set>
                                        <p:anim calcmode="lin" valueType="num">
                                          <p:cBhvr>
                                            <p:cTn id="34" dur="200" fill="hold"/>
                                            <p:tgtEl>
                                              <p:spTgt spid="17"/>
                                            </p:tgtEl>
                                            <p:attrNameLst>
                                              <p:attrName>ppt_w</p:attrName>
                                            </p:attrNameLst>
                                          </p:cBhvr>
                                          <p:tavLst>
                                            <p:tav tm="0">
                                              <p:val>
                                                <p:fltVal val="0"/>
                                              </p:val>
                                            </p:tav>
                                            <p:tav tm="100000">
                                              <p:val>
                                                <p:strVal val="#ppt_w"/>
                                              </p:val>
                                            </p:tav>
                                          </p:tavLst>
                                        </p:anim>
                                        <p:anim calcmode="lin" valueType="num">
                                          <p:cBhvr>
                                            <p:cTn id="35" dur="200" fill="hold"/>
                                            <p:tgtEl>
                                              <p:spTgt spid="17"/>
                                            </p:tgtEl>
                                            <p:attrNameLst>
                                              <p:attrName>ppt_h</p:attrName>
                                            </p:attrNameLst>
                                          </p:cBhvr>
                                          <p:tavLst>
                                            <p:tav tm="0">
                                              <p:val>
                                                <p:fltVal val="0"/>
                                              </p:val>
                                            </p:tav>
                                            <p:tav tm="100000">
                                              <p:val>
                                                <p:strVal val="#ppt_h"/>
                                              </p:val>
                                            </p:tav>
                                          </p:tavLst>
                                        </p:anim>
                                      </p:childTnLst>
                                    </p:cTn>
                                  </p:par>
                                  <p:par>
                                    <p:cTn id="36" presetID="6" presetClass="emph" presetSubtype="0" fill="hold" nodeType="withEffect">
                                      <p:stCondLst>
                                        <p:cond delay="750"/>
                                      </p:stCondLst>
                                      <p:childTnLst>
                                        <p:animScale>
                                          <p:cBhvr>
                                            <p:cTn id="37" dur="1000" fill="hold"/>
                                            <p:tgtEl>
                                              <p:spTgt spid="17"/>
                                            </p:tgtEl>
                                          </p:cBhvr>
                                          <p:by x="110000" y="110000"/>
                                        </p:animScale>
                                      </p:childTnLst>
                                    </p:cTn>
                                  </p:par>
                                  <p:par>
                                    <p:cTn id="38" presetID="6" presetClass="emph" presetSubtype="0" accel="50000" decel="50000" fill="hold" nodeType="withEffect">
                                      <p:stCondLst>
                                        <p:cond delay="750"/>
                                      </p:stCondLst>
                                      <p:childTnLst>
                                        <p:animScale>
                                          <p:cBhvr>
                                            <p:cTn id="39" dur="250" fill="hold"/>
                                            <p:tgtEl>
                                              <p:spTgt spid="17"/>
                                            </p:tgtEl>
                                          </p:cBhvr>
                                          <p:by x="91000" y="91000"/>
                                        </p:animScale>
                                      </p:childTnLst>
                                    </p:cTn>
                                  </p:par>
                                  <p:par>
                                    <p:cTn id="40" presetID="22" presetClass="entr" presetSubtype="8" fill="hold" nodeType="withEffect">
                                      <p:stCondLst>
                                        <p:cond delay="1000"/>
                                      </p:stCondLst>
                                      <p:childTnLst>
                                        <p:set>
                                          <p:cBhvr>
                                            <p:cTn id="41" dur="1" fill="hold">
                                              <p:stCondLst>
                                                <p:cond delay="0"/>
                                              </p:stCondLst>
                                            </p:cTn>
                                            <p:tgtEl>
                                              <p:spTgt spid="76"/>
                                            </p:tgtEl>
                                            <p:attrNameLst>
                                              <p:attrName>style.visibility</p:attrName>
                                            </p:attrNameLst>
                                          </p:cBhvr>
                                          <p:to>
                                            <p:strVal val="visible"/>
                                          </p:to>
                                        </p:set>
                                        <p:animEffect transition="in" filter="wipe(left)">
                                          <p:cBhvr>
                                            <p:cTn id="42" dur="500"/>
                                            <p:tgtEl>
                                              <p:spTgt spid="76"/>
                                            </p:tgtEl>
                                          </p:cBhvr>
                                        </p:animEffect>
                                      </p:childTnLst>
                                    </p:cTn>
                                  </p:par>
                                  <p:par>
                                    <p:cTn id="43" presetID="22" presetClass="entr" presetSubtype="2" fill="hold" nodeType="withEffect">
                                      <p:stCondLst>
                                        <p:cond delay="1000"/>
                                      </p:stCondLst>
                                      <p:childTnLst>
                                        <p:set>
                                          <p:cBhvr>
                                            <p:cTn id="44" dur="1" fill="hold">
                                              <p:stCondLst>
                                                <p:cond delay="0"/>
                                              </p:stCondLst>
                                            </p:cTn>
                                            <p:tgtEl>
                                              <p:spTgt spid="73"/>
                                            </p:tgtEl>
                                            <p:attrNameLst>
                                              <p:attrName>style.visibility</p:attrName>
                                            </p:attrNameLst>
                                          </p:cBhvr>
                                          <p:to>
                                            <p:strVal val="visible"/>
                                          </p:to>
                                        </p:set>
                                        <p:animEffect transition="in" filter="wipe(right)">
                                          <p:cBhvr>
                                            <p:cTn id="45" dur="500"/>
                                            <p:tgtEl>
                                              <p:spTgt spid="73"/>
                                            </p:tgtEl>
                                          </p:cBhvr>
                                        </p:animEffect>
                                      </p:childTnLst>
                                    </p:cTn>
                                  </p:par>
                                  <p:par>
                                    <p:cTn id="46" presetID="23" presetClass="entr" presetSubtype="16" fill="hold" nodeType="withEffect">
                                      <p:stCondLst>
                                        <p:cond delay="12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nodeType="withEffect">
                                      <p:stCondLst>
                                        <p:cond delay="1250"/>
                                      </p:stCondLst>
                                      <p:childTnLst>
                                        <p:animScale>
                                          <p:cBhvr>
                                            <p:cTn id="51" dur="1000" fill="hold"/>
                                            <p:tgtEl>
                                              <p:spTgt spid="20"/>
                                            </p:tgtEl>
                                          </p:cBhvr>
                                          <p:by x="110000" y="110000"/>
                                        </p:animScale>
                                      </p:childTnLst>
                                    </p:cTn>
                                  </p:par>
                                  <p:par>
                                    <p:cTn id="52" presetID="6" presetClass="emph" presetSubtype="0" accel="50000" decel="50000" fill="hold" nodeType="withEffect">
                                      <p:stCondLst>
                                        <p:cond delay="1250"/>
                                      </p:stCondLst>
                                      <p:childTnLst>
                                        <p:animScale>
                                          <p:cBhvr>
                                            <p:cTn id="53" dur="250" fill="hold"/>
                                            <p:tgtEl>
                                              <p:spTgt spid="20"/>
                                            </p:tgtEl>
                                          </p:cBhvr>
                                          <p:by x="91000" y="91000"/>
                                        </p:animScale>
                                      </p:childTnLst>
                                    </p:cTn>
                                  </p:par>
                                  <p:par>
                                    <p:cTn id="54" presetID="23" presetClass="entr" presetSubtype="16" fill="hold" nodeType="withEffect">
                                      <p:stCondLst>
                                        <p:cond delay="12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200" fill="hold"/>
                                            <p:tgtEl>
                                              <p:spTgt spid="19"/>
                                            </p:tgtEl>
                                            <p:attrNameLst>
                                              <p:attrName>ppt_w</p:attrName>
                                            </p:attrNameLst>
                                          </p:cBhvr>
                                          <p:tavLst>
                                            <p:tav tm="0">
                                              <p:val>
                                                <p:fltVal val="0"/>
                                              </p:val>
                                            </p:tav>
                                            <p:tav tm="100000">
                                              <p:val>
                                                <p:strVal val="#ppt_w"/>
                                              </p:val>
                                            </p:tav>
                                          </p:tavLst>
                                        </p:anim>
                                        <p:anim calcmode="lin" valueType="num">
                                          <p:cBhvr>
                                            <p:cTn id="57" dur="200" fill="hold"/>
                                            <p:tgtEl>
                                              <p:spTgt spid="19"/>
                                            </p:tgtEl>
                                            <p:attrNameLst>
                                              <p:attrName>ppt_h</p:attrName>
                                            </p:attrNameLst>
                                          </p:cBhvr>
                                          <p:tavLst>
                                            <p:tav tm="0">
                                              <p:val>
                                                <p:fltVal val="0"/>
                                              </p:val>
                                            </p:tav>
                                            <p:tav tm="100000">
                                              <p:val>
                                                <p:strVal val="#ppt_h"/>
                                              </p:val>
                                            </p:tav>
                                          </p:tavLst>
                                        </p:anim>
                                      </p:childTnLst>
                                    </p:cTn>
                                  </p:par>
                                  <p:par>
                                    <p:cTn id="58" presetID="6" presetClass="emph" presetSubtype="0" fill="hold" nodeType="withEffect">
                                      <p:stCondLst>
                                        <p:cond delay="1250"/>
                                      </p:stCondLst>
                                      <p:childTnLst>
                                        <p:animScale>
                                          <p:cBhvr>
                                            <p:cTn id="59" dur="1000" fill="hold"/>
                                            <p:tgtEl>
                                              <p:spTgt spid="19"/>
                                            </p:tgtEl>
                                          </p:cBhvr>
                                          <p:by x="110000" y="110000"/>
                                        </p:animScale>
                                      </p:childTnLst>
                                    </p:cTn>
                                  </p:par>
                                  <p:par>
                                    <p:cTn id="60" presetID="6" presetClass="emph" presetSubtype="0" accel="50000" decel="50000" fill="hold" nodeType="withEffect">
                                      <p:stCondLst>
                                        <p:cond delay="1250"/>
                                      </p:stCondLst>
                                      <p:childTnLst>
                                        <p:animScale>
                                          <p:cBhvr>
                                            <p:cTn id="61" dur="250" fill="hold"/>
                                            <p:tgtEl>
                                              <p:spTgt spid="19"/>
                                            </p:tgtEl>
                                          </p:cBhvr>
                                          <p:by x="91000" y="91000"/>
                                        </p:animScale>
                                      </p:childTnLst>
                                    </p:cTn>
                                  </p:par>
                                  <p:par>
                                    <p:cTn id="62" presetID="22" presetClass="entr" presetSubtype="1"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par>
                                    <p:cTn id="65" presetID="23" presetClass="entr" presetSubtype="16" fill="hold" nodeType="withEffect">
                                      <p:stCondLst>
                                        <p:cond delay="250"/>
                                      </p:stCondLst>
                                      <p:childTnLst>
                                        <p:set>
                                          <p:cBhvr>
                                            <p:cTn id="66" dur="1" fill="hold">
                                              <p:stCondLst>
                                                <p:cond delay="0"/>
                                              </p:stCondLst>
                                            </p:cTn>
                                            <p:tgtEl>
                                              <p:spTgt spid="26"/>
                                            </p:tgtEl>
                                            <p:attrNameLst>
                                              <p:attrName>style.visibility</p:attrName>
                                            </p:attrNameLst>
                                          </p:cBhvr>
                                          <p:to>
                                            <p:strVal val="visible"/>
                                          </p:to>
                                        </p:set>
                                        <p:anim calcmode="lin" valueType="num">
                                          <p:cBhvr>
                                            <p:cTn id="67" dur="200" fill="hold"/>
                                            <p:tgtEl>
                                              <p:spTgt spid="26"/>
                                            </p:tgtEl>
                                            <p:attrNameLst>
                                              <p:attrName>ppt_w</p:attrName>
                                            </p:attrNameLst>
                                          </p:cBhvr>
                                          <p:tavLst>
                                            <p:tav tm="0">
                                              <p:val>
                                                <p:fltVal val="0"/>
                                              </p:val>
                                            </p:tav>
                                            <p:tav tm="100000">
                                              <p:val>
                                                <p:strVal val="#ppt_w"/>
                                              </p:val>
                                            </p:tav>
                                          </p:tavLst>
                                        </p:anim>
                                        <p:anim calcmode="lin" valueType="num">
                                          <p:cBhvr>
                                            <p:cTn id="68" dur="200" fill="hold"/>
                                            <p:tgtEl>
                                              <p:spTgt spid="26"/>
                                            </p:tgtEl>
                                            <p:attrNameLst>
                                              <p:attrName>ppt_h</p:attrName>
                                            </p:attrNameLst>
                                          </p:cBhvr>
                                          <p:tavLst>
                                            <p:tav tm="0">
                                              <p:val>
                                                <p:fltVal val="0"/>
                                              </p:val>
                                            </p:tav>
                                            <p:tav tm="100000">
                                              <p:val>
                                                <p:strVal val="#ppt_h"/>
                                              </p:val>
                                            </p:tav>
                                          </p:tavLst>
                                        </p:anim>
                                      </p:childTnLst>
                                    </p:cTn>
                                  </p:par>
                                  <p:par>
                                    <p:cTn id="69" presetID="6" presetClass="emph" presetSubtype="0" fill="hold" nodeType="withEffect">
                                      <p:stCondLst>
                                        <p:cond delay="250"/>
                                      </p:stCondLst>
                                      <p:childTnLst>
                                        <p:animScale>
                                          <p:cBhvr>
                                            <p:cTn id="70" dur="1000" fill="hold"/>
                                            <p:tgtEl>
                                              <p:spTgt spid="26"/>
                                            </p:tgtEl>
                                          </p:cBhvr>
                                          <p:by x="110000" y="110000"/>
                                        </p:animScale>
                                      </p:childTnLst>
                                    </p:cTn>
                                  </p:par>
                                  <p:par>
                                    <p:cTn id="71" presetID="6" presetClass="emph" presetSubtype="0" accel="50000" decel="50000" fill="hold" nodeType="withEffect">
                                      <p:stCondLst>
                                        <p:cond delay="250"/>
                                      </p:stCondLst>
                                      <p:childTnLst>
                                        <p:animScale>
                                          <p:cBhvr>
                                            <p:cTn id="72" dur="250" fill="hold"/>
                                            <p:tgtEl>
                                              <p:spTgt spid="26"/>
                                            </p:tgtEl>
                                          </p:cBhvr>
                                          <p:by x="91000" y="91000"/>
                                        </p:animScale>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up)">
                                          <p:cBhvr>
                                            <p:cTn id="77" dur="500"/>
                                            <p:tgtEl>
                                              <p:spTgt spid="31"/>
                                            </p:tgtEl>
                                          </p:cBhvr>
                                        </p:animEffect>
                                      </p:childTnLst>
                                    </p:cTn>
                                  </p:par>
                                  <p:par>
                                    <p:cTn id="78" presetID="23" presetClass="entr" presetSubtype="16" fill="hold" grpId="0" nodeType="withEffect">
                                      <p:stCondLst>
                                        <p:cond delay="500"/>
                                      </p:stCondLst>
                                      <p:childTnLst>
                                        <p:set>
                                          <p:cBhvr>
                                            <p:cTn id="79" dur="1" fill="hold">
                                              <p:stCondLst>
                                                <p:cond delay="0"/>
                                              </p:stCondLst>
                                            </p:cTn>
                                            <p:tgtEl>
                                              <p:spTgt spid="469"/>
                                            </p:tgtEl>
                                            <p:attrNameLst>
                                              <p:attrName>style.visibility</p:attrName>
                                            </p:attrNameLst>
                                          </p:cBhvr>
                                          <p:to>
                                            <p:strVal val="visible"/>
                                          </p:to>
                                        </p:set>
                                        <p:anim calcmode="lin" valueType="num">
                                          <p:cBhvr>
                                            <p:cTn id="80" dur="200" fill="hold"/>
                                            <p:tgtEl>
                                              <p:spTgt spid="469"/>
                                            </p:tgtEl>
                                            <p:attrNameLst>
                                              <p:attrName>ppt_w</p:attrName>
                                            </p:attrNameLst>
                                          </p:cBhvr>
                                          <p:tavLst>
                                            <p:tav tm="0">
                                              <p:val>
                                                <p:fltVal val="0"/>
                                              </p:val>
                                            </p:tav>
                                            <p:tav tm="100000">
                                              <p:val>
                                                <p:strVal val="#ppt_w"/>
                                              </p:val>
                                            </p:tav>
                                          </p:tavLst>
                                        </p:anim>
                                        <p:anim calcmode="lin" valueType="num">
                                          <p:cBhvr>
                                            <p:cTn id="81" dur="200" fill="hold"/>
                                            <p:tgtEl>
                                              <p:spTgt spid="469"/>
                                            </p:tgtEl>
                                            <p:attrNameLst>
                                              <p:attrName>ppt_h</p:attrName>
                                            </p:attrNameLst>
                                          </p:cBhvr>
                                          <p:tavLst>
                                            <p:tav tm="0">
                                              <p:val>
                                                <p:fltVal val="0"/>
                                              </p:val>
                                            </p:tav>
                                            <p:tav tm="100000">
                                              <p:val>
                                                <p:strVal val="#ppt_h"/>
                                              </p:val>
                                            </p:tav>
                                          </p:tavLst>
                                        </p:anim>
                                      </p:childTnLst>
                                    </p:cTn>
                                  </p:par>
                                  <p:par>
                                    <p:cTn id="82" presetID="6" presetClass="emph" presetSubtype="0" fill="hold" grpId="1" nodeType="withEffect">
                                      <p:stCondLst>
                                        <p:cond delay="500"/>
                                      </p:stCondLst>
                                      <p:childTnLst>
                                        <p:animScale>
                                          <p:cBhvr>
                                            <p:cTn id="83" dur="1000" fill="hold"/>
                                            <p:tgtEl>
                                              <p:spTgt spid="469"/>
                                            </p:tgtEl>
                                          </p:cBhvr>
                                          <p:by x="110000" y="110000"/>
                                        </p:animScale>
                                      </p:childTnLst>
                                    </p:cTn>
                                  </p:par>
                                  <p:par>
                                    <p:cTn id="84" presetID="6" presetClass="emph" presetSubtype="0" accel="50000" decel="50000" fill="hold" grpId="2" nodeType="withEffect">
                                      <p:stCondLst>
                                        <p:cond delay="500"/>
                                      </p:stCondLst>
                                      <p:childTnLst>
                                        <p:animScale>
                                          <p:cBhvr>
                                            <p:cTn id="85" dur="250" fill="hold"/>
                                            <p:tgtEl>
                                              <p:spTgt spid="469"/>
                                            </p:tgtEl>
                                          </p:cBhvr>
                                          <p:by x="91000" y="91000"/>
                                        </p:animScale>
                                      </p:childTnLst>
                                    </p:cTn>
                                  </p:par>
                                  <p:par>
                                    <p:cTn id="86" presetID="22" presetClass="entr" presetSubtype="1" fill="hold" nodeType="withEffect">
                                      <p:stCondLst>
                                        <p:cond delay="750"/>
                                      </p:stCondLst>
                                      <p:childTnLst>
                                        <p:set>
                                          <p:cBhvr>
                                            <p:cTn id="87" dur="1" fill="hold">
                                              <p:stCondLst>
                                                <p:cond delay="0"/>
                                              </p:stCondLst>
                                            </p:cTn>
                                            <p:tgtEl>
                                              <p:spTgt spid="32"/>
                                            </p:tgtEl>
                                            <p:attrNameLst>
                                              <p:attrName>style.visibility</p:attrName>
                                            </p:attrNameLst>
                                          </p:cBhvr>
                                          <p:to>
                                            <p:strVal val="visible"/>
                                          </p:to>
                                        </p:set>
                                        <p:animEffect transition="in" filter="wipe(up)">
                                          <p:cBhvr>
                                            <p:cTn id="88" dur="500"/>
                                            <p:tgtEl>
                                              <p:spTgt spid="32"/>
                                            </p:tgtEl>
                                          </p:cBhvr>
                                        </p:animEffect>
                                      </p:childTnLst>
                                    </p:cTn>
                                  </p:par>
                                  <p:par>
                                    <p:cTn id="89" presetID="23" presetClass="entr" presetSubtype="16" fill="hold" grpId="0" nodeType="withEffect">
                                      <p:stCondLst>
                                        <p:cond delay="1000"/>
                                      </p:stCondLst>
                                      <p:childTnLst>
                                        <p:set>
                                          <p:cBhvr>
                                            <p:cTn id="90" dur="1" fill="hold">
                                              <p:stCondLst>
                                                <p:cond delay="0"/>
                                              </p:stCondLst>
                                            </p:cTn>
                                            <p:tgtEl>
                                              <p:spTgt spid="470"/>
                                            </p:tgtEl>
                                            <p:attrNameLst>
                                              <p:attrName>style.visibility</p:attrName>
                                            </p:attrNameLst>
                                          </p:cBhvr>
                                          <p:to>
                                            <p:strVal val="visible"/>
                                          </p:to>
                                        </p:set>
                                        <p:anim calcmode="lin" valueType="num">
                                          <p:cBhvr>
                                            <p:cTn id="91" dur="200" fill="hold"/>
                                            <p:tgtEl>
                                              <p:spTgt spid="470"/>
                                            </p:tgtEl>
                                            <p:attrNameLst>
                                              <p:attrName>ppt_w</p:attrName>
                                            </p:attrNameLst>
                                          </p:cBhvr>
                                          <p:tavLst>
                                            <p:tav tm="0">
                                              <p:val>
                                                <p:fltVal val="0"/>
                                              </p:val>
                                            </p:tav>
                                            <p:tav tm="100000">
                                              <p:val>
                                                <p:strVal val="#ppt_w"/>
                                              </p:val>
                                            </p:tav>
                                          </p:tavLst>
                                        </p:anim>
                                        <p:anim calcmode="lin" valueType="num">
                                          <p:cBhvr>
                                            <p:cTn id="92" dur="200" fill="hold"/>
                                            <p:tgtEl>
                                              <p:spTgt spid="470"/>
                                            </p:tgtEl>
                                            <p:attrNameLst>
                                              <p:attrName>ppt_h</p:attrName>
                                            </p:attrNameLst>
                                          </p:cBhvr>
                                          <p:tavLst>
                                            <p:tav tm="0">
                                              <p:val>
                                                <p:fltVal val="0"/>
                                              </p:val>
                                            </p:tav>
                                            <p:tav tm="100000">
                                              <p:val>
                                                <p:strVal val="#ppt_h"/>
                                              </p:val>
                                            </p:tav>
                                          </p:tavLst>
                                        </p:anim>
                                      </p:childTnLst>
                                    </p:cTn>
                                  </p:par>
                                  <p:par>
                                    <p:cTn id="93" presetID="6" presetClass="emph" presetSubtype="0" fill="hold" grpId="1" nodeType="withEffect">
                                      <p:stCondLst>
                                        <p:cond delay="1000"/>
                                      </p:stCondLst>
                                      <p:childTnLst>
                                        <p:animScale>
                                          <p:cBhvr>
                                            <p:cTn id="94" dur="1000" fill="hold"/>
                                            <p:tgtEl>
                                              <p:spTgt spid="470"/>
                                            </p:tgtEl>
                                          </p:cBhvr>
                                          <p:by x="110000" y="110000"/>
                                        </p:animScale>
                                      </p:childTnLst>
                                    </p:cTn>
                                  </p:par>
                                  <p:par>
                                    <p:cTn id="95" presetID="6" presetClass="emph" presetSubtype="0" accel="50000" decel="50000" fill="hold" grpId="2" nodeType="withEffect">
                                      <p:stCondLst>
                                        <p:cond delay="1000"/>
                                      </p:stCondLst>
                                      <p:childTnLst>
                                        <p:animScale>
                                          <p:cBhvr>
                                            <p:cTn id="96" dur="250" fill="hold"/>
                                            <p:tgtEl>
                                              <p:spTgt spid="470"/>
                                            </p:tgtEl>
                                          </p:cBhvr>
                                          <p:by x="91000" y="91000"/>
                                        </p:animScale>
                                      </p:childTnLst>
                                    </p:cTn>
                                  </p:par>
                                  <p:par>
                                    <p:cTn id="97" presetID="10" presetClass="entr" presetSubtype="0" fill="hold" grpId="0" nodeType="withEffect">
                                      <p:stCondLst>
                                        <p:cond delay="500"/>
                                      </p:stCondLst>
                                      <p:childTnLst>
                                        <p:set>
                                          <p:cBhvr>
                                            <p:cTn id="98" dur="1" fill="hold">
                                              <p:stCondLst>
                                                <p:cond delay="0"/>
                                              </p:stCondLst>
                                            </p:cTn>
                                            <p:tgtEl>
                                              <p:spTgt spid="347"/>
                                            </p:tgtEl>
                                            <p:attrNameLst>
                                              <p:attrName>style.visibility</p:attrName>
                                            </p:attrNameLst>
                                          </p:cBhvr>
                                          <p:to>
                                            <p:strVal val="visible"/>
                                          </p:to>
                                        </p:set>
                                        <p:animEffect transition="in" filter="fade">
                                          <p:cBhvr>
                                            <p:cTn id="99" dur="250"/>
                                            <p:tgtEl>
                                              <p:spTgt spid="347"/>
                                            </p:tgtEl>
                                          </p:cBhvr>
                                        </p:animEffect>
                                      </p:childTnLst>
                                    </p:cTn>
                                  </p:par>
                                  <p:par>
                                    <p:cTn id="100" presetID="42" presetClass="path" presetSubtype="0" decel="100000" fill="hold" grpId="1" nodeType="withEffect">
                                      <p:stCondLst>
                                        <p:cond delay="500"/>
                                      </p:stCondLst>
                                      <p:childTnLst>
                                        <p:animMotion origin="layout" path="M -0.01719 -0.00023 L -1.04167E-6 1.11111E-6 " pathEditMode="relative" rAng="0" ptsTypes="AA">
                                          <p:cBhvr>
                                            <p:cTn id="101" dur="500" fill="hold"/>
                                            <p:tgtEl>
                                              <p:spTgt spid="347"/>
                                            </p:tgtEl>
                                            <p:attrNameLst>
                                              <p:attrName>ppt_x</p:attrName>
                                              <p:attrName>ppt_y</p:attrName>
                                            </p:attrNameLst>
                                          </p:cBhvr>
                                          <p:rCtr x="859" y="0"/>
                                        </p:animMotion>
                                      </p:childTnLst>
                                    </p:cTn>
                                  </p:par>
                                  <p:par>
                                    <p:cTn id="102" presetID="23" presetClass="entr" presetSubtype="16" fill="hold" grpId="0" nodeType="withEffect">
                                      <p:stCondLst>
                                        <p:cond delay="500"/>
                                      </p:stCondLst>
                                      <p:childTnLst>
                                        <p:set>
                                          <p:cBhvr>
                                            <p:cTn id="103" dur="1" fill="hold">
                                              <p:stCondLst>
                                                <p:cond delay="0"/>
                                              </p:stCondLst>
                                            </p:cTn>
                                            <p:tgtEl>
                                              <p:spTgt spid="460"/>
                                            </p:tgtEl>
                                            <p:attrNameLst>
                                              <p:attrName>style.visibility</p:attrName>
                                            </p:attrNameLst>
                                          </p:cBhvr>
                                          <p:to>
                                            <p:strVal val="visible"/>
                                          </p:to>
                                        </p:set>
                                        <p:anim calcmode="lin" valueType="num">
                                          <p:cBhvr>
                                            <p:cTn id="104" dur="200" fill="hold"/>
                                            <p:tgtEl>
                                              <p:spTgt spid="460"/>
                                            </p:tgtEl>
                                            <p:attrNameLst>
                                              <p:attrName>ppt_w</p:attrName>
                                            </p:attrNameLst>
                                          </p:cBhvr>
                                          <p:tavLst>
                                            <p:tav tm="0">
                                              <p:val>
                                                <p:fltVal val="0"/>
                                              </p:val>
                                            </p:tav>
                                            <p:tav tm="100000">
                                              <p:val>
                                                <p:strVal val="#ppt_w"/>
                                              </p:val>
                                            </p:tav>
                                          </p:tavLst>
                                        </p:anim>
                                        <p:anim calcmode="lin" valueType="num">
                                          <p:cBhvr>
                                            <p:cTn id="105" dur="200" fill="hold"/>
                                            <p:tgtEl>
                                              <p:spTgt spid="460"/>
                                            </p:tgtEl>
                                            <p:attrNameLst>
                                              <p:attrName>ppt_h</p:attrName>
                                            </p:attrNameLst>
                                          </p:cBhvr>
                                          <p:tavLst>
                                            <p:tav tm="0">
                                              <p:val>
                                                <p:fltVal val="0"/>
                                              </p:val>
                                            </p:tav>
                                            <p:tav tm="100000">
                                              <p:val>
                                                <p:strVal val="#ppt_h"/>
                                              </p:val>
                                            </p:tav>
                                          </p:tavLst>
                                        </p:anim>
                                      </p:childTnLst>
                                    </p:cTn>
                                  </p:par>
                                  <p:par>
                                    <p:cTn id="106" presetID="6" presetClass="emph" presetSubtype="0" fill="hold" grpId="1" nodeType="withEffect">
                                      <p:stCondLst>
                                        <p:cond delay="500"/>
                                      </p:stCondLst>
                                      <p:childTnLst>
                                        <p:animScale>
                                          <p:cBhvr>
                                            <p:cTn id="107" dur="1000" fill="hold"/>
                                            <p:tgtEl>
                                              <p:spTgt spid="460"/>
                                            </p:tgtEl>
                                          </p:cBhvr>
                                          <p:by x="110000" y="110000"/>
                                        </p:animScale>
                                      </p:childTnLst>
                                    </p:cTn>
                                  </p:par>
                                  <p:par>
                                    <p:cTn id="108" presetID="6" presetClass="emph" presetSubtype="0" accel="50000" decel="50000" fill="hold" grpId="2" nodeType="withEffect">
                                      <p:stCondLst>
                                        <p:cond delay="500"/>
                                      </p:stCondLst>
                                      <p:childTnLst>
                                        <p:animScale>
                                          <p:cBhvr>
                                            <p:cTn id="109" dur="250" fill="hold"/>
                                            <p:tgtEl>
                                              <p:spTgt spid="460"/>
                                            </p:tgtEl>
                                          </p:cBhvr>
                                          <p:by x="91000" y="91000"/>
                                        </p:animScale>
                                      </p:childTnLst>
                                    </p:cTn>
                                  </p:par>
                                  <p:par>
                                    <p:cTn id="110" presetID="10" presetClass="entr" presetSubtype="0" fill="hold" grpId="0" nodeType="withEffect">
                                      <p:stCondLst>
                                        <p:cond delay="1000"/>
                                      </p:stCondLst>
                                      <p:childTnLst>
                                        <p:set>
                                          <p:cBhvr>
                                            <p:cTn id="111" dur="1" fill="hold">
                                              <p:stCondLst>
                                                <p:cond delay="0"/>
                                              </p:stCondLst>
                                            </p:cTn>
                                            <p:tgtEl>
                                              <p:spTgt spid="357"/>
                                            </p:tgtEl>
                                            <p:attrNameLst>
                                              <p:attrName>style.visibility</p:attrName>
                                            </p:attrNameLst>
                                          </p:cBhvr>
                                          <p:to>
                                            <p:strVal val="visible"/>
                                          </p:to>
                                        </p:set>
                                        <p:animEffect transition="in" filter="fade">
                                          <p:cBhvr>
                                            <p:cTn id="112" dur="250"/>
                                            <p:tgtEl>
                                              <p:spTgt spid="357"/>
                                            </p:tgtEl>
                                          </p:cBhvr>
                                        </p:animEffect>
                                      </p:childTnLst>
                                    </p:cTn>
                                  </p:par>
                                  <p:par>
                                    <p:cTn id="113" presetID="42" presetClass="path" presetSubtype="0" decel="100000" fill="hold" grpId="1" nodeType="withEffect">
                                      <p:stCondLst>
                                        <p:cond delay="1000"/>
                                      </p:stCondLst>
                                      <p:childTnLst>
                                        <p:animMotion origin="layout" path="M -0.01718 -0.00023 L -2.70833E-6 7.40741E-7 " pathEditMode="relative" rAng="0" ptsTypes="AA">
                                          <p:cBhvr>
                                            <p:cTn id="114" dur="500" fill="hold"/>
                                            <p:tgtEl>
                                              <p:spTgt spid="357"/>
                                            </p:tgtEl>
                                            <p:attrNameLst>
                                              <p:attrName>ppt_x</p:attrName>
                                              <p:attrName>ppt_y</p:attrName>
                                            </p:attrNameLst>
                                          </p:cBhvr>
                                          <p:rCtr x="859" y="0"/>
                                        </p:animMotion>
                                      </p:childTnLst>
                                    </p:cTn>
                                  </p:par>
                                  <p:par>
                                    <p:cTn id="115" presetID="23" presetClass="entr" presetSubtype="16" fill="hold" grpId="0" nodeType="withEffect">
                                      <p:stCondLst>
                                        <p:cond delay="1000"/>
                                      </p:stCondLst>
                                      <p:childTnLst>
                                        <p:set>
                                          <p:cBhvr>
                                            <p:cTn id="116" dur="1" fill="hold">
                                              <p:stCondLst>
                                                <p:cond delay="0"/>
                                              </p:stCondLst>
                                            </p:cTn>
                                            <p:tgtEl>
                                              <p:spTgt spid="462"/>
                                            </p:tgtEl>
                                            <p:attrNameLst>
                                              <p:attrName>style.visibility</p:attrName>
                                            </p:attrNameLst>
                                          </p:cBhvr>
                                          <p:to>
                                            <p:strVal val="visible"/>
                                          </p:to>
                                        </p:set>
                                        <p:anim calcmode="lin" valueType="num">
                                          <p:cBhvr>
                                            <p:cTn id="117" dur="200" fill="hold"/>
                                            <p:tgtEl>
                                              <p:spTgt spid="462"/>
                                            </p:tgtEl>
                                            <p:attrNameLst>
                                              <p:attrName>ppt_w</p:attrName>
                                            </p:attrNameLst>
                                          </p:cBhvr>
                                          <p:tavLst>
                                            <p:tav tm="0">
                                              <p:val>
                                                <p:fltVal val="0"/>
                                              </p:val>
                                            </p:tav>
                                            <p:tav tm="100000">
                                              <p:val>
                                                <p:strVal val="#ppt_w"/>
                                              </p:val>
                                            </p:tav>
                                          </p:tavLst>
                                        </p:anim>
                                        <p:anim calcmode="lin" valueType="num">
                                          <p:cBhvr>
                                            <p:cTn id="118" dur="200" fill="hold"/>
                                            <p:tgtEl>
                                              <p:spTgt spid="462"/>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1000"/>
                                      </p:stCondLst>
                                      <p:childTnLst>
                                        <p:animScale>
                                          <p:cBhvr>
                                            <p:cTn id="120" dur="1000" fill="hold"/>
                                            <p:tgtEl>
                                              <p:spTgt spid="462"/>
                                            </p:tgtEl>
                                          </p:cBhvr>
                                          <p:by x="110000" y="110000"/>
                                        </p:animScale>
                                      </p:childTnLst>
                                    </p:cTn>
                                  </p:par>
                                  <p:par>
                                    <p:cTn id="121" presetID="6" presetClass="emph" presetSubtype="0" accel="50000" decel="50000" fill="hold" grpId="2" nodeType="withEffect">
                                      <p:stCondLst>
                                        <p:cond delay="1000"/>
                                      </p:stCondLst>
                                      <p:childTnLst>
                                        <p:animScale>
                                          <p:cBhvr>
                                            <p:cTn id="122" dur="250" fill="hold"/>
                                            <p:tgtEl>
                                              <p:spTgt spid="462"/>
                                            </p:tgtEl>
                                          </p:cBhvr>
                                          <p:by x="91000" y="91000"/>
                                        </p:animScale>
                                      </p:childTnLst>
                                    </p:cTn>
                                  </p:par>
                                  <p:par>
                                    <p:cTn id="123" presetID="23" presetClass="entr" presetSubtype="16" fill="hold" grpId="0" nodeType="withEffect">
                                      <p:stCondLst>
                                        <p:cond delay="50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 fill="hold"/>
                                            <p:tgtEl>
                                              <p:spTgt spid="15"/>
                                            </p:tgtEl>
                                            <p:attrNameLst>
                                              <p:attrName>ppt_w</p:attrName>
                                            </p:attrNameLst>
                                          </p:cBhvr>
                                          <p:tavLst>
                                            <p:tav tm="0">
                                              <p:val>
                                                <p:fltVal val="0"/>
                                              </p:val>
                                            </p:tav>
                                            <p:tav tm="100000">
                                              <p:val>
                                                <p:strVal val="#ppt_w"/>
                                              </p:val>
                                            </p:tav>
                                          </p:tavLst>
                                        </p:anim>
                                        <p:anim calcmode="lin" valueType="num">
                                          <p:cBhvr>
                                            <p:cTn id="126" dur="200" fill="hold"/>
                                            <p:tgtEl>
                                              <p:spTgt spid="15"/>
                                            </p:tgtEl>
                                            <p:attrNameLst>
                                              <p:attrName>ppt_h</p:attrName>
                                            </p:attrNameLst>
                                          </p:cBhvr>
                                          <p:tavLst>
                                            <p:tav tm="0">
                                              <p:val>
                                                <p:fltVal val="0"/>
                                              </p:val>
                                            </p:tav>
                                            <p:tav tm="100000">
                                              <p:val>
                                                <p:strVal val="#ppt_h"/>
                                              </p:val>
                                            </p:tav>
                                          </p:tavLst>
                                        </p:anim>
                                      </p:childTnLst>
                                    </p:cTn>
                                  </p:par>
                                  <p:par>
                                    <p:cTn id="127" presetID="6" presetClass="emph" presetSubtype="0" fill="hold" grpId="1" nodeType="withEffect">
                                      <p:stCondLst>
                                        <p:cond delay="500"/>
                                      </p:stCondLst>
                                      <p:childTnLst>
                                        <p:animScale>
                                          <p:cBhvr>
                                            <p:cTn id="128" dur="1000" fill="hold"/>
                                            <p:tgtEl>
                                              <p:spTgt spid="15"/>
                                            </p:tgtEl>
                                          </p:cBhvr>
                                          <p:by x="110000" y="110000"/>
                                        </p:animScale>
                                      </p:childTnLst>
                                    </p:cTn>
                                  </p:par>
                                  <p:par>
                                    <p:cTn id="129" presetID="6" presetClass="emph" presetSubtype="0" accel="50000" decel="50000" fill="hold" grpId="2" nodeType="withEffect">
                                      <p:stCondLst>
                                        <p:cond delay="500"/>
                                      </p:stCondLst>
                                      <p:childTnLst>
                                        <p:animScale>
                                          <p:cBhvr>
                                            <p:cTn id="130" dur="250" fill="hold"/>
                                            <p:tgtEl>
                                              <p:spTgt spid="15"/>
                                            </p:tgtEl>
                                          </p:cBhvr>
                                          <p:by x="91000" y="91000"/>
                                        </p:animScale>
                                      </p:childTnLst>
                                    </p:cTn>
                                  </p:par>
                                  <p:par>
                                    <p:cTn id="131" presetID="10" presetClass="entr" presetSubtype="0" fill="hold" grpId="0" nodeType="withEffect">
                                      <p:stCondLst>
                                        <p:cond delay="500"/>
                                      </p:stCondLst>
                                      <p:childTnLst>
                                        <p:set>
                                          <p:cBhvr>
                                            <p:cTn id="132" dur="1" fill="hold">
                                              <p:stCondLst>
                                                <p:cond delay="0"/>
                                              </p:stCondLst>
                                            </p:cTn>
                                            <p:tgtEl>
                                              <p:spTgt spid="9"/>
                                            </p:tgtEl>
                                            <p:attrNameLst>
                                              <p:attrName>style.visibility</p:attrName>
                                            </p:attrNameLst>
                                          </p:cBhvr>
                                          <p:to>
                                            <p:strVal val="visible"/>
                                          </p:to>
                                        </p:set>
                                        <p:animEffect transition="in" filter="fade">
                                          <p:cBhvr>
                                            <p:cTn id="133" dur="250"/>
                                            <p:tgtEl>
                                              <p:spTgt spid="9"/>
                                            </p:tgtEl>
                                          </p:cBhvr>
                                        </p:animEffect>
                                      </p:childTnLst>
                                    </p:cTn>
                                  </p:par>
                                  <p:par>
                                    <p:cTn id="134" presetID="42" presetClass="path" presetSubtype="0" decel="100000" fill="hold" grpId="1" nodeType="withEffect">
                                      <p:stCondLst>
                                        <p:cond delay="500"/>
                                      </p:stCondLst>
                                      <p:childTnLst>
                                        <p:animMotion origin="layout" path="M -0.01719 -0.00023 L -1.04167E-6 1.11111E-6 " pathEditMode="relative" rAng="0" ptsTypes="AA">
                                          <p:cBhvr>
                                            <p:cTn id="135" dur="500" fill="hold"/>
                                            <p:tgtEl>
                                              <p:spTgt spid="9"/>
                                            </p:tgtEl>
                                            <p:attrNameLst>
                                              <p:attrName>ppt_x</p:attrName>
                                              <p:attrName>ppt_y</p:attrName>
                                            </p:attrNameLst>
                                          </p:cBhvr>
                                          <p:rCtr x="859" y="0"/>
                                        </p:animMotion>
                                      </p:childTnLst>
                                    </p:cTn>
                                  </p:par>
                                  <p:par>
                                    <p:cTn id="136" presetID="10" presetClass="entr" presetSubtype="0" fill="hold" grpId="0" nodeType="withEffect">
                                      <p:stCondLst>
                                        <p:cond delay="1000"/>
                                      </p:stCondLst>
                                      <p:childTnLst>
                                        <p:set>
                                          <p:cBhvr>
                                            <p:cTn id="137" dur="1" fill="hold">
                                              <p:stCondLst>
                                                <p:cond delay="0"/>
                                              </p:stCondLst>
                                            </p:cTn>
                                            <p:tgtEl>
                                              <p:spTgt spid="10"/>
                                            </p:tgtEl>
                                            <p:attrNameLst>
                                              <p:attrName>style.visibility</p:attrName>
                                            </p:attrNameLst>
                                          </p:cBhvr>
                                          <p:to>
                                            <p:strVal val="visible"/>
                                          </p:to>
                                        </p:set>
                                        <p:animEffect transition="in" filter="fade">
                                          <p:cBhvr>
                                            <p:cTn id="138" dur="250"/>
                                            <p:tgtEl>
                                              <p:spTgt spid="10"/>
                                            </p:tgtEl>
                                          </p:cBhvr>
                                        </p:animEffect>
                                      </p:childTnLst>
                                    </p:cTn>
                                  </p:par>
                                  <p:par>
                                    <p:cTn id="139" presetID="42" presetClass="path" presetSubtype="0" decel="100000" fill="hold" grpId="1" nodeType="withEffect">
                                      <p:stCondLst>
                                        <p:cond delay="1000"/>
                                      </p:stCondLst>
                                      <p:childTnLst>
                                        <p:animMotion origin="layout" path="M -0.01718 -0.00023 L -2.70833E-6 7.40741E-7 " pathEditMode="relative" rAng="0" ptsTypes="AA">
                                          <p:cBhvr>
                                            <p:cTn id="140" dur="500" fill="hold"/>
                                            <p:tgtEl>
                                              <p:spTgt spid="10"/>
                                            </p:tgtEl>
                                            <p:attrNameLst>
                                              <p:attrName>ppt_x</p:attrName>
                                              <p:attrName>ppt_y</p:attrName>
                                            </p:attrNameLst>
                                          </p:cBhvr>
                                          <p:rCtr x="859" y="0"/>
                                        </p:animMotion>
                                      </p:childTnLst>
                                    </p:cTn>
                                  </p:par>
                                  <p:par>
                                    <p:cTn id="141" presetID="22" presetClass="entr" presetSubtype="1" fill="hold" nodeType="with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 grpId="0"/>
          <p:bldP spid="347" grpId="1"/>
          <p:bldP spid="357" grpId="0"/>
          <p:bldP spid="357" grpId="1"/>
          <p:bldP spid="460" grpId="0" animBg="1"/>
          <p:bldP spid="460" grpId="1" animBg="1"/>
          <p:bldP spid="460" grpId="2" animBg="1"/>
          <p:bldP spid="462" grpId="0" animBg="1"/>
          <p:bldP spid="462" grpId="1" animBg="1"/>
          <p:bldP spid="462" grpId="2" animBg="1"/>
          <p:bldP spid="469" grpId="0" animBg="1"/>
          <p:bldP spid="469" grpId="1" animBg="1"/>
          <p:bldP spid="469" grpId="2" animBg="1"/>
          <p:bldP spid="470" grpId="0" animBg="1"/>
          <p:bldP spid="470" grpId="1" animBg="1"/>
          <p:bldP spid="470" grpId="2" animBg="1"/>
          <p:bldP spid="9" grpId="0"/>
          <p:bldP spid="9" grpId="1"/>
          <p:bldP spid="10" grpId="0"/>
          <p:bldP spid="10" grpId="1"/>
          <p:bldP spid="15" grpId="0" animBg="1"/>
          <p:bldP spid="15" grpId="1" animBg="1"/>
          <p:bldP spid="15" grpId="2"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C17E3F2-923B-2AAC-1C05-A4D3ED78AD4F}"/>
              </a:ext>
            </a:extLst>
          </p:cNvPr>
          <p:cNvSpPr>
            <a:spLocks noGrp="1"/>
          </p:cNvSpPr>
          <p:nvPr>
            <p:ph type="title"/>
          </p:nvPr>
        </p:nvSpPr>
        <p:spPr>
          <a:xfrm>
            <a:off x="982662" y="449811"/>
            <a:ext cx="10833097" cy="1011046"/>
          </a:xfrm>
        </p:spPr>
        <p:txBody>
          <a:bodyPr/>
          <a:lstStyle/>
          <a:p>
            <a:r>
              <a:rPr lang="cs-CZ" dirty="0"/>
              <a:t>Realizace společné metodické podpory školy ze strany ČŠI a NPI – „Pilot 14“</a:t>
            </a:r>
          </a:p>
        </p:txBody>
      </p:sp>
      <p:pic>
        <p:nvPicPr>
          <p:cNvPr id="4" name="Obrázek 3">
            <a:extLst>
              <a:ext uri="{FF2B5EF4-FFF2-40B4-BE49-F238E27FC236}">
                <a16:creationId xmlns:a16="http://schemas.microsoft.com/office/drawing/2014/main" id="{E2E30889-3B78-5F66-B016-B79EF2CF5CED}"/>
              </a:ext>
            </a:extLst>
          </p:cNvPr>
          <p:cNvPicPr>
            <a:picLocks noChangeAspect="1"/>
          </p:cNvPicPr>
          <p:nvPr/>
        </p:nvPicPr>
        <p:blipFill>
          <a:blip r:embed="rId2"/>
          <a:stretch>
            <a:fillRect/>
          </a:stretch>
        </p:blipFill>
        <p:spPr>
          <a:xfrm>
            <a:off x="492478" y="1647479"/>
            <a:ext cx="3138487" cy="4563657"/>
          </a:xfrm>
          <a:prstGeom prst="rect">
            <a:avLst/>
          </a:prstGeom>
        </p:spPr>
      </p:pic>
      <p:sp>
        <p:nvSpPr>
          <p:cNvPr id="6" name="Volný tvar: obrazec 5">
            <a:extLst>
              <a:ext uri="{FF2B5EF4-FFF2-40B4-BE49-F238E27FC236}">
                <a16:creationId xmlns:a16="http://schemas.microsoft.com/office/drawing/2014/main" id="{619A38D9-22B2-BC7A-6924-3825D2F8F7A2}"/>
              </a:ext>
            </a:extLst>
          </p:cNvPr>
          <p:cNvSpPr/>
          <p:nvPr/>
        </p:nvSpPr>
        <p:spPr>
          <a:xfrm>
            <a:off x="3998990" y="2093583"/>
            <a:ext cx="3022554" cy="1835725"/>
          </a:xfrm>
          <a:custGeom>
            <a:avLst/>
            <a:gdLst>
              <a:gd name="connsiteX0" fmla="*/ 3356361 w 3745447"/>
              <a:gd name="connsiteY0" fmla="*/ 54555 h 2557576"/>
              <a:gd name="connsiteX1" fmla="*/ 3728356 w 3745447"/>
              <a:gd name="connsiteY1" fmla="*/ 1172866 h 2557576"/>
              <a:gd name="connsiteX2" fmla="*/ 3728356 w 3745447"/>
              <a:gd name="connsiteY2" fmla="*/ 1384710 h 2557576"/>
              <a:gd name="connsiteX3" fmla="*/ 3356361 w 3745447"/>
              <a:gd name="connsiteY3" fmla="*/ 2503021 h 2557576"/>
              <a:gd name="connsiteX4" fmla="*/ 3285959 w 3745447"/>
              <a:gd name="connsiteY4" fmla="*/ 2557577 h 2557576"/>
              <a:gd name="connsiteX5" fmla="*/ 75115 w 3745447"/>
              <a:gd name="connsiteY5" fmla="*/ 2557577 h 2557576"/>
              <a:gd name="connsiteX6" fmla="*/ 4713 w 3745447"/>
              <a:gd name="connsiteY6" fmla="*/ 2445065 h 2557576"/>
              <a:gd name="connsiteX7" fmla="*/ 357485 w 3745447"/>
              <a:gd name="connsiteY7" fmla="*/ 1384710 h 2557576"/>
              <a:gd name="connsiteX8" fmla="*/ 357485 w 3745447"/>
              <a:gd name="connsiteY8" fmla="*/ 1172866 h 2557576"/>
              <a:gd name="connsiteX9" fmla="*/ 4713 w 3745447"/>
              <a:gd name="connsiteY9" fmla="*/ 112511 h 2557576"/>
              <a:gd name="connsiteX10" fmla="*/ 75115 w 3745447"/>
              <a:gd name="connsiteY10" fmla="*/ 0 h 2557576"/>
              <a:gd name="connsiteX11" fmla="*/ 3286087 w 3745447"/>
              <a:gd name="connsiteY11" fmla="*/ 0 h 2557576"/>
              <a:gd name="connsiteX12" fmla="*/ 3356488 w 3745447"/>
              <a:gd name="connsiteY12" fmla="*/ 54555 h 255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45447" h="2557576">
                <a:moveTo>
                  <a:pt x="3356361" y="54555"/>
                </a:moveTo>
                <a:lnTo>
                  <a:pt x="3728356" y="1172866"/>
                </a:lnTo>
                <a:cubicBezTo>
                  <a:pt x="3751144" y="1241166"/>
                  <a:pt x="3751144" y="1316410"/>
                  <a:pt x="3728356" y="1384710"/>
                </a:cubicBezTo>
                <a:lnTo>
                  <a:pt x="3356361" y="2503021"/>
                </a:lnTo>
                <a:cubicBezTo>
                  <a:pt x="3345413" y="2535754"/>
                  <a:pt x="3317405" y="2557577"/>
                  <a:pt x="3285959" y="2557577"/>
                </a:cubicBezTo>
                <a:lnTo>
                  <a:pt x="75115" y="2557577"/>
                </a:lnTo>
                <a:cubicBezTo>
                  <a:pt x="22918" y="2557577"/>
                  <a:pt x="-13365" y="2499620"/>
                  <a:pt x="4713" y="2445065"/>
                </a:cubicBezTo>
                <a:lnTo>
                  <a:pt x="357485" y="1384710"/>
                </a:lnTo>
                <a:cubicBezTo>
                  <a:pt x="380273" y="1316410"/>
                  <a:pt x="380273" y="1241166"/>
                  <a:pt x="357485" y="1172866"/>
                </a:cubicBezTo>
                <a:lnTo>
                  <a:pt x="4713" y="112511"/>
                </a:lnTo>
                <a:cubicBezTo>
                  <a:pt x="-13365" y="57956"/>
                  <a:pt x="22791" y="0"/>
                  <a:pt x="75115" y="0"/>
                </a:cubicBezTo>
                <a:lnTo>
                  <a:pt x="3286087" y="0"/>
                </a:lnTo>
                <a:cubicBezTo>
                  <a:pt x="3317532" y="0"/>
                  <a:pt x="3345540" y="21680"/>
                  <a:pt x="3356488" y="54555"/>
                </a:cubicBezTo>
                <a:close/>
              </a:path>
            </a:pathLst>
          </a:custGeom>
          <a:gradFill>
            <a:gsLst>
              <a:gs pos="0">
                <a:srgbClr val="0073CF">
                  <a:lumMod val="70000"/>
                </a:srgbClr>
              </a:gs>
              <a:gs pos="100000">
                <a:srgbClr val="00569B">
                  <a:lumMod val="40000"/>
                </a:srgbClr>
              </a:gs>
            </a:gsLst>
            <a:lin ang="2700000" scaled="1"/>
          </a:gradFill>
          <a:ln w="12726" cap="flat">
            <a:noFill/>
            <a:prstDash val="solid"/>
            <a:miter/>
          </a:ln>
        </p:spPr>
        <p:txBody>
          <a:bodyPr lIns="864000" tIns="0" rIns="0" bIns="0"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cs-CZ" b="1" i="0" u="none" strike="noStrike" kern="0" cap="none" spc="0" normalizeH="0" baseline="0" noProof="0" dirty="0">
                <a:ln>
                  <a:noFill/>
                </a:ln>
                <a:solidFill>
                  <a:prstClr val="white"/>
                </a:solidFill>
                <a:effectLst/>
                <a:uLnTx/>
                <a:uFillTx/>
              </a:rPr>
              <a:t>Zaměření </a:t>
            </a:r>
            <a:br>
              <a:rPr kumimoji="0" lang="cs-CZ" b="1" i="0" u="none" strike="noStrike" kern="0" cap="none" spc="0" normalizeH="0" baseline="0" noProof="0" dirty="0">
                <a:ln>
                  <a:noFill/>
                </a:ln>
                <a:solidFill>
                  <a:prstClr val="white"/>
                </a:solidFill>
                <a:effectLst/>
                <a:uLnTx/>
                <a:uFillTx/>
              </a:rPr>
            </a:br>
            <a:r>
              <a:rPr kumimoji="0" lang="cs-CZ" b="1" i="0" u="none" strike="noStrike" kern="0" cap="none" spc="0" normalizeH="0" baseline="0" noProof="0" dirty="0">
                <a:ln>
                  <a:noFill/>
                </a:ln>
                <a:solidFill>
                  <a:prstClr val="white"/>
                </a:solidFill>
                <a:effectLst/>
                <a:uLnTx/>
                <a:uFillTx/>
              </a:rPr>
              <a:t>na oblast 2: Pedagogické </a:t>
            </a:r>
            <a:br>
              <a:rPr kumimoji="0" lang="cs-CZ" b="1" i="0" u="none" strike="noStrike" kern="0" cap="none" spc="0" normalizeH="0" baseline="0" noProof="0" dirty="0">
                <a:ln>
                  <a:noFill/>
                </a:ln>
                <a:solidFill>
                  <a:prstClr val="white"/>
                </a:solidFill>
                <a:effectLst/>
                <a:uLnTx/>
                <a:uFillTx/>
              </a:rPr>
            </a:br>
            <a:r>
              <a:rPr kumimoji="0" lang="cs-CZ" b="1" i="0" u="none" strike="noStrike" kern="0" cap="none" spc="0" normalizeH="0" baseline="0" noProof="0" dirty="0">
                <a:ln>
                  <a:noFill/>
                </a:ln>
                <a:solidFill>
                  <a:prstClr val="white"/>
                </a:solidFill>
                <a:effectLst/>
                <a:uLnTx/>
                <a:uFillTx/>
              </a:rPr>
              <a:t>vedení</a:t>
            </a:r>
          </a:p>
        </p:txBody>
      </p:sp>
      <p:sp>
        <p:nvSpPr>
          <p:cNvPr id="7" name="Volný tvar: obrazec 6">
            <a:extLst>
              <a:ext uri="{FF2B5EF4-FFF2-40B4-BE49-F238E27FC236}">
                <a16:creationId xmlns:a16="http://schemas.microsoft.com/office/drawing/2014/main" id="{616459EC-BB7C-AA13-A2E2-76B4ABD77857}"/>
              </a:ext>
            </a:extLst>
          </p:cNvPr>
          <p:cNvSpPr/>
          <p:nvPr/>
        </p:nvSpPr>
        <p:spPr>
          <a:xfrm>
            <a:off x="6096000" y="4207878"/>
            <a:ext cx="3022649" cy="1835725"/>
          </a:xfrm>
          <a:custGeom>
            <a:avLst/>
            <a:gdLst>
              <a:gd name="connsiteX0" fmla="*/ 3356478 w 3745564"/>
              <a:gd name="connsiteY0" fmla="*/ 54555 h 2557576"/>
              <a:gd name="connsiteX1" fmla="*/ 3728474 w 3745564"/>
              <a:gd name="connsiteY1" fmla="*/ 1172866 h 2557576"/>
              <a:gd name="connsiteX2" fmla="*/ 3728474 w 3745564"/>
              <a:gd name="connsiteY2" fmla="*/ 1384710 h 2557576"/>
              <a:gd name="connsiteX3" fmla="*/ 3356478 w 3745564"/>
              <a:gd name="connsiteY3" fmla="*/ 2503021 h 2557576"/>
              <a:gd name="connsiteX4" fmla="*/ 3286077 w 3745564"/>
              <a:gd name="connsiteY4" fmla="*/ 2557577 h 2557576"/>
              <a:gd name="connsiteX5" fmla="*/ 75105 w 3745564"/>
              <a:gd name="connsiteY5" fmla="*/ 2557577 h 2557576"/>
              <a:gd name="connsiteX6" fmla="*/ 4703 w 3745564"/>
              <a:gd name="connsiteY6" fmla="*/ 2445065 h 2557576"/>
              <a:gd name="connsiteX7" fmla="*/ 357475 w 3745564"/>
              <a:gd name="connsiteY7" fmla="*/ 1384710 h 2557576"/>
              <a:gd name="connsiteX8" fmla="*/ 357475 w 3745564"/>
              <a:gd name="connsiteY8" fmla="*/ 1172866 h 2557576"/>
              <a:gd name="connsiteX9" fmla="*/ 4830 w 3745564"/>
              <a:gd name="connsiteY9" fmla="*/ 112511 h 2557576"/>
              <a:gd name="connsiteX10" fmla="*/ 75232 w 3745564"/>
              <a:gd name="connsiteY10" fmla="*/ 0 h 2557576"/>
              <a:gd name="connsiteX11" fmla="*/ 3286205 w 3745564"/>
              <a:gd name="connsiteY11" fmla="*/ 0 h 2557576"/>
              <a:gd name="connsiteX12" fmla="*/ 3356606 w 3745564"/>
              <a:gd name="connsiteY12" fmla="*/ 54555 h 255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45564" h="2557576">
                <a:moveTo>
                  <a:pt x="3356478" y="54555"/>
                </a:moveTo>
                <a:lnTo>
                  <a:pt x="3728474" y="1172866"/>
                </a:lnTo>
                <a:cubicBezTo>
                  <a:pt x="3751262" y="1241166"/>
                  <a:pt x="3751262" y="1316410"/>
                  <a:pt x="3728474" y="1384710"/>
                </a:cubicBezTo>
                <a:lnTo>
                  <a:pt x="3356478" y="2503021"/>
                </a:lnTo>
                <a:cubicBezTo>
                  <a:pt x="3345530" y="2535754"/>
                  <a:pt x="3317522" y="2557577"/>
                  <a:pt x="3286077" y="2557577"/>
                </a:cubicBezTo>
                <a:lnTo>
                  <a:pt x="75105" y="2557577"/>
                </a:lnTo>
                <a:cubicBezTo>
                  <a:pt x="22908" y="2557577"/>
                  <a:pt x="-13375" y="2499620"/>
                  <a:pt x="4703" y="2445065"/>
                </a:cubicBezTo>
                <a:lnTo>
                  <a:pt x="357475" y="1384710"/>
                </a:lnTo>
                <a:cubicBezTo>
                  <a:pt x="380263" y="1316410"/>
                  <a:pt x="380263" y="1241166"/>
                  <a:pt x="357475" y="1172866"/>
                </a:cubicBezTo>
                <a:lnTo>
                  <a:pt x="4830" y="112511"/>
                </a:lnTo>
                <a:cubicBezTo>
                  <a:pt x="-13375" y="57956"/>
                  <a:pt x="22908" y="0"/>
                  <a:pt x="75232" y="0"/>
                </a:cubicBezTo>
                <a:lnTo>
                  <a:pt x="3286205" y="0"/>
                </a:lnTo>
                <a:cubicBezTo>
                  <a:pt x="3317649" y="0"/>
                  <a:pt x="3345657" y="21680"/>
                  <a:pt x="3356606" y="54555"/>
                </a:cubicBezTo>
                <a:close/>
              </a:path>
            </a:pathLst>
          </a:custGeom>
          <a:gradFill>
            <a:gsLst>
              <a:gs pos="0">
                <a:srgbClr val="0073CF">
                  <a:lumMod val="85000"/>
                </a:srgbClr>
              </a:gs>
              <a:gs pos="100000">
                <a:srgbClr val="00569B">
                  <a:lumMod val="70000"/>
                </a:srgbClr>
              </a:gs>
            </a:gsLst>
            <a:lin ang="2700000" scaled="1"/>
          </a:gradFill>
          <a:ln w="12726" cap="flat">
            <a:noFill/>
            <a:prstDash val="solid"/>
            <a:miter/>
          </a:ln>
        </p:spPr>
        <p:txBody>
          <a:bodyPr lIns="864000" tIns="0" rIns="288000" bIns="0"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cs-CZ" b="1" i="0" u="none" strike="noStrike" kern="0" cap="none" spc="0" normalizeH="0" baseline="0" noProof="0" dirty="0">
                <a:ln>
                  <a:noFill/>
                </a:ln>
                <a:solidFill>
                  <a:prstClr val="white"/>
                </a:solidFill>
                <a:effectLst/>
                <a:uLnTx/>
                <a:uFillTx/>
              </a:rPr>
              <a:t>Zařazovány </a:t>
            </a:r>
            <a:br>
              <a:rPr kumimoji="0" lang="cs-CZ" b="1" i="0" u="none" strike="noStrike" kern="0" cap="none" spc="0" normalizeH="0" baseline="0" noProof="0" dirty="0">
                <a:ln>
                  <a:noFill/>
                </a:ln>
                <a:solidFill>
                  <a:prstClr val="white"/>
                </a:solidFill>
                <a:effectLst/>
                <a:uLnTx/>
                <a:uFillTx/>
              </a:rPr>
            </a:br>
            <a:r>
              <a:rPr lang="cs-CZ" b="1" kern="0" dirty="0">
                <a:solidFill>
                  <a:prstClr val="white"/>
                </a:solidFill>
              </a:rPr>
              <a:t>budou</a:t>
            </a:r>
            <a:r>
              <a:rPr kumimoji="0" lang="cs-CZ" b="1" i="0" u="none" strike="noStrike" kern="0" cap="none" spc="0" normalizeH="0" baseline="0" noProof="0" dirty="0">
                <a:ln>
                  <a:noFill/>
                </a:ln>
                <a:solidFill>
                  <a:prstClr val="white"/>
                </a:solidFill>
                <a:effectLst/>
                <a:uLnTx/>
                <a:uFillTx/>
              </a:rPr>
              <a:t> nadále školy všech vzdělávacích stupňů MŠ, ZŠ, SŠ</a:t>
            </a:r>
          </a:p>
        </p:txBody>
      </p:sp>
      <p:sp>
        <p:nvSpPr>
          <p:cNvPr id="8" name="Volný tvar: obrazec 7">
            <a:extLst>
              <a:ext uri="{FF2B5EF4-FFF2-40B4-BE49-F238E27FC236}">
                <a16:creationId xmlns:a16="http://schemas.microsoft.com/office/drawing/2014/main" id="{2D465A70-5F26-9F29-BA3C-0E0A139BF8D1}"/>
              </a:ext>
            </a:extLst>
          </p:cNvPr>
          <p:cNvSpPr/>
          <p:nvPr/>
        </p:nvSpPr>
        <p:spPr>
          <a:xfrm>
            <a:off x="8324473" y="2093583"/>
            <a:ext cx="3019766" cy="1835725"/>
          </a:xfrm>
          <a:custGeom>
            <a:avLst/>
            <a:gdLst>
              <a:gd name="connsiteX0" fmla="*/ 3356534 w 3741992"/>
              <a:gd name="connsiteY0" fmla="*/ 54697 h 2557576"/>
              <a:gd name="connsiteX1" fmla="*/ 3721655 w 3741992"/>
              <a:gd name="connsiteY1" fmla="*/ 1152319 h 2557576"/>
              <a:gd name="connsiteX2" fmla="*/ 3721655 w 3741992"/>
              <a:gd name="connsiteY2" fmla="*/ 1405399 h 2557576"/>
              <a:gd name="connsiteX3" fmla="*/ 3356534 w 3741992"/>
              <a:gd name="connsiteY3" fmla="*/ 2503021 h 2557576"/>
              <a:gd name="connsiteX4" fmla="*/ 3286133 w 3741992"/>
              <a:gd name="connsiteY4" fmla="*/ 2557576 h 2557576"/>
              <a:gd name="connsiteX5" fmla="*/ 75161 w 3741992"/>
              <a:gd name="connsiteY5" fmla="*/ 2557576 h 2557576"/>
              <a:gd name="connsiteX6" fmla="*/ 4759 w 3741992"/>
              <a:gd name="connsiteY6" fmla="*/ 2445065 h 2557576"/>
              <a:gd name="connsiteX7" fmla="*/ 357530 w 3741992"/>
              <a:gd name="connsiteY7" fmla="*/ 1384710 h 2557576"/>
              <a:gd name="connsiteX8" fmla="*/ 357530 w 3741992"/>
              <a:gd name="connsiteY8" fmla="*/ 1172866 h 2557576"/>
              <a:gd name="connsiteX9" fmla="*/ 4759 w 3741992"/>
              <a:gd name="connsiteY9" fmla="*/ 112511 h 2557576"/>
              <a:gd name="connsiteX10" fmla="*/ 75161 w 3741992"/>
              <a:gd name="connsiteY10" fmla="*/ 0 h 2557576"/>
              <a:gd name="connsiteX11" fmla="*/ 3286133 w 3741992"/>
              <a:gd name="connsiteY11" fmla="*/ 0 h 2557576"/>
              <a:gd name="connsiteX12" fmla="*/ 3356534 w 3741992"/>
              <a:gd name="connsiteY12" fmla="*/ 54555 h 255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41992" h="2557576">
                <a:moveTo>
                  <a:pt x="3356534" y="54697"/>
                </a:moveTo>
                <a:lnTo>
                  <a:pt x="3721655" y="1152319"/>
                </a:lnTo>
                <a:cubicBezTo>
                  <a:pt x="3748771" y="1233940"/>
                  <a:pt x="3748771" y="1323779"/>
                  <a:pt x="3721655" y="1405399"/>
                </a:cubicBezTo>
                <a:lnTo>
                  <a:pt x="3356534" y="2503021"/>
                </a:lnTo>
                <a:cubicBezTo>
                  <a:pt x="3345586" y="2535754"/>
                  <a:pt x="3317578" y="2557576"/>
                  <a:pt x="3286133" y="2557576"/>
                </a:cubicBezTo>
                <a:lnTo>
                  <a:pt x="75161" y="2557576"/>
                </a:lnTo>
                <a:cubicBezTo>
                  <a:pt x="22964" y="2557576"/>
                  <a:pt x="-13319" y="2499620"/>
                  <a:pt x="4759" y="2445065"/>
                </a:cubicBezTo>
                <a:lnTo>
                  <a:pt x="357530" y="1384710"/>
                </a:lnTo>
                <a:cubicBezTo>
                  <a:pt x="380319" y="1316410"/>
                  <a:pt x="380319" y="1241166"/>
                  <a:pt x="357530" y="1172866"/>
                </a:cubicBezTo>
                <a:lnTo>
                  <a:pt x="4759" y="112511"/>
                </a:lnTo>
                <a:cubicBezTo>
                  <a:pt x="-13446" y="57956"/>
                  <a:pt x="22837" y="0"/>
                  <a:pt x="75161" y="0"/>
                </a:cubicBezTo>
                <a:lnTo>
                  <a:pt x="3286133" y="0"/>
                </a:lnTo>
                <a:cubicBezTo>
                  <a:pt x="3317578" y="0"/>
                  <a:pt x="3345586" y="21680"/>
                  <a:pt x="3356534" y="54555"/>
                </a:cubicBezTo>
                <a:close/>
              </a:path>
            </a:pathLst>
          </a:custGeom>
          <a:gradFill>
            <a:gsLst>
              <a:gs pos="0">
                <a:srgbClr val="0073CF"/>
              </a:gs>
              <a:gs pos="100000">
                <a:srgbClr val="00569B"/>
              </a:gs>
            </a:gsLst>
            <a:lin ang="2700000" scaled="1"/>
          </a:gradFill>
          <a:ln w="12726" cap="flat">
            <a:noFill/>
            <a:prstDash val="solid"/>
            <a:miter/>
          </a:ln>
        </p:spPr>
        <p:txBody>
          <a:bodyPr lIns="864000" tIns="0" rIns="0" bIns="0" rtlCol="0" anchor="ctr"/>
          <a:lstStyle/>
          <a:p>
            <a:r>
              <a:rPr lang="cs-CZ" b="1" dirty="0">
                <a:solidFill>
                  <a:prstClr val="white"/>
                </a:solidFill>
                <a:cs typeface="Segoe UI" panose="020B0502040204020203" pitchFamily="34" charset="0"/>
              </a:rPr>
              <a:t>Bude možné </a:t>
            </a:r>
            <a:br>
              <a:rPr lang="cs-CZ" b="1" dirty="0">
                <a:solidFill>
                  <a:prstClr val="white"/>
                </a:solidFill>
                <a:cs typeface="Segoe UI" panose="020B0502040204020203" pitchFamily="34" charset="0"/>
              </a:rPr>
            </a:br>
            <a:r>
              <a:rPr lang="cs-CZ" b="1" dirty="0">
                <a:solidFill>
                  <a:prstClr val="white"/>
                </a:solidFill>
                <a:cs typeface="Segoe UI" panose="020B0502040204020203" pitchFamily="34" charset="0"/>
              </a:rPr>
              <a:t>zařadit školy </a:t>
            </a:r>
            <a:br>
              <a:rPr lang="cs-CZ" b="1" dirty="0">
                <a:solidFill>
                  <a:prstClr val="white"/>
                </a:solidFill>
                <a:cs typeface="Segoe UI" panose="020B0502040204020203" pitchFamily="34" charset="0"/>
              </a:rPr>
            </a:br>
            <a:r>
              <a:rPr lang="cs-CZ" b="1" dirty="0">
                <a:solidFill>
                  <a:prstClr val="white"/>
                </a:solidFill>
                <a:cs typeface="Segoe UI" panose="020B0502040204020203" pitchFamily="34" charset="0"/>
              </a:rPr>
              <a:t>na základě i jiných typů inspekční činnosti </a:t>
            </a:r>
          </a:p>
        </p:txBody>
      </p:sp>
    </p:spTree>
    <p:extLst>
      <p:ext uri="{BB962C8B-B14F-4D97-AF65-F5344CB8AC3E}">
        <p14:creationId xmlns:p14="http://schemas.microsoft.com/office/powerpoint/2010/main" val="2245885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42" presetClass="path" presetSubtype="0" decel="100000" fill="hold" grpId="1" nodeType="withEffect">
                                  <p:stCondLst>
                                    <p:cond delay="0"/>
                                  </p:stCondLst>
                                  <p:childTnLst>
                                    <p:animMotion origin="layout" path="M -0.97786 -3.7037E-7 L -6.25E-7 -3.7037E-7 " pathEditMode="relative" rAng="0" ptsTypes="AA">
                                      <p:cBhvr>
                                        <p:cTn id="9" dur="2000" fill="hold"/>
                                        <p:tgtEl>
                                          <p:spTgt spid="8"/>
                                        </p:tgtEl>
                                        <p:attrNameLst>
                                          <p:attrName>ppt_x</p:attrName>
                                          <p:attrName>ppt_y</p:attrName>
                                        </p:attrNameLst>
                                      </p:cBhvr>
                                      <p:rCtr x="48893" y="0"/>
                                    </p:animMotion>
                                  </p:childTnLst>
                                </p:cTn>
                              </p:par>
                              <p:par>
                                <p:cTn id="10" presetID="10" presetClass="entr" presetSubtype="0" fill="hold" grpId="0" nodeType="withEffect">
                                  <p:stCondLst>
                                    <p:cond delay="1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childTnLst>
                                </p:cTn>
                              </p:par>
                              <p:par>
                                <p:cTn id="13" presetID="42" presetClass="path" presetSubtype="0" decel="100000" fill="hold" grpId="1" nodeType="withEffect">
                                  <p:stCondLst>
                                    <p:cond delay="100"/>
                                  </p:stCondLst>
                                  <p:childTnLst>
                                    <p:animMotion origin="layout" path="M -0.93008 -3.7037E-6 L 1.66667E-6 -3.7037E-6 " pathEditMode="relative" rAng="0" ptsTypes="AA">
                                      <p:cBhvr>
                                        <p:cTn id="14" dur="2000" fill="hold"/>
                                        <p:tgtEl>
                                          <p:spTgt spid="7"/>
                                        </p:tgtEl>
                                        <p:attrNameLst>
                                          <p:attrName>ppt_x</p:attrName>
                                          <p:attrName>ppt_y</p:attrName>
                                        </p:attrNameLst>
                                      </p:cBhvr>
                                      <p:rCtr x="46497" y="0"/>
                                    </p:animMotion>
                                  </p:childTnLst>
                                </p:cTn>
                              </p:par>
                              <p:par>
                                <p:cTn id="15" presetID="10" presetClass="entr" presetSubtype="0" fill="hold" grpId="0" nodeType="withEffect">
                                  <p:stCondLst>
                                    <p:cond delay="2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42" presetClass="path" presetSubtype="0" decel="100000" fill="hold" grpId="1" nodeType="withEffect">
                                  <p:stCondLst>
                                    <p:cond delay="200"/>
                                  </p:stCondLst>
                                  <p:childTnLst>
                                    <p:animMotion origin="layout" path="M -0.92578 -3.7037E-7 L -3.125E-6 -3.7037E-7 " pathEditMode="relative" rAng="0" ptsTypes="AA">
                                      <p:cBhvr>
                                        <p:cTn id="19" dur="2000" fill="hold"/>
                                        <p:tgtEl>
                                          <p:spTgt spid="6"/>
                                        </p:tgtEl>
                                        <p:attrNameLst>
                                          <p:attrName>ppt_x</p:attrName>
                                          <p:attrName>ppt_y</p:attrName>
                                        </p:attrNameLst>
                                      </p:cBhvr>
                                      <p:rCtr x="462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Obrázek 31">
            <a:hlinkClick r:id="rId3"/>
            <a:extLst>
              <a:ext uri="{FF2B5EF4-FFF2-40B4-BE49-F238E27FC236}">
                <a16:creationId xmlns:a16="http://schemas.microsoft.com/office/drawing/2014/main" id="{3A5595A2-3240-7EBB-F80F-B7AC200A6E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5251" y="668711"/>
            <a:ext cx="8097079" cy="967151"/>
          </a:xfrm>
          <a:prstGeom prst="rect">
            <a:avLst/>
          </a:prstGeom>
        </p:spPr>
      </p:pic>
      <p:sp>
        <p:nvSpPr>
          <p:cNvPr id="13" name="Obdélník 12">
            <a:extLst>
              <a:ext uri="{FF2B5EF4-FFF2-40B4-BE49-F238E27FC236}">
                <a16:creationId xmlns:a16="http://schemas.microsoft.com/office/drawing/2014/main" id="{414BA90B-E28D-CEDD-7D25-D7A0D5356498}"/>
              </a:ext>
            </a:extLst>
          </p:cNvPr>
          <p:cNvSpPr/>
          <p:nvPr/>
        </p:nvSpPr>
        <p:spPr>
          <a:xfrm>
            <a:off x="0" y="6308725"/>
            <a:ext cx="12192000" cy="549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pic>
        <p:nvPicPr>
          <p:cNvPr id="15" name="Obrázek 14">
            <a:extLst>
              <a:ext uri="{FF2B5EF4-FFF2-40B4-BE49-F238E27FC236}">
                <a16:creationId xmlns:a16="http://schemas.microsoft.com/office/drawing/2014/main" id="{113C3CA1-7E95-F992-C1D6-10BF1D652023}"/>
              </a:ext>
            </a:extLst>
          </p:cNvPr>
          <p:cNvPicPr>
            <a:picLocks noChangeAspect="1"/>
          </p:cNvPicPr>
          <p:nvPr/>
        </p:nvPicPr>
        <p:blipFill rotWithShape="1">
          <a:blip r:embed="rId5"/>
          <a:srcRect l="6354" t="-15381" r="6354" b="15381"/>
          <a:stretch/>
        </p:blipFill>
        <p:spPr>
          <a:xfrm>
            <a:off x="1953252" y="765389"/>
            <a:ext cx="8281076" cy="4796819"/>
          </a:xfrm>
          <a:prstGeom prst="rect">
            <a:avLst/>
          </a:prstGeom>
        </p:spPr>
      </p:pic>
      <p:pic>
        <p:nvPicPr>
          <p:cNvPr id="8" name="Obrázek 7">
            <a:hlinkClick r:id="rId3"/>
            <a:extLst>
              <a:ext uri="{FF2B5EF4-FFF2-40B4-BE49-F238E27FC236}">
                <a16:creationId xmlns:a16="http://schemas.microsoft.com/office/drawing/2014/main" id="{173EB6E2-0CAF-76F5-D955-E0A33721381D}"/>
              </a:ext>
            </a:extLst>
          </p:cNvPr>
          <p:cNvPicPr>
            <a:picLocks noChangeAspect="1"/>
          </p:cNvPicPr>
          <p:nvPr/>
        </p:nvPicPr>
        <p:blipFill rotWithShape="1">
          <a:blip r:embed="rId6">
            <a:extLst>
              <a:ext uri="{28A0092B-C50C-407E-A947-70E740481C1C}">
                <a14:useLocalDpi xmlns:a14="http://schemas.microsoft.com/office/drawing/2010/main" val="0"/>
              </a:ext>
            </a:extLst>
          </a:blip>
          <a:srcRect l="6907" t="7378" r="6933"/>
          <a:stretch/>
        </p:blipFill>
        <p:spPr>
          <a:xfrm>
            <a:off x="1784207" y="411569"/>
            <a:ext cx="8633746" cy="7834964"/>
          </a:xfrm>
          <a:prstGeom prst="rect">
            <a:avLst/>
          </a:prstGeom>
        </p:spPr>
      </p:pic>
      <p:sp>
        <p:nvSpPr>
          <p:cNvPr id="24" name="Obdélník: se zakulacenými rohy 23">
            <a:hlinkClick r:id="rId3"/>
            <a:extLst>
              <a:ext uri="{FF2B5EF4-FFF2-40B4-BE49-F238E27FC236}">
                <a16:creationId xmlns:a16="http://schemas.microsoft.com/office/drawing/2014/main" id="{94F04732-276C-5188-86D6-8BC9C498FA9A}"/>
              </a:ext>
            </a:extLst>
          </p:cNvPr>
          <p:cNvSpPr/>
          <p:nvPr/>
        </p:nvSpPr>
        <p:spPr>
          <a:xfrm>
            <a:off x="4429394" y="1014442"/>
            <a:ext cx="5474879" cy="378000"/>
          </a:xfrm>
          <a:prstGeom prst="roundRect">
            <a:avLst>
              <a:gd name="adj" fmla="val 15653"/>
            </a:avLst>
          </a:prstGeom>
          <a:noFill/>
          <a:ln>
            <a:noFill/>
          </a:ln>
          <a:effectLst>
            <a:glow>
              <a:schemeClr val="accent1">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lIns="108000" tIns="3600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200" b="0" i="0" u="none" strike="noStrike" kern="1200" cap="none" spc="0" normalizeH="0" baseline="0" noProof="0">
                <a:ln>
                  <a:noFill/>
                </a:ln>
                <a:solidFill>
                  <a:prstClr val="black"/>
                </a:solidFill>
                <a:effectLst/>
                <a:uLnTx/>
                <a:uFillTx/>
                <a:latin typeface="Nunito Sans"/>
                <a:ea typeface="+mn-ea"/>
                <a:cs typeface="+mn-cs"/>
              </a:rPr>
              <a:t>www.kvalitniskola.cz</a:t>
            </a:r>
          </a:p>
        </p:txBody>
      </p:sp>
    </p:spTree>
    <p:extLst>
      <p:ext uri="{BB962C8B-B14F-4D97-AF65-F5344CB8AC3E}">
        <p14:creationId xmlns:p14="http://schemas.microsoft.com/office/powerpoint/2010/main" val="2446302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AAA6402-9BE4-43CE-547F-C558EA908367}"/>
              </a:ext>
            </a:extLst>
          </p:cNvPr>
          <p:cNvSpPr>
            <a:spLocks/>
          </p:cNvSpPr>
          <p:nvPr/>
        </p:nvSpPr>
        <p:spPr>
          <a:xfrm>
            <a:off x="-1" y="1796415"/>
            <a:ext cx="8725417" cy="7994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Segoe UI"/>
              <a:ea typeface="+mn-ea"/>
              <a:cs typeface="+mn-cs"/>
            </a:endParaRPr>
          </a:p>
        </p:txBody>
      </p:sp>
      <p:sp>
        <p:nvSpPr>
          <p:cNvPr id="2" name="Nadpis 1">
            <a:extLst>
              <a:ext uri="{FF2B5EF4-FFF2-40B4-BE49-F238E27FC236}">
                <a16:creationId xmlns:a16="http://schemas.microsoft.com/office/drawing/2014/main" id="{AE4CC73A-8718-AF81-C5A5-F95B726CA9E7}"/>
              </a:ext>
            </a:extLst>
          </p:cNvPr>
          <p:cNvSpPr>
            <a:spLocks noGrp="1"/>
          </p:cNvSpPr>
          <p:nvPr>
            <p:ph type="title"/>
          </p:nvPr>
        </p:nvSpPr>
        <p:spPr>
          <a:xfrm>
            <a:off x="2597528" y="3429000"/>
            <a:ext cx="9222995" cy="609398"/>
          </a:xfrm>
        </p:spPr>
        <p:txBody>
          <a:bodyPr anchor="t"/>
          <a:lstStyle/>
          <a:p>
            <a:r>
              <a:rPr lang="cs-CZ" dirty="0"/>
              <a:t>Realizovaná inspekční činnost</a:t>
            </a:r>
          </a:p>
        </p:txBody>
      </p:sp>
    </p:spTree>
    <p:extLst>
      <p:ext uri="{BB962C8B-B14F-4D97-AF65-F5344CB8AC3E}">
        <p14:creationId xmlns:p14="http://schemas.microsoft.com/office/powerpoint/2010/main" val="1739210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C105F3-B356-F237-6C52-4E9BA2C6A6BA}"/>
              </a:ext>
            </a:extLst>
          </p:cNvPr>
          <p:cNvSpPr>
            <a:spLocks noGrp="1"/>
          </p:cNvSpPr>
          <p:nvPr>
            <p:ph type="title"/>
          </p:nvPr>
        </p:nvSpPr>
        <p:spPr>
          <a:xfrm>
            <a:off x="958386" y="449811"/>
            <a:ext cx="10833097" cy="6032421"/>
          </a:xfrm>
        </p:spPr>
        <p:txBody>
          <a:bodyPr/>
          <a:lstStyle/>
          <a:p>
            <a:pPr>
              <a:lnSpc>
                <a:spcPct val="100000"/>
              </a:lnSpc>
              <a:spcAft>
                <a:spcPts val="1200"/>
              </a:spcAft>
            </a:pPr>
            <a:r>
              <a:rPr lang="cs-CZ" dirty="0">
                <a:highlight>
                  <a:srgbClr val="FFFFFF"/>
                </a:highlight>
              </a:rPr>
              <a:t>Inspekční činnost – školní rok 2022/2023  </a:t>
            </a:r>
            <a:br>
              <a:rPr lang="cs-CZ" dirty="0">
                <a:highlight>
                  <a:srgbClr val="FFFFFF"/>
                </a:highlight>
              </a:rPr>
            </a:br>
            <a:r>
              <a:rPr lang="cs-CZ" sz="2000" u="sng" dirty="0">
                <a:solidFill>
                  <a:schemeClr val="tx1"/>
                </a:solidFill>
                <a:highlight>
                  <a:srgbClr val="FFFFFF"/>
                </a:highlight>
              </a:rPr>
              <a:t>Komplexní inspekční činnost </a:t>
            </a:r>
            <a:r>
              <a:rPr lang="cs-CZ" sz="2000" b="1" dirty="0">
                <a:solidFill>
                  <a:schemeClr val="tx1"/>
                </a:solidFill>
                <a:highlight>
                  <a:srgbClr val="FFFFFF"/>
                </a:highlight>
              </a:rPr>
              <a:t>(napříč stupni vzdělávání</a:t>
            </a:r>
            <a:r>
              <a:rPr lang="cs-CZ" sz="2000" dirty="0">
                <a:solidFill>
                  <a:schemeClr val="tx1"/>
                </a:solidFill>
                <a:highlight>
                  <a:srgbClr val="FFFFFF"/>
                </a:highlight>
              </a:rPr>
              <a:t> a typem zřizovatele</a:t>
            </a:r>
            <a:r>
              <a:rPr lang="cs-CZ" sz="2000" b="1" dirty="0">
                <a:solidFill>
                  <a:schemeClr val="tx1"/>
                </a:solidFill>
                <a:highlight>
                  <a:srgbClr val="FFFFFF"/>
                </a:highlight>
              </a:rPr>
              <a:t>)</a:t>
            </a:r>
            <a:br>
              <a:rPr lang="cs-CZ" sz="2000" b="1" dirty="0">
                <a:solidFill>
                  <a:schemeClr val="tx1"/>
                </a:solidFill>
                <a:highlight>
                  <a:srgbClr val="FFFFFF"/>
                </a:highlight>
              </a:rPr>
            </a:br>
            <a:br>
              <a:rPr lang="cs-CZ" sz="800" b="1" dirty="0">
                <a:solidFill>
                  <a:schemeClr val="tx1"/>
                </a:solidFill>
                <a:highlight>
                  <a:srgbClr val="FFFFFF"/>
                </a:highlight>
              </a:rPr>
            </a:br>
            <a:r>
              <a:rPr lang="cs-CZ" sz="2000" b="1" u="sng" dirty="0">
                <a:solidFill>
                  <a:schemeClr val="tx1"/>
                </a:solidFill>
                <a:highlight>
                  <a:srgbClr val="FFFFFF"/>
                </a:highlight>
              </a:rPr>
              <a:t>Plnění specifických úkolů </a:t>
            </a:r>
            <a:br>
              <a:rPr lang="cs-CZ" sz="2000" b="1" dirty="0">
                <a:solidFill>
                  <a:schemeClr val="tx1"/>
                </a:solidFill>
                <a:highlight>
                  <a:srgbClr val="FFFFFF"/>
                </a:highlight>
              </a:rPr>
            </a:br>
            <a:r>
              <a:rPr lang="cs-CZ" sz="2000" b="1" dirty="0">
                <a:solidFill>
                  <a:schemeClr val="tx1"/>
                </a:solidFill>
                <a:highlight>
                  <a:srgbClr val="FFFFFF"/>
                </a:highlight>
              </a:rPr>
              <a:t>1</a:t>
            </a:r>
            <a:r>
              <a:rPr lang="cs-CZ" sz="2000" dirty="0">
                <a:solidFill>
                  <a:schemeClr val="tx1"/>
                </a:solidFill>
                <a:highlight>
                  <a:srgbClr val="FFFFFF"/>
                </a:highlight>
              </a:rPr>
              <a:t>. Integrace a vzdělávání dětí a žáků s nedostatečnou znalostí vyučovacího jazyka v MŠ, ZŠ a SŠ, se specifickým zřetelem k integraci a vzdělávání dětí a žáků z Ukrajiny. </a:t>
            </a:r>
            <a:br>
              <a:rPr lang="cs-CZ" sz="2000" dirty="0">
                <a:solidFill>
                  <a:schemeClr val="tx1"/>
                </a:solidFill>
                <a:highlight>
                  <a:srgbClr val="FFFFFF"/>
                </a:highlight>
              </a:rPr>
            </a:br>
            <a:r>
              <a:rPr lang="cs-CZ" sz="2000" dirty="0">
                <a:solidFill>
                  <a:schemeClr val="tx1"/>
                </a:solidFill>
                <a:highlight>
                  <a:srgbClr val="FFFFFF"/>
                </a:highlight>
              </a:rPr>
              <a:t>2. Měření tělesné zdatnosti žáků ZŠ a SŠ. </a:t>
            </a:r>
            <a:br>
              <a:rPr lang="cs-CZ" sz="2000" dirty="0">
                <a:solidFill>
                  <a:schemeClr val="tx1"/>
                </a:solidFill>
                <a:highlight>
                  <a:srgbClr val="FFFFFF"/>
                </a:highlight>
              </a:rPr>
            </a:br>
            <a:r>
              <a:rPr lang="cs-CZ" sz="2000" dirty="0">
                <a:solidFill>
                  <a:schemeClr val="tx1"/>
                </a:solidFill>
                <a:highlight>
                  <a:srgbClr val="FFFFFF"/>
                </a:highlight>
              </a:rPr>
              <a:t>3. Hodnocení podpory rozvoje a dosažené úrovně žáků ZŠ a SŠ ve čtenářské gramotnosti. </a:t>
            </a:r>
            <a:br>
              <a:rPr lang="cs-CZ" sz="2000" dirty="0">
                <a:solidFill>
                  <a:schemeClr val="tx1"/>
                </a:solidFill>
                <a:highlight>
                  <a:srgbClr val="FFFFFF"/>
                </a:highlight>
              </a:rPr>
            </a:br>
            <a:r>
              <a:rPr lang="cs-CZ" sz="2000" dirty="0">
                <a:solidFill>
                  <a:schemeClr val="tx1"/>
                </a:solidFill>
                <a:highlight>
                  <a:srgbClr val="FFFFFF"/>
                </a:highlight>
              </a:rPr>
              <a:t>4. Hodnocení dosažené úrovně žáků nastupujících do SŠ ve vybraných oblastech moderních dějin ČR, přírodovědné gramotnosti a finanční gramotnosti. </a:t>
            </a:r>
            <a:br>
              <a:rPr lang="cs-CZ" sz="2000" dirty="0">
                <a:solidFill>
                  <a:schemeClr val="tx1"/>
                </a:solidFill>
                <a:highlight>
                  <a:srgbClr val="FFFFFF"/>
                </a:highlight>
              </a:rPr>
            </a:br>
            <a:r>
              <a:rPr lang="cs-CZ" sz="2000" dirty="0">
                <a:solidFill>
                  <a:schemeClr val="tx1"/>
                </a:solidFill>
                <a:highlight>
                  <a:srgbClr val="FFFFFF"/>
                </a:highlight>
              </a:rPr>
              <a:t>5. Hodnocení průběhu vzdělávání žáků na úrovni ZŠ ve 2. cizím jazyce včetně hodnocení dosažené úrovně jazykových znalostí a dovedností žáků na výstupu ze ZV. </a:t>
            </a:r>
            <a:br>
              <a:rPr lang="cs-CZ" sz="2000" dirty="0">
                <a:solidFill>
                  <a:schemeClr val="tx1"/>
                </a:solidFill>
                <a:highlight>
                  <a:srgbClr val="FFFFFF"/>
                </a:highlight>
              </a:rPr>
            </a:br>
            <a:r>
              <a:rPr lang="cs-CZ" sz="2000" dirty="0">
                <a:solidFill>
                  <a:schemeClr val="tx1"/>
                </a:solidFill>
                <a:highlight>
                  <a:srgbClr val="FFFFFF"/>
                </a:highlight>
              </a:rPr>
              <a:t>6. Vnější faktory související s výsledky vzdělávání v ZŠ. </a:t>
            </a:r>
            <a:br>
              <a:rPr lang="cs-CZ" sz="2000" dirty="0">
                <a:solidFill>
                  <a:schemeClr val="tx1"/>
                </a:solidFill>
                <a:highlight>
                  <a:srgbClr val="FFFFFF"/>
                </a:highlight>
              </a:rPr>
            </a:br>
            <a:r>
              <a:rPr lang="cs-CZ" sz="2000" dirty="0">
                <a:solidFill>
                  <a:schemeClr val="tx1"/>
                </a:solidFill>
                <a:highlight>
                  <a:srgbClr val="FFFFFF"/>
                </a:highlight>
              </a:rPr>
              <a:t>7. Výsledky vzdělávání v MŠ ve vztahu k přechodu dětí do ZŠ. </a:t>
            </a:r>
            <a:br>
              <a:rPr lang="cs-CZ" sz="2000" dirty="0">
                <a:solidFill>
                  <a:schemeClr val="tx1"/>
                </a:solidFill>
                <a:highlight>
                  <a:srgbClr val="FFFFFF"/>
                </a:highlight>
              </a:rPr>
            </a:br>
            <a:r>
              <a:rPr lang="cs-CZ" sz="2000" dirty="0">
                <a:solidFill>
                  <a:schemeClr val="tx1"/>
                </a:solidFill>
                <a:highlight>
                  <a:srgbClr val="FFFFFF"/>
                </a:highlight>
              </a:rPr>
              <a:t>8. Hodnocení vzdělávání ve SŠ s obory vzdělání s maturitní zkouškou, které opakovaně vykazují vysokou míru neúspěšnosti ve společné části maturitní zkoušky.</a:t>
            </a:r>
            <a:br>
              <a:rPr lang="cs-CZ" sz="2000" dirty="0">
                <a:solidFill>
                  <a:schemeClr val="tx1"/>
                </a:solidFill>
                <a:highlight>
                  <a:srgbClr val="FFFFFF"/>
                </a:highlight>
              </a:rPr>
            </a:br>
            <a:br>
              <a:rPr lang="cs-CZ" sz="800" dirty="0">
                <a:solidFill>
                  <a:schemeClr val="tx1"/>
                </a:solidFill>
                <a:highlight>
                  <a:srgbClr val="FFFFFF"/>
                </a:highlight>
              </a:rPr>
            </a:br>
            <a:r>
              <a:rPr lang="cs-CZ" sz="2000" u="sng" dirty="0">
                <a:solidFill>
                  <a:schemeClr val="tx1"/>
                </a:solidFill>
                <a:highlight>
                  <a:srgbClr val="FFFFFF"/>
                </a:highlight>
              </a:rPr>
              <a:t>Inspekční činnost na podnět, šetření stížností, kontroly (na základě poskytnutí součinnosti)</a:t>
            </a:r>
            <a:br>
              <a:rPr lang="cs-CZ" sz="2000" u="sng" dirty="0">
                <a:solidFill>
                  <a:schemeClr val="tx1"/>
                </a:solidFill>
                <a:highlight>
                  <a:srgbClr val="FFFFFF"/>
                </a:highlight>
              </a:rPr>
            </a:br>
            <a:r>
              <a:rPr lang="cs-CZ" sz="2000" u="sng" dirty="0">
                <a:solidFill>
                  <a:schemeClr val="tx1"/>
                </a:solidFill>
                <a:highlight>
                  <a:srgbClr val="FFFFFF"/>
                </a:highlight>
              </a:rPr>
              <a:t>Inspekční činnost na </a:t>
            </a:r>
            <a:r>
              <a:rPr lang="cs-CZ" sz="2000" u="sng">
                <a:solidFill>
                  <a:schemeClr val="tx1"/>
                </a:solidFill>
                <a:highlight>
                  <a:srgbClr val="FFFFFF"/>
                </a:highlight>
              </a:rPr>
              <a:t>žádost </a:t>
            </a:r>
            <a:r>
              <a:rPr lang="cs-CZ" sz="2000">
                <a:solidFill>
                  <a:schemeClr val="tx1"/>
                </a:solidFill>
                <a:highlight>
                  <a:srgbClr val="FFFFFF"/>
                </a:highlight>
              </a:rPr>
              <a:t>- </a:t>
            </a:r>
            <a:r>
              <a:rPr lang="cs-CZ" sz="2000" dirty="0">
                <a:solidFill>
                  <a:schemeClr val="tx1"/>
                </a:solidFill>
                <a:highlight>
                  <a:srgbClr val="FFFFFF"/>
                </a:highlight>
              </a:rPr>
              <a:t>3 školy zřizované soukromým subjektem</a:t>
            </a:r>
            <a:br>
              <a:rPr lang="cs-CZ" sz="2000" b="1" u="sng" dirty="0">
                <a:solidFill>
                  <a:schemeClr val="tx1"/>
                </a:solidFill>
                <a:highlight>
                  <a:srgbClr val="FFFF00"/>
                </a:highlight>
              </a:rPr>
            </a:br>
            <a:endParaRPr lang="cs-CZ" sz="2000" u="sng" dirty="0">
              <a:solidFill>
                <a:schemeClr val="tx1"/>
              </a:solidFill>
              <a:highlight>
                <a:srgbClr val="FFFF00"/>
              </a:highlight>
            </a:endParaRPr>
          </a:p>
        </p:txBody>
      </p:sp>
    </p:spTree>
    <p:extLst>
      <p:ext uri="{BB962C8B-B14F-4D97-AF65-F5344CB8AC3E}">
        <p14:creationId xmlns:p14="http://schemas.microsoft.com/office/powerpoint/2010/main" val="69559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C105F3-B356-F237-6C52-4E9BA2C6A6BA}"/>
              </a:ext>
            </a:extLst>
          </p:cNvPr>
          <p:cNvSpPr>
            <a:spLocks noGrp="1"/>
          </p:cNvSpPr>
          <p:nvPr>
            <p:ph type="title"/>
          </p:nvPr>
        </p:nvSpPr>
        <p:spPr>
          <a:xfrm>
            <a:off x="982662" y="449810"/>
            <a:ext cx="10833097" cy="6269409"/>
          </a:xfrm>
        </p:spPr>
        <p:txBody>
          <a:bodyPr/>
          <a:lstStyle/>
          <a:p>
            <a:r>
              <a:rPr lang="cs-CZ" dirty="0"/>
              <a:t>Přehled inspekční činnosti – stížnosti</a:t>
            </a:r>
            <a:br>
              <a:rPr lang="cs-CZ" dirty="0"/>
            </a:br>
            <a:r>
              <a:rPr lang="cs-CZ" dirty="0">
                <a:solidFill>
                  <a:schemeClr val="tx1"/>
                </a:solidFill>
              </a:rPr>
              <a:t>- </a:t>
            </a:r>
            <a:r>
              <a:rPr lang="cs-CZ" sz="2400" u="sng" dirty="0">
                <a:solidFill>
                  <a:schemeClr val="tx1"/>
                </a:solidFill>
                <a:highlight>
                  <a:srgbClr val="FFFFFF"/>
                </a:highlight>
              </a:rPr>
              <a:t>66</a:t>
            </a:r>
            <a:r>
              <a:rPr lang="cs-CZ" sz="2400" b="1" u="sng" dirty="0">
                <a:solidFill>
                  <a:schemeClr val="tx1"/>
                </a:solidFill>
                <a:highlight>
                  <a:srgbClr val="FFFFFF"/>
                </a:highlight>
              </a:rPr>
              <a:t> stížností na </a:t>
            </a:r>
            <a:r>
              <a:rPr lang="cs-CZ" sz="2400" u="sng" dirty="0">
                <a:solidFill>
                  <a:schemeClr val="tx1"/>
                </a:solidFill>
                <a:highlight>
                  <a:srgbClr val="FFFFFF"/>
                </a:highlight>
              </a:rPr>
              <a:t>školy</a:t>
            </a:r>
            <a:r>
              <a:rPr lang="cs-CZ" sz="2400" b="1" u="sng" dirty="0">
                <a:solidFill>
                  <a:schemeClr val="tx1"/>
                </a:solidFill>
                <a:highlight>
                  <a:srgbClr val="FFFFFF"/>
                </a:highlight>
              </a:rPr>
              <a:t> </a:t>
            </a:r>
            <a:r>
              <a:rPr lang="cs-CZ" sz="2400" b="1" dirty="0">
                <a:solidFill>
                  <a:schemeClr val="tx1"/>
                </a:solidFill>
                <a:highlight>
                  <a:srgbClr val="FFFFFF"/>
                </a:highlight>
              </a:rPr>
              <a:t>(většina postoupena, nejčastěji ŘŠ; dále SÚIP, KHS; spolupráce s PČR, řešeno také inspekční činností na podnět)</a:t>
            </a:r>
            <a:br>
              <a:rPr lang="cs-CZ" sz="2400" b="1" dirty="0">
                <a:solidFill>
                  <a:schemeClr val="tx1"/>
                </a:solidFill>
                <a:highlight>
                  <a:srgbClr val="FFFFFF"/>
                </a:highlight>
              </a:rPr>
            </a:br>
            <a:r>
              <a:rPr lang="cs-CZ" sz="2400" b="1" dirty="0">
                <a:solidFill>
                  <a:schemeClr val="tx1"/>
                </a:solidFill>
                <a:highlight>
                  <a:srgbClr val="FFFFFF"/>
                </a:highlight>
              </a:rPr>
              <a:t>- </a:t>
            </a:r>
            <a:r>
              <a:rPr lang="cs-CZ" sz="2400" b="1" u="sng" dirty="0">
                <a:solidFill>
                  <a:schemeClr val="tx1"/>
                </a:solidFill>
                <a:highlight>
                  <a:srgbClr val="FFFFFF"/>
                </a:highlight>
              </a:rPr>
              <a:t>obsah stížností</a:t>
            </a:r>
            <a:r>
              <a:rPr lang="cs-CZ" sz="2400" b="1" dirty="0">
                <a:solidFill>
                  <a:schemeClr val="tx1"/>
                </a:solidFill>
                <a:highlight>
                  <a:srgbClr val="FFFFFF"/>
                </a:highlight>
              </a:rPr>
              <a:t>: nesplnění kvalifikačních předpokladů PP, výhrady ke kvalitě výuky PP, nezajištění BOZ žáků, nevhodná či nedostatečná komunikace se zákonnými zástupci žáků, neposkytování informací zákonným zástupcům žáků, neřešení výchovných problémů žáků včetně projevů rizikového chování žáků, nedodržování vnitřních pravidel školy – školní řád, školní preventivní strategie, neplnění povinností ředitele školy, nezjiš</a:t>
            </a:r>
            <a:r>
              <a:rPr lang="cs-CZ" sz="2400" dirty="0">
                <a:solidFill>
                  <a:schemeClr val="tx1"/>
                </a:solidFill>
                <a:highlight>
                  <a:srgbClr val="FFFFFF"/>
                </a:highlight>
              </a:rPr>
              <a:t>ť</a:t>
            </a:r>
            <a:r>
              <a:rPr lang="cs-CZ" sz="2400" b="1" dirty="0">
                <a:solidFill>
                  <a:schemeClr val="tx1"/>
                </a:solidFill>
                <a:highlight>
                  <a:srgbClr val="FFFFFF"/>
                </a:highlight>
              </a:rPr>
              <a:t>ování klimatu školy, nerespektování IVP žáků</a:t>
            </a:r>
            <a:br>
              <a:rPr lang="cs-CZ" sz="2400" b="1" dirty="0">
                <a:solidFill>
                  <a:schemeClr val="tx1"/>
                </a:solidFill>
                <a:highlight>
                  <a:srgbClr val="FFFFFF"/>
                </a:highlight>
              </a:rPr>
            </a:br>
            <a:r>
              <a:rPr lang="cs-CZ" sz="2400" b="1" dirty="0">
                <a:solidFill>
                  <a:schemeClr val="tx1"/>
                </a:solidFill>
                <a:highlight>
                  <a:srgbClr val="FFFFFF"/>
                </a:highlight>
              </a:rPr>
              <a:t>- </a:t>
            </a:r>
            <a:r>
              <a:rPr lang="cs-CZ" sz="2400" b="1" u="sng" dirty="0">
                <a:solidFill>
                  <a:schemeClr val="tx1"/>
                </a:solidFill>
                <a:highlight>
                  <a:srgbClr val="FFFFFF"/>
                </a:highlight>
              </a:rPr>
              <a:t>spolupráce se zřizovatelem </a:t>
            </a:r>
            <a:r>
              <a:rPr lang="cs-CZ" sz="2400" b="1" dirty="0">
                <a:solidFill>
                  <a:schemeClr val="tx1"/>
                </a:solidFill>
                <a:highlight>
                  <a:srgbClr val="FFFFFF"/>
                </a:highlight>
              </a:rPr>
              <a:t>– přijímání opatření</a:t>
            </a:r>
            <a:br>
              <a:rPr lang="cs-CZ" sz="2400" b="1" dirty="0">
                <a:solidFill>
                  <a:schemeClr val="tx1"/>
                </a:solidFill>
                <a:highlight>
                  <a:srgbClr val="FFFFFF"/>
                </a:highlight>
              </a:rPr>
            </a:br>
            <a:r>
              <a:rPr lang="cs-CZ" sz="2400" b="1" dirty="0">
                <a:solidFill>
                  <a:schemeClr val="tx1"/>
                </a:solidFill>
                <a:highlight>
                  <a:srgbClr val="FFFFFF"/>
                </a:highlight>
              </a:rPr>
              <a:t>- </a:t>
            </a:r>
            <a:r>
              <a:rPr lang="cs-CZ" sz="2400" b="1" u="sng" dirty="0">
                <a:solidFill>
                  <a:schemeClr val="tx1"/>
                </a:solidFill>
                <a:highlight>
                  <a:srgbClr val="FFFFFF"/>
                </a:highlight>
              </a:rPr>
              <a:t>vyřizování stížností postoupených řediteli školy</a:t>
            </a:r>
            <a:r>
              <a:rPr lang="cs-CZ" sz="2400" u="sng" dirty="0">
                <a:solidFill>
                  <a:schemeClr val="tx1"/>
                </a:solidFill>
                <a:highlight>
                  <a:srgbClr val="FFFFFF"/>
                </a:highlight>
              </a:rPr>
              <a:t> - </a:t>
            </a:r>
            <a:r>
              <a:rPr lang="cs-CZ" sz="2400" b="1" dirty="0">
                <a:solidFill>
                  <a:schemeClr val="tx1"/>
                </a:solidFill>
                <a:highlight>
                  <a:srgbClr val="FFFFFF"/>
                </a:highlight>
              </a:rPr>
              <a:t>důslednost, diplomacie</a:t>
            </a:r>
            <a:br>
              <a:rPr lang="cs-CZ" sz="2400" b="1" dirty="0">
                <a:solidFill>
                  <a:schemeClr val="tx1"/>
                </a:solidFill>
                <a:highlight>
                  <a:srgbClr val="FFFFFF"/>
                </a:highlight>
              </a:rPr>
            </a:br>
            <a:r>
              <a:rPr lang="cs-CZ" sz="2400" b="1" dirty="0">
                <a:solidFill>
                  <a:schemeClr val="tx1"/>
                </a:solidFill>
              </a:rPr>
              <a:t>- </a:t>
            </a:r>
            <a:r>
              <a:rPr lang="cs-CZ" sz="2400" u="sng" dirty="0">
                <a:solidFill>
                  <a:schemeClr val="tx1"/>
                </a:solidFill>
              </a:rPr>
              <a:t>m</a:t>
            </a:r>
            <a:r>
              <a:rPr lang="cs-CZ" sz="2400" b="1" u="sng" dirty="0">
                <a:solidFill>
                  <a:schemeClr val="tx1"/>
                </a:solidFill>
              </a:rPr>
              <a:t>etodická pomůcka ČŠI </a:t>
            </a:r>
            <a:r>
              <a:rPr lang="cs-CZ" sz="2400" b="1" dirty="0">
                <a:solidFill>
                  <a:schemeClr val="tx1"/>
                </a:solidFill>
              </a:rPr>
              <a:t>(web ČŠI, aktualizace: 22. 11. 2022)</a:t>
            </a:r>
            <a:br>
              <a:rPr lang="cs-CZ" sz="2400" b="1" dirty="0">
                <a:solidFill>
                  <a:schemeClr val="tx1"/>
                </a:solidFill>
              </a:rPr>
            </a:br>
            <a:br>
              <a:rPr lang="cs-CZ" sz="800" b="1" dirty="0">
                <a:solidFill>
                  <a:schemeClr val="tx1"/>
                </a:solidFill>
              </a:rPr>
            </a:br>
            <a:r>
              <a:rPr lang="cs-CZ" sz="2000" b="1" dirty="0">
                <a:solidFill>
                  <a:schemeClr val="tx1"/>
                </a:solidFill>
                <a:hlinkClick r:id="rId2">
                  <a:extLst>
                    <a:ext uri="{A12FA001-AC4F-418D-AE19-62706E023703}">
                      <ahyp:hlinkClr xmlns:ahyp="http://schemas.microsoft.com/office/drawing/2018/hyperlinkcolor" val="tx"/>
                    </a:ext>
                  </a:extLst>
                </a:hlinkClick>
              </a:rPr>
              <a:t>https://www.csicr.cz/CSICR/media/Prilohy/2022_p%c5%99%c3%adlohy/Dokumenty/FINAL-Metodicke-doporuceni_prevence-a-postup-pri-setreni-stiznosti-a-podnetu_2022_2023-FINAL.pdf</a:t>
            </a:r>
            <a:br>
              <a:rPr lang="cs-CZ" sz="2400" b="1" dirty="0">
                <a:solidFill>
                  <a:schemeClr val="tx1"/>
                </a:solidFill>
              </a:rPr>
            </a:br>
            <a:br>
              <a:rPr lang="cs-CZ" sz="2400" b="1" dirty="0"/>
            </a:br>
            <a:endParaRPr lang="cs-CZ" sz="2400" dirty="0"/>
          </a:p>
        </p:txBody>
      </p:sp>
    </p:spTree>
    <p:extLst>
      <p:ext uri="{BB962C8B-B14F-4D97-AF65-F5344CB8AC3E}">
        <p14:creationId xmlns:p14="http://schemas.microsoft.com/office/powerpoint/2010/main" val="4278278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C12505-3BD1-F4F5-F417-A0EEAF012038}"/>
              </a:ext>
            </a:extLst>
          </p:cNvPr>
          <p:cNvSpPr>
            <a:spLocks noGrp="1"/>
          </p:cNvSpPr>
          <p:nvPr>
            <p:ph type="title"/>
          </p:nvPr>
        </p:nvSpPr>
        <p:spPr/>
        <p:txBody>
          <a:bodyPr vert="horz" wrap="square" lIns="0" tIns="0" rIns="0" bIns="0" rtlCol="0" anchor="t">
            <a:spAutoFit/>
          </a:bodyPr>
          <a:lstStyle/>
          <a:p>
            <a:r>
              <a:rPr lang="cs-CZ" dirty="0">
                <a:latin typeface="Nunito Sans" pitchFamily="2" charset="-18"/>
              </a:rPr>
              <a:t>Tematické zprávy 2022/2023</a:t>
            </a:r>
          </a:p>
        </p:txBody>
      </p:sp>
      <p:sp>
        <p:nvSpPr>
          <p:cNvPr id="11" name="TextBox 4">
            <a:extLst>
              <a:ext uri="{FF2B5EF4-FFF2-40B4-BE49-F238E27FC236}">
                <a16:creationId xmlns:a16="http://schemas.microsoft.com/office/drawing/2014/main" id="{29B2ABD7-7E42-20D0-EB99-B74FDD150D97}"/>
              </a:ext>
            </a:extLst>
          </p:cNvPr>
          <p:cNvSpPr txBox="1"/>
          <p:nvPr/>
        </p:nvSpPr>
        <p:spPr>
          <a:xfrm>
            <a:off x="-1" y="4933950"/>
            <a:ext cx="12192001" cy="1924050"/>
          </a:xfrm>
          <a:prstGeom prst="rect">
            <a:avLst/>
          </a:prstGeom>
          <a:solidFill>
            <a:schemeClr val="bg1">
              <a:lumMod val="95000"/>
            </a:schemeClr>
          </a:solidFill>
        </p:spPr>
        <p:txBody>
          <a:bodyPr wrap="square" lIns="180000" rIns="216000" rtlCol="0" anchor="ctr">
            <a:noAutofit/>
          </a:bodyPr>
          <a:lstStyle/>
          <a:p>
            <a:pPr marL="0" marR="0" lvl="0" indent="0" algn="l" defTabSz="914400" rtl="0" eaLnBrk="1" fontAlgn="auto" latinLnBrk="0" hangingPunct="1">
              <a:lnSpc>
                <a:spcPct val="100000"/>
              </a:lnSpc>
              <a:spcBef>
                <a:spcPts val="0"/>
              </a:spcBef>
              <a:spcAft>
                <a:spcPts val="1500"/>
              </a:spcAft>
              <a:buClrTx/>
              <a:buSzTx/>
              <a:buFontTx/>
              <a:buNone/>
              <a:tabLst/>
              <a:defRPr/>
            </a:pPr>
            <a:endParaRPr kumimoji="0" lang="cs-CZ" sz="2200" b="0" i="0" u="none" strike="noStrike" kern="1200" cap="none" spc="0" normalizeH="0" baseline="0" noProof="0">
              <a:ln>
                <a:noFill/>
              </a:ln>
              <a:solidFill>
                <a:srgbClr val="0073CF"/>
              </a:solidFill>
              <a:effectLst/>
              <a:uLnTx/>
              <a:uFillTx/>
              <a:latin typeface="Segoe UI"/>
              <a:ea typeface="+mn-ea"/>
              <a:cs typeface="+mn-cs"/>
            </a:endParaRPr>
          </a:p>
        </p:txBody>
      </p:sp>
      <p:grpSp>
        <p:nvGrpSpPr>
          <p:cNvPr id="12" name="Skupina 11">
            <a:extLst>
              <a:ext uri="{FF2B5EF4-FFF2-40B4-BE49-F238E27FC236}">
                <a16:creationId xmlns:a16="http://schemas.microsoft.com/office/drawing/2014/main" id="{55D7C852-55A4-16E1-EA05-7EC2CB31D68F}"/>
              </a:ext>
            </a:extLst>
          </p:cNvPr>
          <p:cNvGrpSpPr/>
          <p:nvPr/>
        </p:nvGrpSpPr>
        <p:grpSpPr>
          <a:xfrm>
            <a:off x="982663" y="6354763"/>
            <a:ext cx="10834687" cy="128588"/>
            <a:chOff x="982663" y="6354763"/>
            <a:chExt cx="10834687" cy="128588"/>
          </a:xfrm>
        </p:grpSpPr>
        <p:grpSp>
          <p:nvGrpSpPr>
            <p:cNvPr id="13" name="Skupina 12">
              <a:extLst>
                <a:ext uri="{FF2B5EF4-FFF2-40B4-BE49-F238E27FC236}">
                  <a16:creationId xmlns:a16="http://schemas.microsoft.com/office/drawing/2014/main" id="{583D4952-DB65-7224-07A4-2BC0A048108D}"/>
                </a:ext>
              </a:extLst>
            </p:cNvPr>
            <p:cNvGrpSpPr/>
            <p:nvPr/>
          </p:nvGrpSpPr>
          <p:grpSpPr>
            <a:xfrm>
              <a:off x="982663" y="6354763"/>
              <a:ext cx="10834687" cy="128588"/>
              <a:chOff x="982663" y="6354763"/>
              <a:chExt cx="10834687" cy="128588"/>
            </a:xfrm>
          </p:grpSpPr>
          <p:sp>
            <p:nvSpPr>
              <p:cNvPr id="47" name="Freeform 18">
                <a:extLst>
                  <a:ext uri="{FF2B5EF4-FFF2-40B4-BE49-F238E27FC236}">
                    <a16:creationId xmlns:a16="http://schemas.microsoft.com/office/drawing/2014/main" id="{B3D11459-2746-A70E-F1B7-D2A7CC0664E6}"/>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8" name="Freeform 19">
                <a:extLst>
                  <a:ext uri="{FF2B5EF4-FFF2-40B4-BE49-F238E27FC236}">
                    <a16:creationId xmlns:a16="http://schemas.microsoft.com/office/drawing/2014/main" id="{F80D7113-5975-2721-3333-9120F5AD2D35}"/>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9" name="Freeform 20">
                <a:extLst>
                  <a:ext uri="{FF2B5EF4-FFF2-40B4-BE49-F238E27FC236}">
                    <a16:creationId xmlns:a16="http://schemas.microsoft.com/office/drawing/2014/main" id="{51E66E87-0941-13F5-57A5-4C6D38F89834}"/>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0" name="Freeform 21">
                <a:extLst>
                  <a:ext uri="{FF2B5EF4-FFF2-40B4-BE49-F238E27FC236}">
                    <a16:creationId xmlns:a16="http://schemas.microsoft.com/office/drawing/2014/main" id="{0A33F5A9-08C9-C056-70DF-AD061899A89E}"/>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1" name="Freeform 22">
                <a:extLst>
                  <a:ext uri="{FF2B5EF4-FFF2-40B4-BE49-F238E27FC236}">
                    <a16:creationId xmlns:a16="http://schemas.microsoft.com/office/drawing/2014/main" id="{2D5BDDC8-19AF-5F7A-E55A-911C026E6D45}"/>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2" name="Freeform 23">
                <a:extLst>
                  <a:ext uri="{FF2B5EF4-FFF2-40B4-BE49-F238E27FC236}">
                    <a16:creationId xmlns:a16="http://schemas.microsoft.com/office/drawing/2014/main" id="{A7169F33-2287-AD31-551A-0ABB1A8676DC}"/>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3" name="Freeform 24">
                <a:extLst>
                  <a:ext uri="{FF2B5EF4-FFF2-40B4-BE49-F238E27FC236}">
                    <a16:creationId xmlns:a16="http://schemas.microsoft.com/office/drawing/2014/main" id="{E57DB106-FF91-8C9A-7EC4-AA09A2401606}"/>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4" name="Freeform 25">
                <a:extLst>
                  <a:ext uri="{FF2B5EF4-FFF2-40B4-BE49-F238E27FC236}">
                    <a16:creationId xmlns:a16="http://schemas.microsoft.com/office/drawing/2014/main" id="{46DD55EA-448B-3989-E799-58A522033BA0}"/>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5" name="Freeform 26">
                <a:extLst>
                  <a:ext uri="{FF2B5EF4-FFF2-40B4-BE49-F238E27FC236}">
                    <a16:creationId xmlns:a16="http://schemas.microsoft.com/office/drawing/2014/main" id="{C5CE968B-ECE7-8E5F-D7D0-E47772CC4648}"/>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6" name="Freeform 27">
                <a:extLst>
                  <a:ext uri="{FF2B5EF4-FFF2-40B4-BE49-F238E27FC236}">
                    <a16:creationId xmlns:a16="http://schemas.microsoft.com/office/drawing/2014/main" id="{D90FBB10-DABC-9797-3E77-C423E0254FF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7" name="Freeform 28">
                <a:extLst>
                  <a:ext uri="{FF2B5EF4-FFF2-40B4-BE49-F238E27FC236}">
                    <a16:creationId xmlns:a16="http://schemas.microsoft.com/office/drawing/2014/main" id="{B42DEBE9-BF2F-EDA6-EA66-B916B2EB7741}"/>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8" name="Freeform 29">
                <a:extLst>
                  <a:ext uri="{FF2B5EF4-FFF2-40B4-BE49-F238E27FC236}">
                    <a16:creationId xmlns:a16="http://schemas.microsoft.com/office/drawing/2014/main" id="{A9A637B8-2826-63A4-3393-C092D0B367DC}"/>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9" name="Freeform 30">
                <a:extLst>
                  <a:ext uri="{FF2B5EF4-FFF2-40B4-BE49-F238E27FC236}">
                    <a16:creationId xmlns:a16="http://schemas.microsoft.com/office/drawing/2014/main" id="{A3E94351-738C-840F-8AD0-5C952AC478BF}"/>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0" name="Freeform 44">
                <a:extLst>
                  <a:ext uri="{FF2B5EF4-FFF2-40B4-BE49-F238E27FC236}">
                    <a16:creationId xmlns:a16="http://schemas.microsoft.com/office/drawing/2014/main" id="{0AA8A69B-AA38-DA3F-C0D3-85B2EA65F089}"/>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1" name="Freeform 45">
                <a:extLst>
                  <a:ext uri="{FF2B5EF4-FFF2-40B4-BE49-F238E27FC236}">
                    <a16:creationId xmlns:a16="http://schemas.microsoft.com/office/drawing/2014/main" id="{66212131-7C3F-41F9-AF57-7B547CF7F94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2" name="Freeform 46">
                <a:extLst>
                  <a:ext uri="{FF2B5EF4-FFF2-40B4-BE49-F238E27FC236}">
                    <a16:creationId xmlns:a16="http://schemas.microsoft.com/office/drawing/2014/main" id="{3AEF4277-CA1A-AC53-7AE3-007739CE1FEB}"/>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3" name="Freeform 47">
                <a:extLst>
                  <a:ext uri="{FF2B5EF4-FFF2-40B4-BE49-F238E27FC236}">
                    <a16:creationId xmlns:a16="http://schemas.microsoft.com/office/drawing/2014/main" id="{723308A8-2384-1CA9-C929-F38338BB3AC4}"/>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4" name="Freeform 48">
                <a:extLst>
                  <a:ext uri="{FF2B5EF4-FFF2-40B4-BE49-F238E27FC236}">
                    <a16:creationId xmlns:a16="http://schemas.microsoft.com/office/drawing/2014/main" id="{7F0FAE45-FE1D-670A-7050-F69B48927040}"/>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5" name="Freeform 49">
                <a:extLst>
                  <a:ext uri="{FF2B5EF4-FFF2-40B4-BE49-F238E27FC236}">
                    <a16:creationId xmlns:a16="http://schemas.microsoft.com/office/drawing/2014/main" id="{73D2064F-E968-3345-A72E-BD13A1287360}"/>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6" name="Freeform 50">
                <a:extLst>
                  <a:ext uri="{FF2B5EF4-FFF2-40B4-BE49-F238E27FC236}">
                    <a16:creationId xmlns:a16="http://schemas.microsoft.com/office/drawing/2014/main" id="{799A6439-157F-E003-1E69-3FD9E3F372D6}"/>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7" name="Freeform 51">
                <a:extLst>
                  <a:ext uri="{FF2B5EF4-FFF2-40B4-BE49-F238E27FC236}">
                    <a16:creationId xmlns:a16="http://schemas.microsoft.com/office/drawing/2014/main" id="{29AA72E4-62EF-1F84-3BED-D359D7F6AB3C}"/>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8" name="Freeform 52">
                <a:extLst>
                  <a:ext uri="{FF2B5EF4-FFF2-40B4-BE49-F238E27FC236}">
                    <a16:creationId xmlns:a16="http://schemas.microsoft.com/office/drawing/2014/main" id="{31A1DFCF-A4AB-F498-07D4-AA18088F2FCA}"/>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9" name="Freeform 53">
                <a:extLst>
                  <a:ext uri="{FF2B5EF4-FFF2-40B4-BE49-F238E27FC236}">
                    <a16:creationId xmlns:a16="http://schemas.microsoft.com/office/drawing/2014/main" id="{4BF19C8D-0441-586E-2F6D-5E9789111AC7}"/>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0" name="Freeform 54">
                <a:extLst>
                  <a:ext uri="{FF2B5EF4-FFF2-40B4-BE49-F238E27FC236}">
                    <a16:creationId xmlns:a16="http://schemas.microsoft.com/office/drawing/2014/main" id="{1D17F066-992A-CE8C-C076-2961A8DC46A6}"/>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1" name="Freeform 55">
                <a:extLst>
                  <a:ext uri="{FF2B5EF4-FFF2-40B4-BE49-F238E27FC236}">
                    <a16:creationId xmlns:a16="http://schemas.microsoft.com/office/drawing/2014/main" id="{1BDF5BE1-00F4-2166-25A9-C2297289B539}"/>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2" name="Freeform 56">
                <a:extLst>
                  <a:ext uri="{FF2B5EF4-FFF2-40B4-BE49-F238E27FC236}">
                    <a16:creationId xmlns:a16="http://schemas.microsoft.com/office/drawing/2014/main" id="{F175228F-0DA2-9832-2602-7EA5087B5B5A}"/>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3" name="Freeform 64">
                <a:extLst>
                  <a:ext uri="{FF2B5EF4-FFF2-40B4-BE49-F238E27FC236}">
                    <a16:creationId xmlns:a16="http://schemas.microsoft.com/office/drawing/2014/main" id="{6B55C28F-873D-E6CA-85C6-3E59CC52DCFC}"/>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4" name="Freeform 65">
                <a:extLst>
                  <a:ext uri="{FF2B5EF4-FFF2-40B4-BE49-F238E27FC236}">
                    <a16:creationId xmlns:a16="http://schemas.microsoft.com/office/drawing/2014/main" id="{01105C8A-315A-2B6F-4253-0A1BA9A3A6F8}"/>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5" name="Freeform 66">
                <a:extLst>
                  <a:ext uri="{FF2B5EF4-FFF2-40B4-BE49-F238E27FC236}">
                    <a16:creationId xmlns:a16="http://schemas.microsoft.com/office/drawing/2014/main" id="{B8CE2518-37CB-744A-8F49-2739A979C68A}"/>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6" name="Freeform 67">
                <a:extLst>
                  <a:ext uri="{FF2B5EF4-FFF2-40B4-BE49-F238E27FC236}">
                    <a16:creationId xmlns:a16="http://schemas.microsoft.com/office/drawing/2014/main" id="{A8A86E85-2990-294C-5A5D-99CB87F4ED65}"/>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7" name="Freeform 68">
                <a:extLst>
                  <a:ext uri="{FF2B5EF4-FFF2-40B4-BE49-F238E27FC236}">
                    <a16:creationId xmlns:a16="http://schemas.microsoft.com/office/drawing/2014/main" id="{E8C9D14A-9E62-29B5-09C0-8ECB7B1A0CFD}"/>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8" name="Freeform 69">
                <a:extLst>
                  <a:ext uri="{FF2B5EF4-FFF2-40B4-BE49-F238E27FC236}">
                    <a16:creationId xmlns:a16="http://schemas.microsoft.com/office/drawing/2014/main" id="{0683DEF5-2E2E-319D-7BDC-324B734B906C}"/>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9" name="Freeform 70">
                <a:extLst>
                  <a:ext uri="{FF2B5EF4-FFF2-40B4-BE49-F238E27FC236}">
                    <a16:creationId xmlns:a16="http://schemas.microsoft.com/office/drawing/2014/main" id="{2AD15AA4-0948-7AA9-DD9B-1215CA080AB0}"/>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sp>
          <p:nvSpPr>
            <p:cNvPr id="14" name="Freeform 18">
              <a:extLst>
                <a:ext uri="{FF2B5EF4-FFF2-40B4-BE49-F238E27FC236}">
                  <a16:creationId xmlns:a16="http://schemas.microsoft.com/office/drawing/2014/main" id="{F0D8CEE1-6C4F-4D65-19A6-3B48B6D8D114}"/>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5" name="Freeform 19">
              <a:extLst>
                <a:ext uri="{FF2B5EF4-FFF2-40B4-BE49-F238E27FC236}">
                  <a16:creationId xmlns:a16="http://schemas.microsoft.com/office/drawing/2014/main" id="{FD5C5D3A-5DBD-2C17-A750-0DBBD3C16BC0}"/>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6" name="Freeform 20">
              <a:extLst>
                <a:ext uri="{FF2B5EF4-FFF2-40B4-BE49-F238E27FC236}">
                  <a16:creationId xmlns:a16="http://schemas.microsoft.com/office/drawing/2014/main" id="{BAE43419-98A8-7DD0-8934-A5D26B5B3660}"/>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7" name="Freeform 21">
              <a:extLst>
                <a:ext uri="{FF2B5EF4-FFF2-40B4-BE49-F238E27FC236}">
                  <a16:creationId xmlns:a16="http://schemas.microsoft.com/office/drawing/2014/main" id="{44047118-084D-E12C-A31F-48A75C74A49C}"/>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8" name="Freeform 22">
              <a:extLst>
                <a:ext uri="{FF2B5EF4-FFF2-40B4-BE49-F238E27FC236}">
                  <a16:creationId xmlns:a16="http://schemas.microsoft.com/office/drawing/2014/main" id="{F3B54177-0921-EC0D-0DFB-A31BE62D5FD3}"/>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9" name="Freeform 23">
              <a:extLst>
                <a:ext uri="{FF2B5EF4-FFF2-40B4-BE49-F238E27FC236}">
                  <a16:creationId xmlns:a16="http://schemas.microsoft.com/office/drawing/2014/main" id="{047D0F66-2F8C-671E-BD36-27CE2F10EABD}"/>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0" name="Freeform 24">
              <a:extLst>
                <a:ext uri="{FF2B5EF4-FFF2-40B4-BE49-F238E27FC236}">
                  <a16:creationId xmlns:a16="http://schemas.microsoft.com/office/drawing/2014/main" id="{787F84E4-3C3A-3209-5C20-200A0CD335D6}"/>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1" name="Freeform 25">
              <a:extLst>
                <a:ext uri="{FF2B5EF4-FFF2-40B4-BE49-F238E27FC236}">
                  <a16:creationId xmlns:a16="http://schemas.microsoft.com/office/drawing/2014/main" id="{029233EE-0324-421B-1C54-0B53E7BCBD1F}"/>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2" name="Freeform 26">
              <a:extLst>
                <a:ext uri="{FF2B5EF4-FFF2-40B4-BE49-F238E27FC236}">
                  <a16:creationId xmlns:a16="http://schemas.microsoft.com/office/drawing/2014/main" id="{2DE816B4-347F-37CB-39A1-EAFD49519777}"/>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3" name="Freeform 27">
              <a:extLst>
                <a:ext uri="{FF2B5EF4-FFF2-40B4-BE49-F238E27FC236}">
                  <a16:creationId xmlns:a16="http://schemas.microsoft.com/office/drawing/2014/main" id="{97A9BDF4-59D0-94E0-2E3D-24A9E6375EB4}"/>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4" name="Freeform 28">
              <a:extLst>
                <a:ext uri="{FF2B5EF4-FFF2-40B4-BE49-F238E27FC236}">
                  <a16:creationId xmlns:a16="http://schemas.microsoft.com/office/drawing/2014/main" id="{09FA30D8-BD16-D7C3-F704-4AA4317E68F0}"/>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5" name="Freeform 29">
              <a:extLst>
                <a:ext uri="{FF2B5EF4-FFF2-40B4-BE49-F238E27FC236}">
                  <a16:creationId xmlns:a16="http://schemas.microsoft.com/office/drawing/2014/main" id="{99D21C9D-A8C3-195F-64DC-81412C48E509}"/>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6" name="Freeform 30">
              <a:extLst>
                <a:ext uri="{FF2B5EF4-FFF2-40B4-BE49-F238E27FC236}">
                  <a16:creationId xmlns:a16="http://schemas.microsoft.com/office/drawing/2014/main" id="{EBB26903-5A38-D6FC-9615-5963DE1E71D4}"/>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7" name="Freeform 44">
              <a:extLst>
                <a:ext uri="{FF2B5EF4-FFF2-40B4-BE49-F238E27FC236}">
                  <a16:creationId xmlns:a16="http://schemas.microsoft.com/office/drawing/2014/main" id="{3885FD65-F516-3953-D6CF-5717D8C5D017}"/>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8" name="Freeform 45">
              <a:extLst>
                <a:ext uri="{FF2B5EF4-FFF2-40B4-BE49-F238E27FC236}">
                  <a16:creationId xmlns:a16="http://schemas.microsoft.com/office/drawing/2014/main" id="{5C6D2C1F-2316-FCBC-100D-42DA3E743D3A}"/>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9" name="Freeform 46">
              <a:extLst>
                <a:ext uri="{FF2B5EF4-FFF2-40B4-BE49-F238E27FC236}">
                  <a16:creationId xmlns:a16="http://schemas.microsoft.com/office/drawing/2014/main" id="{948B827E-1C03-E23C-54E2-71CDCAD61EA2}"/>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0" name="Freeform 47">
              <a:extLst>
                <a:ext uri="{FF2B5EF4-FFF2-40B4-BE49-F238E27FC236}">
                  <a16:creationId xmlns:a16="http://schemas.microsoft.com/office/drawing/2014/main" id="{51B4E6FF-433E-9609-C8BF-DFDA7DF8E707}"/>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1" name="Freeform 48">
              <a:extLst>
                <a:ext uri="{FF2B5EF4-FFF2-40B4-BE49-F238E27FC236}">
                  <a16:creationId xmlns:a16="http://schemas.microsoft.com/office/drawing/2014/main" id="{9066C62C-B018-2675-5845-EF6359AA0EF2}"/>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2" name="Freeform 49">
              <a:extLst>
                <a:ext uri="{FF2B5EF4-FFF2-40B4-BE49-F238E27FC236}">
                  <a16:creationId xmlns:a16="http://schemas.microsoft.com/office/drawing/2014/main" id="{BA9D06E2-4E07-07F6-7654-F377AC0F8097}"/>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3" name="Freeform 50">
              <a:extLst>
                <a:ext uri="{FF2B5EF4-FFF2-40B4-BE49-F238E27FC236}">
                  <a16:creationId xmlns:a16="http://schemas.microsoft.com/office/drawing/2014/main" id="{4A7FDB73-F3A0-47FA-4708-BFEA8C0EC467}"/>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4" name="Freeform 51">
              <a:extLst>
                <a:ext uri="{FF2B5EF4-FFF2-40B4-BE49-F238E27FC236}">
                  <a16:creationId xmlns:a16="http://schemas.microsoft.com/office/drawing/2014/main" id="{ED3A44B2-6B53-DD7E-F2DD-4EE4D40A2057}"/>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5" name="Freeform 52">
              <a:extLst>
                <a:ext uri="{FF2B5EF4-FFF2-40B4-BE49-F238E27FC236}">
                  <a16:creationId xmlns:a16="http://schemas.microsoft.com/office/drawing/2014/main" id="{D574C33E-1458-85F8-F330-4AAB922172DB}"/>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6" name="Freeform 53">
              <a:extLst>
                <a:ext uri="{FF2B5EF4-FFF2-40B4-BE49-F238E27FC236}">
                  <a16:creationId xmlns:a16="http://schemas.microsoft.com/office/drawing/2014/main" id="{F43B82DD-0753-7B09-CCD2-8228BFA49E83}"/>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7" name="Freeform 54">
              <a:extLst>
                <a:ext uri="{FF2B5EF4-FFF2-40B4-BE49-F238E27FC236}">
                  <a16:creationId xmlns:a16="http://schemas.microsoft.com/office/drawing/2014/main" id="{4F2E6AC7-4F38-4EA7-5D54-F842C8660A08}"/>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8" name="Freeform 55">
              <a:extLst>
                <a:ext uri="{FF2B5EF4-FFF2-40B4-BE49-F238E27FC236}">
                  <a16:creationId xmlns:a16="http://schemas.microsoft.com/office/drawing/2014/main" id="{4DDEA099-E4EA-DBDE-D2CA-CFACA0ADD72B}"/>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9" name="Freeform 56">
              <a:extLst>
                <a:ext uri="{FF2B5EF4-FFF2-40B4-BE49-F238E27FC236}">
                  <a16:creationId xmlns:a16="http://schemas.microsoft.com/office/drawing/2014/main" id="{ABE2909F-6F52-165A-B9A6-3F9D31EB7D2A}"/>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0" name="Freeform 64">
              <a:extLst>
                <a:ext uri="{FF2B5EF4-FFF2-40B4-BE49-F238E27FC236}">
                  <a16:creationId xmlns:a16="http://schemas.microsoft.com/office/drawing/2014/main" id="{40788C32-1674-06B6-F6F4-54C1F6984097}"/>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1" name="Freeform 65">
              <a:extLst>
                <a:ext uri="{FF2B5EF4-FFF2-40B4-BE49-F238E27FC236}">
                  <a16:creationId xmlns:a16="http://schemas.microsoft.com/office/drawing/2014/main" id="{944412A2-A5FB-BDAC-42DE-7E930AE45D0A}"/>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2" name="Freeform 66">
              <a:extLst>
                <a:ext uri="{FF2B5EF4-FFF2-40B4-BE49-F238E27FC236}">
                  <a16:creationId xmlns:a16="http://schemas.microsoft.com/office/drawing/2014/main" id="{9AAC5B5C-0F10-C3C0-D455-49F02199FA72}"/>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3" name="Freeform 67">
              <a:extLst>
                <a:ext uri="{FF2B5EF4-FFF2-40B4-BE49-F238E27FC236}">
                  <a16:creationId xmlns:a16="http://schemas.microsoft.com/office/drawing/2014/main" id="{BD7896F8-723D-1CF7-D4C5-33D9772B9BB1}"/>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4" name="Freeform 68">
              <a:extLst>
                <a:ext uri="{FF2B5EF4-FFF2-40B4-BE49-F238E27FC236}">
                  <a16:creationId xmlns:a16="http://schemas.microsoft.com/office/drawing/2014/main" id="{C7AA6634-4D43-D6E8-2378-CA667F24AB5F}"/>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5" name="Freeform 69">
              <a:extLst>
                <a:ext uri="{FF2B5EF4-FFF2-40B4-BE49-F238E27FC236}">
                  <a16:creationId xmlns:a16="http://schemas.microsoft.com/office/drawing/2014/main" id="{49E30E54-4476-A2B9-2E4E-9B5726323A4B}"/>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6" name="Freeform 70">
              <a:extLst>
                <a:ext uri="{FF2B5EF4-FFF2-40B4-BE49-F238E27FC236}">
                  <a16:creationId xmlns:a16="http://schemas.microsoft.com/office/drawing/2014/main" id="{1F787ADE-71CA-E131-374B-91C1C189881F}"/>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pic>
        <p:nvPicPr>
          <p:cNvPr id="5" name="Obrázek 4" descr="Obsah obrázku text, snímek obrazovky, Písmo, Značka&#10;&#10;Popis byl vytvořen automaticky">
            <a:extLst>
              <a:ext uri="{FF2B5EF4-FFF2-40B4-BE49-F238E27FC236}">
                <a16:creationId xmlns:a16="http://schemas.microsoft.com/office/drawing/2014/main" id="{3B453C4F-8420-9111-9475-DF6363A97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367" y="1972555"/>
            <a:ext cx="2649538" cy="3484522"/>
          </a:xfrm>
          <a:prstGeom prst="rect">
            <a:avLst/>
          </a:prstGeom>
        </p:spPr>
      </p:pic>
      <p:pic>
        <p:nvPicPr>
          <p:cNvPr id="9" name="Obrázek 8" descr="Obsah obrázku text, snímek obrazovky, Písmo, Značka&#10;&#10;Popis byl vytvořen automaticky">
            <a:extLst>
              <a:ext uri="{FF2B5EF4-FFF2-40B4-BE49-F238E27FC236}">
                <a16:creationId xmlns:a16="http://schemas.microsoft.com/office/drawing/2014/main" id="{36A0E2B0-FE0B-EA1D-865A-857DEDC439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7019" y="1972555"/>
            <a:ext cx="2649538" cy="3484522"/>
          </a:xfrm>
          <a:prstGeom prst="rect">
            <a:avLst/>
          </a:prstGeom>
        </p:spPr>
      </p:pic>
      <p:pic>
        <p:nvPicPr>
          <p:cNvPr id="81" name="Obrázek 80" descr="Obsah obrázku text, snímek obrazovky, Písmo, Značka&#10;&#10;Popis byl vytvořen automaticky">
            <a:extLst>
              <a:ext uri="{FF2B5EF4-FFF2-40B4-BE49-F238E27FC236}">
                <a16:creationId xmlns:a16="http://schemas.microsoft.com/office/drawing/2014/main" id="{A176A0F3-8885-4829-304A-455D738578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7270" y="1972555"/>
            <a:ext cx="2649538" cy="3484522"/>
          </a:xfrm>
          <a:prstGeom prst="rect">
            <a:avLst/>
          </a:prstGeom>
        </p:spPr>
      </p:pic>
      <p:pic>
        <p:nvPicPr>
          <p:cNvPr id="83" name="Obrázek 82" descr="Obsah obrázku text, snímek obrazovky, Písmo, Značka&#10;&#10;Popis byl vytvořen automaticky">
            <a:extLst>
              <a:ext uri="{FF2B5EF4-FFF2-40B4-BE49-F238E27FC236}">
                <a16:creationId xmlns:a16="http://schemas.microsoft.com/office/drawing/2014/main" id="{3339A83B-D57D-DB9C-7A7F-6473CA1D48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06921" y="1972555"/>
            <a:ext cx="2649538" cy="3484522"/>
          </a:xfrm>
          <a:prstGeom prst="rect">
            <a:avLst/>
          </a:prstGeom>
        </p:spPr>
      </p:pic>
      <p:pic>
        <p:nvPicPr>
          <p:cNvPr id="85" name="Obrázek 84" descr="Obsah obrázku text, snímek obrazovky, kniha, Značka&#10;&#10;Popis byl vytvořen automaticky">
            <a:extLst>
              <a:ext uri="{FF2B5EF4-FFF2-40B4-BE49-F238E27FC236}">
                <a16:creationId xmlns:a16="http://schemas.microsoft.com/office/drawing/2014/main" id="{D74670AE-ECF0-9698-F940-BCCC4E9BE0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05173" y="1972555"/>
            <a:ext cx="2649538" cy="3484522"/>
          </a:xfrm>
          <a:prstGeom prst="rect">
            <a:avLst/>
          </a:prstGeom>
        </p:spPr>
      </p:pic>
    </p:spTree>
    <p:extLst>
      <p:ext uri="{BB962C8B-B14F-4D97-AF65-F5344CB8AC3E}">
        <p14:creationId xmlns:p14="http://schemas.microsoft.com/office/powerpoint/2010/main" val="262673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C12505-3BD1-F4F5-F417-A0EEAF012038}"/>
              </a:ext>
            </a:extLst>
          </p:cNvPr>
          <p:cNvSpPr>
            <a:spLocks noGrp="1"/>
          </p:cNvSpPr>
          <p:nvPr>
            <p:ph type="title"/>
          </p:nvPr>
        </p:nvSpPr>
        <p:spPr>
          <a:xfrm>
            <a:off x="803276" y="800686"/>
            <a:ext cx="10833097" cy="5055230"/>
          </a:xfrm>
        </p:spPr>
        <p:txBody>
          <a:bodyPr vert="horz" wrap="square" lIns="0" tIns="0" rIns="0" bIns="0" rtlCol="0" anchor="t">
            <a:spAutoFit/>
          </a:bodyPr>
          <a:lstStyle/>
          <a:p>
            <a:r>
              <a:rPr lang="cs-CZ" dirty="0">
                <a:latin typeface="Nunito Sans" pitchFamily="2" charset="-18"/>
              </a:rPr>
              <a:t>Tematické zprávy 2022/2023</a:t>
            </a:r>
            <a:br>
              <a:rPr lang="cs-CZ" dirty="0">
                <a:latin typeface="Nunito Sans" pitchFamily="2" charset="-18"/>
              </a:rPr>
            </a:br>
            <a:br>
              <a:rPr lang="cs-CZ">
                <a:latin typeface="Nunito Sans" pitchFamily="2" charset="-18"/>
              </a:rPr>
            </a:br>
            <a:r>
              <a:rPr lang="cs-CZ" sz="3200">
                <a:solidFill>
                  <a:srgbClr val="FF0000"/>
                </a:solidFill>
                <a:latin typeface="Nunito Sans" pitchFamily="2" charset="-18"/>
              </a:rPr>
              <a:t>Výuka </a:t>
            </a:r>
            <a:r>
              <a:rPr lang="cs-CZ" sz="3200" dirty="0">
                <a:solidFill>
                  <a:srgbClr val="FF0000"/>
                </a:solidFill>
                <a:latin typeface="Nunito Sans" pitchFamily="2" charset="-18"/>
              </a:rPr>
              <a:t>moderních dějin České republiky </a:t>
            </a:r>
            <a:br>
              <a:rPr lang="cs-CZ" sz="3200">
                <a:solidFill>
                  <a:srgbClr val="FF0000"/>
                </a:solidFill>
                <a:latin typeface="Nunito Sans" pitchFamily="2" charset="-18"/>
              </a:rPr>
            </a:br>
            <a:r>
              <a:rPr lang="cs-CZ" sz="3200">
                <a:solidFill>
                  <a:srgbClr val="FF0000"/>
                </a:solidFill>
                <a:latin typeface="Nunito Sans" pitchFamily="2" charset="-18"/>
              </a:rPr>
              <a:t>v </a:t>
            </a:r>
            <a:r>
              <a:rPr lang="cs-CZ" sz="3200" dirty="0">
                <a:solidFill>
                  <a:srgbClr val="FF0000"/>
                </a:solidFill>
                <a:latin typeface="Nunito Sans" pitchFamily="2" charset="-18"/>
              </a:rPr>
              <a:t>základních a středních školách</a:t>
            </a:r>
            <a:br>
              <a:rPr lang="cs-CZ" sz="3200" dirty="0">
                <a:solidFill>
                  <a:srgbClr val="FF0000"/>
                </a:solidFill>
                <a:latin typeface="Nunito Sans" pitchFamily="2" charset="-18"/>
              </a:rPr>
            </a:br>
            <a:br>
              <a:rPr lang="cs-CZ" sz="3200" dirty="0">
                <a:solidFill>
                  <a:srgbClr val="FF0000"/>
                </a:solidFill>
                <a:latin typeface="Nunito Sans" pitchFamily="2" charset="-18"/>
              </a:rPr>
            </a:br>
            <a:r>
              <a:rPr lang="cs-CZ" sz="3200" dirty="0">
                <a:solidFill>
                  <a:schemeClr val="tx1"/>
                </a:solidFill>
                <a:latin typeface="Nunito Sans" pitchFamily="2" charset="-18"/>
              </a:rPr>
              <a:t>- zveřejněna – říjen 2023</a:t>
            </a:r>
            <a:br>
              <a:rPr lang="cs-CZ" sz="3200" dirty="0">
                <a:solidFill>
                  <a:schemeClr val="tx1"/>
                </a:solidFill>
                <a:latin typeface="Nunito Sans" pitchFamily="2" charset="-18"/>
              </a:rPr>
            </a:br>
            <a:br>
              <a:rPr lang="cs-CZ" sz="3200" dirty="0">
                <a:solidFill>
                  <a:schemeClr val="tx1"/>
                </a:solidFill>
                <a:latin typeface="Nunito Sans" pitchFamily="2" charset="-18"/>
              </a:rPr>
            </a:br>
            <a:r>
              <a:rPr lang="cs-CZ" sz="2800" dirty="0">
                <a:solidFill>
                  <a:schemeClr val="tx1"/>
                </a:solidFill>
                <a:latin typeface="Nunito Sans" pitchFamily="2" charset="-18"/>
                <a:hlinkClick r:id="rId2">
                  <a:extLst>
                    <a:ext uri="{A12FA001-AC4F-418D-AE19-62706E023703}">
                      <ahyp:hlinkClr xmlns:ahyp="http://schemas.microsoft.com/office/drawing/2018/hyperlinkcolor" val="tx"/>
                    </a:ext>
                  </a:extLst>
                </a:hlinkClick>
              </a:rPr>
              <a:t>https://www.csicr.cz/cz/Aktuality/Tematicka-zprava-%E2%80%93-Vyuka-modernich-dejin-Ceske-rep</a:t>
            </a:r>
            <a:br>
              <a:rPr lang="cs-CZ" dirty="0">
                <a:latin typeface="Nunito Sans" pitchFamily="2" charset="-18"/>
              </a:rPr>
            </a:br>
            <a:br>
              <a:rPr lang="cs-CZ" b="1" i="0" dirty="0">
                <a:solidFill>
                  <a:srgbClr val="1A74B4"/>
                </a:solidFill>
                <a:effectLst/>
                <a:latin typeface="Source Sans Pro" panose="020B0503030403020204" pitchFamily="34" charset="0"/>
              </a:rPr>
            </a:br>
            <a:endParaRPr lang="cs-CZ" dirty="0">
              <a:latin typeface="Nunito Sans" pitchFamily="2" charset="-18"/>
            </a:endParaRPr>
          </a:p>
        </p:txBody>
      </p:sp>
      <p:sp>
        <p:nvSpPr>
          <p:cNvPr id="11" name="TextBox 4">
            <a:extLst>
              <a:ext uri="{FF2B5EF4-FFF2-40B4-BE49-F238E27FC236}">
                <a16:creationId xmlns:a16="http://schemas.microsoft.com/office/drawing/2014/main" id="{29B2ABD7-7E42-20D0-EB99-B74FDD150D97}"/>
              </a:ext>
            </a:extLst>
          </p:cNvPr>
          <p:cNvSpPr txBox="1"/>
          <p:nvPr/>
        </p:nvSpPr>
        <p:spPr>
          <a:xfrm>
            <a:off x="-1" y="4933950"/>
            <a:ext cx="12192001" cy="1924050"/>
          </a:xfrm>
          <a:prstGeom prst="rect">
            <a:avLst/>
          </a:prstGeom>
          <a:solidFill>
            <a:schemeClr val="bg1">
              <a:lumMod val="95000"/>
            </a:schemeClr>
          </a:solidFill>
        </p:spPr>
        <p:txBody>
          <a:bodyPr wrap="square" lIns="180000" rIns="216000" rtlCol="0" anchor="ctr">
            <a:noAutofit/>
          </a:bodyPr>
          <a:lstStyle/>
          <a:p>
            <a:pPr marL="0" marR="0" lvl="0" indent="0" algn="l" defTabSz="914400" rtl="0" eaLnBrk="1" fontAlgn="auto" latinLnBrk="0" hangingPunct="1">
              <a:lnSpc>
                <a:spcPct val="100000"/>
              </a:lnSpc>
              <a:spcBef>
                <a:spcPts val="0"/>
              </a:spcBef>
              <a:spcAft>
                <a:spcPts val="1500"/>
              </a:spcAft>
              <a:buClrTx/>
              <a:buSzTx/>
              <a:buFontTx/>
              <a:buNone/>
              <a:tabLst/>
              <a:defRPr/>
            </a:pPr>
            <a:endParaRPr kumimoji="0" lang="cs-CZ" sz="2200" b="0" i="0" u="none" strike="noStrike" kern="1200" cap="none" spc="0" normalizeH="0" baseline="0" noProof="0">
              <a:ln>
                <a:noFill/>
              </a:ln>
              <a:solidFill>
                <a:srgbClr val="0073CF"/>
              </a:solidFill>
              <a:effectLst/>
              <a:uLnTx/>
              <a:uFillTx/>
              <a:latin typeface="Segoe UI"/>
              <a:ea typeface="+mn-ea"/>
              <a:cs typeface="+mn-cs"/>
            </a:endParaRPr>
          </a:p>
        </p:txBody>
      </p:sp>
      <p:grpSp>
        <p:nvGrpSpPr>
          <p:cNvPr id="12" name="Skupina 11">
            <a:extLst>
              <a:ext uri="{FF2B5EF4-FFF2-40B4-BE49-F238E27FC236}">
                <a16:creationId xmlns:a16="http://schemas.microsoft.com/office/drawing/2014/main" id="{55D7C852-55A4-16E1-EA05-7EC2CB31D68F}"/>
              </a:ext>
            </a:extLst>
          </p:cNvPr>
          <p:cNvGrpSpPr/>
          <p:nvPr/>
        </p:nvGrpSpPr>
        <p:grpSpPr>
          <a:xfrm>
            <a:off x="982663" y="6354763"/>
            <a:ext cx="10834687" cy="128588"/>
            <a:chOff x="982663" y="6354763"/>
            <a:chExt cx="10834687" cy="128588"/>
          </a:xfrm>
        </p:grpSpPr>
        <p:grpSp>
          <p:nvGrpSpPr>
            <p:cNvPr id="13" name="Skupina 12">
              <a:extLst>
                <a:ext uri="{FF2B5EF4-FFF2-40B4-BE49-F238E27FC236}">
                  <a16:creationId xmlns:a16="http://schemas.microsoft.com/office/drawing/2014/main" id="{583D4952-DB65-7224-07A4-2BC0A048108D}"/>
                </a:ext>
              </a:extLst>
            </p:cNvPr>
            <p:cNvGrpSpPr/>
            <p:nvPr/>
          </p:nvGrpSpPr>
          <p:grpSpPr>
            <a:xfrm>
              <a:off x="982663" y="6354763"/>
              <a:ext cx="10834687" cy="128588"/>
              <a:chOff x="982663" y="6354763"/>
              <a:chExt cx="10834687" cy="128588"/>
            </a:xfrm>
          </p:grpSpPr>
          <p:sp>
            <p:nvSpPr>
              <p:cNvPr id="47" name="Freeform 18">
                <a:extLst>
                  <a:ext uri="{FF2B5EF4-FFF2-40B4-BE49-F238E27FC236}">
                    <a16:creationId xmlns:a16="http://schemas.microsoft.com/office/drawing/2014/main" id="{B3D11459-2746-A70E-F1B7-D2A7CC0664E6}"/>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8" name="Freeform 19">
                <a:extLst>
                  <a:ext uri="{FF2B5EF4-FFF2-40B4-BE49-F238E27FC236}">
                    <a16:creationId xmlns:a16="http://schemas.microsoft.com/office/drawing/2014/main" id="{F80D7113-5975-2721-3333-9120F5AD2D35}"/>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9" name="Freeform 20">
                <a:extLst>
                  <a:ext uri="{FF2B5EF4-FFF2-40B4-BE49-F238E27FC236}">
                    <a16:creationId xmlns:a16="http://schemas.microsoft.com/office/drawing/2014/main" id="{51E66E87-0941-13F5-57A5-4C6D38F89834}"/>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0" name="Freeform 21">
                <a:extLst>
                  <a:ext uri="{FF2B5EF4-FFF2-40B4-BE49-F238E27FC236}">
                    <a16:creationId xmlns:a16="http://schemas.microsoft.com/office/drawing/2014/main" id="{0A33F5A9-08C9-C056-70DF-AD061899A89E}"/>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1" name="Freeform 22">
                <a:extLst>
                  <a:ext uri="{FF2B5EF4-FFF2-40B4-BE49-F238E27FC236}">
                    <a16:creationId xmlns:a16="http://schemas.microsoft.com/office/drawing/2014/main" id="{2D5BDDC8-19AF-5F7A-E55A-911C026E6D45}"/>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2" name="Freeform 23">
                <a:extLst>
                  <a:ext uri="{FF2B5EF4-FFF2-40B4-BE49-F238E27FC236}">
                    <a16:creationId xmlns:a16="http://schemas.microsoft.com/office/drawing/2014/main" id="{A7169F33-2287-AD31-551A-0ABB1A8676DC}"/>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3" name="Freeform 24">
                <a:extLst>
                  <a:ext uri="{FF2B5EF4-FFF2-40B4-BE49-F238E27FC236}">
                    <a16:creationId xmlns:a16="http://schemas.microsoft.com/office/drawing/2014/main" id="{E57DB106-FF91-8C9A-7EC4-AA09A2401606}"/>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4" name="Freeform 25">
                <a:extLst>
                  <a:ext uri="{FF2B5EF4-FFF2-40B4-BE49-F238E27FC236}">
                    <a16:creationId xmlns:a16="http://schemas.microsoft.com/office/drawing/2014/main" id="{46DD55EA-448B-3989-E799-58A522033BA0}"/>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5" name="Freeform 26">
                <a:extLst>
                  <a:ext uri="{FF2B5EF4-FFF2-40B4-BE49-F238E27FC236}">
                    <a16:creationId xmlns:a16="http://schemas.microsoft.com/office/drawing/2014/main" id="{C5CE968B-ECE7-8E5F-D7D0-E47772CC4648}"/>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6" name="Freeform 27">
                <a:extLst>
                  <a:ext uri="{FF2B5EF4-FFF2-40B4-BE49-F238E27FC236}">
                    <a16:creationId xmlns:a16="http://schemas.microsoft.com/office/drawing/2014/main" id="{D90FBB10-DABC-9797-3E77-C423E0254FF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7" name="Freeform 28">
                <a:extLst>
                  <a:ext uri="{FF2B5EF4-FFF2-40B4-BE49-F238E27FC236}">
                    <a16:creationId xmlns:a16="http://schemas.microsoft.com/office/drawing/2014/main" id="{B42DEBE9-BF2F-EDA6-EA66-B916B2EB7741}"/>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8" name="Freeform 29">
                <a:extLst>
                  <a:ext uri="{FF2B5EF4-FFF2-40B4-BE49-F238E27FC236}">
                    <a16:creationId xmlns:a16="http://schemas.microsoft.com/office/drawing/2014/main" id="{A9A637B8-2826-63A4-3393-C092D0B367DC}"/>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9" name="Freeform 30">
                <a:extLst>
                  <a:ext uri="{FF2B5EF4-FFF2-40B4-BE49-F238E27FC236}">
                    <a16:creationId xmlns:a16="http://schemas.microsoft.com/office/drawing/2014/main" id="{A3E94351-738C-840F-8AD0-5C952AC478BF}"/>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0" name="Freeform 44">
                <a:extLst>
                  <a:ext uri="{FF2B5EF4-FFF2-40B4-BE49-F238E27FC236}">
                    <a16:creationId xmlns:a16="http://schemas.microsoft.com/office/drawing/2014/main" id="{0AA8A69B-AA38-DA3F-C0D3-85B2EA65F089}"/>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1" name="Freeform 45">
                <a:extLst>
                  <a:ext uri="{FF2B5EF4-FFF2-40B4-BE49-F238E27FC236}">
                    <a16:creationId xmlns:a16="http://schemas.microsoft.com/office/drawing/2014/main" id="{66212131-7C3F-41F9-AF57-7B547CF7F94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2" name="Freeform 46">
                <a:extLst>
                  <a:ext uri="{FF2B5EF4-FFF2-40B4-BE49-F238E27FC236}">
                    <a16:creationId xmlns:a16="http://schemas.microsoft.com/office/drawing/2014/main" id="{3AEF4277-CA1A-AC53-7AE3-007739CE1FEB}"/>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3" name="Freeform 47">
                <a:extLst>
                  <a:ext uri="{FF2B5EF4-FFF2-40B4-BE49-F238E27FC236}">
                    <a16:creationId xmlns:a16="http://schemas.microsoft.com/office/drawing/2014/main" id="{723308A8-2384-1CA9-C929-F38338BB3AC4}"/>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4" name="Freeform 48">
                <a:extLst>
                  <a:ext uri="{FF2B5EF4-FFF2-40B4-BE49-F238E27FC236}">
                    <a16:creationId xmlns:a16="http://schemas.microsoft.com/office/drawing/2014/main" id="{7F0FAE45-FE1D-670A-7050-F69B48927040}"/>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5" name="Freeform 49">
                <a:extLst>
                  <a:ext uri="{FF2B5EF4-FFF2-40B4-BE49-F238E27FC236}">
                    <a16:creationId xmlns:a16="http://schemas.microsoft.com/office/drawing/2014/main" id="{73D2064F-E968-3345-A72E-BD13A1287360}"/>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6" name="Freeform 50">
                <a:extLst>
                  <a:ext uri="{FF2B5EF4-FFF2-40B4-BE49-F238E27FC236}">
                    <a16:creationId xmlns:a16="http://schemas.microsoft.com/office/drawing/2014/main" id="{799A6439-157F-E003-1E69-3FD9E3F372D6}"/>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7" name="Freeform 51">
                <a:extLst>
                  <a:ext uri="{FF2B5EF4-FFF2-40B4-BE49-F238E27FC236}">
                    <a16:creationId xmlns:a16="http://schemas.microsoft.com/office/drawing/2014/main" id="{29AA72E4-62EF-1F84-3BED-D359D7F6AB3C}"/>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8" name="Freeform 52">
                <a:extLst>
                  <a:ext uri="{FF2B5EF4-FFF2-40B4-BE49-F238E27FC236}">
                    <a16:creationId xmlns:a16="http://schemas.microsoft.com/office/drawing/2014/main" id="{31A1DFCF-A4AB-F498-07D4-AA18088F2FCA}"/>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9" name="Freeform 53">
                <a:extLst>
                  <a:ext uri="{FF2B5EF4-FFF2-40B4-BE49-F238E27FC236}">
                    <a16:creationId xmlns:a16="http://schemas.microsoft.com/office/drawing/2014/main" id="{4BF19C8D-0441-586E-2F6D-5E9789111AC7}"/>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0" name="Freeform 54">
                <a:extLst>
                  <a:ext uri="{FF2B5EF4-FFF2-40B4-BE49-F238E27FC236}">
                    <a16:creationId xmlns:a16="http://schemas.microsoft.com/office/drawing/2014/main" id="{1D17F066-992A-CE8C-C076-2961A8DC46A6}"/>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1" name="Freeform 55">
                <a:extLst>
                  <a:ext uri="{FF2B5EF4-FFF2-40B4-BE49-F238E27FC236}">
                    <a16:creationId xmlns:a16="http://schemas.microsoft.com/office/drawing/2014/main" id="{1BDF5BE1-00F4-2166-25A9-C2297289B539}"/>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2" name="Freeform 56">
                <a:extLst>
                  <a:ext uri="{FF2B5EF4-FFF2-40B4-BE49-F238E27FC236}">
                    <a16:creationId xmlns:a16="http://schemas.microsoft.com/office/drawing/2014/main" id="{F175228F-0DA2-9832-2602-7EA5087B5B5A}"/>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3" name="Freeform 64">
                <a:extLst>
                  <a:ext uri="{FF2B5EF4-FFF2-40B4-BE49-F238E27FC236}">
                    <a16:creationId xmlns:a16="http://schemas.microsoft.com/office/drawing/2014/main" id="{6B55C28F-873D-E6CA-85C6-3E59CC52DCFC}"/>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4" name="Freeform 65">
                <a:extLst>
                  <a:ext uri="{FF2B5EF4-FFF2-40B4-BE49-F238E27FC236}">
                    <a16:creationId xmlns:a16="http://schemas.microsoft.com/office/drawing/2014/main" id="{01105C8A-315A-2B6F-4253-0A1BA9A3A6F8}"/>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5" name="Freeform 66">
                <a:extLst>
                  <a:ext uri="{FF2B5EF4-FFF2-40B4-BE49-F238E27FC236}">
                    <a16:creationId xmlns:a16="http://schemas.microsoft.com/office/drawing/2014/main" id="{B8CE2518-37CB-744A-8F49-2739A979C68A}"/>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6" name="Freeform 67">
                <a:extLst>
                  <a:ext uri="{FF2B5EF4-FFF2-40B4-BE49-F238E27FC236}">
                    <a16:creationId xmlns:a16="http://schemas.microsoft.com/office/drawing/2014/main" id="{A8A86E85-2990-294C-5A5D-99CB87F4ED65}"/>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7" name="Freeform 68">
                <a:extLst>
                  <a:ext uri="{FF2B5EF4-FFF2-40B4-BE49-F238E27FC236}">
                    <a16:creationId xmlns:a16="http://schemas.microsoft.com/office/drawing/2014/main" id="{E8C9D14A-9E62-29B5-09C0-8ECB7B1A0CFD}"/>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8" name="Freeform 69">
                <a:extLst>
                  <a:ext uri="{FF2B5EF4-FFF2-40B4-BE49-F238E27FC236}">
                    <a16:creationId xmlns:a16="http://schemas.microsoft.com/office/drawing/2014/main" id="{0683DEF5-2E2E-319D-7BDC-324B734B906C}"/>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9" name="Freeform 70">
                <a:extLst>
                  <a:ext uri="{FF2B5EF4-FFF2-40B4-BE49-F238E27FC236}">
                    <a16:creationId xmlns:a16="http://schemas.microsoft.com/office/drawing/2014/main" id="{2AD15AA4-0948-7AA9-DD9B-1215CA080AB0}"/>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sp>
          <p:nvSpPr>
            <p:cNvPr id="14" name="Freeform 18">
              <a:extLst>
                <a:ext uri="{FF2B5EF4-FFF2-40B4-BE49-F238E27FC236}">
                  <a16:creationId xmlns:a16="http://schemas.microsoft.com/office/drawing/2014/main" id="{F0D8CEE1-6C4F-4D65-19A6-3B48B6D8D114}"/>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5" name="Freeform 19">
              <a:extLst>
                <a:ext uri="{FF2B5EF4-FFF2-40B4-BE49-F238E27FC236}">
                  <a16:creationId xmlns:a16="http://schemas.microsoft.com/office/drawing/2014/main" id="{FD5C5D3A-5DBD-2C17-A750-0DBBD3C16BC0}"/>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6" name="Freeform 20">
              <a:extLst>
                <a:ext uri="{FF2B5EF4-FFF2-40B4-BE49-F238E27FC236}">
                  <a16:creationId xmlns:a16="http://schemas.microsoft.com/office/drawing/2014/main" id="{BAE43419-98A8-7DD0-8934-A5D26B5B3660}"/>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7" name="Freeform 21">
              <a:extLst>
                <a:ext uri="{FF2B5EF4-FFF2-40B4-BE49-F238E27FC236}">
                  <a16:creationId xmlns:a16="http://schemas.microsoft.com/office/drawing/2014/main" id="{44047118-084D-E12C-A31F-48A75C74A49C}"/>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8" name="Freeform 22">
              <a:extLst>
                <a:ext uri="{FF2B5EF4-FFF2-40B4-BE49-F238E27FC236}">
                  <a16:creationId xmlns:a16="http://schemas.microsoft.com/office/drawing/2014/main" id="{F3B54177-0921-EC0D-0DFB-A31BE62D5FD3}"/>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9" name="Freeform 23">
              <a:extLst>
                <a:ext uri="{FF2B5EF4-FFF2-40B4-BE49-F238E27FC236}">
                  <a16:creationId xmlns:a16="http://schemas.microsoft.com/office/drawing/2014/main" id="{047D0F66-2F8C-671E-BD36-27CE2F10EABD}"/>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0" name="Freeform 24">
              <a:extLst>
                <a:ext uri="{FF2B5EF4-FFF2-40B4-BE49-F238E27FC236}">
                  <a16:creationId xmlns:a16="http://schemas.microsoft.com/office/drawing/2014/main" id="{787F84E4-3C3A-3209-5C20-200A0CD335D6}"/>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1" name="Freeform 25">
              <a:extLst>
                <a:ext uri="{FF2B5EF4-FFF2-40B4-BE49-F238E27FC236}">
                  <a16:creationId xmlns:a16="http://schemas.microsoft.com/office/drawing/2014/main" id="{029233EE-0324-421B-1C54-0B53E7BCBD1F}"/>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2" name="Freeform 26">
              <a:extLst>
                <a:ext uri="{FF2B5EF4-FFF2-40B4-BE49-F238E27FC236}">
                  <a16:creationId xmlns:a16="http://schemas.microsoft.com/office/drawing/2014/main" id="{2DE816B4-347F-37CB-39A1-EAFD49519777}"/>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3" name="Freeform 27">
              <a:extLst>
                <a:ext uri="{FF2B5EF4-FFF2-40B4-BE49-F238E27FC236}">
                  <a16:creationId xmlns:a16="http://schemas.microsoft.com/office/drawing/2014/main" id="{97A9BDF4-59D0-94E0-2E3D-24A9E6375EB4}"/>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4" name="Freeform 28">
              <a:extLst>
                <a:ext uri="{FF2B5EF4-FFF2-40B4-BE49-F238E27FC236}">
                  <a16:creationId xmlns:a16="http://schemas.microsoft.com/office/drawing/2014/main" id="{09FA30D8-BD16-D7C3-F704-4AA4317E68F0}"/>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5" name="Freeform 29">
              <a:extLst>
                <a:ext uri="{FF2B5EF4-FFF2-40B4-BE49-F238E27FC236}">
                  <a16:creationId xmlns:a16="http://schemas.microsoft.com/office/drawing/2014/main" id="{99D21C9D-A8C3-195F-64DC-81412C48E509}"/>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6" name="Freeform 30">
              <a:extLst>
                <a:ext uri="{FF2B5EF4-FFF2-40B4-BE49-F238E27FC236}">
                  <a16:creationId xmlns:a16="http://schemas.microsoft.com/office/drawing/2014/main" id="{EBB26903-5A38-D6FC-9615-5963DE1E71D4}"/>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7" name="Freeform 44">
              <a:extLst>
                <a:ext uri="{FF2B5EF4-FFF2-40B4-BE49-F238E27FC236}">
                  <a16:creationId xmlns:a16="http://schemas.microsoft.com/office/drawing/2014/main" id="{3885FD65-F516-3953-D6CF-5717D8C5D017}"/>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8" name="Freeform 45">
              <a:extLst>
                <a:ext uri="{FF2B5EF4-FFF2-40B4-BE49-F238E27FC236}">
                  <a16:creationId xmlns:a16="http://schemas.microsoft.com/office/drawing/2014/main" id="{5C6D2C1F-2316-FCBC-100D-42DA3E743D3A}"/>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9" name="Freeform 46">
              <a:extLst>
                <a:ext uri="{FF2B5EF4-FFF2-40B4-BE49-F238E27FC236}">
                  <a16:creationId xmlns:a16="http://schemas.microsoft.com/office/drawing/2014/main" id="{948B827E-1C03-E23C-54E2-71CDCAD61EA2}"/>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0" name="Freeform 47">
              <a:extLst>
                <a:ext uri="{FF2B5EF4-FFF2-40B4-BE49-F238E27FC236}">
                  <a16:creationId xmlns:a16="http://schemas.microsoft.com/office/drawing/2014/main" id="{51B4E6FF-433E-9609-C8BF-DFDA7DF8E707}"/>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1" name="Freeform 48">
              <a:extLst>
                <a:ext uri="{FF2B5EF4-FFF2-40B4-BE49-F238E27FC236}">
                  <a16:creationId xmlns:a16="http://schemas.microsoft.com/office/drawing/2014/main" id="{9066C62C-B018-2675-5845-EF6359AA0EF2}"/>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2" name="Freeform 49">
              <a:extLst>
                <a:ext uri="{FF2B5EF4-FFF2-40B4-BE49-F238E27FC236}">
                  <a16:creationId xmlns:a16="http://schemas.microsoft.com/office/drawing/2014/main" id="{BA9D06E2-4E07-07F6-7654-F377AC0F8097}"/>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3" name="Freeform 50">
              <a:extLst>
                <a:ext uri="{FF2B5EF4-FFF2-40B4-BE49-F238E27FC236}">
                  <a16:creationId xmlns:a16="http://schemas.microsoft.com/office/drawing/2014/main" id="{4A7FDB73-F3A0-47FA-4708-BFEA8C0EC467}"/>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4" name="Freeform 51">
              <a:extLst>
                <a:ext uri="{FF2B5EF4-FFF2-40B4-BE49-F238E27FC236}">
                  <a16:creationId xmlns:a16="http://schemas.microsoft.com/office/drawing/2014/main" id="{ED3A44B2-6B53-DD7E-F2DD-4EE4D40A2057}"/>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5" name="Freeform 52">
              <a:extLst>
                <a:ext uri="{FF2B5EF4-FFF2-40B4-BE49-F238E27FC236}">
                  <a16:creationId xmlns:a16="http://schemas.microsoft.com/office/drawing/2014/main" id="{D574C33E-1458-85F8-F330-4AAB922172DB}"/>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6" name="Freeform 53">
              <a:extLst>
                <a:ext uri="{FF2B5EF4-FFF2-40B4-BE49-F238E27FC236}">
                  <a16:creationId xmlns:a16="http://schemas.microsoft.com/office/drawing/2014/main" id="{F43B82DD-0753-7B09-CCD2-8228BFA49E83}"/>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7" name="Freeform 54">
              <a:extLst>
                <a:ext uri="{FF2B5EF4-FFF2-40B4-BE49-F238E27FC236}">
                  <a16:creationId xmlns:a16="http://schemas.microsoft.com/office/drawing/2014/main" id="{4F2E6AC7-4F38-4EA7-5D54-F842C8660A08}"/>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8" name="Freeform 55">
              <a:extLst>
                <a:ext uri="{FF2B5EF4-FFF2-40B4-BE49-F238E27FC236}">
                  <a16:creationId xmlns:a16="http://schemas.microsoft.com/office/drawing/2014/main" id="{4DDEA099-E4EA-DBDE-D2CA-CFACA0ADD72B}"/>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9" name="Freeform 56">
              <a:extLst>
                <a:ext uri="{FF2B5EF4-FFF2-40B4-BE49-F238E27FC236}">
                  <a16:creationId xmlns:a16="http://schemas.microsoft.com/office/drawing/2014/main" id="{ABE2909F-6F52-165A-B9A6-3F9D31EB7D2A}"/>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0" name="Freeform 64">
              <a:extLst>
                <a:ext uri="{FF2B5EF4-FFF2-40B4-BE49-F238E27FC236}">
                  <a16:creationId xmlns:a16="http://schemas.microsoft.com/office/drawing/2014/main" id="{40788C32-1674-06B6-F6F4-54C1F6984097}"/>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1" name="Freeform 65">
              <a:extLst>
                <a:ext uri="{FF2B5EF4-FFF2-40B4-BE49-F238E27FC236}">
                  <a16:creationId xmlns:a16="http://schemas.microsoft.com/office/drawing/2014/main" id="{944412A2-A5FB-BDAC-42DE-7E930AE45D0A}"/>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2" name="Freeform 66">
              <a:extLst>
                <a:ext uri="{FF2B5EF4-FFF2-40B4-BE49-F238E27FC236}">
                  <a16:creationId xmlns:a16="http://schemas.microsoft.com/office/drawing/2014/main" id="{9AAC5B5C-0F10-C3C0-D455-49F02199FA72}"/>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3" name="Freeform 67">
              <a:extLst>
                <a:ext uri="{FF2B5EF4-FFF2-40B4-BE49-F238E27FC236}">
                  <a16:creationId xmlns:a16="http://schemas.microsoft.com/office/drawing/2014/main" id="{BD7896F8-723D-1CF7-D4C5-33D9772B9BB1}"/>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4" name="Freeform 68">
              <a:extLst>
                <a:ext uri="{FF2B5EF4-FFF2-40B4-BE49-F238E27FC236}">
                  <a16:creationId xmlns:a16="http://schemas.microsoft.com/office/drawing/2014/main" id="{C7AA6634-4D43-D6E8-2378-CA667F24AB5F}"/>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5" name="Freeform 69">
              <a:extLst>
                <a:ext uri="{FF2B5EF4-FFF2-40B4-BE49-F238E27FC236}">
                  <a16:creationId xmlns:a16="http://schemas.microsoft.com/office/drawing/2014/main" id="{49E30E54-4476-A2B9-2E4E-9B5726323A4B}"/>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6" name="Freeform 70">
              <a:extLst>
                <a:ext uri="{FF2B5EF4-FFF2-40B4-BE49-F238E27FC236}">
                  <a16:creationId xmlns:a16="http://schemas.microsoft.com/office/drawing/2014/main" id="{1F787ADE-71CA-E131-374B-91C1C189881F}"/>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spTree>
    <p:extLst>
      <p:ext uri="{BB962C8B-B14F-4D97-AF65-F5344CB8AC3E}">
        <p14:creationId xmlns:p14="http://schemas.microsoft.com/office/powerpoint/2010/main" val="1552608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C12505-3BD1-F4F5-F417-A0EEAF012038}"/>
              </a:ext>
            </a:extLst>
          </p:cNvPr>
          <p:cNvSpPr>
            <a:spLocks noGrp="1"/>
          </p:cNvSpPr>
          <p:nvPr>
            <p:ph type="title"/>
          </p:nvPr>
        </p:nvSpPr>
        <p:spPr/>
        <p:txBody>
          <a:bodyPr vert="horz" wrap="square" lIns="0" tIns="0" rIns="0" bIns="0" rtlCol="0" anchor="t">
            <a:spAutoFit/>
          </a:bodyPr>
          <a:lstStyle/>
          <a:p>
            <a:r>
              <a:rPr lang="cs-CZ" dirty="0">
                <a:latin typeface="Nunito Sans" pitchFamily="2" charset="-18"/>
              </a:rPr>
              <a:t>Sekundární analýzy</a:t>
            </a:r>
          </a:p>
        </p:txBody>
      </p:sp>
      <p:sp>
        <p:nvSpPr>
          <p:cNvPr id="11" name="TextBox 4">
            <a:extLst>
              <a:ext uri="{FF2B5EF4-FFF2-40B4-BE49-F238E27FC236}">
                <a16:creationId xmlns:a16="http://schemas.microsoft.com/office/drawing/2014/main" id="{29B2ABD7-7E42-20D0-EB99-B74FDD150D97}"/>
              </a:ext>
            </a:extLst>
          </p:cNvPr>
          <p:cNvSpPr txBox="1"/>
          <p:nvPr/>
        </p:nvSpPr>
        <p:spPr>
          <a:xfrm>
            <a:off x="-1" y="4933950"/>
            <a:ext cx="12192001" cy="1924050"/>
          </a:xfrm>
          <a:prstGeom prst="rect">
            <a:avLst/>
          </a:prstGeom>
          <a:solidFill>
            <a:schemeClr val="bg1">
              <a:lumMod val="95000"/>
            </a:schemeClr>
          </a:solidFill>
        </p:spPr>
        <p:txBody>
          <a:bodyPr wrap="square" lIns="180000" rIns="216000" rtlCol="0" anchor="ctr">
            <a:noAutofit/>
          </a:bodyPr>
          <a:lstStyle/>
          <a:p>
            <a:pPr marL="0" marR="0" lvl="0" indent="0" algn="l" defTabSz="914400" rtl="0" eaLnBrk="1" fontAlgn="auto" latinLnBrk="0" hangingPunct="1">
              <a:lnSpc>
                <a:spcPct val="100000"/>
              </a:lnSpc>
              <a:spcBef>
                <a:spcPts val="0"/>
              </a:spcBef>
              <a:spcAft>
                <a:spcPts val="1500"/>
              </a:spcAft>
              <a:buClrTx/>
              <a:buSzTx/>
              <a:buFontTx/>
              <a:buNone/>
              <a:tabLst/>
              <a:defRPr/>
            </a:pPr>
            <a:endParaRPr kumimoji="0" lang="cs-CZ" sz="2200" b="0" i="0" u="none" strike="noStrike" kern="1200" cap="none" spc="0" normalizeH="0" baseline="0" noProof="0">
              <a:ln>
                <a:noFill/>
              </a:ln>
              <a:solidFill>
                <a:srgbClr val="0073CF"/>
              </a:solidFill>
              <a:effectLst/>
              <a:uLnTx/>
              <a:uFillTx/>
              <a:latin typeface="Segoe UI"/>
              <a:ea typeface="+mn-ea"/>
              <a:cs typeface="+mn-cs"/>
            </a:endParaRPr>
          </a:p>
        </p:txBody>
      </p:sp>
      <p:grpSp>
        <p:nvGrpSpPr>
          <p:cNvPr id="12" name="Skupina 11">
            <a:extLst>
              <a:ext uri="{FF2B5EF4-FFF2-40B4-BE49-F238E27FC236}">
                <a16:creationId xmlns:a16="http://schemas.microsoft.com/office/drawing/2014/main" id="{55D7C852-55A4-16E1-EA05-7EC2CB31D68F}"/>
              </a:ext>
            </a:extLst>
          </p:cNvPr>
          <p:cNvGrpSpPr/>
          <p:nvPr/>
        </p:nvGrpSpPr>
        <p:grpSpPr>
          <a:xfrm>
            <a:off x="982663" y="6354763"/>
            <a:ext cx="10834687" cy="128588"/>
            <a:chOff x="982663" y="6354763"/>
            <a:chExt cx="10834687" cy="128588"/>
          </a:xfrm>
        </p:grpSpPr>
        <p:grpSp>
          <p:nvGrpSpPr>
            <p:cNvPr id="13" name="Skupina 12">
              <a:extLst>
                <a:ext uri="{FF2B5EF4-FFF2-40B4-BE49-F238E27FC236}">
                  <a16:creationId xmlns:a16="http://schemas.microsoft.com/office/drawing/2014/main" id="{583D4952-DB65-7224-07A4-2BC0A048108D}"/>
                </a:ext>
              </a:extLst>
            </p:cNvPr>
            <p:cNvGrpSpPr/>
            <p:nvPr/>
          </p:nvGrpSpPr>
          <p:grpSpPr>
            <a:xfrm>
              <a:off x="982663" y="6354763"/>
              <a:ext cx="10834687" cy="128588"/>
              <a:chOff x="982663" y="6354763"/>
              <a:chExt cx="10834687" cy="128588"/>
            </a:xfrm>
          </p:grpSpPr>
          <p:sp>
            <p:nvSpPr>
              <p:cNvPr id="47" name="Freeform 18">
                <a:extLst>
                  <a:ext uri="{FF2B5EF4-FFF2-40B4-BE49-F238E27FC236}">
                    <a16:creationId xmlns:a16="http://schemas.microsoft.com/office/drawing/2014/main" id="{B3D11459-2746-A70E-F1B7-D2A7CC0664E6}"/>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8" name="Freeform 19">
                <a:extLst>
                  <a:ext uri="{FF2B5EF4-FFF2-40B4-BE49-F238E27FC236}">
                    <a16:creationId xmlns:a16="http://schemas.microsoft.com/office/drawing/2014/main" id="{F80D7113-5975-2721-3333-9120F5AD2D35}"/>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9" name="Freeform 20">
                <a:extLst>
                  <a:ext uri="{FF2B5EF4-FFF2-40B4-BE49-F238E27FC236}">
                    <a16:creationId xmlns:a16="http://schemas.microsoft.com/office/drawing/2014/main" id="{51E66E87-0941-13F5-57A5-4C6D38F89834}"/>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0" name="Freeform 21">
                <a:extLst>
                  <a:ext uri="{FF2B5EF4-FFF2-40B4-BE49-F238E27FC236}">
                    <a16:creationId xmlns:a16="http://schemas.microsoft.com/office/drawing/2014/main" id="{0A33F5A9-08C9-C056-70DF-AD061899A89E}"/>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1" name="Freeform 22">
                <a:extLst>
                  <a:ext uri="{FF2B5EF4-FFF2-40B4-BE49-F238E27FC236}">
                    <a16:creationId xmlns:a16="http://schemas.microsoft.com/office/drawing/2014/main" id="{2D5BDDC8-19AF-5F7A-E55A-911C026E6D45}"/>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2" name="Freeform 23">
                <a:extLst>
                  <a:ext uri="{FF2B5EF4-FFF2-40B4-BE49-F238E27FC236}">
                    <a16:creationId xmlns:a16="http://schemas.microsoft.com/office/drawing/2014/main" id="{A7169F33-2287-AD31-551A-0ABB1A8676DC}"/>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3" name="Freeform 24">
                <a:extLst>
                  <a:ext uri="{FF2B5EF4-FFF2-40B4-BE49-F238E27FC236}">
                    <a16:creationId xmlns:a16="http://schemas.microsoft.com/office/drawing/2014/main" id="{E57DB106-FF91-8C9A-7EC4-AA09A2401606}"/>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4" name="Freeform 25">
                <a:extLst>
                  <a:ext uri="{FF2B5EF4-FFF2-40B4-BE49-F238E27FC236}">
                    <a16:creationId xmlns:a16="http://schemas.microsoft.com/office/drawing/2014/main" id="{46DD55EA-448B-3989-E799-58A522033BA0}"/>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5" name="Freeform 26">
                <a:extLst>
                  <a:ext uri="{FF2B5EF4-FFF2-40B4-BE49-F238E27FC236}">
                    <a16:creationId xmlns:a16="http://schemas.microsoft.com/office/drawing/2014/main" id="{C5CE968B-ECE7-8E5F-D7D0-E47772CC4648}"/>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6" name="Freeform 27">
                <a:extLst>
                  <a:ext uri="{FF2B5EF4-FFF2-40B4-BE49-F238E27FC236}">
                    <a16:creationId xmlns:a16="http://schemas.microsoft.com/office/drawing/2014/main" id="{D90FBB10-DABC-9797-3E77-C423E0254FF1}"/>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7" name="Freeform 28">
                <a:extLst>
                  <a:ext uri="{FF2B5EF4-FFF2-40B4-BE49-F238E27FC236}">
                    <a16:creationId xmlns:a16="http://schemas.microsoft.com/office/drawing/2014/main" id="{B42DEBE9-BF2F-EDA6-EA66-B916B2EB7741}"/>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8" name="Freeform 29">
                <a:extLst>
                  <a:ext uri="{FF2B5EF4-FFF2-40B4-BE49-F238E27FC236}">
                    <a16:creationId xmlns:a16="http://schemas.microsoft.com/office/drawing/2014/main" id="{A9A637B8-2826-63A4-3393-C092D0B367DC}"/>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59" name="Freeform 30">
                <a:extLst>
                  <a:ext uri="{FF2B5EF4-FFF2-40B4-BE49-F238E27FC236}">
                    <a16:creationId xmlns:a16="http://schemas.microsoft.com/office/drawing/2014/main" id="{A3E94351-738C-840F-8AD0-5C952AC478BF}"/>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0" name="Freeform 44">
                <a:extLst>
                  <a:ext uri="{FF2B5EF4-FFF2-40B4-BE49-F238E27FC236}">
                    <a16:creationId xmlns:a16="http://schemas.microsoft.com/office/drawing/2014/main" id="{0AA8A69B-AA38-DA3F-C0D3-85B2EA65F089}"/>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1" name="Freeform 45">
                <a:extLst>
                  <a:ext uri="{FF2B5EF4-FFF2-40B4-BE49-F238E27FC236}">
                    <a16:creationId xmlns:a16="http://schemas.microsoft.com/office/drawing/2014/main" id="{66212131-7C3F-41F9-AF57-7B547CF7F94E}"/>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2" name="Freeform 46">
                <a:extLst>
                  <a:ext uri="{FF2B5EF4-FFF2-40B4-BE49-F238E27FC236}">
                    <a16:creationId xmlns:a16="http://schemas.microsoft.com/office/drawing/2014/main" id="{3AEF4277-CA1A-AC53-7AE3-007739CE1FEB}"/>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3" name="Freeform 47">
                <a:extLst>
                  <a:ext uri="{FF2B5EF4-FFF2-40B4-BE49-F238E27FC236}">
                    <a16:creationId xmlns:a16="http://schemas.microsoft.com/office/drawing/2014/main" id="{723308A8-2384-1CA9-C929-F38338BB3AC4}"/>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4" name="Freeform 48">
                <a:extLst>
                  <a:ext uri="{FF2B5EF4-FFF2-40B4-BE49-F238E27FC236}">
                    <a16:creationId xmlns:a16="http://schemas.microsoft.com/office/drawing/2014/main" id="{7F0FAE45-FE1D-670A-7050-F69B48927040}"/>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5" name="Freeform 49">
                <a:extLst>
                  <a:ext uri="{FF2B5EF4-FFF2-40B4-BE49-F238E27FC236}">
                    <a16:creationId xmlns:a16="http://schemas.microsoft.com/office/drawing/2014/main" id="{73D2064F-E968-3345-A72E-BD13A1287360}"/>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6" name="Freeform 50">
                <a:extLst>
                  <a:ext uri="{FF2B5EF4-FFF2-40B4-BE49-F238E27FC236}">
                    <a16:creationId xmlns:a16="http://schemas.microsoft.com/office/drawing/2014/main" id="{799A6439-157F-E003-1E69-3FD9E3F372D6}"/>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7" name="Freeform 51">
                <a:extLst>
                  <a:ext uri="{FF2B5EF4-FFF2-40B4-BE49-F238E27FC236}">
                    <a16:creationId xmlns:a16="http://schemas.microsoft.com/office/drawing/2014/main" id="{29AA72E4-62EF-1F84-3BED-D359D7F6AB3C}"/>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8" name="Freeform 52">
                <a:extLst>
                  <a:ext uri="{FF2B5EF4-FFF2-40B4-BE49-F238E27FC236}">
                    <a16:creationId xmlns:a16="http://schemas.microsoft.com/office/drawing/2014/main" id="{31A1DFCF-A4AB-F498-07D4-AA18088F2FCA}"/>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69" name="Freeform 53">
                <a:extLst>
                  <a:ext uri="{FF2B5EF4-FFF2-40B4-BE49-F238E27FC236}">
                    <a16:creationId xmlns:a16="http://schemas.microsoft.com/office/drawing/2014/main" id="{4BF19C8D-0441-586E-2F6D-5E9789111AC7}"/>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0" name="Freeform 54">
                <a:extLst>
                  <a:ext uri="{FF2B5EF4-FFF2-40B4-BE49-F238E27FC236}">
                    <a16:creationId xmlns:a16="http://schemas.microsoft.com/office/drawing/2014/main" id="{1D17F066-992A-CE8C-C076-2961A8DC46A6}"/>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1" name="Freeform 55">
                <a:extLst>
                  <a:ext uri="{FF2B5EF4-FFF2-40B4-BE49-F238E27FC236}">
                    <a16:creationId xmlns:a16="http://schemas.microsoft.com/office/drawing/2014/main" id="{1BDF5BE1-00F4-2166-25A9-C2297289B539}"/>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2" name="Freeform 56">
                <a:extLst>
                  <a:ext uri="{FF2B5EF4-FFF2-40B4-BE49-F238E27FC236}">
                    <a16:creationId xmlns:a16="http://schemas.microsoft.com/office/drawing/2014/main" id="{F175228F-0DA2-9832-2602-7EA5087B5B5A}"/>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3" name="Freeform 64">
                <a:extLst>
                  <a:ext uri="{FF2B5EF4-FFF2-40B4-BE49-F238E27FC236}">
                    <a16:creationId xmlns:a16="http://schemas.microsoft.com/office/drawing/2014/main" id="{6B55C28F-873D-E6CA-85C6-3E59CC52DCFC}"/>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4" name="Freeform 65">
                <a:extLst>
                  <a:ext uri="{FF2B5EF4-FFF2-40B4-BE49-F238E27FC236}">
                    <a16:creationId xmlns:a16="http://schemas.microsoft.com/office/drawing/2014/main" id="{01105C8A-315A-2B6F-4253-0A1BA9A3A6F8}"/>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5" name="Freeform 66">
                <a:extLst>
                  <a:ext uri="{FF2B5EF4-FFF2-40B4-BE49-F238E27FC236}">
                    <a16:creationId xmlns:a16="http://schemas.microsoft.com/office/drawing/2014/main" id="{B8CE2518-37CB-744A-8F49-2739A979C68A}"/>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6" name="Freeform 67">
                <a:extLst>
                  <a:ext uri="{FF2B5EF4-FFF2-40B4-BE49-F238E27FC236}">
                    <a16:creationId xmlns:a16="http://schemas.microsoft.com/office/drawing/2014/main" id="{A8A86E85-2990-294C-5A5D-99CB87F4ED65}"/>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7" name="Freeform 68">
                <a:extLst>
                  <a:ext uri="{FF2B5EF4-FFF2-40B4-BE49-F238E27FC236}">
                    <a16:creationId xmlns:a16="http://schemas.microsoft.com/office/drawing/2014/main" id="{E8C9D14A-9E62-29B5-09C0-8ECB7B1A0CFD}"/>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8" name="Freeform 69">
                <a:extLst>
                  <a:ext uri="{FF2B5EF4-FFF2-40B4-BE49-F238E27FC236}">
                    <a16:creationId xmlns:a16="http://schemas.microsoft.com/office/drawing/2014/main" id="{0683DEF5-2E2E-319D-7BDC-324B734B906C}"/>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79" name="Freeform 70">
                <a:extLst>
                  <a:ext uri="{FF2B5EF4-FFF2-40B4-BE49-F238E27FC236}">
                    <a16:creationId xmlns:a16="http://schemas.microsoft.com/office/drawing/2014/main" id="{2AD15AA4-0948-7AA9-DD9B-1215CA080AB0}"/>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sp>
          <p:nvSpPr>
            <p:cNvPr id="14" name="Freeform 18">
              <a:extLst>
                <a:ext uri="{FF2B5EF4-FFF2-40B4-BE49-F238E27FC236}">
                  <a16:creationId xmlns:a16="http://schemas.microsoft.com/office/drawing/2014/main" id="{F0D8CEE1-6C4F-4D65-19A6-3B48B6D8D114}"/>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5" name="Freeform 19">
              <a:extLst>
                <a:ext uri="{FF2B5EF4-FFF2-40B4-BE49-F238E27FC236}">
                  <a16:creationId xmlns:a16="http://schemas.microsoft.com/office/drawing/2014/main" id="{FD5C5D3A-5DBD-2C17-A750-0DBBD3C16BC0}"/>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6" name="Freeform 20">
              <a:extLst>
                <a:ext uri="{FF2B5EF4-FFF2-40B4-BE49-F238E27FC236}">
                  <a16:creationId xmlns:a16="http://schemas.microsoft.com/office/drawing/2014/main" id="{BAE43419-98A8-7DD0-8934-A5D26B5B3660}"/>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7" name="Freeform 21">
              <a:extLst>
                <a:ext uri="{FF2B5EF4-FFF2-40B4-BE49-F238E27FC236}">
                  <a16:creationId xmlns:a16="http://schemas.microsoft.com/office/drawing/2014/main" id="{44047118-084D-E12C-A31F-48A75C74A49C}"/>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8" name="Freeform 22">
              <a:extLst>
                <a:ext uri="{FF2B5EF4-FFF2-40B4-BE49-F238E27FC236}">
                  <a16:creationId xmlns:a16="http://schemas.microsoft.com/office/drawing/2014/main" id="{F3B54177-0921-EC0D-0DFB-A31BE62D5FD3}"/>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9" name="Freeform 23">
              <a:extLst>
                <a:ext uri="{FF2B5EF4-FFF2-40B4-BE49-F238E27FC236}">
                  <a16:creationId xmlns:a16="http://schemas.microsoft.com/office/drawing/2014/main" id="{047D0F66-2F8C-671E-BD36-27CE2F10EABD}"/>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0" name="Freeform 24">
              <a:extLst>
                <a:ext uri="{FF2B5EF4-FFF2-40B4-BE49-F238E27FC236}">
                  <a16:creationId xmlns:a16="http://schemas.microsoft.com/office/drawing/2014/main" id="{787F84E4-3C3A-3209-5C20-200A0CD335D6}"/>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1" name="Freeform 25">
              <a:extLst>
                <a:ext uri="{FF2B5EF4-FFF2-40B4-BE49-F238E27FC236}">
                  <a16:creationId xmlns:a16="http://schemas.microsoft.com/office/drawing/2014/main" id="{029233EE-0324-421B-1C54-0B53E7BCBD1F}"/>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2" name="Freeform 26">
              <a:extLst>
                <a:ext uri="{FF2B5EF4-FFF2-40B4-BE49-F238E27FC236}">
                  <a16:creationId xmlns:a16="http://schemas.microsoft.com/office/drawing/2014/main" id="{2DE816B4-347F-37CB-39A1-EAFD49519777}"/>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3" name="Freeform 27">
              <a:extLst>
                <a:ext uri="{FF2B5EF4-FFF2-40B4-BE49-F238E27FC236}">
                  <a16:creationId xmlns:a16="http://schemas.microsoft.com/office/drawing/2014/main" id="{97A9BDF4-59D0-94E0-2E3D-24A9E6375EB4}"/>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4" name="Freeform 28">
              <a:extLst>
                <a:ext uri="{FF2B5EF4-FFF2-40B4-BE49-F238E27FC236}">
                  <a16:creationId xmlns:a16="http://schemas.microsoft.com/office/drawing/2014/main" id="{09FA30D8-BD16-D7C3-F704-4AA4317E68F0}"/>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5" name="Freeform 29">
              <a:extLst>
                <a:ext uri="{FF2B5EF4-FFF2-40B4-BE49-F238E27FC236}">
                  <a16:creationId xmlns:a16="http://schemas.microsoft.com/office/drawing/2014/main" id="{99D21C9D-A8C3-195F-64DC-81412C48E509}"/>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6" name="Freeform 30">
              <a:extLst>
                <a:ext uri="{FF2B5EF4-FFF2-40B4-BE49-F238E27FC236}">
                  <a16:creationId xmlns:a16="http://schemas.microsoft.com/office/drawing/2014/main" id="{EBB26903-5A38-D6FC-9615-5963DE1E71D4}"/>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7" name="Freeform 44">
              <a:extLst>
                <a:ext uri="{FF2B5EF4-FFF2-40B4-BE49-F238E27FC236}">
                  <a16:creationId xmlns:a16="http://schemas.microsoft.com/office/drawing/2014/main" id="{3885FD65-F516-3953-D6CF-5717D8C5D017}"/>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8" name="Freeform 45">
              <a:extLst>
                <a:ext uri="{FF2B5EF4-FFF2-40B4-BE49-F238E27FC236}">
                  <a16:creationId xmlns:a16="http://schemas.microsoft.com/office/drawing/2014/main" id="{5C6D2C1F-2316-FCBC-100D-42DA3E743D3A}"/>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9" name="Freeform 46">
              <a:extLst>
                <a:ext uri="{FF2B5EF4-FFF2-40B4-BE49-F238E27FC236}">
                  <a16:creationId xmlns:a16="http://schemas.microsoft.com/office/drawing/2014/main" id="{948B827E-1C03-E23C-54E2-71CDCAD61EA2}"/>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0" name="Freeform 47">
              <a:extLst>
                <a:ext uri="{FF2B5EF4-FFF2-40B4-BE49-F238E27FC236}">
                  <a16:creationId xmlns:a16="http://schemas.microsoft.com/office/drawing/2014/main" id="{51B4E6FF-433E-9609-C8BF-DFDA7DF8E707}"/>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1" name="Freeform 48">
              <a:extLst>
                <a:ext uri="{FF2B5EF4-FFF2-40B4-BE49-F238E27FC236}">
                  <a16:creationId xmlns:a16="http://schemas.microsoft.com/office/drawing/2014/main" id="{9066C62C-B018-2675-5845-EF6359AA0EF2}"/>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2" name="Freeform 49">
              <a:extLst>
                <a:ext uri="{FF2B5EF4-FFF2-40B4-BE49-F238E27FC236}">
                  <a16:creationId xmlns:a16="http://schemas.microsoft.com/office/drawing/2014/main" id="{BA9D06E2-4E07-07F6-7654-F377AC0F8097}"/>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3" name="Freeform 50">
              <a:extLst>
                <a:ext uri="{FF2B5EF4-FFF2-40B4-BE49-F238E27FC236}">
                  <a16:creationId xmlns:a16="http://schemas.microsoft.com/office/drawing/2014/main" id="{4A7FDB73-F3A0-47FA-4708-BFEA8C0EC467}"/>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4" name="Freeform 51">
              <a:extLst>
                <a:ext uri="{FF2B5EF4-FFF2-40B4-BE49-F238E27FC236}">
                  <a16:creationId xmlns:a16="http://schemas.microsoft.com/office/drawing/2014/main" id="{ED3A44B2-6B53-DD7E-F2DD-4EE4D40A2057}"/>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5" name="Freeform 52">
              <a:extLst>
                <a:ext uri="{FF2B5EF4-FFF2-40B4-BE49-F238E27FC236}">
                  <a16:creationId xmlns:a16="http://schemas.microsoft.com/office/drawing/2014/main" id="{D574C33E-1458-85F8-F330-4AAB922172DB}"/>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6" name="Freeform 53">
              <a:extLst>
                <a:ext uri="{FF2B5EF4-FFF2-40B4-BE49-F238E27FC236}">
                  <a16:creationId xmlns:a16="http://schemas.microsoft.com/office/drawing/2014/main" id="{F43B82DD-0753-7B09-CCD2-8228BFA49E83}"/>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7" name="Freeform 54">
              <a:extLst>
                <a:ext uri="{FF2B5EF4-FFF2-40B4-BE49-F238E27FC236}">
                  <a16:creationId xmlns:a16="http://schemas.microsoft.com/office/drawing/2014/main" id="{4F2E6AC7-4F38-4EA7-5D54-F842C8660A08}"/>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8" name="Freeform 55">
              <a:extLst>
                <a:ext uri="{FF2B5EF4-FFF2-40B4-BE49-F238E27FC236}">
                  <a16:creationId xmlns:a16="http://schemas.microsoft.com/office/drawing/2014/main" id="{4DDEA099-E4EA-DBDE-D2CA-CFACA0ADD72B}"/>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9" name="Freeform 56">
              <a:extLst>
                <a:ext uri="{FF2B5EF4-FFF2-40B4-BE49-F238E27FC236}">
                  <a16:creationId xmlns:a16="http://schemas.microsoft.com/office/drawing/2014/main" id="{ABE2909F-6F52-165A-B9A6-3F9D31EB7D2A}"/>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0" name="Freeform 64">
              <a:extLst>
                <a:ext uri="{FF2B5EF4-FFF2-40B4-BE49-F238E27FC236}">
                  <a16:creationId xmlns:a16="http://schemas.microsoft.com/office/drawing/2014/main" id="{40788C32-1674-06B6-F6F4-54C1F6984097}"/>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1" name="Freeform 65">
              <a:extLst>
                <a:ext uri="{FF2B5EF4-FFF2-40B4-BE49-F238E27FC236}">
                  <a16:creationId xmlns:a16="http://schemas.microsoft.com/office/drawing/2014/main" id="{944412A2-A5FB-BDAC-42DE-7E930AE45D0A}"/>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2" name="Freeform 66">
              <a:extLst>
                <a:ext uri="{FF2B5EF4-FFF2-40B4-BE49-F238E27FC236}">
                  <a16:creationId xmlns:a16="http://schemas.microsoft.com/office/drawing/2014/main" id="{9AAC5B5C-0F10-C3C0-D455-49F02199FA72}"/>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3" name="Freeform 67">
              <a:extLst>
                <a:ext uri="{FF2B5EF4-FFF2-40B4-BE49-F238E27FC236}">
                  <a16:creationId xmlns:a16="http://schemas.microsoft.com/office/drawing/2014/main" id="{BD7896F8-723D-1CF7-D4C5-33D9772B9BB1}"/>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4" name="Freeform 68">
              <a:extLst>
                <a:ext uri="{FF2B5EF4-FFF2-40B4-BE49-F238E27FC236}">
                  <a16:creationId xmlns:a16="http://schemas.microsoft.com/office/drawing/2014/main" id="{C7AA6634-4D43-D6E8-2378-CA667F24AB5F}"/>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5" name="Freeform 69">
              <a:extLst>
                <a:ext uri="{FF2B5EF4-FFF2-40B4-BE49-F238E27FC236}">
                  <a16:creationId xmlns:a16="http://schemas.microsoft.com/office/drawing/2014/main" id="{49E30E54-4476-A2B9-2E4E-9B5726323A4B}"/>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6" name="Freeform 70">
              <a:extLst>
                <a:ext uri="{FF2B5EF4-FFF2-40B4-BE49-F238E27FC236}">
                  <a16:creationId xmlns:a16="http://schemas.microsoft.com/office/drawing/2014/main" id="{1F787ADE-71CA-E131-374B-91C1C189881F}"/>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pic>
        <p:nvPicPr>
          <p:cNvPr id="4" name="Obrázek 3" descr="Obsah obrázku text, snímek obrazovky, kniha, Písmo&#10;&#10;Popis byl vytvořen automaticky">
            <a:extLst>
              <a:ext uri="{FF2B5EF4-FFF2-40B4-BE49-F238E27FC236}">
                <a16:creationId xmlns:a16="http://schemas.microsoft.com/office/drawing/2014/main" id="{997A8C4A-E946-BB6F-8B86-7439BA313A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1888" y="1425536"/>
            <a:ext cx="3046761" cy="4006928"/>
          </a:xfrm>
          <a:prstGeom prst="rect">
            <a:avLst/>
          </a:prstGeom>
        </p:spPr>
      </p:pic>
      <p:pic>
        <p:nvPicPr>
          <p:cNvPr id="7" name="Obrázek 6" descr="Obsah obrázku text, snímek obrazovky, Značka, design&#10;&#10;Popis byl vytvořen automaticky">
            <a:extLst>
              <a:ext uri="{FF2B5EF4-FFF2-40B4-BE49-F238E27FC236}">
                <a16:creationId xmlns:a16="http://schemas.microsoft.com/office/drawing/2014/main" id="{58890150-8C46-CC2D-514B-6712A48D92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4946" y="1425536"/>
            <a:ext cx="3046761" cy="4006928"/>
          </a:xfrm>
          <a:prstGeom prst="rect">
            <a:avLst/>
          </a:prstGeom>
        </p:spPr>
      </p:pic>
      <p:pic>
        <p:nvPicPr>
          <p:cNvPr id="3" name="Obrázek 2" descr="Obsah obrázku text, snímek obrazovky, Značka, kniha&#10;&#10;Popis byl vytvořen automaticky">
            <a:extLst>
              <a:ext uri="{FF2B5EF4-FFF2-40B4-BE49-F238E27FC236}">
                <a16:creationId xmlns:a16="http://schemas.microsoft.com/office/drawing/2014/main" id="{D3EE02A8-1F2B-3365-527B-C39410DE59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98004" y="1425536"/>
            <a:ext cx="3046761" cy="4006928"/>
          </a:xfrm>
          <a:prstGeom prst="rect">
            <a:avLst/>
          </a:prstGeom>
        </p:spPr>
      </p:pic>
    </p:spTree>
    <p:extLst>
      <p:ext uri="{BB962C8B-B14F-4D97-AF65-F5344CB8AC3E}">
        <p14:creationId xmlns:p14="http://schemas.microsoft.com/office/powerpoint/2010/main" val="4218318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4">
            <a:extLst>
              <a:ext uri="{FF2B5EF4-FFF2-40B4-BE49-F238E27FC236}">
                <a16:creationId xmlns:a16="http://schemas.microsoft.com/office/drawing/2014/main" id="{9B130A7E-6909-3E5F-6CCB-B6CA956F8FC2}"/>
              </a:ext>
            </a:extLst>
          </p:cNvPr>
          <p:cNvSpPr txBox="1"/>
          <p:nvPr/>
        </p:nvSpPr>
        <p:spPr>
          <a:xfrm>
            <a:off x="-1" y="3956050"/>
            <a:ext cx="12192001" cy="2901950"/>
          </a:xfrm>
          <a:prstGeom prst="rect">
            <a:avLst/>
          </a:prstGeom>
          <a:solidFill>
            <a:schemeClr val="bg1">
              <a:lumMod val="95000"/>
            </a:schemeClr>
          </a:solidFill>
        </p:spPr>
        <p:txBody>
          <a:bodyPr wrap="square" lIns="180000" rIns="216000" rtlCol="0" anchor="ctr">
            <a:noAutofit/>
          </a:bodyPr>
          <a:lstStyle/>
          <a:p>
            <a:pPr marL="0" marR="0" lvl="0" indent="0" algn="l" defTabSz="914400" rtl="0" eaLnBrk="1" fontAlgn="auto" latinLnBrk="0" hangingPunct="1">
              <a:lnSpc>
                <a:spcPct val="100000"/>
              </a:lnSpc>
              <a:spcBef>
                <a:spcPts val="0"/>
              </a:spcBef>
              <a:spcAft>
                <a:spcPts val="1500"/>
              </a:spcAft>
              <a:buClrTx/>
              <a:buSzTx/>
              <a:buFontTx/>
              <a:buNone/>
              <a:tabLst/>
              <a:defRPr/>
            </a:pPr>
            <a:endParaRPr kumimoji="0" lang="cs-CZ" sz="2200" b="0" i="0" u="none" strike="noStrike" kern="1200" cap="none" spc="0" normalizeH="0" baseline="0" noProof="0">
              <a:ln>
                <a:noFill/>
              </a:ln>
              <a:solidFill>
                <a:srgbClr val="0073CF"/>
              </a:solidFill>
              <a:effectLst/>
              <a:uLnTx/>
              <a:uFillTx/>
              <a:latin typeface="Nunito Sans"/>
              <a:ea typeface="+mn-ea"/>
              <a:cs typeface="+mn-cs"/>
            </a:endParaRPr>
          </a:p>
        </p:txBody>
      </p:sp>
      <p:sp>
        <p:nvSpPr>
          <p:cNvPr id="2" name="Nadpis 1">
            <a:extLst>
              <a:ext uri="{FF2B5EF4-FFF2-40B4-BE49-F238E27FC236}">
                <a16:creationId xmlns:a16="http://schemas.microsoft.com/office/drawing/2014/main" id="{86278C08-921F-4425-B71A-24FE89194E82}"/>
              </a:ext>
            </a:extLst>
          </p:cNvPr>
          <p:cNvSpPr>
            <a:spLocks noGrp="1"/>
          </p:cNvSpPr>
          <p:nvPr>
            <p:ph type="title"/>
          </p:nvPr>
        </p:nvSpPr>
        <p:spPr>
          <a:xfrm>
            <a:off x="982663" y="449811"/>
            <a:ext cx="9812338" cy="1011046"/>
          </a:xfrm>
        </p:spPr>
        <p:txBody>
          <a:bodyPr wrap="square">
            <a:spAutoFit/>
          </a:bodyPr>
          <a:lstStyle/>
          <a:p>
            <a:r>
              <a:rPr lang="cs-CZ" dirty="0"/>
              <a:t>Metodické publikace založené na inspiraci z mezinárodních šetření výsledků žáků</a:t>
            </a:r>
          </a:p>
        </p:txBody>
      </p:sp>
      <p:sp>
        <p:nvSpPr>
          <p:cNvPr id="3" name="Zástupný obsah 2">
            <a:extLst>
              <a:ext uri="{FF2B5EF4-FFF2-40B4-BE49-F238E27FC236}">
                <a16:creationId xmlns:a16="http://schemas.microsoft.com/office/drawing/2014/main" id="{9438A998-72B3-426B-91DC-8962E140A4A1}"/>
              </a:ext>
            </a:extLst>
          </p:cNvPr>
          <p:cNvSpPr>
            <a:spLocks noGrp="1"/>
          </p:cNvSpPr>
          <p:nvPr>
            <p:ph idx="1"/>
          </p:nvPr>
        </p:nvSpPr>
        <p:spPr>
          <a:xfrm>
            <a:off x="9959469" y="4423354"/>
            <a:ext cx="1582164" cy="533992"/>
          </a:xfrm>
        </p:spPr>
        <p:txBody>
          <a:bodyPr wrap="none" anchor="ctr" anchorCtr="0">
            <a:spAutoFit/>
          </a:bodyPr>
          <a:lstStyle/>
          <a:p>
            <a:pPr marL="0" indent="0">
              <a:buNone/>
            </a:pPr>
            <a:r>
              <a:rPr lang="cs-CZ" sz="1800"/>
              <a:t>Ke stažení na</a:t>
            </a:r>
            <a:br>
              <a:rPr lang="cs-CZ"/>
            </a:br>
            <a:r>
              <a:rPr lang="cs-CZ" b="1">
                <a:solidFill>
                  <a:schemeClr val="tx2"/>
                </a:solidFill>
                <a:hlinkClick r:id="rId2"/>
              </a:rPr>
              <a:t>www.csicr.cz</a:t>
            </a:r>
            <a:endParaRPr lang="cs-CZ" b="1">
              <a:solidFill>
                <a:schemeClr val="tx2"/>
              </a:solidFill>
            </a:endParaRPr>
          </a:p>
        </p:txBody>
      </p:sp>
      <p:sp>
        <p:nvSpPr>
          <p:cNvPr id="9" name="TextovéPole 8">
            <a:extLst>
              <a:ext uri="{FF2B5EF4-FFF2-40B4-BE49-F238E27FC236}">
                <a16:creationId xmlns:a16="http://schemas.microsoft.com/office/drawing/2014/main" id="{99FD61FD-0EEE-7077-AA8B-478D2913704D}"/>
              </a:ext>
            </a:extLst>
          </p:cNvPr>
          <p:cNvSpPr txBox="1"/>
          <p:nvPr/>
        </p:nvSpPr>
        <p:spPr>
          <a:xfrm>
            <a:off x="982663" y="5478898"/>
            <a:ext cx="6913562" cy="55399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0" normalizeH="0" baseline="0" noProof="0" dirty="0">
                <a:ln>
                  <a:noFill/>
                </a:ln>
                <a:solidFill>
                  <a:prstClr val="black"/>
                </a:solidFill>
                <a:effectLst/>
                <a:uLnTx/>
                <a:uFillTx/>
                <a:latin typeface="Nunito Sans"/>
                <a:ea typeface="+mn-ea"/>
                <a:cs typeface="+mn-cs"/>
              </a:rPr>
              <a:t>Související vzdělávací programy pro učitele zaměřené na práci s dovednostně-orientovanými úlohami přímo ve výuce.</a:t>
            </a:r>
          </a:p>
        </p:txBody>
      </p:sp>
      <p:pic>
        <p:nvPicPr>
          <p:cNvPr id="24" name="Obrázek 23">
            <a:extLst>
              <a:ext uri="{FF2B5EF4-FFF2-40B4-BE49-F238E27FC236}">
                <a16:creationId xmlns:a16="http://schemas.microsoft.com/office/drawing/2014/main" id="{8C47E9AE-7563-96F1-C5FA-66B6C2A609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692" y="2049065"/>
            <a:ext cx="2644995" cy="3061531"/>
          </a:xfrm>
          <a:prstGeom prst="rect">
            <a:avLst/>
          </a:prstGeom>
        </p:spPr>
      </p:pic>
      <p:pic>
        <p:nvPicPr>
          <p:cNvPr id="28" name="Obrázek 27">
            <a:extLst>
              <a:ext uri="{FF2B5EF4-FFF2-40B4-BE49-F238E27FC236}">
                <a16:creationId xmlns:a16="http://schemas.microsoft.com/office/drawing/2014/main" id="{AA4301F8-2C0B-AA60-45F5-D02B07E7ED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35853" y="2001439"/>
            <a:ext cx="2735517" cy="3166307"/>
          </a:xfrm>
          <a:prstGeom prst="rect">
            <a:avLst/>
          </a:prstGeom>
        </p:spPr>
      </p:pic>
      <p:pic>
        <p:nvPicPr>
          <p:cNvPr id="22" name="Obrázek 21">
            <a:extLst>
              <a:ext uri="{FF2B5EF4-FFF2-40B4-BE49-F238E27FC236}">
                <a16:creationId xmlns:a16="http://schemas.microsoft.com/office/drawing/2014/main" id="{28D3F697-739B-7055-56E8-14CBE71AA9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4275" y="1953815"/>
            <a:ext cx="2826037" cy="3271082"/>
          </a:xfrm>
          <a:prstGeom prst="rect">
            <a:avLst/>
          </a:prstGeom>
        </p:spPr>
      </p:pic>
      <p:pic>
        <p:nvPicPr>
          <p:cNvPr id="26" name="Obrázek 25">
            <a:extLst>
              <a:ext uri="{FF2B5EF4-FFF2-40B4-BE49-F238E27FC236}">
                <a16:creationId xmlns:a16="http://schemas.microsoft.com/office/drawing/2014/main" id="{F5C1346F-E8DB-56BA-7C9F-1507996533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91200" y="1929567"/>
            <a:ext cx="2920019" cy="3379865"/>
          </a:xfrm>
          <a:prstGeom prst="rect">
            <a:avLst/>
          </a:prstGeom>
        </p:spPr>
      </p:pic>
      <p:sp>
        <p:nvSpPr>
          <p:cNvPr id="4" name="Ovál 3">
            <a:extLst>
              <a:ext uri="{FF2B5EF4-FFF2-40B4-BE49-F238E27FC236}">
                <a16:creationId xmlns:a16="http://schemas.microsoft.com/office/drawing/2014/main" id="{A439B737-0794-3D94-665E-331EC78982DA}"/>
              </a:ext>
            </a:extLst>
          </p:cNvPr>
          <p:cNvSpPr/>
          <p:nvPr/>
        </p:nvSpPr>
        <p:spPr>
          <a:xfrm>
            <a:off x="9113041" y="4335463"/>
            <a:ext cx="709776" cy="709774"/>
          </a:xfrm>
          <a:prstGeom prst="ellipse">
            <a:avLst/>
          </a:prstGeom>
          <a:gradFill>
            <a:gsLst>
              <a:gs pos="0">
                <a:srgbClr val="0073CF">
                  <a:lumMod val="85000"/>
                </a:srgbClr>
              </a:gs>
              <a:gs pos="100000">
                <a:srgbClr val="00569B">
                  <a:lumMod val="7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Nunito Sans"/>
              <a:ea typeface="+mn-ea"/>
              <a:cs typeface="+mn-cs"/>
            </a:endParaRPr>
          </a:p>
        </p:txBody>
      </p:sp>
      <p:grpSp>
        <p:nvGrpSpPr>
          <p:cNvPr id="14" name="Skupina 13">
            <a:extLst>
              <a:ext uri="{FF2B5EF4-FFF2-40B4-BE49-F238E27FC236}">
                <a16:creationId xmlns:a16="http://schemas.microsoft.com/office/drawing/2014/main" id="{46495FD7-6134-9C0F-F85F-3EFCD3A96D35}"/>
              </a:ext>
            </a:extLst>
          </p:cNvPr>
          <p:cNvGrpSpPr/>
          <p:nvPr/>
        </p:nvGrpSpPr>
        <p:grpSpPr>
          <a:xfrm>
            <a:off x="9315659" y="4506283"/>
            <a:ext cx="304538" cy="347814"/>
            <a:chOff x="9610275" y="4209262"/>
            <a:chExt cx="610266" cy="696987"/>
          </a:xfrm>
        </p:grpSpPr>
        <p:sp>
          <p:nvSpPr>
            <p:cNvPr id="10" name="Volný tvar: obrazec 9">
              <a:extLst>
                <a:ext uri="{FF2B5EF4-FFF2-40B4-BE49-F238E27FC236}">
                  <a16:creationId xmlns:a16="http://schemas.microsoft.com/office/drawing/2014/main" id="{989A1A78-6FA4-C35C-9D12-DF39EC8F0E97}"/>
                </a:ext>
              </a:extLst>
            </p:cNvPr>
            <p:cNvSpPr/>
            <p:nvPr/>
          </p:nvSpPr>
          <p:spPr>
            <a:xfrm>
              <a:off x="9610275" y="4295887"/>
              <a:ext cx="610266" cy="610362"/>
            </a:xfrm>
            <a:custGeom>
              <a:avLst/>
              <a:gdLst>
                <a:gd name="connsiteX0" fmla="*/ 122873 w 610266"/>
                <a:gd name="connsiteY0" fmla="*/ 0 h 610362"/>
                <a:gd name="connsiteX1" fmla="*/ 50864 w 610266"/>
                <a:gd name="connsiteY1" fmla="*/ 0 h 610362"/>
                <a:gd name="connsiteX2" fmla="*/ 0 w 610266"/>
                <a:gd name="connsiteY2" fmla="*/ 50864 h 610362"/>
                <a:gd name="connsiteX3" fmla="*/ 0 w 610266"/>
                <a:gd name="connsiteY3" fmla="*/ 559499 h 610362"/>
                <a:gd name="connsiteX4" fmla="*/ 50864 w 610266"/>
                <a:gd name="connsiteY4" fmla="*/ 610362 h 610362"/>
                <a:gd name="connsiteX5" fmla="*/ 559403 w 610266"/>
                <a:gd name="connsiteY5" fmla="*/ 610362 h 610362"/>
                <a:gd name="connsiteX6" fmla="*/ 610267 w 610266"/>
                <a:gd name="connsiteY6" fmla="*/ 559499 h 610362"/>
                <a:gd name="connsiteX7" fmla="*/ 610267 w 610266"/>
                <a:gd name="connsiteY7" fmla="*/ 50864 h 610362"/>
                <a:gd name="connsiteX8" fmla="*/ 559403 w 610266"/>
                <a:gd name="connsiteY8" fmla="*/ 0 h 610362"/>
                <a:gd name="connsiteX9" fmla="*/ 498634 w 610266"/>
                <a:gd name="connsiteY9" fmla="*/ 0 h 610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0266" h="610362">
                  <a:moveTo>
                    <a:pt x="122873" y="0"/>
                  </a:moveTo>
                  <a:lnTo>
                    <a:pt x="50864" y="0"/>
                  </a:lnTo>
                  <a:cubicBezTo>
                    <a:pt x="22860" y="0"/>
                    <a:pt x="0" y="22765"/>
                    <a:pt x="0" y="50864"/>
                  </a:cubicBezTo>
                  <a:lnTo>
                    <a:pt x="0" y="559499"/>
                  </a:lnTo>
                  <a:cubicBezTo>
                    <a:pt x="0" y="587502"/>
                    <a:pt x="22765" y="610362"/>
                    <a:pt x="50864" y="610362"/>
                  </a:cubicBezTo>
                  <a:lnTo>
                    <a:pt x="559403" y="610362"/>
                  </a:lnTo>
                  <a:cubicBezTo>
                    <a:pt x="587407" y="610362"/>
                    <a:pt x="610267" y="587597"/>
                    <a:pt x="610267" y="559499"/>
                  </a:cubicBezTo>
                  <a:lnTo>
                    <a:pt x="610267" y="50864"/>
                  </a:lnTo>
                  <a:cubicBezTo>
                    <a:pt x="610267" y="22860"/>
                    <a:pt x="587502" y="0"/>
                    <a:pt x="559403" y="0"/>
                  </a:cubicBezTo>
                  <a:lnTo>
                    <a:pt x="498634" y="0"/>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nvGrpSpPr>
            <p:cNvPr id="11" name="Grafický objekt 5">
              <a:extLst>
                <a:ext uri="{FF2B5EF4-FFF2-40B4-BE49-F238E27FC236}">
                  <a16:creationId xmlns:a16="http://schemas.microsoft.com/office/drawing/2014/main" id="{D768A1B9-F8E2-E6F7-E59A-2F4FE6AEEA3C}"/>
                </a:ext>
              </a:extLst>
            </p:cNvPr>
            <p:cNvGrpSpPr/>
            <p:nvPr/>
          </p:nvGrpSpPr>
          <p:grpSpPr>
            <a:xfrm>
              <a:off x="9709811" y="4209262"/>
              <a:ext cx="411194" cy="495300"/>
              <a:chOff x="9709811" y="4209262"/>
              <a:chExt cx="411194" cy="495300"/>
            </a:xfrm>
            <a:noFill/>
          </p:grpSpPr>
          <p:sp>
            <p:nvSpPr>
              <p:cNvPr id="12" name="Volný tvar: obrazec 11">
                <a:extLst>
                  <a:ext uri="{FF2B5EF4-FFF2-40B4-BE49-F238E27FC236}">
                    <a16:creationId xmlns:a16="http://schemas.microsoft.com/office/drawing/2014/main" id="{A08EF069-94E6-08F0-0A1C-75CBA23DBF59}"/>
                  </a:ext>
                </a:extLst>
              </p:cNvPr>
              <p:cNvSpPr/>
              <p:nvPr/>
            </p:nvSpPr>
            <p:spPr>
              <a:xfrm>
                <a:off x="9915361" y="4209262"/>
                <a:ext cx="9525" cy="495300"/>
              </a:xfrm>
              <a:custGeom>
                <a:avLst/>
                <a:gdLst>
                  <a:gd name="connsiteX0" fmla="*/ 0 w 9525"/>
                  <a:gd name="connsiteY0" fmla="*/ 0 h 495300"/>
                  <a:gd name="connsiteX1" fmla="*/ 0 w 9525"/>
                  <a:gd name="connsiteY1" fmla="*/ 495300 h 495300"/>
                </a:gdLst>
                <a:ahLst/>
                <a:cxnLst>
                  <a:cxn ang="0">
                    <a:pos x="connsiteX0" y="connsiteY0"/>
                  </a:cxn>
                  <a:cxn ang="0">
                    <a:pos x="connsiteX1" y="connsiteY1"/>
                  </a:cxn>
                </a:cxnLst>
                <a:rect l="l" t="t" r="r" b="b"/>
                <a:pathLst>
                  <a:path w="9525" h="495300">
                    <a:moveTo>
                      <a:pt x="0" y="0"/>
                    </a:moveTo>
                    <a:lnTo>
                      <a:pt x="0" y="49530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 name="Volný tvar: obrazec 12">
                <a:extLst>
                  <a:ext uri="{FF2B5EF4-FFF2-40B4-BE49-F238E27FC236}">
                    <a16:creationId xmlns:a16="http://schemas.microsoft.com/office/drawing/2014/main" id="{98812794-1EAE-FB54-618F-A563D45A425F}"/>
                  </a:ext>
                </a:extLst>
              </p:cNvPr>
              <p:cNvSpPr/>
              <p:nvPr/>
            </p:nvSpPr>
            <p:spPr>
              <a:xfrm>
                <a:off x="9709811" y="4498246"/>
                <a:ext cx="411194" cy="205644"/>
              </a:xfrm>
              <a:custGeom>
                <a:avLst/>
                <a:gdLst>
                  <a:gd name="connsiteX0" fmla="*/ 411194 w 411194"/>
                  <a:gd name="connsiteY0" fmla="*/ 0 h 205644"/>
                  <a:gd name="connsiteX1" fmla="*/ 205549 w 411194"/>
                  <a:gd name="connsiteY1" fmla="*/ 205645 h 205644"/>
                  <a:gd name="connsiteX2" fmla="*/ 0 w 411194"/>
                  <a:gd name="connsiteY2" fmla="*/ 0 h 205644"/>
                </a:gdLst>
                <a:ahLst/>
                <a:cxnLst>
                  <a:cxn ang="0">
                    <a:pos x="connsiteX0" y="connsiteY0"/>
                  </a:cxn>
                  <a:cxn ang="0">
                    <a:pos x="connsiteX1" y="connsiteY1"/>
                  </a:cxn>
                  <a:cxn ang="0">
                    <a:pos x="connsiteX2" y="connsiteY2"/>
                  </a:cxn>
                </a:cxnLst>
                <a:rect l="l" t="t" r="r" b="b"/>
                <a:pathLst>
                  <a:path w="411194" h="205644">
                    <a:moveTo>
                      <a:pt x="411194" y="0"/>
                    </a:moveTo>
                    <a:lnTo>
                      <a:pt x="205549" y="205645"/>
                    </a:lnTo>
                    <a:lnTo>
                      <a:pt x="0" y="0"/>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grpSp>
      <p:grpSp>
        <p:nvGrpSpPr>
          <p:cNvPr id="88" name="Skupina 87">
            <a:extLst>
              <a:ext uri="{FF2B5EF4-FFF2-40B4-BE49-F238E27FC236}">
                <a16:creationId xmlns:a16="http://schemas.microsoft.com/office/drawing/2014/main" id="{DA4772F8-13E3-9D31-6DB6-4A96089AABDA}"/>
              </a:ext>
            </a:extLst>
          </p:cNvPr>
          <p:cNvGrpSpPr/>
          <p:nvPr/>
        </p:nvGrpSpPr>
        <p:grpSpPr>
          <a:xfrm>
            <a:off x="982663" y="6354763"/>
            <a:ext cx="10834687" cy="128588"/>
            <a:chOff x="982663" y="6354763"/>
            <a:chExt cx="10834687" cy="128588"/>
          </a:xfrm>
        </p:grpSpPr>
        <p:grpSp>
          <p:nvGrpSpPr>
            <p:cNvPr id="89" name="Skupina 88">
              <a:extLst>
                <a:ext uri="{FF2B5EF4-FFF2-40B4-BE49-F238E27FC236}">
                  <a16:creationId xmlns:a16="http://schemas.microsoft.com/office/drawing/2014/main" id="{062B6A27-8DFC-F2FD-A9AD-4619612B983E}"/>
                </a:ext>
              </a:extLst>
            </p:cNvPr>
            <p:cNvGrpSpPr/>
            <p:nvPr/>
          </p:nvGrpSpPr>
          <p:grpSpPr>
            <a:xfrm>
              <a:off x="982663" y="6354763"/>
              <a:ext cx="10834687" cy="128588"/>
              <a:chOff x="982663" y="6354763"/>
              <a:chExt cx="10834687" cy="128588"/>
            </a:xfrm>
          </p:grpSpPr>
          <p:sp>
            <p:nvSpPr>
              <p:cNvPr id="123" name="Freeform 18">
                <a:extLst>
                  <a:ext uri="{FF2B5EF4-FFF2-40B4-BE49-F238E27FC236}">
                    <a16:creationId xmlns:a16="http://schemas.microsoft.com/office/drawing/2014/main" id="{EDD6B40C-C6DC-3CD5-8D76-C3D7AA8CFB18}"/>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4" name="Freeform 19">
                <a:extLst>
                  <a:ext uri="{FF2B5EF4-FFF2-40B4-BE49-F238E27FC236}">
                    <a16:creationId xmlns:a16="http://schemas.microsoft.com/office/drawing/2014/main" id="{1D6B8CBE-7D8D-A859-5C79-EBD8A6F2FC4D}"/>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5" name="Freeform 20">
                <a:extLst>
                  <a:ext uri="{FF2B5EF4-FFF2-40B4-BE49-F238E27FC236}">
                    <a16:creationId xmlns:a16="http://schemas.microsoft.com/office/drawing/2014/main" id="{E9BED0C8-4063-D4CB-A0D2-558F07ADDCCB}"/>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6" name="Freeform 21">
                <a:extLst>
                  <a:ext uri="{FF2B5EF4-FFF2-40B4-BE49-F238E27FC236}">
                    <a16:creationId xmlns:a16="http://schemas.microsoft.com/office/drawing/2014/main" id="{50ECCD31-3439-72ED-3455-BE6BC2611393}"/>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7" name="Freeform 22">
                <a:extLst>
                  <a:ext uri="{FF2B5EF4-FFF2-40B4-BE49-F238E27FC236}">
                    <a16:creationId xmlns:a16="http://schemas.microsoft.com/office/drawing/2014/main" id="{C0EB0D8D-F58E-25A9-04EC-66218DFC81B8}"/>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8" name="Freeform 23">
                <a:extLst>
                  <a:ext uri="{FF2B5EF4-FFF2-40B4-BE49-F238E27FC236}">
                    <a16:creationId xmlns:a16="http://schemas.microsoft.com/office/drawing/2014/main" id="{33CE6434-825A-B4F6-EB96-6078E2E59AF9}"/>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9" name="Freeform 24">
                <a:extLst>
                  <a:ext uri="{FF2B5EF4-FFF2-40B4-BE49-F238E27FC236}">
                    <a16:creationId xmlns:a16="http://schemas.microsoft.com/office/drawing/2014/main" id="{3501A34A-A644-1A5A-EAC8-D732118A0814}"/>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0" name="Freeform 25">
                <a:extLst>
                  <a:ext uri="{FF2B5EF4-FFF2-40B4-BE49-F238E27FC236}">
                    <a16:creationId xmlns:a16="http://schemas.microsoft.com/office/drawing/2014/main" id="{BA451484-CBB2-16C5-0BFE-82A549C29311}"/>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1" name="Freeform 26">
                <a:extLst>
                  <a:ext uri="{FF2B5EF4-FFF2-40B4-BE49-F238E27FC236}">
                    <a16:creationId xmlns:a16="http://schemas.microsoft.com/office/drawing/2014/main" id="{DADC6978-5CC5-19BA-EB40-45352944262E}"/>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2" name="Freeform 27">
                <a:extLst>
                  <a:ext uri="{FF2B5EF4-FFF2-40B4-BE49-F238E27FC236}">
                    <a16:creationId xmlns:a16="http://schemas.microsoft.com/office/drawing/2014/main" id="{FA8924AA-5483-800A-9AAB-0BF398ABE136}"/>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3" name="Freeform 28">
                <a:extLst>
                  <a:ext uri="{FF2B5EF4-FFF2-40B4-BE49-F238E27FC236}">
                    <a16:creationId xmlns:a16="http://schemas.microsoft.com/office/drawing/2014/main" id="{F9105983-CC1A-7307-FC29-7BC66301CB1B}"/>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4" name="Freeform 29">
                <a:extLst>
                  <a:ext uri="{FF2B5EF4-FFF2-40B4-BE49-F238E27FC236}">
                    <a16:creationId xmlns:a16="http://schemas.microsoft.com/office/drawing/2014/main" id="{5FEE7D10-B40E-F60A-1926-CDE8659F68BE}"/>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5" name="Freeform 30">
                <a:extLst>
                  <a:ext uri="{FF2B5EF4-FFF2-40B4-BE49-F238E27FC236}">
                    <a16:creationId xmlns:a16="http://schemas.microsoft.com/office/drawing/2014/main" id="{45FA9BA0-4C2D-6030-55DE-79BB131AD4DE}"/>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6" name="Freeform 44">
                <a:extLst>
                  <a:ext uri="{FF2B5EF4-FFF2-40B4-BE49-F238E27FC236}">
                    <a16:creationId xmlns:a16="http://schemas.microsoft.com/office/drawing/2014/main" id="{2C5310F3-4B03-5699-311A-447AA11FF32D}"/>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7" name="Freeform 45">
                <a:extLst>
                  <a:ext uri="{FF2B5EF4-FFF2-40B4-BE49-F238E27FC236}">
                    <a16:creationId xmlns:a16="http://schemas.microsoft.com/office/drawing/2014/main" id="{7EBABC98-5D59-FC38-8FA0-E33B0FF010EC}"/>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8" name="Freeform 46">
                <a:extLst>
                  <a:ext uri="{FF2B5EF4-FFF2-40B4-BE49-F238E27FC236}">
                    <a16:creationId xmlns:a16="http://schemas.microsoft.com/office/drawing/2014/main" id="{C38E14A4-B32E-7DAA-BBA9-921D6C7756CD}"/>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39" name="Freeform 47">
                <a:extLst>
                  <a:ext uri="{FF2B5EF4-FFF2-40B4-BE49-F238E27FC236}">
                    <a16:creationId xmlns:a16="http://schemas.microsoft.com/office/drawing/2014/main" id="{D079C1B1-AEF6-CC14-6EA0-F8B9651E5E2F}"/>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0" name="Freeform 48">
                <a:extLst>
                  <a:ext uri="{FF2B5EF4-FFF2-40B4-BE49-F238E27FC236}">
                    <a16:creationId xmlns:a16="http://schemas.microsoft.com/office/drawing/2014/main" id="{472AFE1E-DE48-293A-54D8-939E851953EE}"/>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1" name="Freeform 49">
                <a:extLst>
                  <a:ext uri="{FF2B5EF4-FFF2-40B4-BE49-F238E27FC236}">
                    <a16:creationId xmlns:a16="http://schemas.microsoft.com/office/drawing/2014/main" id="{F7BA4EEE-4955-9084-694C-63E1E589C690}"/>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2" name="Freeform 50">
                <a:extLst>
                  <a:ext uri="{FF2B5EF4-FFF2-40B4-BE49-F238E27FC236}">
                    <a16:creationId xmlns:a16="http://schemas.microsoft.com/office/drawing/2014/main" id="{2F4094DD-22DA-C625-F1F9-74863D74B01F}"/>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3" name="Freeform 51">
                <a:extLst>
                  <a:ext uri="{FF2B5EF4-FFF2-40B4-BE49-F238E27FC236}">
                    <a16:creationId xmlns:a16="http://schemas.microsoft.com/office/drawing/2014/main" id="{EC107A06-D33D-9D9C-44BC-A3CEF5AA5D1C}"/>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4" name="Freeform 52">
                <a:extLst>
                  <a:ext uri="{FF2B5EF4-FFF2-40B4-BE49-F238E27FC236}">
                    <a16:creationId xmlns:a16="http://schemas.microsoft.com/office/drawing/2014/main" id="{BF8477AD-8C50-01F0-7CEB-55727CB7C565}"/>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5" name="Freeform 53">
                <a:extLst>
                  <a:ext uri="{FF2B5EF4-FFF2-40B4-BE49-F238E27FC236}">
                    <a16:creationId xmlns:a16="http://schemas.microsoft.com/office/drawing/2014/main" id="{20908A7F-4F4D-A624-16FB-FF7EE12ADC46}"/>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6" name="Freeform 54">
                <a:extLst>
                  <a:ext uri="{FF2B5EF4-FFF2-40B4-BE49-F238E27FC236}">
                    <a16:creationId xmlns:a16="http://schemas.microsoft.com/office/drawing/2014/main" id="{8C1E4E14-7FEF-941A-17FE-EF5C76718BFA}"/>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7" name="Freeform 55">
                <a:extLst>
                  <a:ext uri="{FF2B5EF4-FFF2-40B4-BE49-F238E27FC236}">
                    <a16:creationId xmlns:a16="http://schemas.microsoft.com/office/drawing/2014/main" id="{EC083EE3-288C-B3B5-AE8D-E6F90085A1F7}"/>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8" name="Freeform 56">
                <a:extLst>
                  <a:ext uri="{FF2B5EF4-FFF2-40B4-BE49-F238E27FC236}">
                    <a16:creationId xmlns:a16="http://schemas.microsoft.com/office/drawing/2014/main" id="{F60EC13B-58DA-35E4-0BDF-6B6C22202949}"/>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49" name="Freeform 64">
                <a:extLst>
                  <a:ext uri="{FF2B5EF4-FFF2-40B4-BE49-F238E27FC236}">
                    <a16:creationId xmlns:a16="http://schemas.microsoft.com/office/drawing/2014/main" id="{086B9214-9B12-D409-FC3B-C92EA8705FDE}"/>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0" name="Freeform 65">
                <a:extLst>
                  <a:ext uri="{FF2B5EF4-FFF2-40B4-BE49-F238E27FC236}">
                    <a16:creationId xmlns:a16="http://schemas.microsoft.com/office/drawing/2014/main" id="{85FF5FCB-46B6-2052-E082-A182036763FA}"/>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1" name="Freeform 66">
                <a:extLst>
                  <a:ext uri="{FF2B5EF4-FFF2-40B4-BE49-F238E27FC236}">
                    <a16:creationId xmlns:a16="http://schemas.microsoft.com/office/drawing/2014/main" id="{76FEA7DF-8F65-1CED-97C0-2B269A83C169}"/>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2" name="Freeform 67">
                <a:extLst>
                  <a:ext uri="{FF2B5EF4-FFF2-40B4-BE49-F238E27FC236}">
                    <a16:creationId xmlns:a16="http://schemas.microsoft.com/office/drawing/2014/main" id="{F9EA864D-3ECF-3EF1-4EAD-05698A4EC648}"/>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3" name="Freeform 68">
                <a:extLst>
                  <a:ext uri="{FF2B5EF4-FFF2-40B4-BE49-F238E27FC236}">
                    <a16:creationId xmlns:a16="http://schemas.microsoft.com/office/drawing/2014/main" id="{3F8AEDB7-CC2F-0B37-B1C7-15DB6FEBD005}"/>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4" name="Freeform 69">
                <a:extLst>
                  <a:ext uri="{FF2B5EF4-FFF2-40B4-BE49-F238E27FC236}">
                    <a16:creationId xmlns:a16="http://schemas.microsoft.com/office/drawing/2014/main" id="{60FD6E6A-4912-42DC-F097-D8C24D826486}"/>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55" name="Freeform 70">
                <a:extLst>
                  <a:ext uri="{FF2B5EF4-FFF2-40B4-BE49-F238E27FC236}">
                    <a16:creationId xmlns:a16="http://schemas.microsoft.com/office/drawing/2014/main" id="{23F8DD07-DC7A-25F1-2D10-DC9358F412BC}"/>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
          <p:nvSpPr>
            <p:cNvPr id="90" name="Freeform 18">
              <a:extLst>
                <a:ext uri="{FF2B5EF4-FFF2-40B4-BE49-F238E27FC236}">
                  <a16:creationId xmlns:a16="http://schemas.microsoft.com/office/drawing/2014/main" id="{8743C44A-3807-1D9F-3D86-7065693C1EB1}"/>
                </a:ext>
              </a:extLst>
            </p:cNvPr>
            <p:cNvSpPr>
              <a:spLocks/>
            </p:cNvSpPr>
            <p:nvPr userDrawn="1"/>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1" name="Freeform 19">
              <a:extLst>
                <a:ext uri="{FF2B5EF4-FFF2-40B4-BE49-F238E27FC236}">
                  <a16:creationId xmlns:a16="http://schemas.microsoft.com/office/drawing/2014/main" id="{DBD8031C-52DC-4EC7-3ECE-CD544978477D}"/>
                </a:ext>
              </a:extLst>
            </p:cNvPr>
            <p:cNvSpPr>
              <a:spLocks/>
            </p:cNvSpPr>
            <p:nvPr userDrawn="1"/>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2" name="Freeform 20">
              <a:extLst>
                <a:ext uri="{FF2B5EF4-FFF2-40B4-BE49-F238E27FC236}">
                  <a16:creationId xmlns:a16="http://schemas.microsoft.com/office/drawing/2014/main" id="{59AF77CD-6BE7-730E-C332-60762BA2A0A9}"/>
                </a:ext>
              </a:extLst>
            </p:cNvPr>
            <p:cNvSpPr>
              <a:spLocks/>
            </p:cNvSpPr>
            <p:nvPr userDrawn="1"/>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3" name="Freeform 21">
              <a:extLst>
                <a:ext uri="{FF2B5EF4-FFF2-40B4-BE49-F238E27FC236}">
                  <a16:creationId xmlns:a16="http://schemas.microsoft.com/office/drawing/2014/main" id="{EA84FFE9-3B98-9964-6CC2-D1104D814DF5}"/>
                </a:ext>
              </a:extLst>
            </p:cNvPr>
            <p:cNvSpPr>
              <a:spLocks/>
            </p:cNvSpPr>
            <p:nvPr userDrawn="1"/>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4" name="Freeform 22">
              <a:extLst>
                <a:ext uri="{FF2B5EF4-FFF2-40B4-BE49-F238E27FC236}">
                  <a16:creationId xmlns:a16="http://schemas.microsoft.com/office/drawing/2014/main" id="{D281A19D-A3DA-8E90-06D5-94A1EEC83C9A}"/>
                </a:ext>
              </a:extLst>
            </p:cNvPr>
            <p:cNvSpPr>
              <a:spLocks/>
            </p:cNvSpPr>
            <p:nvPr userDrawn="1"/>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5" name="Freeform 23">
              <a:extLst>
                <a:ext uri="{FF2B5EF4-FFF2-40B4-BE49-F238E27FC236}">
                  <a16:creationId xmlns:a16="http://schemas.microsoft.com/office/drawing/2014/main" id="{317B206F-D046-D9D9-0B5A-1DD68D0C6B5C}"/>
                </a:ext>
              </a:extLst>
            </p:cNvPr>
            <p:cNvSpPr>
              <a:spLocks/>
            </p:cNvSpPr>
            <p:nvPr userDrawn="1"/>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6" name="Freeform 24">
              <a:extLst>
                <a:ext uri="{FF2B5EF4-FFF2-40B4-BE49-F238E27FC236}">
                  <a16:creationId xmlns:a16="http://schemas.microsoft.com/office/drawing/2014/main" id="{FF6180E6-7F60-BC6F-4006-3FF9F891B307}"/>
                </a:ext>
              </a:extLst>
            </p:cNvPr>
            <p:cNvSpPr>
              <a:spLocks/>
            </p:cNvSpPr>
            <p:nvPr userDrawn="1"/>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7" name="Freeform 25">
              <a:extLst>
                <a:ext uri="{FF2B5EF4-FFF2-40B4-BE49-F238E27FC236}">
                  <a16:creationId xmlns:a16="http://schemas.microsoft.com/office/drawing/2014/main" id="{6271F188-EBF7-2564-D97D-83E7C88D9229}"/>
                </a:ext>
              </a:extLst>
            </p:cNvPr>
            <p:cNvSpPr>
              <a:spLocks/>
            </p:cNvSpPr>
            <p:nvPr userDrawn="1"/>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8" name="Freeform 26">
              <a:extLst>
                <a:ext uri="{FF2B5EF4-FFF2-40B4-BE49-F238E27FC236}">
                  <a16:creationId xmlns:a16="http://schemas.microsoft.com/office/drawing/2014/main" id="{7946F7A7-18F4-5AC3-04BF-F53553D1D51E}"/>
                </a:ext>
              </a:extLst>
            </p:cNvPr>
            <p:cNvSpPr>
              <a:spLocks/>
            </p:cNvSpPr>
            <p:nvPr userDrawn="1"/>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99" name="Freeform 27">
              <a:extLst>
                <a:ext uri="{FF2B5EF4-FFF2-40B4-BE49-F238E27FC236}">
                  <a16:creationId xmlns:a16="http://schemas.microsoft.com/office/drawing/2014/main" id="{49E13946-6E02-D81E-DD5A-1369EA613078}"/>
                </a:ext>
              </a:extLst>
            </p:cNvPr>
            <p:cNvSpPr>
              <a:spLocks/>
            </p:cNvSpPr>
            <p:nvPr userDrawn="1"/>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0" name="Freeform 28">
              <a:extLst>
                <a:ext uri="{FF2B5EF4-FFF2-40B4-BE49-F238E27FC236}">
                  <a16:creationId xmlns:a16="http://schemas.microsoft.com/office/drawing/2014/main" id="{75FCC69E-3486-E7AB-F1CF-BEE017195323}"/>
                </a:ext>
              </a:extLst>
            </p:cNvPr>
            <p:cNvSpPr>
              <a:spLocks/>
            </p:cNvSpPr>
            <p:nvPr userDrawn="1"/>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1" name="Freeform 29">
              <a:extLst>
                <a:ext uri="{FF2B5EF4-FFF2-40B4-BE49-F238E27FC236}">
                  <a16:creationId xmlns:a16="http://schemas.microsoft.com/office/drawing/2014/main" id="{72AE58F7-A12B-D37B-7152-9DF0F64F8905}"/>
                </a:ext>
              </a:extLst>
            </p:cNvPr>
            <p:cNvSpPr>
              <a:spLocks/>
            </p:cNvSpPr>
            <p:nvPr userDrawn="1"/>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2" name="Freeform 30">
              <a:extLst>
                <a:ext uri="{FF2B5EF4-FFF2-40B4-BE49-F238E27FC236}">
                  <a16:creationId xmlns:a16="http://schemas.microsoft.com/office/drawing/2014/main" id="{FA0C34B3-0860-7F14-AD9E-E9CAE3B80111}"/>
                </a:ext>
              </a:extLst>
            </p:cNvPr>
            <p:cNvSpPr>
              <a:spLocks/>
            </p:cNvSpPr>
            <p:nvPr userDrawn="1"/>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3" name="Freeform 44">
              <a:extLst>
                <a:ext uri="{FF2B5EF4-FFF2-40B4-BE49-F238E27FC236}">
                  <a16:creationId xmlns:a16="http://schemas.microsoft.com/office/drawing/2014/main" id="{75EDC72F-D56E-6A72-0D9C-EF03D1CBCA4F}"/>
                </a:ext>
              </a:extLst>
            </p:cNvPr>
            <p:cNvSpPr>
              <a:spLocks/>
            </p:cNvSpPr>
            <p:nvPr userDrawn="1"/>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4" name="Freeform 45">
              <a:extLst>
                <a:ext uri="{FF2B5EF4-FFF2-40B4-BE49-F238E27FC236}">
                  <a16:creationId xmlns:a16="http://schemas.microsoft.com/office/drawing/2014/main" id="{38D8C462-1595-FFAA-4DD6-B75DE8DF1733}"/>
                </a:ext>
              </a:extLst>
            </p:cNvPr>
            <p:cNvSpPr>
              <a:spLocks/>
            </p:cNvSpPr>
            <p:nvPr userDrawn="1"/>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5" name="Freeform 46">
              <a:extLst>
                <a:ext uri="{FF2B5EF4-FFF2-40B4-BE49-F238E27FC236}">
                  <a16:creationId xmlns:a16="http://schemas.microsoft.com/office/drawing/2014/main" id="{A5FA6AE7-2E62-7CA4-3209-05C2390A0DBF}"/>
                </a:ext>
              </a:extLst>
            </p:cNvPr>
            <p:cNvSpPr>
              <a:spLocks/>
            </p:cNvSpPr>
            <p:nvPr userDrawn="1"/>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6" name="Freeform 47">
              <a:extLst>
                <a:ext uri="{FF2B5EF4-FFF2-40B4-BE49-F238E27FC236}">
                  <a16:creationId xmlns:a16="http://schemas.microsoft.com/office/drawing/2014/main" id="{D3498310-4883-5AF4-BDDB-196D25F14E74}"/>
                </a:ext>
              </a:extLst>
            </p:cNvPr>
            <p:cNvSpPr>
              <a:spLocks/>
            </p:cNvSpPr>
            <p:nvPr userDrawn="1"/>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7" name="Freeform 48">
              <a:extLst>
                <a:ext uri="{FF2B5EF4-FFF2-40B4-BE49-F238E27FC236}">
                  <a16:creationId xmlns:a16="http://schemas.microsoft.com/office/drawing/2014/main" id="{9BD808FC-3A8E-53FB-2414-F7BB003F75DF}"/>
                </a:ext>
              </a:extLst>
            </p:cNvPr>
            <p:cNvSpPr>
              <a:spLocks/>
            </p:cNvSpPr>
            <p:nvPr userDrawn="1"/>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8" name="Freeform 49">
              <a:extLst>
                <a:ext uri="{FF2B5EF4-FFF2-40B4-BE49-F238E27FC236}">
                  <a16:creationId xmlns:a16="http://schemas.microsoft.com/office/drawing/2014/main" id="{E4F7FBC7-0B99-8760-8589-63054D4B462D}"/>
                </a:ext>
              </a:extLst>
            </p:cNvPr>
            <p:cNvSpPr>
              <a:spLocks/>
            </p:cNvSpPr>
            <p:nvPr userDrawn="1"/>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09" name="Freeform 50">
              <a:extLst>
                <a:ext uri="{FF2B5EF4-FFF2-40B4-BE49-F238E27FC236}">
                  <a16:creationId xmlns:a16="http://schemas.microsoft.com/office/drawing/2014/main" id="{2DAE0EF4-FC5C-6A81-90D5-B09BA790B4B6}"/>
                </a:ext>
              </a:extLst>
            </p:cNvPr>
            <p:cNvSpPr>
              <a:spLocks/>
            </p:cNvSpPr>
            <p:nvPr userDrawn="1"/>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0" name="Freeform 51">
              <a:extLst>
                <a:ext uri="{FF2B5EF4-FFF2-40B4-BE49-F238E27FC236}">
                  <a16:creationId xmlns:a16="http://schemas.microsoft.com/office/drawing/2014/main" id="{6296DA82-26C4-5887-73E4-8CE4140A9A52}"/>
                </a:ext>
              </a:extLst>
            </p:cNvPr>
            <p:cNvSpPr>
              <a:spLocks/>
            </p:cNvSpPr>
            <p:nvPr userDrawn="1"/>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1" name="Freeform 52">
              <a:extLst>
                <a:ext uri="{FF2B5EF4-FFF2-40B4-BE49-F238E27FC236}">
                  <a16:creationId xmlns:a16="http://schemas.microsoft.com/office/drawing/2014/main" id="{7A65A908-EA24-27D0-EEF7-7338E3FA41DD}"/>
                </a:ext>
              </a:extLst>
            </p:cNvPr>
            <p:cNvSpPr>
              <a:spLocks/>
            </p:cNvSpPr>
            <p:nvPr userDrawn="1"/>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2" name="Freeform 53">
              <a:extLst>
                <a:ext uri="{FF2B5EF4-FFF2-40B4-BE49-F238E27FC236}">
                  <a16:creationId xmlns:a16="http://schemas.microsoft.com/office/drawing/2014/main" id="{F9ABE67D-9191-DF52-5559-6075024E9CC4}"/>
                </a:ext>
              </a:extLst>
            </p:cNvPr>
            <p:cNvSpPr>
              <a:spLocks/>
            </p:cNvSpPr>
            <p:nvPr userDrawn="1"/>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3" name="Freeform 54">
              <a:extLst>
                <a:ext uri="{FF2B5EF4-FFF2-40B4-BE49-F238E27FC236}">
                  <a16:creationId xmlns:a16="http://schemas.microsoft.com/office/drawing/2014/main" id="{A65049A0-8654-09F9-8492-506BC426B1A8}"/>
                </a:ext>
              </a:extLst>
            </p:cNvPr>
            <p:cNvSpPr>
              <a:spLocks/>
            </p:cNvSpPr>
            <p:nvPr userDrawn="1"/>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4" name="Freeform 55">
              <a:extLst>
                <a:ext uri="{FF2B5EF4-FFF2-40B4-BE49-F238E27FC236}">
                  <a16:creationId xmlns:a16="http://schemas.microsoft.com/office/drawing/2014/main" id="{F6C4606B-CFBD-5D0C-6764-EED1EAE2C422}"/>
                </a:ext>
              </a:extLst>
            </p:cNvPr>
            <p:cNvSpPr>
              <a:spLocks/>
            </p:cNvSpPr>
            <p:nvPr userDrawn="1"/>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5" name="Freeform 56">
              <a:extLst>
                <a:ext uri="{FF2B5EF4-FFF2-40B4-BE49-F238E27FC236}">
                  <a16:creationId xmlns:a16="http://schemas.microsoft.com/office/drawing/2014/main" id="{10A9ACED-E8F7-5213-3380-7E86924B4AB2}"/>
                </a:ext>
              </a:extLst>
            </p:cNvPr>
            <p:cNvSpPr>
              <a:spLocks/>
            </p:cNvSpPr>
            <p:nvPr userDrawn="1"/>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6" name="Freeform 64">
              <a:extLst>
                <a:ext uri="{FF2B5EF4-FFF2-40B4-BE49-F238E27FC236}">
                  <a16:creationId xmlns:a16="http://schemas.microsoft.com/office/drawing/2014/main" id="{46C7DCEB-C358-32DC-4B44-406D81BA98A3}"/>
                </a:ext>
              </a:extLst>
            </p:cNvPr>
            <p:cNvSpPr>
              <a:spLocks/>
            </p:cNvSpPr>
            <p:nvPr userDrawn="1"/>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7" name="Freeform 65">
              <a:extLst>
                <a:ext uri="{FF2B5EF4-FFF2-40B4-BE49-F238E27FC236}">
                  <a16:creationId xmlns:a16="http://schemas.microsoft.com/office/drawing/2014/main" id="{7D43A9A1-9C38-57C9-D9EB-F0E7E56074D0}"/>
                </a:ext>
              </a:extLst>
            </p:cNvPr>
            <p:cNvSpPr>
              <a:spLocks/>
            </p:cNvSpPr>
            <p:nvPr userDrawn="1"/>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8" name="Freeform 66">
              <a:extLst>
                <a:ext uri="{FF2B5EF4-FFF2-40B4-BE49-F238E27FC236}">
                  <a16:creationId xmlns:a16="http://schemas.microsoft.com/office/drawing/2014/main" id="{13316E66-7969-2B6B-FA5D-57A31185B460}"/>
                </a:ext>
              </a:extLst>
            </p:cNvPr>
            <p:cNvSpPr>
              <a:spLocks/>
            </p:cNvSpPr>
            <p:nvPr userDrawn="1"/>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19" name="Freeform 67">
              <a:extLst>
                <a:ext uri="{FF2B5EF4-FFF2-40B4-BE49-F238E27FC236}">
                  <a16:creationId xmlns:a16="http://schemas.microsoft.com/office/drawing/2014/main" id="{E10AE277-837E-0DFF-46DA-06938005C255}"/>
                </a:ext>
              </a:extLst>
            </p:cNvPr>
            <p:cNvSpPr>
              <a:spLocks/>
            </p:cNvSpPr>
            <p:nvPr userDrawn="1"/>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0" name="Freeform 68">
              <a:extLst>
                <a:ext uri="{FF2B5EF4-FFF2-40B4-BE49-F238E27FC236}">
                  <a16:creationId xmlns:a16="http://schemas.microsoft.com/office/drawing/2014/main" id="{09EEE1CB-9DC7-745C-AEB8-60F2E187F328}"/>
                </a:ext>
              </a:extLst>
            </p:cNvPr>
            <p:cNvSpPr>
              <a:spLocks/>
            </p:cNvSpPr>
            <p:nvPr userDrawn="1"/>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1" name="Freeform 69">
              <a:extLst>
                <a:ext uri="{FF2B5EF4-FFF2-40B4-BE49-F238E27FC236}">
                  <a16:creationId xmlns:a16="http://schemas.microsoft.com/office/drawing/2014/main" id="{7C7671FF-8F86-0D21-190B-0EC4850B7BD4}"/>
                </a:ext>
              </a:extLst>
            </p:cNvPr>
            <p:cNvSpPr>
              <a:spLocks/>
            </p:cNvSpPr>
            <p:nvPr userDrawn="1"/>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sp>
          <p:nvSpPr>
            <p:cNvPr id="122" name="Freeform 70">
              <a:extLst>
                <a:ext uri="{FF2B5EF4-FFF2-40B4-BE49-F238E27FC236}">
                  <a16:creationId xmlns:a16="http://schemas.microsoft.com/office/drawing/2014/main" id="{8A28F62A-7C42-E793-24DA-80B4D354DB6B}"/>
                </a:ext>
              </a:extLst>
            </p:cNvPr>
            <p:cNvSpPr>
              <a:spLocks/>
            </p:cNvSpPr>
            <p:nvPr userDrawn="1"/>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Nunito Sans"/>
                <a:ea typeface="+mn-ea"/>
                <a:cs typeface="+mn-cs"/>
              </a:endParaRPr>
            </a:p>
          </p:txBody>
        </p:sp>
      </p:grpSp>
    </p:spTree>
    <p:extLst>
      <p:ext uri="{BB962C8B-B14F-4D97-AF65-F5344CB8AC3E}">
        <p14:creationId xmlns:p14="http://schemas.microsoft.com/office/powerpoint/2010/main" val="331705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1">
            <a:extLst>
              <a:ext uri="{FF2B5EF4-FFF2-40B4-BE49-F238E27FC236}">
                <a16:creationId xmlns:a16="http://schemas.microsoft.com/office/drawing/2014/main" id="{8C0AD558-49BE-F689-1148-BA74895A7C1B}"/>
              </a:ext>
            </a:extLst>
          </p:cNvPr>
          <p:cNvSpPr>
            <a:spLocks noGrp="1"/>
          </p:cNvSpPr>
          <p:nvPr>
            <p:ph type="title"/>
          </p:nvPr>
        </p:nvSpPr>
        <p:spPr>
          <a:xfrm>
            <a:off x="982662" y="449811"/>
            <a:ext cx="10833097" cy="512448"/>
          </a:xfrm>
        </p:spPr>
        <p:txBody>
          <a:bodyPr vert="horz" wrap="square" lIns="0" tIns="0" rIns="0" bIns="0" rtlCol="0" anchor="t">
            <a:spAutoFit/>
          </a:bodyPr>
          <a:lstStyle/>
          <a:p>
            <a:r>
              <a:rPr lang="cs-CZ" dirty="0"/>
              <a:t>Dále připravujeme k vydání – podzim 2023</a:t>
            </a:r>
          </a:p>
        </p:txBody>
      </p:sp>
      <p:pic>
        <p:nvPicPr>
          <p:cNvPr id="25" name="Obrázek 24">
            <a:extLst>
              <a:ext uri="{FF2B5EF4-FFF2-40B4-BE49-F238E27FC236}">
                <a16:creationId xmlns:a16="http://schemas.microsoft.com/office/drawing/2014/main" id="{11162ED7-D498-D138-4D83-3C3FA4CE9A41}"/>
              </a:ext>
            </a:extLst>
          </p:cNvPr>
          <p:cNvPicPr>
            <a:picLocks noChangeAspect="1"/>
          </p:cNvPicPr>
          <p:nvPr/>
        </p:nvPicPr>
        <p:blipFill>
          <a:blip r:embed="rId3"/>
          <a:stretch>
            <a:fillRect/>
          </a:stretch>
        </p:blipFill>
        <p:spPr>
          <a:xfrm>
            <a:off x="852680" y="1601018"/>
            <a:ext cx="3213323" cy="4529014"/>
          </a:xfrm>
          <a:prstGeom prst="rect">
            <a:avLst/>
          </a:prstGeom>
        </p:spPr>
      </p:pic>
      <p:sp>
        <p:nvSpPr>
          <p:cNvPr id="29" name="TextovéPole 28">
            <a:extLst>
              <a:ext uri="{FF2B5EF4-FFF2-40B4-BE49-F238E27FC236}">
                <a16:creationId xmlns:a16="http://schemas.microsoft.com/office/drawing/2014/main" id="{A7880ABC-AB7C-D81D-B87E-06EF8B62100A}"/>
              </a:ext>
            </a:extLst>
          </p:cNvPr>
          <p:cNvSpPr txBox="1"/>
          <p:nvPr/>
        </p:nvSpPr>
        <p:spPr>
          <a:xfrm>
            <a:off x="4382262" y="1959942"/>
            <a:ext cx="6804183" cy="707886"/>
          </a:xfrm>
          <a:prstGeom prst="rect">
            <a:avLst/>
          </a:prstGeom>
          <a:noFill/>
        </p:spPr>
        <p:txBody>
          <a:bodyPr wrap="square">
            <a:spAutoFit/>
          </a:bodyPr>
          <a:lstStyle/>
          <a:p>
            <a:r>
              <a:rPr lang="cs-CZ" sz="2000" b="1" dirty="0"/>
              <a:t>Hodnocení podpory rozvoje a dosažené úrovně žáků základních a středních škol ve </a:t>
            </a:r>
            <a:r>
              <a:rPr lang="cs-CZ" sz="2000" b="1" dirty="0">
                <a:solidFill>
                  <a:schemeClr val="tx2"/>
                </a:solidFill>
              </a:rPr>
              <a:t>čtenářské gramotnosti</a:t>
            </a:r>
          </a:p>
        </p:txBody>
      </p:sp>
      <p:sp>
        <p:nvSpPr>
          <p:cNvPr id="31" name="TextovéPole 30">
            <a:extLst>
              <a:ext uri="{FF2B5EF4-FFF2-40B4-BE49-F238E27FC236}">
                <a16:creationId xmlns:a16="http://schemas.microsoft.com/office/drawing/2014/main" id="{4A7DA80C-A724-4459-549E-9046EE36634D}"/>
              </a:ext>
            </a:extLst>
          </p:cNvPr>
          <p:cNvSpPr txBox="1"/>
          <p:nvPr/>
        </p:nvSpPr>
        <p:spPr>
          <a:xfrm>
            <a:off x="4382262" y="3473865"/>
            <a:ext cx="6804183" cy="1015663"/>
          </a:xfrm>
          <a:prstGeom prst="rect">
            <a:avLst/>
          </a:prstGeom>
          <a:noFill/>
        </p:spPr>
        <p:txBody>
          <a:bodyPr wrap="square">
            <a:spAutoFit/>
          </a:bodyPr>
          <a:lstStyle>
            <a:defPPr>
              <a:defRPr lang="cs-CZ"/>
            </a:defPPr>
            <a:lvl1pPr>
              <a:defRPr sz="2000"/>
            </a:lvl1pPr>
          </a:lstStyle>
          <a:p>
            <a:r>
              <a:rPr lang="cs-CZ" b="1" dirty="0"/>
              <a:t>Hodnocení dosažené úrovně žáků nastupujících do středních škol ve vybraných oblastech </a:t>
            </a:r>
            <a:r>
              <a:rPr lang="cs-CZ" b="1" dirty="0">
                <a:solidFill>
                  <a:schemeClr val="tx2"/>
                </a:solidFill>
              </a:rPr>
              <a:t>moderních dějin ČR, přírodovědné gramotnosti</a:t>
            </a:r>
            <a:r>
              <a:rPr lang="cs-CZ" b="1" dirty="0"/>
              <a:t> a finanční gramotnosti</a:t>
            </a:r>
          </a:p>
        </p:txBody>
      </p:sp>
    </p:spTree>
    <p:extLst>
      <p:ext uri="{BB962C8B-B14F-4D97-AF65-F5344CB8AC3E}">
        <p14:creationId xmlns:p14="http://schemas.microsoft.com/office/powerpoint/2010/main" val="167565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AAA6402-9BE4-43CE-547F-C558EA908367}"/>
              </a:ext>
            </a:extLst>
          </p:cNvPr>
          <p:cNvSpPr>
            <a:spLocks/>
          </p:cNvSpPr>
          <p:nvPr/>
        </p:nvSpPr>
        <p:spPr>
          <a:xfrm>
            <a:off x="-1" y="1796415"/>
            <a:ext cx="8725417" cy="7994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Segoe UI"/>
              <a:ea typeface="+mn-ea"/>
              <a:cs typeface="+mn-cs"/>
            </a:endParaRPr>
          </a:p>
        </p:txBody>
      </p:sp>
      <p:sp>
        <p:nvSpPr>
          <p:cNvPr id="2" name="Nadpis 1">
            <a:extLst>
              <a:ext uri="{FF2B5EF4-FFF2-40B4-BE49-F238E27FC236}">
                <a16:creationId xmlns:a16="http://schemas.microsoft.com/office/drawing/2014/main" id="{AE4CC73A-8718-AF81-C5A5-F95B726CA9E7}"/>
              </a:ext>
            </a:extLst>
          </p:cNvPr>
          <p:cNvSpPr>
            <a:spLocks noGrp="1"/>
          </p:cNvSpPr>
          <p:nvPr>
            <p:ph type="title"/>
          </p:nvPr>
        </p:nvSpPr>
        <p:spPr>
          <a:xfrm>
            <a:off x="2597528" y="3429000"/>
            <a:ext cx="9222995" cy="1218795"/>
          </a:xfrm>
        </p:spPr>
        <p:txBody>
          <a:bodyPr anchor="t"/>
          <a:lstStyle/>
          <a:p>
            <a:pPr algn="ctr"/>
            <a:r>
              <a:rPr lang="cs-CZ" dirty="0"/>
              <a:t>Plány a novinky </a:t>
            </a:r>
            <a:br>
              <a:rPr lang="cs-CZ" dirty="0"/>
            </a:br>
            <a:r>
              <a:rPr lang="cs-CZ" dirty="0"/>
              <a:t>v inspekční činnosti 2023/2024</a:t>
            </a:r>
          </a:p>
        </p:txBody>
      </p:sp>
    </p:spTree>
    <p:extLst>
      <p:ext uri="{BB962C8B-B14F-4D97-AF65-F5344CB8AC3E}">
        <p14:creationId xmlns:p14="http://schemas.microsoft.com/office/powerpoint/2010/main" val="3081778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1">
            <a:extLst>
              <a:ext uri="{FF2B5EF4-FFF2-40B4-BE49-F238E27FC236}">
                <a16:creationId xmlns:a16="http://schemas.microsoft.com/office/drawing/2014/main" id="{8C0AD558-49BE-F689-1148-BA74895A7C1B}"/>
              </a:ext>
            </a:extLst>
          </p:cNvPr>
          <p:cNvSpPr>
            <a:spLocks noGrp="1"/>
          </p:cNvSpPr>
          <p:nvPr>
            <p:ph type="title"/>
          </p:nvPr>
        </p:nvSpPr>
        <p:spPr>
          <a:xfrm>
            <a:off x="982662" y="449811"/>
            <a:ext cx="10833097" cy="512448"/>
          </a:xfrm>
        </p:spPr>
        <p:txBody>
          <a:bodyPr vert="horz" wrap="square" lIns="0" tIns="0" rIns="0" bIns="0" rtlCol="0" anchor="t">
            <a:spAutoFit/>
          </a:bodyPr>
          <a:lstStyle/>
          <a:p>
            <a:r>
              <a:rPr lang="cs-CZ" dirty="0">
                <a:latin typeface="Nunito Sans" pitchFamily="2" charset="-18"/>
              </a:rPr>
              <a:t>Specifické úkoly na školní rok 2023/2024</a:t>
            </a:r>
          </a:p>
        </p:txBody>
      </p:sp>
      <p:sp>
        <p:nvSpPr>
          <p:cNvPr id="11" name="TextovéPole 10">
            <a:extLst>
              <a:ext uri="{FF2B5EF4-FFF2-40B4-BE49-F238E27FC236}">
                <a16:creationId xmlns:a16="http://schemas.microsoft.com/office/drawing/2014/main" id="{6D2895A6-F509-C955-A750-B60FEB4AE7D5}"/>
              </a:ext>
            </a:extLst>
          </p:cNvPr>
          <p:cNvSpPr txBox="1"/>
          <p:nvPr/>
        </p:nvSpPr>
        <p:spPr>
          <a:xfrm>
            <a:off x="4390401" y="1256966"/>
            <a:ext cx="7425358" cy="923330"/>
          </a:xfrm>
          <a:prstGeom prst="rect">
            <a:avLst/>
          </a:prstGeom>
          <a:noFill/>
        </p:spPr>
        <p:txBody>
          <a:bodyPr wrap="square">
            <a:spAutoFit/>
          </a:bodyPr>
          <a:lstStyle/>
          <a:p>
            <a:r>
              <a:rPr lang="cs-CZ" b="1" dirty="0"/>
              <a:t>Hodnocení podpory rozvoje a dosažené úrovně žáků základních </a:t>
            </a:r>
            <a:br>
              <a:rPr lang="cs-CZ" b="1" dirty="0"/>
            </a:br>
            <a:r>
              <a:rPr lang="cs-CZ" b="1" dirty="0"/>
              <a:t>a středních škol v digitálních kompetencích a informatickém myšlení</a:t>
            </a:r>
          </a:p>
        </p:txBody>
      </p:sp>
      <p:sp>
        <p:nvSpPr>
          <p:cNvPr id="13" name="TextovéPole 12">
            <a:extLst>
              <a:ext uri="{FF2B5EF4-FFF2-40B4-BE49-F238E27FC236}">
                <a16:creationId xmlns:a16="http://schemas.microsoft.com/office/drawing/2014/main" id="{CFF823E8-BBD8-DC76-B131-EDB11E7B6356}"/>
              </a:ext>
            </a:extLst>
          </p:cNvPr>
          <p:cNvSpPr txBox="1"/>
          <p:nvPr/>
        </p:nvSpPr>
        <p:spPr>
          <a:xfrm>
            <a:off x="4390400" y="2257129"/>
            <a:ext cx="7223334" cy="646331"/>
          </a:xfrm>
          <a:prstGeom prst="rect">
            <a:avLst/>
          </a:prstGeom>
          <a:noFill/>
        </p:spPr>
        <p:txBody>
          <a:bodyPr wrap="square">
            <a:spAutoFit/>
          </a:bodyPr>
          <a:lstStyle/>
          <a:p>
            <a:r>
              <a:rPr lang="cs-CZ" b="1" dirty="0"/>
              <a:t>Vnější faktory související s výsledky vzdělávání v základních školách</a:t>
            </a:r>
          </a:p>
        </p:txBody>
      </p:sp>
      <p:sp>
        <p:nvSpPr>
          <p:cNvPr id="15" name="TextovéPole 14">
            <a:extLst>
              <a:ext uri="{FF2B5EF4-FFF2-40B4-BE49-F238E27FC236}">
                <a16:creationId xmlns:a16="http://schemas.microsoft.com/office/drawing/2014/main" id="{BD23A2CC-728A-494F-4044-ED42CF466E03}"/>
              </a:ext>
            </a:extLst>
          </p:cNvPr>
          <p:cNvSpPr txBox="1"/>
          <p:nvPr/>
        </p:nvSpPr>
        <p:spPr>
          <a:xfrm>
            <a:off x="4390400" y="2599216"/>
            <a:ext cx="7291700" cy="923330"/>
          </a:xfrm>
          <a:prstGeom prst="rect">
            <a:avLst/>
          </a:prstGeom>
          <a:noFill/>
        </p:spPr>
        <p:txBody>
          <a:bodyPr wrap="square">
            <a:spAutoFit/>
          </a:bodyPr>
          <a:lstStyle/>
          <a:p>
            <a:endParaRPr lang="cs-CZ" b="1" dirty="0"/>
          </a:p>
          <a:p>
            <a:r>
              <a:rPr lang="cs-CZ" b="1" dirty="0"/>
              <a:t>Výsledky vzdělávání v mateřských školách ve vztahu k přechodu dětí do základních škol</a:t>
            </a:r>
          </a:p>
        </p:txBody>
      </p:sp>
      <p:sp>
        <p:nvSpPr>
          <p:cNvPr id="17" name="TextovéPole 16">
            <a:extLst>
              <a:ext uri="{FF2B5EF4-FFF2-40B4-BE49-F238E27FC236}">
                <a16:creationId xmlns:a16="http://schemas.microsoft.com/office/drawing/2014/main" id="{0218B020-B497-F0B5-0707-12D0492751C4}"/>
              </a:ext>
            </a:extLst>
          </p:cNvPr>
          <p:cNvSpPr txBox="1"/>
          <p:nvPr/>
        </p:nvSpPr>
        <p:spPr>
          <a:xfrm>
            <a:off x="4390400" y="3692999"/>
            <a:ext cx="7223334" cy="646331"/>
          </a:xfrm>
          <a:prstGeom prst="rect">
            <a:avLst/>
          </a:prstGeom>
          <a:noFill/>
        </p:spPr>
        <p:txBody>
          <a:bodyPr wrap="square">
            <a:spAutoFit/>
          </a:bodyPr>
          <a:lstStyle/>
          <a:p>
            <a:r>
              <a:rPr lang="cs-CZ" b="1" dirty="0"/>
              <a:t>Využívání školního vzdělávacího programu v mateřských, základních a středních školách</a:t>
            </a:r>
          </a:p>
        </p:txBody>
      </p:sp>
      <p:sp>
        <p:nvSpPr>
          <p:cNvPr id="19" name="TextovéPole 18">
            <a:extLst>
              <a:ext uri="{FF2B5EF4-FFF2-40B4-BE49-F238E27FC236}">
                <a16:creationId xmlns:a16="http://schemas.microsoft.com/office/drawing/2014/main" id="{74537DB2-797F-DE8E-F984-2C04EC7DF3BE}"/>
              </a:ext>
            </a:extLst>
          </p:cNvPr>
          <p:cNvSpPr txBox="1"/>
          <p:nvPr/>
        </p:nvSpPr>
        <p:spPr>
          <a:xfrm>
            <a:off x="4390401" y="4540417"/>
            <a:ext cx="7291699" cy="369332"/>
          </a:xfrm>
          <a:prstGeom prst="rect">
            <a:avLst/>
          </a:prstGeom>
          <a:noFill/>
        </p:spPr>
        <p:txBody>
          <a:bodyPr wrap="square">
            <a:spAutoFit/>
          </a:bodyPr>
          <a:lstStyle/>
          <a:p>
            <a:r>
              <a:rPr lang="cs-CZ" b="1" dirty="0"/>
              <a:t>Kvalitativní znaky výuky různého zaměření v základních školách</a:t>
            </a:r>
          </a:p>
        </p:txBody>
      </p:sp>
      <p:sp>
        <p:nvSpPr>
          <p:cNvPr id="21" name="TextovéPole 20">
            <a:extLst>
              <a:ext uri="{FF2B5EF4-FFF2-40B4-BE49-F238E27FC236}">
                <a16:creationId xmlns:a16="http://schemas.microsoft.com/office/drawing/2014/main" id="{56D1744C-D2AE-9EF5-CCB2-D1A5D4BF7CBF}"/>
              </a:ext>
            </a:extLst>
          </p:cNvPr>
          <p:cNvSpPr txBox="1"/>
          <p:nvPr/>
        </p:nvSpPr>
        <p:spPr>
          <a:xfrm>
            <a:off x="4390400" y="5139369"/>
            <a:ext cx="7727536" cy="1477328"/>
          </a:xfrm>
          <a:prstGeom prst="rect">
            <a:avLst/>
          </a:prstGeom>
          <a:noFill/>
        </p:spPr>
        <p:txBody>
          <a:bodyPr wrap="square">
            <a:spAutoFit/>
          </a:bodyPr>
          <a:lstStyle/>
          <a:p>
            <a:r>
              <a:rPr lang="cs-CZ" b="1" dirty="0"/>
              <a:t>Hodnocení vzdělávání ve středních školách s obory vzdělání </a:t>
            </a:r>
            <a:br>
              <a:rPr lang="cs-CZ" b="1" dirty="0"/>
            </a:br>
            <a:r>
              <a:rPr lang="cs-CZ" b="1" dirty="0"/>
              <a:t>s maturitní zkouškou, které opakovaně vykazují vysokou míru neúspěšnosti ve společné části maturitní zkoušky</a:t>
            </a:r>
          </a:p>
          <a:p>
            <a:endParaRPr lang="cs-CZ" dirty="0"/>
          </a:p>
          <a:p>
            <a:endParaRPr lang="cs-CZ" dirty="0"/>
          </a:p>
        </p:txBody>
      </p:sp>
      <p:pic>
        <p:nvPicPr>
          <p:cNvPr id="23" name="Obrázek 22">
            <a:extLst>
              <a:ext uri="{FF2B5EF4-FFF2-40B4-BE49-F238E27FC236}">
                <a16:creationId xmlns:a16="http://schemas.microsoft.com/office/drawing/2014/main" id="{6A342B29-CF97-5CD9-2E87-38E8637A13A5}"/>
              </a:ext>
            </a:extLst>
          </p:cNvPr>
          <p:cNvPicPr>
            <a:picLocks noChangeAspect="1"/>
          </p:cNvPicPr>
          <p:nvPr/>
        </p:nvPicPr>
        <p:blipFill>
          <a:blip r:embed="rId2"/>
          <a:stretch>
            <a:fillRect/>
          </a:stretch>
        </p:blipFill>
        <p:spPr>
          <a:xfrm>
            <a:off x="720802" y="1256966"/>
            <a:ext cx="3278341" cy="4731095"/>
          </a:xfrm>
          <a:prstGeom prst="rect">
            <a:avLst/>
          </a:prstGeom>
        </p:spPr>
      </p:pic>
    </p:spTree>
    <p:extLst>
      <p:ext uri="{BB962C8B-B14F-4D97-AF65-F5344CB8AC3E}">
        <p14:creationId xmlns:p14="http://schemas.microsoft.com/office/powerpoint/2010/main" val="1180336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1">
            <a:extLst>
              <a:ext uri="{FF2B5EF4-FFF2-40B4-BE49-F238E27FC236}">
                <a16:creationId xmlns:a16="http://schemas.microsoft.com/office/drawing/2014/main" id="{8C0AD558-49BE-F689-1148-BA74895A7C1B}"/>
              </a:ext>
            </a:extLst>
          </p:cNvPr>
          <p:cNvSpPr>
            <a:spLocks noGrp="1"/>
          </p:cNvSpPr>
          <p:nvPr>
            <p:ph type="title"/>
          </p:nvPr>
        </p:nvSpPr>
        <p:spPr>
          <a:xfrm>
            <a:off x="982662" y="449811"/>
            <a:ext cx="10833097" cy="6771084"/>
          </a:xfrm>
        </p:spPr>
        <p:txBody>
          <a:bodyPr vert="horz" wrap="square" lIns="0" tIns="0" rIns="0" bIns="0" rtlCol="0" anchor="t">
            <a:spAutoFit/>
          </a:bodyPr>
          <a:lstStyle/>
          <a:p>
            <a:r>
              <a:rPr lang="cs-CZ" dirty="0">
                <a:latin typeface="Nunito Sans" pitchFamily="2" charset="-18"/>
              </a:rPr>
              <a:t>Inspekční činnost ve školním roce 2023/2024</a:t>
            </a:r>
            <a:br>
              <a:rPr lang="cs-CZ" dirty="0">
                <a:latin typeface="Nunito Sans" pitchFamily="2" charset="-18"/>
              </a:rPr>
            </a:br>
            <a:br>
              <a:rPr lang="cs-CZ" dirty="0">
                <a:latin typeface="Nunito Sans" pitchFamily="2" charset="-18"/>
              </a:rPr>
            </a:br>
            <a:r>
              <a:rPr lang="cs-CZ" sz="3200" dirty="0">
                <a:solidFill>
                  <a:schemeClr val="tx1"/>
                </a:solidFill>
                <a:latin typeface="Nunito Sans" pitchFamily="2" charset="-18"/>
              </a:rPr>
              <a:t>- prioritně: </a:t>
            </a:r>
            <a:r>
              <a:rPr lang="cs-CZ" sz="3200" u="sng" dirty="0">
                <a:solidFill>
                  <a:schemeClr val="tx1"/>
                </a:solidFill>
                <a:latin typeface="Nunito Sans" pitchFamily="2" charset="-18"/>
              </a:rPr>
              <a:t>komplexní inspekční činnost </a:t>
            </a:r>
            <a:r>
              <a:rPr lang="cs-CZ" sz="3200" dirty="0">
                <a:solidFill>
                  <a:schemeClr val="tx1"/>
                </a:solidFill>
                <a:latin typeface="Nunito Sans" pitchFamily="2" charset="-18"/>
              </a:rPr>
              <a:t>napříč druhy škol, stupni vzdělávání a typy zřizovatele, součástí je </a:t>
            </a:r>
            <a:r>
              <a:rPr lang="cs-CZ" sz="3200" u="sng" dirty="0">
                <a:solidFill>
                  <a:schemeClr val="tx1"/>
                </a:solidFill>
                <a:latin typeface="Nunito Sans" pitchFamily="2" charset="-18"/>
              </a:rPr>
              <a:t>kontrola </a:t>
            </a:r>
            <a:r>
              <a:rPr lang="cs-CZ" sz="3200" dirty="0">
                <a:solidFill>
                  <a:schemeClr val="tx1"/>
                </a:solidFill>
                <a:latin typeface="Nunito Sans" pitchFamily="2" charset="-18"/>
              </a:rPr>
              <a:t>vybraných ustanovení právních předpisů související s poskytováním vzdělávání a školských služeb (rizika v oblasti BOZ, školního stravování a VSK)</a:t>
            </a:r>
            <a:br>
              <a:rPr lang="cs-CZ" sz="3200" dirty="0">
                <a:solidFill>
                  <a:schemeClr val="tx1"/>
                </a:solidFill>
                <a:latin typeface="Nunito Sans" pitchFamily="2" charset="-18"/>
              </a:rPr>
            </a:br>
            <a:r>
              <a:rPr lang="cs-CZ" sz="2400" dirty="0">
                <a:solidFill>
                  <a:schemeClr val="tx1"/>
                </a:solidFill>
                <a:latin typeface="Nunito Sans" pitchFamily="2" charset="-18"/>
              </a:rPr>
              <a:t>- jiný zřizovatel než obec a kraj – církev – 13, MŠMT – 5, svazek obcí – 1, soukromá osoba – 61)</a:t>
            </a:r>
            <a:br>
              <a:rPr lang="cs-CZ" sz="2400" dirty="0">
                <a:solidFill>
                  <a:schemeClr val="tx1"/>
                </a:solidFill>
                <a:latin typeface="Nunito Sans" pitchFamily="2" charset="-18"/>
              </a:rPr>
            </a:br>
            <a:r>
              <a:rPr lang="cs-CZ" sz="3200" dirty="0">
                <a:solidFill>
                  <a:schemeClr val="tx1"/>
                </a:solidFill>
                <a:latin typeface="Nunito Sans" pitchFamily="2" charset="-18"/>
              </a:rPr>
              <a:t>- dle potřeby: </a:t>
            </a:r>
            <a:r>
              <a:rPr lang="cs-CZ" sz="3200" u="sng" dirty="0">
                <a:solidFill>
                  <a:schemeClr val="tx1"/>
                </a:solidFill>
                <a:latin typeface="Nunito Sans" pitchFamily="2" charset="-18"/>
              </a:rPr>
              <a:t>inspekční činnost na základě podnětů </a:t>
            </a:r>
            <a:br>
              <a:rPr lang="cs-CZ" sz="3200" u="sng" dirty="0">
                <a:solidFill>
                  <a:schemeClr val="tx1"/>
                </a:solidFill>
                <a:latin typeface="Nunito Sans" pitchFamily="2" charset="-18"/>
              </a:rPr>
            </a:br>
            <a:r>
              <a:rPr lang="cs-CZ" sz="3200" u="sng" dirty="0">
                <a:solidFill>
                  <a:schemeClr val="tx1"/>
                </a:solidFill>
                <a:latin typeface="Nunito Sans" pitchFamily="2" charset="-18"/>
              </a:rPr>
              <a:t>a stížností</a:t>
            </a:r>
            <a:br>
              <a:rPr lang="cs-CZ" sz="3200" u="sng" dirty="0">
                <a:solidFill>
                  <a:schemeClr val="tx1"/>
                </a:solidFill>
                <a:latin typeface="Nunito Sans" pitchFamily="2" charset="-18"/>
              </a:rPr>
            </a:br>
            <a:r>
              <a:rPr lang="cs-CZ" sz="3200" dirty="0">
                <a:solidFill>
                  <a:schemeClr val="tx1"/>
                </a:solidFill>
                <a:latin typeface="Nunito Sans" pitchFamily="2" charset="-18"/>
              </a:rPr>
              <a:t>- „soukromé“ školy: </a:t>
            </a:r>
            <a:r>
              <a:rPr lang="cs-CZ" sz="3200" u="sng" dirty="0">
                <a:solidFill>
                  <a:schemeClr val="tx1"/>
                </a:solidFill>
                <a:latin typeface="Nunito Sans" pitchFamily="2" charset="-18"/>
              </a:rPr>
              <a:t>inspekční činnost na žádost podle </a:t>
            </a:r>
            <a:br>
              <a:rPr lang="cs-CZ" sz="3200" u="sng" dirty="0">
                <a:solidFill>
                  <a:schemeClr val="tx1"/>
                </a:solidFill>
                <a:latin typeface="Nunito Sans" pitchFamily="2" charset="-18"/>
              </a:rPr>
            </a:br>
            <a:r>
              <a:rPr lang="cs-CZ" sz="3200" u="sng" dirty="0">
                <a:solidFill>
                  <a:schemeClr val="tx1"/>
                </a:solidFill>
                <a:latin typeface="Nunito Sans" pitchFamily="2" charset="-18"/>
              </a:rPr>
              <a:t>§ 174 odst. 7 školského zákona</a:t>
            </a:r>
            <a:br>
              <a:rPr lang="cs-CZ" sz="3200" dirty="0">
                <a:solidFill>
                  <a:schemeClr val="tx1"/>
                </a:solidFill>
                <a:latin typeface="Nunito Sans" pitchFamily="2" charset="-18"/>
              </a:rPr>
            </a:br>
            <a:br>
              <a:rPr lang="cs-CZ" sz="3200" dirty="0">
                <a:latin typeface="Nunito Sans" pitchFamily="2" charset="-18"/>
              </a:rPr>
            </a:br>
            <a:endParaRPr lang="cs-CZ" sz="3200" dirty="0">
              <a:latin typeface="Nunito Sans" pitchFamily="2" charset="-18"/>
            </a:endParaRPr>
          </a:p>
        </p:txBody>
      </p:sp>
      <p:sp>
        <p:nvSpPr>
          <p:cNvPr id="21" name="TextovéPole 20">
            <a:extLst>
              <a:ext uri="{FF2B5EF4-FFF2-40B4-BE49-F238E27FC236}">
                <a16:creationId xmlns:a16="http://schemas.microsoft.com/office/drawing/2014/main" id="{56D1744C-D2AE-9EF5-CCB2-D1A5D4BF7CBF}"/>
              </a:ext>
            </a:extLst>
          </p:cNvPr>
          <p:cNvSpPr txBox="1"/>
          <p:nvPr/>
        </p:nvSpPr>
        <p:spPr>
          <a:xfrm>
            <a:off x="4464464" y="5232522"/>
            <a:ext cx="7727536" cy="646331"/>
          </a:xfrm>
          <a:prstGeom prst="rect">
            <a:avLst/>
          </a:prstGeom>
          <a:noFill/>
        </p:spPr>
        <p:txBody>
          <a:bodyPr wrap="square">
            <a:spAutoFit/>
          </a:bodyPr>
          <a:lstStyle/>
          <a:p>
            <a:endParaRPr lang="cs-CZ" dirty="0"/>
          </a:p>
          <a:p>
            <a:endParaRPr lang="cs-CZ" dirty="0"/>
          </a:p>
        </p:txBody>
      </p:sp>
    </p:spTree>
    <p:extLst>
      <p:ext uri="{BB962C8B-B14F-4D97-AF65-F5344CB8AC3E}">
        <p14:creationId xmlns:p14="http://schemas.microsoft.com/office/powerpoint/2010/main" val="3142972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62B7D62-71D4-7619-AED6-67026868B7FB}"/>
              </a:ext>
            </a:extLst>
          </p:cNvPr>
          <p:cNvSpPr>
            <a:spLocks noGrp="1"/>
          </p:cNvSpPr>
          <p:nvPr>
            <p:ph type="title"/>
          </p:nvPr>
        </p:nvSpPr>
        <p:spPr/>
        <p:txBody>
          <a:bodyPr/>
          <a:lstStyle/>
          <a:p>
            <a:r>
              <a:rPr lang="cs-CZ" dirty="0"/>
              <a:t>Nové reporty v InspIS DATA</a:t>
            </a:r>
          </a:p>
        </p:txBody>
      </p:sp>
      <p:pic>
        <p:nvPicPr>
          <p:cNvPr id="4" name="Obrázek 3">
            <a:extLst>
              <a:ext uri="{FF2B5EF4-FFF2-40B4-BE49-F238E27FC236}">
                <a16:creationId xmlns:a16="http://schemas.microsoft.com/office/drawing/2014/main" id="{70EEBA8A-31AF-6571-716D-6CB93081405A}"/>
              </a:ext>
            </a:extLst>
          </p:cNvPr>
          <p:cNvPicPr>
            <a:picLocks noChangeAspect="1"/>
          </p:cNvPicPr>
          <p:nvPr/>
        </p:nvPicPr>
        <p:blipFill>
          <a:blip r:embed="rId2"/>
          <a:stretch>
            <a:fillRect/>
          </a:stretch>
        </p:blipFill>
        <p:spPr>
          <a:xfrm>
            <a:off x="909905" y="1143617"/>
            <a:ext cx="3576638" cy="4949489"/>
          </a:xfrm>
          <a:prstGeom prst="rect">
            <a:avLst/>
          </a:prstGeom>
        </p:spPr>
      </p:pic>
      <p:sp>
        <p:nvSpPr>
          <p:cNvPr id="6" name="TextovéPole 5">
            <a:extLst>
              <a:ext uri="{FF2B5EF4-FFF2-40B4-BE49-F238E27FC236}">
                <a16:creationId xmlns:a16="http://schemas.microsoft.com/office/drawing/2014/main" id="{78130F46-945D-87AB-E844-B8F5EA4442A7}"/>
              </a:ext>
            </a:extLst>
          </p:cNvPr>
          <p:cNvSpPr txBox="1"/>
          <p:nvPr/>
        </p:nvSpPr>
        <p:spPr>
          <a:xfrm>
            <a:off x="5184671" y="1408836"/>
            <a:ext cx="6097424" cy="3170099"/>
          </a:xfrm>
          <a:prstGeom prst="rect">
            <a:avLst/>
          </a:prstGeom>
          <a:noFill/>
        </p:spPr>
        <p:txBody>
          <a:bodyPr wrap="square">
            <a:spAutoFit/>
          </a:bodyPr>
          <a:lstStyle/>
          <a:p>
            <a:r>
              <a:rPr lang="cs-CZ" sz="2000" b="1" dirty="0"/>
              <a:t>dvě zásadně nové informace o výsledku testování</a:t>
            </a:r>
          </a:p>
          <a:p>
            <a:endParaRPr lang="cs-CZ" sz="2000" b="1" dirty="0"/>
          </a:p>
          <a:p>
            <a:pPr marL="285750" indent="-285750">
              <a:buFont typeface="Wingdings" panose="05000000000000000000" pitchFamily="2" charset="2"/>
              <a:buChar char="§"/>
            </a:pPr>
            <a:r>
              <a:rPr lang="cs-CZ" sz="2000" b="1" dirty="0"/>
              <a:t>zasazuje výsledek do širších souvislostí zohledněním úrovně SES testovaných žáků (vedle toho poskytuje objektivní informaci o úrovni SES žáků školy) </a:t>
            </a:r>
          </a:p>
          <a:p>
            <a:endParaRPr lang="cs-CZ" sz="2000" b="1" dirty="0"/>
          </a:p>
          <a:p>
            <a:pPr marL="285750" indent="-285750">
              <a:buFont typeface="Wingdings" panose="05000000000000000000" pitchFamily="2" charset="2"/>
              <a:buChar char="§"/>
            </a:pPr>
            <a:r>
              <a:rPr lang="cs-CZ" sz="2000" b="1" dirty="0"/>
              <a:t>indikuje, nakolik výsledek předmětového testu odpovídá ve statistickém modelu úrovni SES žáků</a:t>
            </a:r>
          </a:p>
        </p:txBody>
      </p:sp>
    </p:spTree>
    <p:extLst>
      <p:ext uri="{BB962C8B-B14F-4D97-AF65-F5344CB8AC3E}">
        <p14:creationId xmlns:p14="http://schemas.microsoft.com/office/powerpoint/2010/main" val="317482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Obsah obrázku osoba, kniha, čtení, Učení se&#10;&#10;Popis byl vytvořen automaticky">
            <a:extLst>
              <a:ext uri="{FF2B5EF4-FFF2-40B4-BE49-F238E27FC236}">
                <a16:creationId xmlns:a16="http://schemas.microsoft.com/office/drawing/2014/main" id="{F3FD2FD6-7A85-909F-9B60-1ACB789458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12" name="Obdélník 11">
            <a:extLst>
              <a:ext uri="{FF2B5EF4-FFF2-40B4-BE49-F238E27FC236}">
                <a16:creationId xmlns:a16="http://schemas.microsoft.com/office/drawing/2014/main" id="{07573B7B-12E1-65C1-33CB-1A1D9EC4187C}"/>
              </a:ext>
            </a:extLst>
          </p:cNvPr>
          <p:cNvSpPr/>
          <p:nvPr/>
        </p:nvSpPr>
        <p:spPr>
          <a:xfrm>
            <a:off x="0" y="0"/>
            <a:ext cx="9234487" cy="6858001"/>
          </a:xfrm>
          <a:prstGeom prst="rect">
            <a:avLst/>
          </a:prstGeom>
          <a:gradFill flip="none" rotWithShape="1">
            <a:gsLst>
              <a:gs pos="0">
                <a:schemeClr val="bg1"/>
              </a:gs>
              <a:gs pos="78000">
                <a:srgbClr val="FFFFFF">
                  <a:alpha val="87000"/>
                </a:srgbClr>
              </a:gs>
              <a:gs pos="56000">
                <a:srgbClr val="FFFFFF"/>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Segoe UI"/>
              <a:ea typeface="+mn-ea"/>
              <a:cs typeface="+mn-cs"/>
            </a:endParaRPr>
          </a:p>
        </p:txBody>
      </p:sp>
      <p:sp>
        <p:nvSpPr>
          <p:cNvPr id="2" name="Nadpis 1">
            <a:extLst>
              <a:ext uri="{FF2B5EF4-FFF2-40B4-BE49-F238E27FC236}">
                <a16:creationId xmlns:a16="http://schemas.microsoft.com/office/drawing/2014/main" id="{014E235A-A9A4-D869-A45E-99DBBF4B13E9}"/>
              </a:ext>
            </a:extLst>
          </p:cNvPr>
          <p:cNvSpPr>
            <a:spLocks noGrp="1"/>
          </p:cNvSpPr>
          <p:nvPr>
            <p:ph type="title"/>
          </p:nvPr>
        </p:nvSpPr>
        <p:spPr>
          <a:xfrm>
            <a:off x="982662" y="449811"/>
            <a:ext cx="10833097" cy="512448"/>
          </a:xfrm>
        </p:spPr>
        <p:txBody>
          <a:bodyPr/>
          <a:lstStyle/>
          <a:p>
            <a:r>
              <a:rPr lang="cs-CZ" dirty="0">
                <a:latin typeface="Nunito Sans" pitchFamily="2" charset="-18"/>
              </a:rPr>
              <a:t>Přijatá opatření k odstranění nedostatků </a:t>
            </a:r>
          </a:p>
        </p:txBody>
      </p:sp>
      <p:sp>
        <p:nvSpPr>
          <p:cNvPr id="5" name="TextBox 4">
            <a:extLst>
              <a:ext uri="{FF2B5EF4-FFF2-40B4-BE49-F238E27FC236}">
                <a16:creationId xmlns:a16="http://schemas.microsoft.com/office/drawing/2014/main" id="{D10EFEC3-71E0-04CA-A2C4-9AE4877614FC}"/>
              </a:ext>
            </a:extLst>
          </p:cNvPr>
          <p:cNvSpPr txBox="1"/>
          <p:nvPr/>
        </p:nvSpPr>
        <p:spPr>
          <a:xfrm>
            <a:off x="222250" y="1601500"/>
            <a:ext cx="6550025" cy="4378614"/>
          </a:xfrm>
          <a:prstGeom prst="rect">
            <a:avLst/>
          </a:prstGeom>
          <a:solidFill>
            <a:srgbClr val="D9ECFB">
              <a:alpha val="75000"/>
            </a:srgbClr>
          </a:solidFill>
        </p:spPr>
        <p:txBody>
          <a:bodyPr wrap="square" lIns="144000" tIns="0" rIns="0" bIns="0" rtlCol="0" anchor="ctr" anchorCtr="0">
            <a:no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400" b="0" i="0" u="none" strike="noStrike" kern="1200" cap="none" spc="0" normalizeH="0" baseline="0" noProof="0">
              <a:ln>
                <a:noFill/>
              </a:ln>
              <a:solidFill>
                <a:prstClr val="black"/>
              </a:solidFill>
              <a:effectLst/>
              <a:uLnTx/>
              <a:uFillTx/>
              <a:latin typeface="Segoe UI"/>
              <a:ea typeface="+mn-ea"/>
              <a:cs typeface="+mn-cs"/>
            </a:endParaRPr>
          </a:p>
        </p:txBody>
      </p:sp>
      <p:sp>
        <p:nvSpPr>
          <p:cNvPr id="6" name="TextovéPole 5">
            <a:extLst>
              <a:ext uri="{FF2B5EF4-FFF2-40B4-BE49-F238E27FC236}">
                <a16:creationId xmlns:a16="http://schemas.microsoft.com/office/drawing/2014/main" id="{E5EBFA56-42A3-4174-27A0-5717AE6DCEDC}"/>
              </a:ext>
            </a:extLst>
          </p:cNvPr>
          <p:cNvSpPr txBox="1"/>
          <p:nvPr/>
        </p:nvSpPr>
        <p:spPr>
          <a:xfrm>
            <a:off x="1195399" y="2386411"/>
            <a:ext cx="5024426" cy="615553"/>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Segoe UI"/>
                <a:ea typeface="+mn-ea"/>
                <a:cs typeface="+mn-cs"/>
              </a:rPr>
              <a:t>Školám bude poskytnut vzor </a:t>
            </a:r>
            <a:br>
              <a:rPr kumimoji="0" lang="cs-CZ" sz="2000" b="1" i="0" u="none" strike="noStrike" kern="1200" cap="none" spc="0" normalizeH="0" baseline="0" noProof="0" dirty="0">
                <a:ln>
                  <a:noFill/>
                </a:ln>
                <a:solidFill>
                  <a:prstClr val="black"/>
                </a:solidFill>
                <a:effectLst/>
                <a:uLnTx/>
                <a:uFillTx/>
                <a:latin typeface="Segoe UI"/>
                <a:ea typeface="+mn-ea"/>
                <a:cs typeface="+mn-cs"/>
              </a:rPr>
            </a:br>
            <a:r>
              <a:rPr kumimoji="0" lang="cs-CZ" sz="2000" b="1" i="0" u="none" strike="noStrike" kern="1200" cap="none" spc="0" normalizeH="0" baseline="0" noProof="0" dirty="0">
                <a:ln>
                  <a:noFill/>
                </a:ln>
                <a:solidFill>
                  <a:prstClr val="black"/>
                </a:solidFill>
                <a:effectLst/>
                <a:uLnTx/>
                <a:uFillTx/>
                <a:latin typeface="Segoe UI"/>
                <a:ea typeface="+mn-ea"/>
                <a:cs typeface="+mn-cs"/>
              </a:rPr>
              <a:t>se standardizovaným formátem.</a:t>
            </a:r>
          </a:p>
        </p:txBody>
      </p:sp>
      <p:sp>
        <p:nvSpPr>
          <p:cNvPr id="7" name="TextovéPole 6">
            <a:extLst>
              <a:ext uri="{FF2B5EF4-FFF2-40B4-BE49-F238E27FC236}">
                <a16:creationId xmlns:a16="http://schemas.microsoft.com/office/drawing/2014/main" id="{AD42236D-7564-141A-78B9-FCD5B2F62328}"/>
              </a:ext>
            </a:extLst>
          </p:cNvPr>
          <p:cNvSpPr txBox="1"/>
          <p:nvPr/>
        </p:nvSpPr>
        <p:spPr>
          <a:xfrm>
            <a:off x="1195398" y="3333678"/>
            <a:ext cx="5024425" cy="923330"/>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Segoe UI"/>
                <a:ea typeface="+mn-ea"/>
                <a:cs typeface="+mn-cs"/>
              </a:rPr>
              <a:t>Opatření budou mít podobu plánu </a:t>
            </a:r>
            <a:br>
              <a:rPr kumimoji="0" lang="cs-CZ" sz="2000" b="1" i="0" u="none" strike="noStrike" kern="1200" cap="none" spc="0" normalizeH="0" baseline="0" noProof="0" dirty="0">
                <a:ln>
                  <a:noFill/>
                </a:ln>
                <a:solidFill>
                  <a:prstClr val="black"/>
                </a:solidFill>
                <a:effectLst/>
                <a:uLnTx/>
                <a:uFillTx/>
                <a:latin typeface="Segoe UI"/>
                <a:ea typeface="+mn-ea"/>
                <a:cs typeface="+mn-cs"/>
              </a:rPr>
            </a:br>
            <a:r>
              <a:rPr kumimoji="0" lang="cs-CZ" sz="2000" b="1" i="0" u="none" strike="noStrike" kern="1200" cap="none" spc="0" normalizeH="0" baseline="0" noProof="0" dirty="0">
                <a:ln>
                  <a:noFill/>
                </a:ln>
                <a:solidFill>
                  <a:prstClr val="black"/>
                </a:solidFill>
                <a:effectLst/>
                <a:uLnTx/>
                <a:uFillTx/>
                <a:latin typeface="Segoe UI"/>
                <a:ea typeface="+mn-ea"/>
                <a:cs typeface="+mn-cs"/>
              </a:rPr>
              <a:t>s časovými milníky u jednotlivých kroků </a:t>
            </a:r>
            <a:br>
              <a:rPr kumimoji="0" lang="cs-CZ" sz="2000" b="1" i="0" u="none" strike="noStrike" kern="1200" cap="none" spc="0" normalizeH="0" baseline="0" noProof="0" dirty="0">
                <a:ln>
                  <a:noFill/>
                </a:ln>
                <a:solidFill>
                  <a:prstClr val="black"/>
                </a:solidFill>
                <a:effectLst/>
                <a:uLnTx/>
                <a:uFillTx/>
                <a:latin typeface="Segoe UI"/>
                <a:ea typeface="+mn-ea"/>
                <a:cs typeface="+mn-cs"/>
              </a:rPr>
            </a:br>
            <a:r>
              <a:rPr kumimoji="0" lang="cs-CZ" sz="2000" b="1" i="0" u="none" strike="noStrike" kern="1200" cap="none" spc="0" normalizeH="0" baseline="0" noProof="0" dirty="0">
                <a:ln>
                  <a:noFill/>
                </a:ln>
                <a:solidFill>
                  <a:prstClr val="black"/>
                </a:solidFill>
                <a:effectLst/>
                <a:uLnTx/>
                <a:uFillTx/>
                <a:latin typeface="Segoe UI"/>
                <a:ea typeface="+mn-ea"/>
                <a:cs typeface="+mn-cs"/>
              </a:rPr>
              <a:t>k odstranění nedostatků.</a:t>
            </a:r>
          </a:p>
        </p:txBody>
      </p:sp>
      <p:sp>
        <p:nvSpPr>
          <p:cNvPr id="8" name="TextovéPole 7">
            <a:extLst>
              <a:ext uri="{FF2B5EF4-FFF2-40B4-BE49-F238E27FC236}">
                <a16:creationId xmlns:a16="http://schemas.microsoft.com/office/drawing/2014/main" id="{2E1E277D-8D1A-7294-BCB2-E91FF8DC87B9}"/>
              </a:ext>
            </a:extLst>
          </p:cNvPr>
          <p:cNvSpPr txBox="1"/>
          <p:nvPr/>
        </p:nvSpPr>
        <p:spPr>
          <a:xfrm>
            <a:off x="1195397" y="4588723"/>
            <a:ext cx="5054589" cy="615553"/>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000" b="1" i="0" u="none" strike="noStrike" kern="1200" cap="none" spc="0" normalizeH="0" baseline="0" noProof="0" dirty="0">
                <a:ln>
                  <a:noFill/>
                </a:ln>
                <a:solidFill>
                  <a:prstClr val="black"/>
                </a:solidFill>
                <a:effectLst/>
                <a:uLnTx/>
                <a:uFillTx/>
                <a:latin typeface="Segoe UI"/>
                <a:ea typeface="+mn-ea"/>
                <a:cs typeface="+mn-cs"/>
              </a:rPr>
              <a:t>Bude možné průběžně sledovat jejich plnění a následně jejich konkrétní dopady.</a:t>
            </a:r>
          </a:p>
        </p:txBody>
      </p:sp>
      <p:cxnSp>
        <p:nvCxnSpPr>
          <p:cNvPr id="9" name="Přímá spojnice 8">
            <a:extLst>
              <a:ext uri="{FF2B5EF4-FFF2-40B4-BE49-F238E27FC236}">
                <a16:creationId xmlns:a16="http://schemas.microsoft.com/office/drawing/2014/main" id="{9B4144A5-E447-BE11-27BA-68C16A13E5FC}"/>
              </a:ext>
            </a:extLst>
          </p:cNvPr>
          <p:cNvCxnSpPr>
            <a:cxnSpLocks/>
          </p:cNvCxnSpPr>
          <p:nvPr/>
        </p:nvCxnSpPr>
        <p:spPr>
          <a:xfrm>
            <a:off x="1000126" y="3333678"/>
            <a:ext cx="0" cy="900000"/>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cxnSp>
        <p:nvCxnSpPr>
          <p:cNvPr id="10" name="Přímá spojnice 9">
            <a:extLst>
              <a:ext uri="{FF2B5EF4-FFF2-40B4-BE49-F238E27FC236}">
                <a16:creationId xmlns:a16="http://schemas.microsoft.com/office/drawing/2014/main" id="{3F437549-CD6A-7EE4-AB5A-D280ADF39103}"/>
              </a:ext>
            </a:extLst>
          </p:cNvPr>
          <p:cNvCxnSpPr>
            <a:cxnSpLocks/>
          </p:cNvCxnSpPr>
          <p:nvPr/>
        </p:nvCxnSpPr>
        <p:spPr>
          <a:xfrm>
            <a:off x="1000126" y="2331392"/>
            <a:ext cx="0" cy="720000"/>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cxnSp>
        <p:nvCxnSpPr>
          <p:cNvPr id="11" name="Přímá spojnice 10">
            <a:extLst>
              <a:ext uri="{FF2B5EF4-FFF2-40B4-BE49-F238E27FC236}">
                <a16:creationId xmlns:a16="http://schemas.microsoft.com/office/drawing/2014/main" id="{F6E26E91-EB7D-30F9-0DEF-1FAA6D3C2591}"/>
              </a:ext>
            </a:extLst>
          </p:cNvPr>
          <p:cNvCxnSpPr>
            <a:cxnSpLocks/>
          </p:cNvCxnSpPr>
          <p:nvPr/>
        </p:nvCxnSpPr>
        <p:spPr>
          <a:xfrm>
            <a:off x="1000126" y="4536500"/>
            <a:ext cx="0" cy="720000"/>
          </a:xfrm>
          <a:prstGeom prst="line">
            <a:avLst/>
          </a:prstGeom>
          <a:ln w="22225" cap="flat">
            <a:miter lim="800000"/>
          </a:ln>
        </p:spPr>
        <p:style>
          <a:lnRef idx="1">
            <a:schemeClr val="accent1"/>
          </a:lnRef>
          <a:fillRef idx="0">
            <a:schemeClr val="accent1"/>
          </a:fillRef>
          <a:effectRef idx="0">
            <a:schemeClr val="accent1"/>
          </a:effectRef>
          <a:fontRef idx="minor">
            <a:schemeClr val="tx1"/>
          </a:fontRef>
        </p:style>
      </p:cxnSp>
      <p:grpSp>
        <p:nvGrpSpPr>
          <p:cNvPr id="15" name="Skupina 14">
            <a:extLst>
              <a:ext uri="{FF2B5EF4-FFF2-40B4-BE49-F238E27FC236}">
                <a16:creationId xmlns:a16="http://schemas.microsoft.com/office/drawing/2014/main" id="{E559729F-AA0E-434C-7119-D24FD660780F}"/>
              </a:ext>
            </a:extLst>
          </p:cNvPr>
          <p:cNvGrpSpPr/>
          <p:nvPr/>
        </p:nvGrpSpPr>
        <p:grpSpPr>
          <a:xfrm>
            <a:off x="982663" y="6354763"/>
            <a:ext cx="10834687" cy="128588"/>
            <a:chOff x="982663" y="6354763"/>
            <a:chExt cx="10834687" cy="128588"/>
          </a:xfrm>
        </p:grpSpPr>
        <p:sp>
          <p:nvSpPr>
            <p:cNvPr id="16" name="Freeform 18">
              <a:extLst>
                <a:ext uri="{FF2B5EF4-FFF2-40B4-BE49-F238E27FC236}">
                  <a16:creationId xmlns:a16="http://schemas.microsoft.com/office/drawing/2014/main" id="{7F853E12-CBC6-6954-C9F6-EFA8E3300630}"/>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7" name="Freeform 19">
              <a:extLst>
                <a:ext uri="{FF2B5EF4-FFF2-40B4-BE49-F238E27FC236}">
                  <a16:creationId xmlns:a16="http://schemas.microsoft.com/office/drawing/2014/main" id="{8DC509EB-8075-B100-E444-6CFA89347743}"/>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8" name="Freeform 20">
              <a:extLst>
                <a:ext uri="{FF2B5EF4-FFF2-40B4-BE49-F238E27FC236}">
                  <a16:creationId xmlns:a16="http://schemas.microsoft.com/office/drawing/2014/main" id="{E782D31C-6A9B-74FA-D66D-3170EE1E56C5}"/>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19" name="Freeform 21">
              <a:extLst>
                <a:ext uri="{FF2B5EF4-FFF2-40B4-BE49-F238E27FC236}">
                  <a16:creationId xmlns:a16="http://schemas.microsoft.com/office/drawing/2014/main" id="{F35EBDF0-EAED-8803-9D40-7F81103E582C}"/>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0" name="Freeform 22">
              <a:extLst>
                <a:ext uri="{FF2B5EF4-FFF2-40B4-BE49-F238E27FC236}">
                  <a16:creationId xmlns:a16="http://schemas.microsoft.com/office/drawing/2014/main" id="{C3B94628-424D-6C4D-D060-180C417EF5FB}"/>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1" name="Freeform 23">
              <a:extLst>
                <a:ext uri="{FF2B5EF4-FFF2-40B4-BE49-F238E27FC236}">
                  <a16:creationId xmlns:a16="http://schemas.microsoft.com/office/drawing/2014/main" id="{B90300EA-AAE2-30B0-99BD-4575B517D395}"/>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2" name="Freeform 24">
              <a:extLst>
                <a:ext uri="{FF2B5EF4-FFF2-40B4-BE49-F238E27FC236}">
                  <a16:creationId xmlns:a16="http://schemas.microsoft.com/office/drawing/2014/main" id="{146C7265-AB45-5A4A-01B0-55B76C310B92}"/>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3" name="Freeform 25">
              <a:extLst>
                <a:ext uri="{FF2B5EF4-FFF2-40B4-BE49-F238E27FC236}">
                  <a16:creationId xmlns:a16="http://schemas.microsoft.com/office/drawing/2014/main" id="{09E385D1-59FC-51DE-CC8F-57CDD304552E}"/>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4" name="Freeform 26">
              <a:extLst>
                <a:ext uri="{FF2B5EF4-FFF2-40B4-BE49-F238E27FC236}">
                  <a16:creationId xmlns:a16="http://schemas.microsoft.com/office/drawing/2014/main" id="{4485285E-6A24-0794-EFD3-90A1C5D04058}"/>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5" name="Freeform 27">
              <a:extLst>
                <a:ext uri="{FF2B5EF4-FFF2-40B4-BE49-F238E27FC236}">
                  <a16:creationId xmlns:a16="http://schemas.microsoft.com/office/drawing/2014/main" id="{EC90DA5B-0020-E025-64B7-421D7BDC391F}"/>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6" name="Freeform 28">
              <a:extLst>
                <a:ext uri="{FF2B5EF4-FFF2-40B4-BE49-F238E27FC236}">
                  <a16:creationId xmlns:a16="http://schemas.microsoft.com/office/drawing/2014/main" id="{1FBBE81F-EF07-8987-E27C-B6E96AEE535D}"/>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7" name="Freeform 29">
              <a:extLst>
                <a:ext uri="{FF2B5EF4-FFF2-40B4-BE49-F238E27FC236}">
                  <a16:creationId xmlns:a16="http://schemas.microsoft.com/office/drawing/2014/main" id="{F3B56653-EFF6-E5F9-9BAF-2920747B81C4}"/>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8" name="Freeform 30">
              <a:extLst>
                <a:ext uri="{FF2B5EF4-FFF2-40B4-BE49-F238E27FC236}">
                  <a16:creationId xmlns:a16="http://schemas.microsoft.com/office/drawing/2014/main" id="{F49BDB84-3291-6E05-D16E-79B3CE4D0079}"/>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29" name="Freeform 44">
              <a:extLst>
                <a:ext uri="{FF2B5EF4-FFF2-40B4-BE49-F238E27FC236}">
                  <a16:creationId xmlns:a16="http://schemas.microsoft.com/office/drawing/2014/main" id="{84DAC666-9F6C-23BA-CE92-9032D64D5B56}"/>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0" name="Freeform 45">
              <a:extLst>
                <a:ext uri="{FF2B5EF4-FFF2-40B4-BE49-F238E27FC236}">
                  <a16:creationId xmlns:a16="http://schemas.microsoft.com/office/drawing/2014/main" id="{1E8EE55B-5EC9-C3CE-CE85-AA3460C0E91D}"/>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1" name="Freeform 46">
              <a:extLst>
                <a:ext uri="{FF2B5EF4-FFF2-40B4-BE49-F238E27FC236}">
                  <a16:creationId xmlns:a16="http://schemas.microsoft.com/office/drawing/2014/main" id="{BEFCCA02-00D0-BFAD-5A64-4E41F2862453}"/>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2" name="Freeform 47">
              <a:extLst>
                <a:ext uri="{FF2B5EF4-FFF2-40B4-BE49-F238E27FC236}">
                  <a16:creationId xmlns:a16="http://schemas.microsoft.com/office/drawing/2014/main" id="{1880DCF9-1C2A-DF68-E021-807AF36CDBDD}"/>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3" name="Freeform 48">
              <a:extLst>
                <a:ext uri="{FF2B5EF4-FFF2-40B4-BE49-F238E27FC236}">
                  <a16:creationId xmlns:a16="http://schemas.microsoft.com/office/drawing/2014/main" id="{0FD5FA2D-9D4E-FBB8-0174-B3C4786E81AC}"/>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4" name="Freeform 49">
              <a:extLst>
                <a:ext uri="{FF2B5EF4-FFF2-40B4-BE49-F238E27FC236}">
                  <a16:creationId xmlns:a16="http://schemas.microsoft.com/office/drawing/2014/main" id="{F7B79C3E-4B64-FFFD-456C-86CF82E5DB73}"/>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5" name="Freeform 50">
              <a:extLst>
                <a:ext uri="{FF2B5EF4-FFF2-40B4-BE49-F238E27FC236}">
                  <a16:creationId xmlns:a16="http://schemas.microsoft.com/office/drawing/2014/main" id="{BCAF073C-8487-D425-E071-B4F848F685A9}"/>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6" name="Freeform 51">
              <a:extLst>
                <a:ext uri="{FF2B5EF4-FFF2-40B4-BE49-F238E27FC236}">
                  <a16:creationId xmlns:a16="http://schemas.microsoft.com/office/drawing/2014/main" id="{47897C16-3B1D-0604-82A3-798E2DC17DB6}"/>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7" name="Freeform 52">
              <a:extLst>
                <a:ext uri="{FF2B5EF4-FFF2-40B4-BE49-F238E27FC236}">
                  <a16:creationId xmlns:a16="http://schemas.microsoft.com/office/drawing/2014/main" id="{35169C54-8768-AB0F-9772-6ADCA3767A69}"/>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8" name="Freeform 53">
              <a:extLst>
                <a:ext uri="{FF2B5EF4-FFF2-40B4-BE49-F238E27FC236}">
                  <a16:creationId xmlns:a16="http://schemas.microsoft.com/office/drawing/2014/main" id="{5E628B3C-3492-35D3-00F2-2EB7110A8DA7}"/>
                </a:ext>
              </a:extLst>
            </p:cNvPr>
            <p:cNvSpPr>
              <a:spLocks/>
            </p:cNvSpPr>
            <p:nvPr/>
          </p:nvSpPr>
          <p:spPr bwMode="auto">
            <a:xfrm>
              <a:off x="822642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39" name="Freeform 54">
              <a:extLst>
                <a:ext uri="{FF2B5EF4-FFF2-40B4-BE49-F238E27FC236}">
                  <a16:creationId xmlns:a16="http://schemas.microsoft.com/office/drawing/2014/main" id="{E479ED87-704F-109E-C375-4D9E5157DE7A}"/>
                </a:ext>
              </a:extLst>
            </p:cNvPr>
            <p:cNvSpPr>
              <a:spLocks/>
            </p:cNvSpPr>
            <p:nvPr/>
          </p:nvSpPr>
          <p:spPr bwMode="auto">
            <a:xfrm>
              <a:off x="85550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0" name="Freeform 55">
              <a:extLst>
                <a:ext uri="{FF2B5EF4-FFF2-40B4-BE49-F238E27FC236}">
                  <a16:creationId xmlns:a16="http://schemas.microsoft.com/office/drawing/2014/main" id="{DDE19F6E-F8CB-7AF8-E60B-2455B053B81B}"/>
                </a:ext>
              </a:extLst>
            </p:cNvPr>
            <p:cNvSpPr>
              <a:spLocks/>
            </p:cNvSpPr>
            <p:nvPr/>
          </p:nvSpPr>
          <p:spPr bwMode="auto">
            <a:xfrm>
              <a:off x="888523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1" name="Freeform 56">
              <a:extLst>
                <a:ext uri="{FF2B5EF4-FFF2-40B4-BE49-F238E27FC236}">
                  <a16:creationId xmlns:a16="http://schemas.microsoft.com/office/drawing/2014/main" id="{93A22600-3993-672A-2494-4AFBAF9C34C8}"/>
                </a:ext>
              </a:extLst>
            </p:cNvPr>
            <p:cNvSpPr>
              <a:spLocks/>
            </p:cNvSpPr>
            <p:nvPr/>
          </p:nvSpPr>
          <p:spPr bwMode="auto">
            <a:xfrm>
              <a:off x="921385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2" name="Freeform 64">
              <a:extLst>
                <a:ext uri="{FF2B5EF4-FFF2-40B4-BE49-F238E27FC236}">
                  <a16:creationId xmlns:a16="http://schemas.microsoft.com/office/drawing/2014/main" id="{E086C7E6-E22B-8314-CBF4-B91F91EFBABE}"/>
                </a:ext>
              </a:extLst>
            </p:cNvPr>
            <p:cNvSpPr>
              <a:spLocks/>
            </p:cNvSpPr>
            <p:nvPr/>
          </p:nvSpPr>
          <p:spPr bwMode="auto">
            <a:xfrm>
              <a:off x="954246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3" name="Freeform 65">
              <a:extLst>
                <a:ext uri="{FF2B5EF4-FFF2-40B4-BE49-F238E27FC236}">
                  <a16:creationId xmlns:a16="http://schemas.microsoft.com/office/drawing/2014/main" id="{FE49019F-61BC-5BD9-30A0-44675A12F1F5}"/>
                </a:ext>
              </a:extLst>
            </p:cNvPr>
            <p:cNvSpPr>
              <a:spLocks/>
            </p:cNvSpPr>
            <p:nvPr/>
          </p:nvSpPr>
          <p:spPr bwMode="auto">
            <a:xfrm>
              <a:off x="987266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4" name="Freeform 66">
              <a:extLst>
                <a:ext uri="{FF2B5EF4-FFF2-40B4-BE49-F238E27FC236}">
                  <a16:creationId xmlns:a16="http://schemas.microsoft.com/office/drawing/2014/main" id="{56219B85-433A-E0BC-75A5-E23BC69ECF72}"/>
                </a:ext>
              </a:extLst>
            </p:cNvPr>
            <p:cNvSpPr>
              <a:spLocks/>
            </p:cNvSpPr>
            <p:nvPr/>
          </p:nvSpPr>
          <p:spPr bwMode="auto">
            <a:xfrm>
              <a:off x="102012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5" name="Freeform 67">
              <a:extLst>
                <a:ext uri="{FF2B5EF4-FFF2-40B4-BE49-F238E27FC236}">
                  <a16:creationId xmlns:a16="http://schemas.microsoft.com/office/drawing/2014/main" id="{4D7EE7AF-CACC-5799-2ECB-1094F39ADC0C}"/>
                </a:ext>
              </a:extLst>
            </p:cNvPr>
            <p:cNvSpPr>
              <a:spLocks/>
            </p:cNvSpPr>
            <p:nvPr/>
          </p:nvSpPr>
          <p:spPr bwMode="auto">
            <a:xfrm>
              <a:off x="10529888" y="6354763"/>
              <a:ext cx="300038" cy="128588"/>
            </a:xfrm>
            <a:custGeom>
              <a:avLst/>
              <a:gdLst>
                <a:gd name="T0" fmla="*/ 183 w 189"/>
                <a:gd name="T1" fmla="*/ 0 h 81"/>
                <a:gd name="T2" fmla="*/ 95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6" y="8"/>
                    <a:pt x="112" y="40"/>
                    <a:pt x="95"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6" name="Freeform 68">
              <a:extLst>
                <a:ext uri="{FF2B5EF4-FFF2-40B4-BE49-F238E27FC236}">
                  <a16:creationId xmlns:a16="http://schemas.microsoft.com/office/drawing/2014/main" id="{E1FD6AE6-B151-C73A-5D78-6141FB53307A}"/>
                </a:ext>
              </a:extLst>
            </p:cNvPr>
            <p:cNvSpPr>
              <a:spLocks/>
            </p:cNvSpPr>
            <p:nvPr/>
          </p:nvSpPr>
          <p:spPr bwMode="auto">
            <a:xfrm>
              <a:off x="1086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7" name="Freeform 69">
              <a:extLst>
                <a:ext uri="{FF2B5EF4-FFF2-40B4-BE49-F238E27FC236}">
                  <a16:creationId xmlns:a16="http://schemas.microsoft.com/office/drawing/2014/main" id="{2C2DBAF7-3BA4-DE46-6604-029D22AD8613}"/>
                </a:ext>
              </a:extLst>
            </p:cNvPr>
            <p:cNvSpPr>
              <a:spLocks/>
            </p:cNvSpPr>
            <p:nvPr/>
          </p:nvSpPr>
          <p:spPr bwMode="auto">
            <a:xfrm>
              <a:off x="11188700"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3" y="0"/>
                    <a:pt x="183" y="0"/>
                    <a:pt x="183" y="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sp>
          <p:nvSpPr>
            <p:cNvPr id="48" name="Freeform 70">
              <a:extLst>
                <a:ext uri="{FF2B5EF4-FFF2-40B4-BE49-F238E27FC236}">
                  <a16:creationId xmlns:a16="http://schemas.microsoft.com/office/drawing/2014/main" id="{BA23BA56-E187-876D-F03D-E0B19869942C}"/>
                </a:ext>
              </a:extLst>
            </p:cNvPr>
            <p:cNvSpPr>
              <a:spLocks/>
            </p:cNvSpPr>
            <p:nvPr/>
          </p:nvSpPr>
          <p:spPr bwMode="auto">
            <a:xfrm>
              <a:off x="1151890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chemeClr val="bg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black"/>
                </a:solidFill>
                <a:effectLst/>
                <a:uLnTx/>
                <a:uFillTx/>
                <a:latin typeface="Segoe UI"/>
                <a:ea typeface="+mn-ea"/>
                <a:cs typeface="+mn-cs"/>
              </a:endParaRPr>
            </a:p>
          </p:txBody>
        </p:sp>
      </p:grpSp>
    </p:spTree>
    <p:extLst>
      <p:ext uri="{BB962C8B-B14F-4D97-AF65-F5344CB8AC3E}">
        <p14:creationId xmlns:p14="http://schemas.microsoft.com/office/powerpoint/2010/main" val="3615659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42" presetClass="path" presetSubtype="0" decel="100000" fill="hold" grpId="1" nodeType="withEffect">
                                  <p:stCondLst>
                                    <p:cond delay="0"/>
                                  </p:stCondLst>
                                  <p:childTnLst>
                                    <p:animMotion origin="layout" path="M -0.12292 -4.07407E-6 L 3.54167E-6 -4.07407E-6 " pathEditMode="relative" rAng="0" ptsTypes="AA">
                                      <p:cBhvr>
                                        <p:cTn id="12" dur="1000" fill="hold"/>
                                        <p:tgtEl>
                                          <p:spTgt spid="6"/>
                                        </p:tgtEl>
                                        <p:attrNameLst>
                                          <p:attrName>ppt_x</p:attrName>
                                          <p:attrName>ppt_y</p:attrName>
                                        </p:attrNameLst>
                                      </p:cBhvr>
                                      <p:rCtr x="6146" y="0"/>
                                    </p:animMotion>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42" presetClass="path" presetSubtype="0" decel="100000" fill="hold" grpId="1" nodeType="withEffect">
                                  <p:stCondLst>
                                    <p:cond delay="0"/>
                                  </p:stCondLst>
                                  <p:childTnLst>
                                    <p:animMotion origin="layout" path="M -0.12292 -2.22222E-6 L 3.54167E-6 -2.22222E-6 " pathEditMode="relative" rAng="0" ptsTypes="AA">
                                      <p:cBhvr>
                                        <p:cTn id="21" dur="1000" fill="hold"/>
                                        <p:tgtEl>
                                          <p:spTgt spid="7"/>
                                        </p:tgtEl>
                                        <p:attrNameLst>
                                          <p:attrName>ppt_x</p:attrName>
                                          <p:attrName>ppt_y</p:attrName>
                                        </p:attrNameLst>
                                      </p:cBhvr>
                                      <p:rCtr x="6146" y="0"/>
                                    </p:animMotion>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up)">
                                      <p:cBhvr>
                                        <p:cTn id="25" dur="500"/>
                                        <p:tgtEl>
                                          <p:spTgt spid="11"/>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42" presetClass="path" presetSubtype="0" decel="100000" fill="hold" grpId="1" nodeType="withEffect">
                                  <p:stCondLst>
                                    <p:cond delay="0"/>
                                  </p:stCondLst>
                                  <p:childTnLst>
                                    <p:animMotion origin="layout" path="M -0.12292 1.11111E-6 L 1.45833E-6 1.11111E-6 " pathEditMode="relative" rAng="0" ptsTypes="AA">
                                      <p:cBhvr>
                                        <p:cTn id="30" dur="1000" fill="hold"/>
                                        <p:tgtEl>
                                          <p:spTgt spid="8"/>
                                        </p:tgtEl>
                                        <p:attrNameLst>
                                          <p:attrName>ppt_x</p:attrName>
                                          <p:attrName>ppt_y</p:attrName>
                                        </p:attrNameLst>
                                      </p:cBhvr>
                                      <p:rCtr x="61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8" grpId="0"/>
      <p:bldP spid="8"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31EAEFE-5E43-CBD1-0CCD-30D48BC00BE0}"/>
              </a:ext>
            </a:extLst>
          </p:cNvPr>
          <p:cNvSpPr>
            <a:spLocks noGrp="1"/>
          </p:cNvSpPr>
          <p:nvPr>
            <p:ph type="title"/>
          </p:nvPr>
        </p:nvSpPr>
        <p:spPr/>
        <p:txBody>
          <a:bodyPr/>
          <a:lstStyle/>
          <a:p>
            <a:r>
              <a:rPr lang="cs-CZ" dirty="0">
                <a:latin typeface="Nunito Sans" pitchFamily="2" charset="-18"/>
              </a:rPr>
              <a:t>Přijatá opatření k odstranění nedostatků</a:t>
            </a:r>
          </a:p>
        </p:txBody>
      </p:sp>
      <p:grpSp>
        <p:nvGrpSpPr>
          <p:cNvPr id="9" name="Skupina 8">
            <a:extLst>
              <a:ext uri="{FF2B5EF4-FFF2-40B4-BE49-F238E27FC236}">
                <a16:creationId xmlns:a16="http://schemas.microsoft.com/office/drawing/2014/main" id="{E446F52D-7916-2451-A2B5-B53C21162FF0}"/>
              </a:ext>
            </a:extLst>
          </p:cNvPr>
          <p:cNvGrpSpPr/>
          <p:nvPr/>
        </p:nvGrpSpPr>
        <p:grpSpPr>
          <a:xfrm>
            <a:off x="982662" y="1583258"/>
            <a:ext cx="945550" cy="945550"/>
            <a:chOff x="982662" y="1583258"/>
            <a:chExt cx="945550" cy="945550"/>
          </a:xfrm>
        </p:grpSpPr>
        <p:sp>
          <p:nvSpPr>
            <p:cNvPr id="5" name="Ovál 4">
              <a:extLst>
                <a:ext uri="{FF2B5EF4-FFF2-40B4-BE49-F238E27FC236}">
                  <a16:creationId xmlns:a16="http://schemas.microsoft.com/office/drawing/2014/main" id="{6C7E5E79-503F-8151-31FC-6A48673EBAFA}"/>
                </a:ext>
              </a:extLst>
            </p:cNvPr>
            <p:cNvSpPr/>
            <p:nvPr/>
          </p:nvSpPr>
          <p:spPr>
            <a:xfrm>
              <a:off x="982662" y="1583258"/>
              <a:ext cx="945550" cy="945550"/>
            </a:xfrm>
            <a:prstGeom prst="ellipse">
              <a:avLst/>
            </a:prstGeom>
            <a:gradFill flip="none" rotWithShape="1">
              <a:gsLst>
                <a:gs pos="0">
                  <a:srgbClr val="007EE6"/>
                </a:gs>
                <a:gs pos="100000">
                  <a:schemeClr val="accent1">
                    <a:lumMod val="7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08000" bIns="0" rtlCol="0" anchor="t"/>
            <a:lstStyle/>
            <a:p>
              <a:pPr marL="0" marR="0" lvl="0" indent="0" algn="l" defTabSz="914400" rtl="0" eaLnBrk="1" fontAlgn="auto" latinLnBrk="0" hangingPunct="1">
                <a:lnSpc>
                  <a:spcPct val="90000"/>
                </a:lnSpc>
                <a:spcBef>
                  <a:spcPts val="0"/>
                </a:spcBef>
                <a:spcAft>
                  <a:spcPts val="1200"/>
                </a:spcAft>
                <a:buClrTx/>
                <a:buSzTx/>
                <a:buFontTx/>
                <a:buNone/>
                <a:tabLst/>
                <a:defRPr/>
              </a:pPr>
              <a:endParaRPr kumimoji="0" lang="cs-CZ" sz="1800" b="1" i="0" u="none" strike="noStrike" kern="1200" cap="none" spc="0" normalizeH="0" baseline="0" noProof="0">
                <a:ln>
                  <a:noFill/>
                </a:ln>
                <a:solidFill>
                  <a:prstClr val="white"/>
                </a:solidFill>
                <a:effectLst/>
                <a:uLnTx/>
                <a:uFillTx/>
                <a:latin typeface="Segoe UI"/>
                <a:ea typeface="+mn-ea"/>
                <a:cs typeface="+mn-cs"/>
              </a:endParaRPr>
            </a:p>
          </p:txBody>
        </p:sp>
        <p:pic>
          <p:nvPicPr>
            <p:cNvPr id="8" name="Grafický objekt 7" descr="Dokument obrys">
              <a:extLst>
                <a:ext uri="{FF2B5EF4-FFF2-40B4-BE49-F238E27FC236}">
                  <a16:creationId xmlns:a16="http://schemas.microsoft.com/office/drawing/2014/main" id="{F5ECB94A-73A0-DE42-3B99-CE8E9C8A5B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5437" y="1696033"/>
              <a:ext cx="720000" cy="720000"/>
            </a:xfrm>
            <a:prstGeom prst="rect">
              <a:avLst/>
            </a:prstGeom>
          </p:spPr>
        </p:pic>
      </p:grpSp>
      <p:sp>
        <p:nvSpPr>
          <p:cNvPr id="11" name="TextovéPole 10">
            <a:extLst>
              <a:ext uri="{FF2B5EF4-FFF2-40B4-BE49-F238E27FC236}">
                <a16:creationId xmlns:a16="http://schemas.microsoft.com/office/drawing/2014/main" id="{279FCDF8-E9CE-4A03-62A0-1A1D383727DD}"/>
              </a:ext>
            </a:extLst>
          </p:cNvPr>
          <p:cNvSpPr txBox="1"/>
          <p:nvPr/>
        </p:nvSpPr>
        <p:spPr>
          <a:xfrm>
            <a:off x="2180896" y="1871367"/>
            <a:ext cx="772864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2400" b="1" dirty="0">
                <a:solidFill>
                  <a:prstClr val="black"/>
                </a:solidFill>
                <a:latin typeface="Segoe UI"/>
              </a:rPr>
              <a:t>s</a:t>
            </a:r>
            <a:r>
              <a:rPr kumimoji="0" lang="cs-CZ" sz="2400" b="1" i="0" u="none" strike="noStrike" kern="1200" cap="none" spc="0" normalizeH="0" baseline="0" noProof="0" dirty="0" err="1">
                <a:ln>
                  <a:noFill/>
                </a:ln>
                <a:solidFill>
                  <a:prstClr val="black"/>
                </a:solidFill>
                <a:effectLst/>
                <a:uLnTx/>
                <a:uFillTx/>
                <a:latin typeface="Segoe UI"/>
              </a:rPr>
              <a:t>tandardizovaná</a:t>
            </a:r>
            <a:r>
              <a:rPr kumimoji="0" lang="cs-CZ" sz="2400" b="1" i="0" u="none" strike="noStrike" kern="1200" cap="none" spc="0" normalizeH="0" baseline="0" noProof="0" dirty="0">
                <a:ln>
                  <a:noFill/>
                </a:ln>
                <a:solidFill>
                  <a:prstClr val="black"/>
                </a:solidFill>
                <a:effectLst/>
                <a:uLnTx/>
                <a:uFillTx/>
                <a:latin typeface="Segoe UI"/>
              </a:rPr>
              <a:t> šablona dostupná </a:t>
            </a:r>
            <a:r>
              <a:rPr lang="cs-CZ" sz="2400" b="1" dirty="0">
                <a:solidFill>
                  <a:prstClr val="black"/>
                </a:solidFill>
                <a:latin typeface="Segoe UI"/>
              </a:rPr>
              <a:t>v</a:t>
            </a:r>
            <a:r>
              <a:rPr kumimoji="0" lang="cs-CZ" sz="2400" b="1" i="0" u="none" strike="noStrike" kern="1200" cap="none" spc="0" normalizeH="0" baseline="0" noProof="0" dirty="0">
                <a:ln>
                  <a:noFill/>
                </a:ln>
                <a:solidFill>
                  <a:prstClr val="black"/>
                </a:solidFill>
                <a:effectLst/>
                <a:uLnTx/>
                <a:uFillTx/>
                <a:latin typeface="Segoe UI"/>
              </a:rPr>
              <a:t> InspIS DATA</a:t>
            </a:r>
          </a:p>
        </p:txBody>
      </p:sp>
      <p:sp>
        <p:nvSpPr>
          <p:cNvPr id="15" name="TextovéPole 14">
            <a:extLst>
              <a:ext uri="{FF2B5EF4-FFF2-40B4-BE49-F238E27FC236}">
                <a16:creationId xmlns:a16="http://schemas.microsoft.com/office/drawing/2014/main" id="{F0623A6C-B45C-1149-DB1E-83E01E8C25A5}"/>
              </a:ext>
            </a:extLst>
          </p:cNvPr>
          <p:cNvSpPr txBox="1"/>
          <p:nvPr/>
        </p:nvSpPr>
        <p:spPr>
          <a:xfrm>
            <a:off x="2180897" y="2998279"/>
            <a:ext cx="391510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400" b="1" i="0" u="none" strike="noStrike" kern="1200" cap="none" spc="0" normalizeH="0" baseline="0" noProof="0" dirty="0">
                <a:ln>
                  <a:noFill/>
                </a:ln>
                <a:solidFill>
                  <a:prstClr val="black"/>
                </a:solidFill>
                <a:effectLst/>
                <a:uLnTx/>
                <a:uFillTx/>
                <a:latin typeface="Segoe UI"/>
              </a:rPr>
              <a:t>karta </a:t>
            </a:r>
            <a:r>
              <a:rPr lang="cs-CZ" sz="2400" b="1" dirty="0">
                <a:solidFill>
                  <a:prstClr val="black"/>
                </a:solidFill>
                <a:latin typeface="Segoe UI"/>
              </a:rPr>
              <a:t>inspekční činnosti</a:t>
            </a:r>
            <a:r>
              <a:rPr kumimoji="0" lang="cs-CZ" sz="2400" b="1" i="0" u="none" strike="noStrike" kern="1200" cap="none" spc="0" normalizeH="0" baseline="0" noProof="0" dirty="0">
                <a:ln>
                  <a:noFill/>
                </a:ln>
                <a:solidFill>
                  <a:prstClr val="black"/>
                </a:solidFill>
                <a:effectLst/>
                <a:uLnTx/>
                <a:uFillTx/>
                <a:latin typeface="Segoe UI"/>
              </a:rPr>
              <a:t> </a:t>
            </a:r>
          </a:p>
        </p:txBody>
      </p:sp>
      <p:grpSp>
        <p:nvGrpSpPr>
          <p:cNvPr id="18" name="Skupina 17">
            <a:extLst>
              <a:ext uri="{FF2B5EF4-FFF2-40B4-BE49-F238E27FC236}">
                <a16:creationId xmlns:a16="http://schemas.microsoft.com/office/drawing/2014/main" id="{B3E02489-5FBF-C336-3A09-4D35CD285769}"/>
              </a:ext>
            </a:extLst>
          </p:cNvPr>
          <p:cNvGrpSpPr/>
          <p:nvPr/>
        </p:nvGrpSpPr>
        <p:grpSpPr>
          <a:xfrm>
            <a:off x="982662" y="2710170"/>
            <a:ext cx="945550" cy="945550"/>
            <a:chOff x="982662" y="2710170"/>
            <a:chExt cx="945550" cy="945550"/>
          </a:xfrm>
        </p:grpSpPr>
        <p:sp>
          <p:nvSpPr>
            <p:cNvPr id="13" name="Ovál 12">
              <a:extLst>
                <a:ext uri="{FF2B5EF4-FFF2-40B4-BE49-F238E27FC236}">
                  <a16:creationId xmlns:a16="http://schemas.microsoft.com/office/drawing/2014/main" id="{BA4E34B5-0747-BAED-D13D-0A68829B9FC1}"/>
                </a:ext>
              </a:extLst>
            </p:cNvPr>
            <p:cNvSpPr/>
            <p:nvPr/>
          </p:nvSpPr>
          <p:spPr>
            <a:xfrm>
              <a:off x="982662" y="2710170"/>
              <a:ext cx="945550" cy="945550"/>
            </a:xfrm>
            <a:prstGeom prst="ellipse">
              <a:avLst/>
            </a:prstGeom>
            <a:gradFill flip="none" rotWithShape="1">
              <a:gsLst>
                <a:gs pos="0">
                  <a:srgbClr val="007EE6"/>
                </a:gs>
                <a:gs pos="100000">
                  <a:schemeClr val="accent1">
                    <a:lumMod val="7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08000" bIns="0" rtlCol="0" anchor="t"/>
            <a:lstStyle/>
            <a:p>
              <a:pPr marL="0" marR="0" lvl="0" indent="0" algn="l" defTabSz="914400" rtl="0" eaLnBrk="1" fontAlgn="auto" latinLnBrk="0" hangingPunct="1">
                <a:lnSpc>
                  <a:spcPct val="90000"/>
                </a:lnSpc>
                <a:spcBef>
                  <a:spcPts val="0"/>
                </a:spcBef>
                <a:spcAft>
                  <a:spcPts val="1200"/>
                </a:spcAft>
                <a:buClrTx/>
                <a:buSzTx/>
                <a:buFontTx/>
                <a:buNone/>
                <a:tabLst/>
                <a:defRPr/>
              </a:pPr>
              <a:endParaRPr kumimoji="0" lang="cs-CZ" sz="1800" b="1" i="0" u="none" strike="noStrike" kern="1200" cap="none" spc="0" normalizeH="0" baseline="0" noProof="0">
                <a:ln>
                  <a:noFill/>
                </a:ln>
                <a:solidFill>
                  <a:prstClr val="white"/>
                </a:solidFill>
                <a:effectLst/>
                <a:uLnTx/>
                <a:uFillTx/>
                <a:latin typeface="Segoe UI"/>
                <a:ea typeface="+mn-ea"/>
                <a:cs typeface="+mn-cs"/>
              </a:endParaRPr>
            </a:p>
          </p:txBody>
        </p:sp>
        <p:pic>
          <p:nvPicPr>
            <p:cNvPr id="17" name="Grafický objekt 16" descr="Záložka obrys">
              <a:extLst>
                <a:ext uri="{FF2B5EF4-FFF2-40B4-BE49-F238E27FC236}">
                  <a16:creationId xmlns:a16="http://schemas.microsoft.com/office/drawing/2014/main" id="{8FA7338E-FAD4-B901-CF30-53E504830CC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5437" y="2822945"/>
              <a:ext cx="720000" cy="720000"/>
            </a:xfrm>
            <a:prstGeom prst="rect">
              <a:avLst/>
            </a:prstGeom>
          </p:spPr>
        </p:pic>
      </p:grpSp>
      <p:sp>
        <p:nvSpPr>
          <p:cNvPr id="19" name="TextovéPole 18">
            <a:extLst>
              <a:ext uri="{FF2B5EF4-FFF2-40B4-BE49-F238E27FC236}">
                <a16:creationId xmlns:a16="http://schemas.microsoft.com/office/drawing/2014/main" id="{C9CA3FD1-E34D-23B5-3BF9-9372AB1F49BC}"/>
              </a:ext>
            </a:extLst>
          </p:cNvPr>
          <p:cNvSpPr txBox="1"/>
          <p:nvPr/>
        </p:nvSpPr>
        <p:spPr>
          <a:xfrm>
            <a:off x="2180897" y="4125191"/>
            <a:ext cx="519809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400" b="1" i="0" u="none" strike="noStrike" kern="1200" cap="none" spc="0" normalizeH="0" baseline="0" noProof="0" dirty="0">
                <a:ln>
                  <a:noFill/>
                </a:ln>
                <a:solidFill>
                  <a:prstClr val="black"/>
                </a:solidFill>
                <a:effectLst/>
                <a:uLnTx/>
                <a:uFillTx/>
                <a:latin typeface="Segoe UI"/>
                <a:ea typeface="+mn-ea"/>
                <a:cs typeface="+mn-cs"/>
              </a:rPr>
              <a:t>využití šablony nepovinné</a:t>
            </a:r>
          </a:p>
        </p:txBody>
      </p:sp>
      <p:sp>
        <p:nvSpPr>
          <p:cNvPr id="23" name="TextovéPole 22">
            <a:extLst>
              <a:ext uri="{FF2B5EF4-FFF2-40B4-BE49-F238E27FC236}">
                <a16:creationId xmlns:a16="http://schemas.microsoft.com/office/drawing/2014/main" id="{1EF88587-DBEC-3B22-CDDC-778A2D6F008C}"/>
              </a:ext>
            </a:extLst>
          </p:cNvPr>
          <p:cNvSpPr txBox="1"/>
          <p:nvPr/>
        </p:nvSpPr>
        <p:spPr>
          <a:xfrm>
            <a:off x="2180897" y="5252122"/>
            <a:ext cx="391510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2400" b="1" i="0" u="none" strike="noStrike" kern="1200" cap="none" spc="0" normalizeH="0" baseline="0" noProof="0" dirty="0">
                <a:ln>
                  <a:noFill/>
                </a:ln>
                <a:solidFill>
                  <a:prstClr val="black"/>
                </a:solidFill>
                <a:effectLst/>
                <a:uLnTx/>
                <a:uFillTx/>
                <a:latin typeface="Segoe UI"/>
                <a:ea typeface="+mn-ea"/>
                <a:cs typeface="+mn-cs"/>
              </a:rPr>
              <a:t>30denní</a:t>
            </a:r>
            <a:r>
              <a:rPr kumimoji="0" lang="cs-CZ" sz="2400" b="1" i="0" u="none" strike="noStrike" kern="1200" cap="none" spc="0" normalizeH="0" noProof="0" dirty="0">
                <a:ln>
                  <a:noFill/>
                </a:ln>
                <a:solidFill>
                  <a:prstClr val="black"/>
                </a:solidFill>
                <a:effectLst/>
                <a:uLnTx/>
                <a:uFillTx/>
                <a:latin typeface="Segoe UI"/>
                <a:ea typeface="+mn-ea"/>
                <a:cs typeface="+mn-cs"/>
              </a:rPr>
              <a:t> lhůta</a:t>
            </a:r>
            <a:r>
              <a:rPr kumimoji="0" lang="cs-CZ" sz="2400" b="1" i="0" u="none" strike="noStrike" kern="1200" cap="none" spc="0" normalizeH="0" baseline="0" noProof="0" dirty="0">
                <a:ln>
                  <a:noFill/>
                </a:ln>
                <a:solidFill>
                  <a:prstClr val="black"/>
                </a:solidFill>
                <a:effectLst/>
                <a:uLnTx/>
                <a:uFillTx/>
                <a:latin typeface="Segoe UI"/>
                <a:ea typeface="+mn-ea"/>
                <a:cs typeface="+mn-cs"/>
              </a:rPr>
              <a:t> k zaslání </a:t>
            </a:r>
          </a:p>
        </p:txBody>
      </p:sp>
      <p:grpSp>
        <p:nvGrpSpPr>
          <p:cNvPr id="29" name="Skupina 28">
            <a:extLst>
              <a:ext uri="{FF2B5EF4-FFF2-40B4-BE49-F238E27FC236}">
                <a16:creationId xmlns:a16="http://schemas.microsoft.com/office/drawing/2014/main" id="{83F22B11-C5A8-9173-3FCF-377CBC823DFC}"/>
              </a:ext>
            </a:extLst>
          </p:cNvPr>
          <p:cNvGrpSpPr/>
          <p:nvPr/>
        </p:nvGrpSpPr>
        <p:grpSpPr>
          <a:xfrm>
            <a:off x="982662" y="4964013"/>
            <a:ext cx="945550" cy="945550"/>
            <a:chOff x="982662" y="4964013"/>
            <a:chExt cx="945550" cy="945550"/>
          </a:xfrm>
        </p:grpSpPr>
        <p:sp>
          <p:nvSpPr>
            <p:cNvPr id="25" name="Ovál 24">
              <a:extLst>
                <a:ext uri="{FF2B5EF4-FFF2-40B4-BE49-F238E27FC236}">
                  <a16:creationId xmlns:a16="http://schemas.microsoft.com/office/drawing/2014/main" id="{E4A1D153-D32A-D599-4627-C23583A03E41}"/>
                </a:ext>
              </a:extLst>
            </p:cNvPr>
            <p:cNvSpPr/>
            <p:nvPr/>
          </p:nvSpPr>
          <p:spPr>
            <a:xfrm>
              <a:off x="982662" y="4964013"/>
              <a:ext cx="945550" cy="945550"/>
            </a:xfrm>
            <a:prstGeom prst="ellipse">
              <a:avLst/>
            </a:prstGeom>
            <a:gradFill flip="none" rotWithShape="1">
              <a:gsLst>
                <a:gs pos="0">
                  <a:srgbClr val="007EE6"/>
                </a:gs>
                <a:gs pos="100000">
                  <a:schemeClr val="accent1">
                    <a:lumMod val="7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08000" bIns="0" rtlCol="0" anchor="t"/>
            <a:lstStyle/>
            <a:p>
              <a:pPr marL="0" marR="0" lvl="0" indent="0" algn="l" defTabSz="914400" rtl="0" eaLnBrk="1" fontAlgn="auto" latinLnBrk="0" hangingPunct="1">
                <a:lnSpc>
                  <a:spcPct val="90000"/>
                </a:lnSpc>
                <a:spcBef>
                  <a:spcPts val="0"/>
                </a:spcBef>
                <a:spcAft>
                  <a:spcPts val="1200"/>
                </a:spcAft>
                <a:buClrTx/>
                <a:buSzTx/>
                <a:buFontTx/>
                <a:buNone/>
                <a:tabLst/>
                <a:defRPr/>
              </a:pPr>
              <a:endParaRPr kumimoji="0" lang="cs-CZ" sz="1800" b="1" i="0" u="none" strike="noStrike" kern="1200" cap="none" spc="0" normalizeH="0" baseline="0" noProof="0">
                <a:ln>
                  <a:noFill/>
                </a:ln>
                <a:solidFill>
                  <a:prstClr val="white"/>
                </a:solidFill>
                <a:effectLst/>
                <a:uLnTx/>
                <a:uFillTx/>
                <a:latin typeface="Segoe UI"/>
                <a:ea typeface="+mn-ea"/>
                <a:cs typeface="+mn-cs"/>
              </a:endParaRPr>
            </a:p>
          </p:txBody>
        </p:sp>
        <p:pic>
          <p:nvPicPr>
            <p:cNvPr id="28" name="Grafický objekt 27" descr="Denní kalendář obrys">
              <a:extLst>
                <a:ext uri="{FF2B5EF4-FFF2-40B4-BE49-F238E27FC236}">
                  <a16:creationId xmlns:a16="http://schemas.microsoft.com/office/drawing/2014/main" id="{67AFEA5A-9BB2-6171-8D61-292913A8417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95437" y="5076788"/>
              <a:ext cx="720000" cy="720000"/>
            </a:xfrm>
            <a:prstGeom prst="rect">
              <a:avLst/>
            </a:prstGeom>
          </p:spPr>
        </p:pic>
      </p:grpSp>
      <p:grpSp>
        <p:nvGrpSpPr>
          <p:cNvPr id="35" name="Skupina 34">
            <a:extLst>
              <a:ext uri="{FF2B5EF4-FFF2-40B4-BE49-F238E27FC236}">
                <a16:creationId xmlns:a16="http://schemas.microsoft.com/office/drawing/2014/main" id="{C6D53CF3-BBD6-188B-7610-4EE5CCC6389B}"/>
              </a:ext>
            </a:extLst>
          </p:cNvPr>
          <p:cNvGrpSpPr/>
          <p:nvPr/>
        </p:nvGrpSpPr>
        <p:grpSpPr>
          <a:xfrm>
            <a:off x="982662" y="3735244"/>
            <a:ext cx="945550" cy="1047388"/>
            <a:chOff x="982662" y="3735244"/>
            <a:chExt cx="945550" cy="1047388"/>
          </a:xfrm>
        </p:grpSpPr>
        <p:sp>
          <p:nvSpPr>
            <p:cNvPr id="21" name="Ovál 20">
              <a:extLst>
                <a:ext uri="{FF2B5EF4-FFF2-40B4-BE49-F238E27FC236}">
                  <a16:creationId xmlns:a16="http://schemas.microsoft.com/office/drawing/2014/main" id="{0787C316-9026-7862-F8A8-81DC1DF500EE}"/>
                </a:ext>
              </a:extLst>
            </p:cNvPr>
            <p:cNvSpPr/>
            <p:nvPr/>
          </p:nvSpPr>
          <p:spPr>
            <a:xfrm>
              <a:off x="982662" y="3837082"/>
              <a:ext cx="945550" cy="945550"/>
            </a:xfrm>
            <a:prstGeom prst="ellipse">
              <a:avLst/>
            </a:prstGeom>
            <a:gradFill flip="none" rotWithShape="1">
              <a:gsLst>
                <a:gs pos="0">
                  <a:srgbClr val="007EE6"/>
                </a:gs>
                <a:gs pos="100000">
                  <a:schemeClr val="accent1">
                    <a:lumMod val="7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08000" bIns="0" rtlCol="0" anchor="t"/>
            <a:lstStyle/>
            <a:p>
              <a:pPr marL="0" marR="0" lvl="0" indent="0" algn="l" defTabSz="914400" rtl="0" eaLnBrk="1" fontAlgn="auto" latinLnBrk="0" hangingPunct="1">
                <a:lnSpc>
                  <a:spcPct val="90000"/>
                </a:lnSpc>
                <a:spcBef>
                  <a:spcPts val="0"/>
                </a:spcBef>
                <a:spcAft>
                  <a:spcPts val="1200"/>
                </a:spcAft>
                <a:buClrTx/>
                <a:buSzTx/>
                <a:buFontTx/>
                <a:buNone/>
                <a:tabLst/>
                <a:defRPr/>
              </a:pPr>
              <a:endParaRPr kumimoji="0" lang="cs-CZ" sz="1800" b="1" i="0" u="none" strike="noStrike" kern="1200" cap="none" spc="0" normalizeH="0" baseline="0" noProof="0">
                <a:ln>
                  <a:noFill/>
                </a:ln>
                <a:solidFill>
                  <a:prstClr val="white"/>
                </a:solidFill>
                <a:effectLst/>
                <a:uLnTx/>
                <a:uFillTx/>
                <a:latin typeface="Segoe UI"/>
                <a:ea typeface="+mn-ea"/>
                <a:cs typeface="+mn-cs"/>
              </a:endParaRPr>
            </a:p>
          </p:txBody>
        </p:sp>
        <p:sp>
          <p:nvSpPr>
            <p:cNvPr id="34" name="TextovéPole 33">
              <a:extLst>
                <a:ext uri="{FF2B5EF4-FFF2-40B4-BE49-F238E27FC236}">
                  <a16:creationId xmlns:a16="http://schemas.microsoft.com/office/drawing/2014/main" id="{0171B626-19D8-A3A9-0F10-0F15A5A852CD}"/>
                </a:ext>
              </a:extLst>
            </p:cNvPr>
            <p:cNvSpPr txBox="1"/>
            <p:nvPr/>
          </p:nvSpPr>
          <p:spPr>
            <a:xfrm>
              <a:off x="1105947" y="3735244"/>
              <a:ext cx="592635"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s-CZ" sz="6000" b="0" i="0" u="none" strike="noStrike" kern="1200" cap="none" spc="0" normalizeH="0" baseline="0" noProof="0" dirty="0">
                  <a:ln>
                    <a:noFill/>
                  </a:ln>
                  <a:solidFill>
                    <a:prstClr val="white"/>
                  </a:solidFill>
                  <a:effectLst/>
                  <a:uLnTx/>
                  <a:uFillTx/>
                  <a:latin typeface="Segoe UI"/>
                  <a:ea typeface="+mn-ea"/>
                  <a:cs typeface="+mn-cs"/>
                </a:rPr>
                <a:t>×</a:t>
              </a:r>
            </a:p>
          </p:txBody>
        </p:sp>
      </p:grpSp>
    </p:spTree>
    <p:extLst>
      <p:ext uri="{BB962C8B-B14F-4D97-AF65-F5344CB8AC3E}">
        <p14:creationId xmlns:p14="http://schemas.microsoft.com/office/powerpoint/2010/main" val="737842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1000"/>
                                        <p:tgtEl>
                                          <p:spTgt spid="1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1000"/>
                                        <p:tgtEl>
                                          <p:spTgt spid="15"/>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1000"/>
                                        <p:tgtEl>
                                          <p:spTgt spid="19"/>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par>
                          <p:cTn id="32" fill="hold">
                            <p:stCondLst>
                              <p:cond delay="50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p:bldP spid="19" grpId="0"/>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1D88EB0-7440-5242-96BF-9279856EC891}"/>
              </a:ext>
            </a:extLst>
          </p:cNvPr>
          <p:cNvSpPr>
            <a:spLocks noGrp="1"/>
          </p:cNvSpPr>
          <p:nvPr>
            <p:ph type="title"/>
          </p:nvPr>
        </p:nvSpPr>
        <p:spPr/>
        <p:txBody>
          <a:bodyPr/>
          <a:lstStyle/>
          <a:p>
            <a:r>
              <a:rPr kumimoji="0" lang="cs-CZ" sz="3600" b="1" i="0" u="none" strike="noStrike" kern="1200" cap="none" spc="0" normalizeH="0" baseline="0" noProof="0" dirty="0">
                <a:ln>
                  <a:noFill/>
                </a:ln>
                <a:solidFill>
                  <a:srgbClr val="0073CF"/>
                </a:solidFill>
                <a:effectLst/>
                <a:uLnTx/>
                <a:uFillTx/>
                <a:latin typeface="Nunito Sans" pitchFamily="2" charset="-18"/>
              </a:rPr>
              <a:t>Přijatá opatření k odstranění nedostatků</a:t>
            </a:r>
            <a:endParaRPr lang="cs-CZ" dirty="0">
              <a:latin typeface="Nunito Sans" pitchFamily="2" charset="-18"/>
            </a:endParaRPr>
          </a:p>
        </p:txBody>
      </p:sp>
      <p:pic>
        <p:nvPicPr>
          <p:cNvPr id="6" name="Obrázek 5" descr="Obsah obrázku text, snímek obrazovky, software, Počítačová ikona&#10;&#10;Popis byl vytvořen automaticky">
            <a:extLst>
              <a:ext uri="{FF2B5EF4-FFF2-40B4-BE49-F238E27FC236}">
                <a16:creationId xmlns:a16="http://schemas.microsoft.com/office/drawing/2014/main" id="{CB611583-0617-5A75-9325-FFD9434F1C6E}"/>
              </a:ext>
            </a:extLst>
          </p:cNvPr>
          <p:cNvPicPr>
            <a:picLocks noChangeAspect="1"/>
          </p:cNvPicPr>
          <p:nvPr/>
        </p:nvPicPr>
        <p:blipFill rotWithShape="1">
          <a:blip r:embed="rId3"/>
          <a:srcRect l="6341" t="19347" r="6855" b="6157"/>
          <a:stretch/>
        </p:blipFill>
        <p:spPr bwMode="auto">
          <a:xfrm>
            <a:off x="840597" y="1131767"/>
            <a:ext cx="10510805" cy="5073824"/>
          </a:xfrm>
          <a:prstGeom prst="rect">
            <a:avLst/>
          </a:prstGeom>
          <a:ln>
            <a:noFill/>
          </a:ln>
          <a:extLst>
            <a:ext uri="{53640926-AAD7-44D8-BBD7-CCE9431645EC}">
              <a14:shadowObscured xmlns:a14="http://schemas.microsoft.com/office/drawing/2010/main"/>
            </a:ext>
          </a:extLst>
        </p:spPr>
      </p:pic>
      <p:graphicFrame>
        <p:nvGraphicFramePr>
          <p:cNvPr id="10" name="Tabulka 9">
            <a:extLst>
              <a:ext uri="{FF2B5EF4-FFF2-40B4-BE49-F238E27FC236}">
                <a16:creationId xmlns:a16="http://schemas.microsoft.com/office/drawing/2014/main" id="{91CAD4F3-F158-0505-7D23-117CD4289156}"/>
              </a:ext>
            </a:extLst>
          </p:cNvPr>
          <p:cNvGraphicFramePr>
            <a:graphicFrameLocks noGrp="1"/>
          </p:cNvGraphicFramePr>
          <p:nvPr/>
        </p:nvGraphicFramePr>
        <p:xfrm>
          <a:off x="2969231" y="3339101"/>
          <a:ext cx="1839075" cy="2054831"/>
        </p:xfrm>
        <a:graphic>
          <a:graphicData uri="http://schemas.openxmlformats.org/drawingml/2006/table">
            <a:tbl>
              <a:tblPr/>
              <a:tblGrid>
                <a:gridCol w="1839075">
                  <a:extLst>
                    <a:ext uri="{9D8B030D-6E8A-4147-A177-3AD203B41FA5}">
                      <a16:colId xmlns:a16="http://schemas.microsoft.com/office/drawing/2014/main" val="172758386"/>
                    </a:ext>
                  </a:extLst>
                </a:gridCol>
              </a:tblGrid>
              <a:tr h="2054831">
                <a:tc>
                  <a:txBody>
                    <a:bodyPr/>
                    <a:lstStyle/>
                    <a:p>
                      <a:endParaRPr lang="cs-CZ"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664310245"/>
                  </a:ext>
                </a:extLst>
              </a:tr>
            </a:tbl>
          </a:graphicData>
        </a:graphic>
      </p:graphicFrame>
    </p:spTree>
    <p:extLst>
      <p:ext uri="{BB962C8B-B14F-4D97-AF65-F5344CB8AC3E}">
        <p14:creationId xmlns:p14="http://schemas.microsoft.com/office/powerpoint/2010/main" val="2760772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35BD3877-E05A-6C3C-C1E9-06E3BF02BBB6}"/>
              </a:ext>
            </a:extLst>
          </p:cNvPr>
          <p:cNvPicPr>
            <a:picLocks noChangeAspect="1"/>
          </p:cNvPicPr>
          <p:nvPr/>
        </p:nvPicPr>
        <p:blipFill>
          <a:blip r:embed="rId2"/>
          <a:stretch>
            <a:fillRect/>
          </a:stretch>
        </p:blipFill>
        <p:spPr>
          <a:xfrm>
            <a:off x="1068224" y="1793893"/>
            <a:ext cx="6502950" cy="4158494"/>
          </a:xfrm>
          <a:prstGeom prst="rect">
            <a:avLst/>
          </a:prstGeom>
        </p:spPr>
      </p:pic>
      <p:sp>
        <p:nvSpPr>
          <p:cNvPr id="5" name="Nadpis 1">
            <a:extLst>
              <a:ext uri="{FF2B5EF4-FFF2-40B4-BE49-F238E27FC236}">
                <a16:creationId xmlns:a16="http://schemas.microsoft.com/office/drawing/2014/main" id="{65AF3B77-E8B1-CDAC-E842-8C085B8F1CDE}"/>
              </a:ext>
            </a:extLst>
          </p:cNvPr>
          <p:cNvSpPr>
            <a:spLocks noGrp="1"/>
          </p:cNvSpPr>
          <p:nvPr>
            <p:ph type="title"/>
          </p:nvPr>
        </p:nvSpPr>
        <p:spPr>
          <a:xfrm>
            <a:off x="982662" y="449811"/>
            <a:ext cx="9879043" cy="1006494"/>
          </a:xfrm>
        </p:spPr>
        <p:txBody>
          <a:bodyPr vert="horz" wrap="square" lIns="0" tIns="0" rIns="0" bIns="0" rtlCol="0" anchor="t">
            <a:spAutoFit/>
          </a:bodyPr>
          <a:lstStyle/>
          <a:p>
            <a:pPr algn="ctr"/>
            <a:r>
              <a:rPr lang="cs-CZ" dirty="0">
                <a:solidFill>
                  <a:srgbClr val="0073CF"/>
                </a:solidFill>
                <a:latin typeface="Nunito Sans" pitchFamily="2" charset="-18"/>
              </a:rPr>
              <a:t>Opatření k odstranění nedostatků </a:t>
            </a:r>
            <a:br>
              <a:rPr lang="cs-CZ" dirty="0">
                <a:solidFill>
                  <a:srgbClr val="0073CF"/>
                </a:solidFill>
                <a:latin typeface="Nunito Sans" pitchFamily="2" charset="-18"/>
              </a:rPr>
            </a:br>
            <a:r>
              <a:rPr lang="cs-CZ" dirty="0">
                <a:solidFill>
                  <a:srgbClr val="0073CF"/>
                </a:solidFill>
                <a:latin typeface="Nunito Sans" pitchFamily="2" charset="-18"/>
              </a:rPr>
              <a:t>uvedených v inspekční zprávě </a:t>
            </a:r>
          </a:p>
        </p:txBody>
      </p:sp>
    </p:spTree>
    <p:extLst>
      <p:ext uri="{BB962C8B-B14F-4D97-AF65-F5344CB8AC3E}">
        <p14:creationId xmlns:p14="http://schemas.microsoft.com/office/powerpoint/2010/main" val="2257583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AAA6402-9BE4-43CE-547F-C558EA908367}"/>
              </a:ext>
            </a:extLst>
          </p:cNvPr>
          <p:cNvSpPr>
            <a:spLocks/>
          </p:cNvSpPr>
          <p:nvPr/>
        </p:nvSpPr>
        <p:spPr>
          <a:xfrm>
            <a:off x="-1" y="1796415"/>
            <a:ext cx="8725417" cy="7994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a:ln>
                <a:noFill/>
              </a:ln>
              <a:solidFill>
                <a:prstClr val="white"/>
              </a:solidFill>
              <a:effectLst/>
              <a:uLnTx/>
              <a:uFillTx/>
              <a:latin typeface="Segoe UI"/>
              <a:ea typeface="+mn-ea"/>
              <a:cs typeface="+mn-cs"/>
            </a:endParaRPr>
          </a:p>
        </p:txBody>
      </p:sp>
      <p:sp>
        <p:nvSpPr>
          <p:cNvPr id="2" name="Nadpis 1">
            <a:extLst>
              <a:ext uri="{FF2B5EF4-FFF2-40B4-BE49-F238E27FC236}">
                <a16:creationId xmlns:a16="http://schemas.microsoft.com/office/drawing/2014/main" id="{AE4CC73A-8718-AF81-C5A5-F95B726CA9E7}"/>
              </a:ext>
            </a:extLst>
          </p:cNvPr>
          <p:cNvSpPr>
            <a:spLocks noGrp="1"/>
          </p:cNvSpPr>
          <p:nvPr>
            <p:ph type="title"/>
          </p:nvPr>
        </p:nvSpPr>
        <p:spPr>
          <a:xfrm>
            <a:off x="2597528" y="2966484"/>
            <a:ext cx="9222995" cy="3829510"/>
          </a:xfrm>
        </p:spPr>
        <p:txBody>
          <a:bodyPr anchor="t"/>
          <a:lstStyle/>
          <a:p>
            <a:pPr lvl="0"/>
            <a:r>
              <a:rPr lang="cs-CZ" dirty="0"/>
              <a:t>Děkuji za pozornost.</a:t>
            </a:r>
            <a:br>
              <a:rPr lang="cs-CZ" dirty="0"/>
            </a:br>
            <a:br>
              <a:rPr lang="cs-CZ" sz="800" dirty="0"/>
            </a:br>
            <a:br>
              <a:rPr lang="cs-CZ" sz="1050" dirty="0"/>
            </a:br>
            <a:r>
              <a:rPr lang="cs-CZ" sz="2800" dirty="0"/>
              <a:t>Mgr. Michal Hlaváček, </a:t>
            </a:r>
            <a:br>
              <a:rPr lang="cs-CZ" sz="2800" dirty="0"/>
            </a:br>
            <a:r>
              <a:rPr lang="cs-CZ" sz="2800" dirty="0"/>
              <a:t>ředitel Olomouckého inspektorátu ČŠI</a:t>
            </a:r>
            <a:br>
              <a:rPr lang="cs-CZ" dirty="0"/>
            </a:br>
            <a:br>
              <a:rPr lang="cs-CZ" sz="1000" dirty="0"/>
            </a:br>
            <a:r>
              <a:rPr lang="cs-CZ" sz="2000" baseline="0" dirty="0">
                <a:latin typeface="+mn-lt"/>
              </a:rPr>
              <a:t>Wellnerova 25, 779 00 Olomouc</a:t>
            </a:r>
            <a:br>
              <a:rPr lang="cs-CZ" sz="2000" baseline="0" dirty="0">
                <a:latin typeface="+mn-lt"/>
              </a:rPr>
            </a:br>
            <a:r>
              <a:rPr lang="cs-CZ" sz="2000" baseline="0" dirty="0">
                <a:latin typeface="+mn-lt"/>
              </a:rPr>
              <a:t>Tel.: +420 </a:t>
            </a:r>
            <a:r>
              <a:rPr lang="cs-CZ" sz="2000" dirty="0">
                <a:latin typeface="+mn-lt"/>
              </a:rPr>
              <a:t>585 540 126</a:t>
            </a:r>
            <a:r>
              <a:rPr lang="cs-CZ" sz="2000" baseline="0" dirty="0">
                <a:latin typeface="+mn-lt"/>
              </a:rPr>
              <a:t> </a:t>
            </a:r>
            <a:br>
              <a:rPr lang="cs-CZ" sz="2000" dirty="0">
                <a:latin typeface="+mn-lt"/>
                <a:cs typeface="Arial" pitchFamily="34" charset="0"/>
              </a:rPr>
            </a:br>
            <a:r>
              <a:rPr lang="cs-CZ" sz="2000" baseline="0" dirty="0">
                <a:latin typeface="+mn-lt"/>
              </a:rPr>
              <a:t>Email: </a:t>
            </a:r>
            <a:r>
              <a:rPr lang="cs-CZ" sz="2000" dirty="0">
                <a:latin typeface="+mn-lt"/>
              </a:rPr>
              <a:t>michal.hlavacek</a:t>
            </a:r>
            <a:r>
              <a:rPr lang="cs-CZ" sz="2000" baseline="0" dirty="0">
                <a:latin typeface="+mn-lt"/>
              </a:rPr>
              <a:t>@csicr.cz </a:t>
            </a:r>
            <a:r>
              <a:rPr lang="cs-CZ" sz="2000" dirty="0">
                <a:latin typeface="+mn-lt"/>
                <a:cs typeface="Arial" pitchFamily="34" charset="0"/>
              </a:rPr>
              <a:t>ǀ </a:t>
            </a:r>
            <a:r>
              <a:rPr lang="cs-CZ" sz="2000" b="1" baseline="0" dirty="0">
                <a:solidFill>
                  <a:srgbClr val="C60C30"/>
                </a:solidFill>
                <a:latin typeface="+mn-lt"/>
              </a:rPr>
              <a:t>www.csicr.cz</a:t>
            </a:r>
            <a:br>
              <a:rPr lang="cs-CZ" b="1" dirty="0">
                <a:solidFill>
                  <a:srgbClr val="C60C30"/>
                </a:solidFill>
                <a:latin typeface="Calibri" pitchFamily="34" charset="0"/>
                <a:cs typeface="Arial" pitchFamily="34" charset="0"/>
              </a:rPr>
            </a:br>
            <a:br>
              <a:rPr lang="cs-CZ" dirty="0"/>
            </a:br>
            <a:endParaRPr lang="cs-CZ" dirty="0"/>
          </a:p>
        </p:txBody>
      </p:sp>
    </p:spTree>
    <p:extLst>
      <p:ext uri="{BB962C8B-B14F-4D97-AF65-F5344CB8AC3E}">
        <p14:creationId xmlns:p14="http://schemas.microsoft.com/office/powerpoint/2010/main" val="3202136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otiv Office">
  <a:themeElements>
    <a:clrScheme name="Vlastní 107">
      <a:dk1>
        <a:sysClr val="windowText" lastClr="000000"/>
      </a:dk1>
      <a:lt1>
        <a:sysClr val="window" lastClr="FFFFFF"/>
      </a:lt1>
      <a:dk2>
        <a:srgbClr val="0073CF"/>
      </a:dk2>
      <a:lt2>
        <a:srgbClr val="C60C30"/>
      </a:lt2>
      <a:accent1>
        <a:srgbClr val="0073CF"/>
      </a:accent1>
      <a:accent2>
        <a:srgbClr val="C60C30"/>
      </a:accent2>
      <a:accent3>
        <a:srgbClr val="9A9B9C"/>
      </a:accent3>
      <a:accent4>
        <a:srgbClr val="FEB729"/>
      </a:accent4>
      <a:accent5>
        <a:srgbClr val="A3502B"/>
      </a:accent5>
      <a:accent6>
        <a:srgbClr val="00A650"/>
      </a:accent6>
      <a:hlink>
        <a:srgbClr val="0073CF"/>
      </a:hlink>
      <a:folHlink>
        <a:srgbClr val="C60C30"/>
      </a:folHlink>
    </a:clrScheme>
    <a:fontScheme name="Vlastní 47">
      <a:majorFont>
        <a:latin typeface="Nunito Sans"/>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smtClean="0"/>
        </a:defPPr>
      </a:lstStyle>
    </a:txDef>
  </a:objectDefaults>
  <a:extraClrSchemeLst/>
  <a:extLst>
    <a:ext uri="{05A4C25C-085E-4340-85A3-A5531E510DB2}">
      <thm15:themeFamily xmlns:thm15="http://schemas.microsoft.com/office/thememl/2012/main" name="ČŠI ŠABLONA 16-9" id="{44AB68E1-15C6-4CF7-80B0-6E1AED4CEE77}" vid="{145A2AD0-F6CC-43E2-B7DC-94D6398C07C5}"/>
    </a:ext>
  </a:extLst>
</a:theme>
</file>

<file path=ppt/theme/theme2.xml><?xml version="1.0" encoding="utf-8"?>
<a:theme xmlns:a="http://schemas.openxmlformats.org/drawingml/2006/main" name="Motiv_2022">
  <a:themeElements>
    <a:clrScheme name="Vlastní 107">
      <a:dk1>
        <a:sysClr val="windowText" lastClr="000000"/>
      </a:dk1>
      <a:lt1>
        <a:sysClr val="window" lastClr="FFFFFF"/>
      </a:lt1>
      <a:dk2>
        <a:srgbClr val="0073CF"/>
      </a:dk2>
      <a:lt2>
        <a:srgbClr val="C60C30"/>
      </a:lt2>
      <a:accent1>
        <a:srgbClr val="0073CF"/>
      </a:accent1>
      <a:accent2>
        <a:srgbClr val="C60C30"/>
      </a:accent2>
      <a:accent3>
        <a:srgbClr val="9A9B9C"/>
      </a:accent3>
      <a:accent4>
        <a:srgbClr val="FEB729"/>
      </a:accent4>
      <a:accent5>
        <a:srgbClr val="A3502B"/>
      </a:accent5>
      <a:accent6>
        <a:srgbClr val="00A650"/>
      </a:accent6>
      <a:hlink>
        <a:srgbClr val="0073CF"/>
      </a:hlink>
      <a:folHlink>
        <a:srgbClr val="C60C30"/>
      </a:folHlink>
    </a:clrScheme>
    <a:fontScheme name="Vlastní 47">
      <a:majorFont>
        <a:latin typeface="Nunito Sans"/>
        <a:ea typeface=""/>
        <a:cs typeface=""/>
      </a:majorFont>
      <a:minorFont>
        <a:latin typeface="Nunito Sans"/>
        <a:ea typeface=""/>
        <a:cs typeface=""/>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smtClean="0"/>
        </a:defPPr>
      </a:lstStyle>
    </a:txDef>
  </a:objectDefaults>
  <a:extraClrSchemeLst/>
  <a:extLst>
    <a:ext uri="{05A4C25C-085E-4340-85A3-A5531E510DB2}">
      <thm15:themeFamily xmlns:thm15="http://schemas.microsoft.com/office/thememl/2012/main" name="Motiv_2022" id="{33BE3833-E0C8-4A5F-8DE3-7182947E43D8}" vid="{28C70F78-381C-4764-96BB-66DE72D16EE4}"/>
    </a:ext>
  </a:extLst>
</a:theme>
</file>

<file path=ppt/theme/theme3.xml><?xml version="1.0" encoding="utf-8"?>
<a:theme xmlns:a="http://schemas.openxmlformats.org/drawingml/2006/main" name="1_Motiv_2022_2">
  <a:themeElements>
    <a:clrScheme name="Vlastní 107">
      <a:dk1>
        <a:sysClr val="windowText" lastClr="000000"/>
      </a:dk1>
      <a:lt1>
        <a:sysClr val="window" lastClr="FFFFFF"/>
      </a:lt1>
      <a:dk2>
        <a:srgbClr val="0073CF"/>
      </a:dk2>
      <a:lt2>
        <a:srgbClr val="C60C30"/>
      </a:lt2>
      <a:accent1>
        <a:srgbClr val="0073CF"/>
      </a:accent1>
      <a:accent2>
        <a:srgbClr val="C60C30"/>
      </a:accent2>
      <a:accent3>
        <a:srgbClr val="9A9B9C"/>
      </a:accent3>
      <a:accent4>
        <a:srgbClr val="FEB729"/>
      </a:accent4>
      <a:accent5>
        <a:srgbClr val="A3502B"/>
      </a:accent5>
      <a:accent6>
        <a:srgbClr val="00A650"/>
      </a:accent6>
      <a:hlink>
        <a:srgbClr val="0073CF"/>
      </a:hlink>
      <a:folHlink>
        <a:srgbClr val="C60C30"/>
      </a:folHlink>
    </a:clrScheme>
    <a:fontScheme name="Vlastní 1">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smtClean="0"/>
        </a:defPPr>
      </a:lstStyle>
    </a:txDef>
  </a:objectDefaults>
  <a:extraClrSchemeLst/>
  <a:extLst>
    <a:ext uri="{05A4C25C-085E-4340-85A3-A5531E510DB2}">
      <thm15:themeFamily xmlns:thm15="http://schemas.microsoft.com/office/thememl/2012/main" name="Motiv_2022_2" id="{C06C6605-4264-4F72-8E2C-386F2EF6D39B}" vid="{32CACF17-4045-44DD-80FF-E127E0CFEBB7}"/>
    </a:ext>
  </a:extLst>
</a:theme>
</file>

<file path=ppt/theme/theme4.xml><?xml version="1.0" encoding="utf-8"?>
<a:theme xmlns:a="http://schemas.openxmlformats.org/drawingml/2006/main" name="Motiv_2022_2">
  <a:themeElements>
    <a:clrScheme name="Vlastní 107">
      <a:dk1>
        <a:sysClr val="windowText" lastClr="000000"/>
      </a:dk1>
      <a:lt1>
        <a:sysClr val="window" lastClr="FFFFFF"/>
      </a:lt1>
      <a:dk2>
        <a:srgbClr val="0073CF"/>
      </a:dk2>
      <a:lt2>
        <a:srgbClr val="C60C30"/>
      </a:lt2>
      <a:accent1>
        <a:srgbClr val="0073CF"/>
      </a:accent1>
      <a:accent2>
        <a:srgbClr val="C60C30"/>
      </a:accent2>
      <a:accent3>
        <a:srgbClr val="9A9B9C"/>
      </a:accent3>
      <a:accent4>
        <a:srgbClr val="FEB729"/>
      </a:accent4>
      <a:accent5>
        <a:srgbClr val="A3502B"/>
      </a:accent5>
      <a:accent6>
        <a:srgbClr val="00A650"/>
      </a:accent6>
      <a:hlink>
        <a:srgbClr val="0073CF"/>
      </a:hlink>
      <a:folHlink>
        <a:srgbClr val="C60C30"/>
      </a:folHlink>
    </a:clrScheme>
    <a:fontScheme name="Vlastní 1">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smtClean="0"/>
        </a:defPPr>
      </a:lstStyle>
    </a:txDef>
  </a:objectDefaults>
  <a:extraClrSchemeLst/>
  <a:extLst>
    <a:ext uri="{05A4C25C-085E-4340-85A3-A5531E510DB2}">
      <thm15:themeFamily xmlns:thm15="http://schemas.microsoft.com/office/thememl/2012/main" name="Motiv_2022_2" id="{C06C6605-4264-4F72-8E2C-386F2EF6D39B}" vid="{32CACF17-4045-44DD-80FF-E127E0CFEBB7}"/>
    </a:ext>
  </a:extLst>
</a:theme>
</file>

<file path=ppt/theme/theme5.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230C3608E394C94A8A12F90CE3B854FC" ma:contentTypeVersion="3" ma:contentTypeDescription="Vytvoří nový dokument" ma:contentTypeScope="" ma:versionID="e57b132afd2291fb0c843c3eb6f70d11">
  <xsd:schema xmlns:xsd="http://www.w3.org/2001/XMLSchema" xmlns:xs="http://www.w3.org/2001/XMLSchema" xmlns:p="http://schemas.microsoft.com/office/2006/metadata/properties" xmlns:ns2="6339b099-1274-42b8-8a83-7b9d5adb93ef" xmlns:ns3="a9f943b3-306e-4fe6-b797-1e8f96961509" targetNamespace="http://schemas.microsoft.com/office/2006/metadata/properties" ma:root="true" ma:fieldsID="354fca206789eee8da0baf1f97216798" ns2:_="" ns3:_="">
    <xsd:import namespace="6339b099-1274-42b8-8a83-7b9d5adb93ef"/>
    <xsd:import namespace="a9f943b3-306e-4fe6-b797-1e8f96961509"/>
    <xsd:element name="properties">
      <xsd:complexType>
        <xsd:sequence>
          <xsd:element name="documentManagement">
            <xsd:complexType>
              <xsd:all>
                <xsd:element ref="ns2:Po_x0159_ad_x00ed_"/>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39b099-1274-42b8-8a83-7b9d5adb93ef" elementFormDefault="qualified">
    <xsd:import namespace="http://schemas.microsoft.com/office/2006/documentManagement/types"/>
    <xsd:import namespace="http://schemas.microsoft.com/office/infopath/2007/PartnerControls"/>
    <xsd:element name="Po_x0159_ad_x00ed_" ma:index="8" ma:displayName="Pořadí" ma:internalName="Po_x0159_ad_x00ed_">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a9f943b3-306e-4fe6-b797-1e8f96961509" elementFormDefault="qualified">
    <xsd:import namespace="http://schemas.microsoft.com/office/2006/documentManagement/types"/>
    <xsd:import namespace="http://schemas.microsoft.com/office/infopath/2007/PartnerControls"/>
    <xsd:element name="SharedWithUsers" ma:index="9"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o_x0159_ad_x00ed_ xmlns="6339b099-1274-42b8-8a83-7b9d5adb93ef">2</Po_x0159_ad_x00ed_>
  </documentManagement>
</p:properties>
</file>

<file path=customXml/itemProps1.xml><?xml version="1.0" encoding="utf-8"?>
<ds:datastoreItem xmlns:ds="http://schemas.openxmlformats.org/officeDocument/2006/customXml" ds:itemID="{BD866BD4-335A-45AB-9156-8DF416EB08F0}">
  <ds:schemaRefs>
    <ds:schemaRef ds:uri="http://schemas.microsoft.com/sharepoint/v3/contenttype/forms"/>
  </ds:schemaRefs>
</ds:datastoreItem>
</file>

<file path=customXml/itemProps2.xml><?xml version="1.0" encoding="utf-8"?>
<ds:datastoreItem xmlns:ds="http://schemas.openxmlformats.org/officeDocument/2006/customXml" ds:itemID="{E1C6CB4E-8670-4E71-9D3B-9C052EA923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39b099-1274-42b8-8a83-7b9d5adb93ef"/>
    <ds:schemaRef ds:uri="a9f943b3-306e-4fe6-b797-1e8f969615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5D9A73-531A-4CC7-9129-2D1CE88380C2}">
  <ds:schemaRefs>
    <ds:schemaRef ds:uri="http://purl.org/dc/dcmitype/"/>
    <ds:schemaRef ds:uri="http://schemas.microsoft.com/office/2006/documentManagement/types"/>
    <ds:schemaRef ds:uri="http://purl.org/dc/elements/1.1/"/>
    <ds:schemaRef ds:uri="http://schemas.microsoft.com/office/2006/metadata/properties"/>
    <ds:schemaRef ds:uri="6339b099-1274-42b8-8a83-7b9d5adb93ef"/>
    <ds:schemaRef ds:uri="http://schemas.microsoft.com/office/infopath/2007/PartnerControls"/>
    <ds:schemaRef ds:uri="http://purl.org/dc/terms/"/>
    <ds:schemaRef ds:uri="http://schemas.openxmlformats.org/package/2006/metadata/core-properties"/>
    <ds:schemaRef ds:uri="a9f943b3-306e-4fe6-b797-1e8f9696150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ČŠI ŠABLONA 16-9</Template>
  <TotalTime>23299</TotalTime>
  <Words>1744</Words>
  <Application>Microsoft Office PowerPoint</Application>
  <PresentationFormat>Širokoúhlá obrazovka</PresentationFormat>
  <Paragraphs>161</Paragraphs>
  <Slides>28</Slides>
  <Notes>11</Notes>
  <HiddenSlides>0</HiddenSlides>
  <MMClips>0</MMClips>
  <ScaleCrop>false</ScaleCrop>
  <HeadingPairs>
    <vt:vector size="6" baseType="variant">
      <vt:variant>
        <vt:lpstr>Použitá písma</vt:lpstr>
      </vt:variant>
      <vt:variant>
        <vt:i4>7</vt:i4>
      </vt:variant>
      <vt:variant>
        <vt:lpstr>Motiv</vt:lpstr>
      </vt:variant>
      <vt:variant>
        <vt:i4>4</vt:i4>
      </vt:variant>
      <vt:variant>
        <vt:lpstr>Nadpisy snímků</vt:lpstr>
      </vt:variant>
      <vt:variant>
        <vt:i4>28</vt:i4>
      </vt:variant>
    </vt:vector>
  </HeadingPairs>
  <TitlesOfParts>
    <vt:vector size="39" baseType="lpstr">
      <vt:lpstr>Nunito Sans</vt:lpstr>
      <vt:lpstr>Poppins Medium</vt:lpstr>
      <vt:lpstr>Arial</vt:lpstr>
      <vt:lpstr>Calibri</vt:lpstr>
      <vt:lpstr>Segoe UI</vt:lpstr>
      <vt:lpstr>Wingdings</vt:lpstr>
      <vt:lpstr>Source Sans Pro</vt:lpstr>
      <vt:lpstr>Motiv Office</vt:lpstr>
      <vt:lpstr>Motiv_2022</vt:lpstr>
      <vt:lpstr>1_Motiv_2022_2</vt:lpstr>
      <vt:lpstr>Motiv_2022_2</vt:lpstr>
      <vt:lpstr>Inspekční činnost ČŠI Setkání zástupců škol nezřizovaných  Olomouckým krajem (KAP) 8.11.2023</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Podpora kvality vzdělávání</vt:lpstr>
      <vt:lpstr>Podpora kvality vzdělávání na úrovni školy</vt:lpstr>
      <vt:lpstr>Realizace společné metodické podpory školy ze strany ČŠI a NPI – „Pilot 14“</vt:lpstr>
      <vt:lpstr>Prezentace aplikace PowerPoint</vt:lpstr>
      <vt:lpstr>Realizovaná inspekční činnost</vt:lpstr>
      <vt:lpstr>Inspekční činnost – školní rok 2022/2023   Komplexní inspekční činnost (napříč stupni vzdělávání a typem zřizovatele)  Plnění specifických úkolů  1. Integrace a vzdělávání dětí a žáků s nedostatečnou znalostí vyučovacího jazyka v MŠ, ZŠ a SŠ, se specifickým zřetelem k integraci a vzdělávání dětí a žáků z Ukrajiny.  2. Měření tělesné zdatnosti žáků ZŠ a SŠ.  3. Hodnocení podpory rozvoje a dosažené úrovně žáků ZŠ a SŠ ve čtenářské gramotnosti.  4. Hodnocení dosažené úrovně žáků nastupujících do SŠ ve vybraných oblastech moderních dějin ČR, přírodovědné gramotnosti a finanční gramotnosti.  5. Hodnocení průběhu vzdělávání žáků na úrovni ZŠ ve 2. cizím jazyce včetně hodnocení dosažené úrovně jazykových znalostí a dovedností žáků na výstupu ze ZV.  6. Vnější faktory související s výsledky vzdělávání v ZŠ.  7. Výsledky vzdělávání v MŠ ve vztahu k přechodu dětí do ZŠ.  8. Hodnocení vzdělávání ve SŠ s obory vzdělání s maturitní zkouškou, které opakovaně vykazují vysokou míru neúspěšnosti ve společné části maturitní zkoušky.  Inspekční činnost na podnět, šetření stížností, kontroly (na základě poskytnutí součinnosti) Inspekční činnost na žádost - 3 školy zřizované soukromým subjektem </vt:lpstr>
      <vt:lpstr>Přehled inspekční činnosti – stížnosti - 66 stížností na školy (většina postoupena, nejčastěji ŘŠ; dále SÚIP, KHS; spolupráce s PČR, řešeno také inspekční činností na podnět) - obsah stížností: nesplnění kvalifikačních předpokladů PP, výhrady ke kvalitě výuky PP, nezajištění BOZ žáků, nevhodná či nedostatečná komunikace se zákonnými zástupci žáků, neposkytování informací zákonným zástupcům žáků, neřešení výchovných problémů žáků včetně projevů rizikového chování žáků, nedodržování vnitřních pravidel školy – školní řád, školní preventivní strategie, neplnění povinností ředitele školy, nezjišťování klimatu školy, nerespektování IVP žáků - spolupráce se zřizovatelem – přijímání opatření - vyřizování stížností postoupených řediteli školy - důslednost, diplomacie - metodická pomůcka ČŠI (web ČŠI, aktualizace: 22. 11. 2022)  https://www.csicr.cz/CSICR/media/Prilohy/2022_p%c5%99%c3%adlohy/Dokumenty/FINAL-Metodicke-doporuceni_prevence-a-postup-pri-setreni-stiznosti-a-podnetu_2022_2023-FINAL.pdf  </vt:lpstr>
      <vt:lpstr>Tematické zprávy 2022/2023</vt:lpstr>
      <vt:lpstr>Tematické zprávy 2022/2023  Výuka moderních dějin České republiky  v základních a středních školách  - zveřejněna – říjen 2023  https://www.csicr.cz/cz/Aktuality/Tematicka-zprava-%E2%80%93-Vyuka-modernich-dejin-Ceske-rep  </vt:lpstr>
      <vt:lpstr>Sekundární analýzy</vt:lpstr>
      <vt:lpstr>Metodické publikace založené na inspiraci z mezinárodních šetření výsledků žáků</vt:lpstr>
      <vt:lpstr>Dále připravujeme k vydání – podzim 2023</vt:lpstr>
      <vt:lpstr>Plány a novinky  v inspekční činnosti 2023/2024</vt:lpstr>
      <vt:lpstr>Specifické úkoly na školní rok 2023/2024</vt:lpstr>
      <vt:lpstr>Inspekční činnost ve školním roce 2023/2024  - prioritně: komplexní inspekční činnost napříč druhy škol, stupni vzdělávání a typy zřizovatele, součástí je kontrola vybraných ustanovení právních předpisů související s poskytováním vzdělávání a školských služeb (rizika v oblasti BOZ, školního stravování a VSK) - jiný zřizovatel než obec a kraj – církev – 13, MŠMT – 5, svazek obcí – 1, soukromá osoba – 61) - dle potřeby: inspekční činnost na základě podnětů  a stížností - „soukromé“ školy: inspekční činnost na žádost podle  § 174 odst. 7 školského zákona  </vt:lpstr>
      <vt:lpstr>Nové reporty v InspIS DATA</vt:lpstr>
      <vt:lpstr>Přijatá opatření k odstranění nedostatků </vt:lpstr>
      <vt:lpstr>Přijatá opatření k odstranění nedostatků</vt:lpstr>
      <vt:lpstr>Přijatá opatření k odstranění nedostatků</vt:lpstr>
      <vt:lpstr>Opatření k odstranění nedostatků  uvedených v inspekční zprávě </vt:lpstr>
      <vt:lpstr>Děkuji za pozornost.   Mgr. Michal Hlaváček,  ředitel Olomouckého inspektorátu ČŠI  Wellnerova 25, 779 00 Olomouc Tel.: +420 585 540 126  Email: michal.hlavacek@csicr.cz ǀ www.csicr.cz  </vt:lpstr>
    </vt:vector>
  </TitlesOfParts>
  <Company>Česká školní inspekce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České školství v mapách</dc:title>
  <dc:creator>lucie.kovarikova@csicr.cz</dc:creator>
  <cp:keywords>LK12042022</cp:keywords>
  <cp:lastModifiedBy>Hlaváček Michal</cp:lastModifiedBy>
  <cp:revision>741</cp:revision>
  <cp:lastPrinted>2022-12-12T10:41:42Z</cp:lastPrinted>
  <dcterms:created xsi:type="dcterms:W3CDTF">2019-11-02T06:48:19Z</dcterms:created>
  <dcterms:modified xsi:type="dcterms:W3CDTF">2023-11-06T08:28:12Z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0x010100230C3608E394C94A8A12F90CE3B854FC</vt:lpwstr>
  </property>
</Properties>
</file>