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93" r:id="rId4"/>
    <p:sldMasterId id="2147483702" r:id="rId5"/>
    <p:sldMasterId id="2147483720" r:id="rId6"/>
  </p:sldMasterIdLst>
  <p:notesMasterIdLst>
    <p:notesMasterId r:id="rId20"/>
  </p:notesMasterIdLst>
  <p:handoutMasterIdLst>
    <p:handoutMasterId r:id="rId21"/>
  </p:handoutMasterIdLst>
  <p:sldIdLst>
    <p:sldId id="4250" r:id="rId7"/>
    <p:sldId id="4326" r:id="rId8"/>
    <p:sldId id="4328" r:id="rId9"/>
    <p:sldId id="4334" r:id="rId10"/>
    <p:sldId id="4332" r:id="rId11"/>
    <p:sldId id="4335" r:id="rId12"/>
    <p:sldId id="4336" r:id="rId13"/>
    <p:sldId id="4322" r:id="rId14"/>
    <p:sldId id="4324" r:id="rId15"/>
    <p:sldId id="4338" r:id="rId16"/>
    <p:sldId id="4330" r:id="rId17"/>
    <p:sldId id="4337" r:id="rId18"/>
    <p:sldId id="594" r:id="rId19"/>
  </p:sldIdLst>
  <p:sldSz cx="12192000" cy="6858000"/>
  <p:notesSz cx="6669088" cy="9872663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Nunito Sans" pitchFamily="2" charset="-18"/>
      <p:regular r:id="rId26"/>
      <p:bold r:id="rId27"/>
      <p:italic r:id="rId28"/>
      <p:boldItalic r:id="rId29"/>
    </p:embeddedFont>
    <p:embeddedFont>
      <p:font typeface="Poppins Medium" panose="00000600000000000000" pitchFamily="2" charset="-18"/>
      <p:regular r:id="rId30"/>
      <p:italic r:id="rId31"/>
    </p:embeddedFont>
    <p:embeddedFont>
      <p:font typeface="Segoe UI" panose="020B0502040204020203" pitchFamily="34" charset="0"/>
      <p:regular r:id="rId32"/>
      <p:bold r:id="rId33"/>
      <p:italic r:id="rId34"/>
      <p:boldItalic r:id="rId35"/>
    </p:embeddedFont>
    <p:embeddedFont>
      <p:font typeface="Source Sans Pro" panose="020B0503030403020204" pitchFamily="34" charset="0"/>
      <p:regular r:id="rId36"/>
      <p:bold r:id="rId37"/>
      <p:italic r:id="rId38"/>
      <p:boldItalic r:id="rId3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FFD4C6F2-0061-41AA-859F-CD87AEF6FF63}">
          <p14:sldIdLst>
            <p14:sldId id="4250"/>
            <p14:sldId id="4326"/>
            <p14:sldId id="4328"/>
            <p14:sldId id="4334"/>
            <p14:sldId id="4332"/>
            <p14:sldId id="4335"/>
            <p14:sldId id="4336"/>
            <p14:sldId id="4322"/>
            <p14:sldId id="4324"/>
            <p14:sldId id="4338"/>
            <p14:sldId id="4330"/>
            <p14:sldId id="4337"/>
            <p14:sldId id="5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725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5C81320-3D89-9D2D-620A-9B64C79D663D}" name="Folwarczný Roman" initials="FR" userId="S::Roman.Folwarczny@csicr.cz::7d1f8ddd-c7f6-4396-a331-b5a96da7a508" providerId="AD"/>
  <p188:author id="{E5AD546B-52D4-F9E7-24D3-F9A43F7E7BDD}" name="Fiedlerová Veronika" initials="FV" userId="S::Veronika.Fiedlerova@csicr.cz::208dfd78-44ee-42f1-b965-41481073cb71" providerId="AD"/>
  <p188:author id="{E295207D-2E13-41AB-7E59-62E4BBFDF458}" name="Pražáková Dana" initials="PD" userId="S::Dana.Prazakova@csicr.cz::22df3d58-e495-4c34-8452-010284eaafb8" providerId="AD"/>
  <p188:author id="{4DD4E393-DF4C-2E02-4C4B-96FA5D0F3F47}" name="Jakub Lysek" initials="JL" userId="Jakub Lysek" providerId="None"/>
  <p188:author id="{28681F96-767A-1D51-1FF3-0318C4768407}" name="Borkovcová Irena" initials="BI" userId="S::irena.borkovcova@csicr.cz::049e8a1e-e619-4d76-b1ea-d67ac24214ae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ražáková Dana" initials="PD" lastIdx="66" clrIdx="0"/>
  <p:cmAuthor id="2" name="Francová Gabriela" initials="FG" lastIdx="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EBEB"/>
    <a:srgbClr val="FFFFFF"/>
    <a:srgbClr val="4A6CB3"/>
    <a:srgbClr val="CCCC00"/>
    <a:srgbClr val="66FFFF"/>
    <a:srgbClr val="DD6D83"/>
    <a:srgbClr val="0073CF"/>
    <a:srgbClr val="D5DCF0"/>
    <a:srgbClr val="F0CD91"/>
    <a:srgbClr val="E6A4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BEA2B6-3E1D-43D2-9968-7438BE28B4B8}" v="15" dt="2023-09-12T05:48:59.52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Tmavý styl 2 – zvýraznění 1/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53" autoAdjust="0"/>
    <p:restoredTop sz="90834" autoAdjust="0"/>
  </p:normalViewPr>
  <p:slideViewPr>
    <p:cSldViewPr snapToGrid="0" showGuides="1">
      <p:cViewPr varScale="1">
        <p:scale>
          <a:sx n="118" d="100"/>
          <a:sy n="118" d="100"/>
        </p:scale>
        <p:origin x="432" y="84"/>
      </p:cViewPr>
      <p:guideLst>
        <p:guide orient="horz" pos="3725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-4512"/>
    </p:cViewPr>
  </p:sorterViewPr>
  <p:notesViewPr>
    <p:cSldViewPr snapToGrid="0">
      <p:cViewPr varScale="1">
        <p:scale>
          <a:sx n="91" d="100"/>
          <a:sy n="91" d="100"/>
        </p:scale>
        <p:origin x="376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font" Target="fonts/font5.fntdata"/><Relationship Id="rId39" Type="http://schemas.openxmlformats.org/officeDocument/2006/relationships/font" Target="fonts/font18.fntdata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34" Type="http://schemas.openxmlformats.org/officeDocument/2006/relationships/font" Target="fonts/font13.fntdata"/><Relationship Id="rId42" Type="http://schemas.openxmlformats.org/officeDocument/2006/relationships/viewProps" Target="viewProps.xml"/><Relationship Id="rId47" Type="http://schemas.microsoft.com/office/2018/10/relationships/authors" Target="author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font" Target="fonts/font17.fntdata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font" Target="fonts/font16.fntdata"/><Relationship Id="rId40" Type="http://schemas.openxmlformats.org/officeDocument/2006/relationships/commentAuthors" Target="commentAuthors.xml"/><Relationship Id="rId45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font" Target="fonts/font15.fntdata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font" Target="fonts/font10.fntdata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43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laváček Michal" userId="a846fb08-2a3b-4e4a-a7da-34c64639f67d" providerId="ADAL" clId="{D7BEA2B6-3E1D-43D2-9968-7438BE28B4B8}"/>
    <pc:docChg chg="undo redo custSel addSld delSld modSld delMainMaster modSection modNotesMaster modHandout">
      <pc:chgData name="Hlaváček Michal" userId="a846fb08-2a3b-4e4a-a7da-34c64639f67d" providerId="ADAL" clId="{D7BEA2B6-3E1D-43D2-9968-7438BE28B4B8}" dt="2023-09-12T06:53:13.410" v="2187" actId="255"/>
      <pc:docMkLst>
        <pc:docMk/>
      </pc:docMkLst>
      <pc:sldChg chg="del">
        <pc:chgData name="Hlaváček Michal" userId="a846fb08-2a3b-4e4a-a7da-34c64639f67d" providerId="ADAL" clId="{D7BEA2B6-3E1D-43D2-9968-7438BE28B4B8}" dt="2023-09-11T12:22:31.335" v="32" actId="47"/>
        <pc:sldMkLst>
          <pc:docMk/>
          <pc:sldMk cId="737842009" sldId="258"/>
        </pc:sldMkLst>
      </pc:sldChg>
      <pc:sldChg chg="modSp add mod">
        <pc:chgData name="Hlaváček Michal" userId="a846fb08-2a3b-4e4a-a7da-34c64639f67d" providerId="ADAL" clId="{D7BEA2B6-3E1D-43D2-9968-7438BE28B4B8}" dt="2023-09-12T06:53:13.410" v="2187" actId="255"/>
        <pc:sldMkLst>
          <pc:docMk/>
          <pc:sldMk cId="3484044103" sldId="594"/>
        </pc:sldMkLst>
        <pc:spChg chg="mod">
          <ac:chgData name="Hlaváček Michal" userId="a846fb08-2a3b-4e4a-a7da-34c64639f67d" providerId="ADAL" clId="{D7BEA2B6-3E1D-43D2-9968-7438BE28B4B8}" dt="2023-09-12T06:53:13.410" v="2187" actId="255"/>
          <ac:spMkLst>
            <pc:docMk/>
            <pc:sldMk cId="3484044103" sldId="594"/>
            <ac:spMk id="3" creationId="{20462BA9-B005-499B-B9C2-DB473B73E12B}"/>
          </ac:spMkLst>
        </pc:spChg>
        <pc:spChg chg="mod">
          <ac:chgData name="Hlaváček Michal" userId="a846fb08-2a3b-4e4a-a7da-34c64639f67d" providerId="ADAL" clId="{D7BEA2B6-3E1D-43D2-9968-7438BE28B4B8}" dt="2023-09-12T05:43:58.809" v="2070" actId="2711"/>
          <ac:spMkLst>
            <pc:docMk/>
            <pc:sldMk cId="3484044103" sldId="594"/>
            <ac:spMk id="20" creationId="{2A206E97-BD0E-4273-BCEA-AC8399324BF2}"/>
          </ac:spMkLst>
        </pc:spChg>
        <pc:spChg chg="mod">
          <ac:chgData name="Hlaváček Michal" userId="a846fb08-2a3b-4e4a-a7da-34c64639f67d" providerId="ADAL" clId="{D7BEA2B6-3E1D-43D2-9968-7438BE28B4B8}" dt="2023-09-11T12:25:27.480" v="107" actId="20577"/>
          <ac:spMkLst>
            <pc:docMk/>
            <pc:sldMk cId="3484044103" sldId="594"/>
            <ac:spMk id="23" creationId="{99AE9F13-7FFC-4326-B2F1-026CDB5ADAB4}"/>
          </ac:spMkLst>
        </pc:spChg>
        <pc:spChg chg="mod">
          <ac:chgData name="Hlaváček Michal" userId="a846fb08-2a3b-4e4a-a7da-34c64639f67d" providerId="ADAL" clId="{D7BEA2B6-3E1D-43D2-9968-7438BE28B4B8}" dt="2023-09-12T05:44:03.531" v="2071" actId="2711"/>
          <ac:spMkLst>
            <pc:docMk/>
            <pc:sldMk cId="3484044103" sldId="594"/>
            <ac:spMk id="32" creationId="{42333FE1-3548-49CB-B9AF-6D508D1ABE13}"/>
          </ac:spMkLst>
        </pc:spChg>
      </pc:sldChg>
      <pc:sldChg chg="del">
        <pc:chgData name="Hlaváček Michal" userId="a846fb08-2a3b-4e4a-a7da-34c64639f67d" providerId="ADAL" clId="{D7BEA2B6-3E1D-43D2-9968-7438BE28B4B8}" dt="2023-09-11T12:20:03.362" v="3" actId="47"/>
        <pc:sldMkLst>
          <pc:docMk/>
          <pc:sldMk cId="1629487440" sldId="2185"/>
        </pc:sldMkLst>
      </pc:sldChg>
      <pc:sldChg chg="del">
        <pc:chgData name="Hlaváček Michal" userId="a846fb08-2a3b-4e4a-a7da-34c64639f67d" providerId="ADAL" clId="{D7BEA2B6-3E1D-43D2-9968-7438BE28B4B8}" dt="2023-09-11T12:21:19.903" v="11" actId="47"/>
        <pc:sldMkLst>
          <pc:docMk/>
          <pc:sldMk cId="3103426006" sldId="2193"/>
        </pc:sldMkLst>
      </pc:sldChg>
      <pc:sldChg chg="del">
        <pc:chgData name="Hlaváček Michal" userId="a846fb08-2a3b-4e4a-a7da-34c64639f67d" providerId="ADAL" clId="{D7BEA2B6-3E1D-43D2-9968-7438BE28B4B8}" dt="2023-09-11T12:21:59.871" v="19" actId="47"/>
        <pc:sldMkLst>
          <pc:docMk/>
          <pc:sldMk cId="3127470864" sldId="2210"/>
        </pc:sldMkLst>
      </pc:sldChg>
      <pc:sldChg chg="del">
        <pc:chgData name="Hlaváček Michal" userId="a846fb08-2a3b-4e4a-a7da-34c64639f67d" providerId="ADAL" clId="{D7BEA2B6-3E1D-43D2-9968-7438BE28B4B8}" dt="2023-09-11T12:22:03.067" v="22" actId="47"/>
        <pc:sldMkLst>
          <pc:docMk/>
          <pc:sldMk cId="4245934827" sldId="2212"/>
        </pc:sldMkLst>
      </pc:sldChg>
      <pc:sldChg chg="del">
        <pc:chgData name="Hlaváček Michal" userId="a846fb08-2a3b-4e4a-a7da-34c64639f67d" providerId="ADAL" clId="{D7BEA2B6-3E1D-43D2-9968-7438BE28B4B8}" dt="2023-09-11T12:20:02.189" v="1" actId="47"/>
        <pc:sldMkLst>
          <pc:docMk/>
          <pc:sldMk cId="316973092" sldId="2213"/>
        </pc:sldMkLst>
      </pc:sldChg>
      <pc:sldChg chg="del">
        <pc:chgData name="Hlaváček Michal" userId="a846fb08-2a3b-4e4a-a7da-34c64639f67d" providerId="ADAL" clId="{D7BEA2B6-3E1D-43D2-9968-7438BE28B4B8}" dt="2023-09-11T12:22:03.941" v="23" actId="47"/>
        <pc:sldMkLst>
          <pc:docMk/>
          <pc:sldMk cId="3884980604" sldId="2215"/>
        </pc:sldMkLst>
      </pc:sldChg>
      <pc:sldChg chg="del">
        <pc:chgData name="Hlaváček Michal" userId="a846fb08-2a3b-4e4a-a7da-34c64639f67d" providerId="ADAL" clId="{D7BEA2B6-3E1D-43D2-9968-7438BE28B4B8}" dt="2023-09-11T12:22:02.116" v="21" actId="47"/>
        <pc:sldMkLst>
          <pc:docMk/>
          <pc:sldMk cId="2446302938" sldId="2231"/>
        </pc:sldMkLst>
      </pc:sldChg>
      <pc:sldChg chg="del">
        <pc:chgData name="Hlaváček Michal" userId="a846fb08-2a3b-4e4a-a7da-34c64639f67d" providerId="ADAL" clId="{D7BEA2B6-3E1D-43D2-9968-7438BE28B4B8}" dt="2023-09-11T12:20:06.850" v="4" actId="47"/>
        <pc:sldMkLst>
          <pc:docMk/>
          <pc:sldMk cId="2701684347" sldId="2239"/>
        </pc:sldMkLst>
      </pc:sldChg>
      <pc:sldChg chg="modSp del mod">
        <pc:chgData name="Hlaváček Michal" userId="a846fb08-2a3b-4e4a-a7da-34c64639f67d" providerId="ADAL" clId="{D7BEA2B6-3E1D-43D2-9968-7438BE28B4B8}" dt="2023-09-11T12:21:35.402" v="13" actId="47"/>
        <pc:sldMkLst>
          <pc:docMk/>
          <pc:sldMk cId="1225000609" sldId="2248"/>
        </pc:sldMkLst>
        <pc:spChg chg="mod">
          <ac:chgData name="Hlaváček Michal" userId="a846fb08-2a3b-4e4a-a7da-34c64639f67d" providerId="ADAL" clId="{D7BEA2B6-3E1D-43D2-9968-7438BE28B4B8}" dt="2023-09-11T12:20:23.260" v="6" actId="6549"/>
          <ac:spMkLst>
            <pc:docMk/>
            <pc:sldMk cId="1225000609" sldId="2248"/>
            <ac:spMk id="20" creationId="{EC498A39-A6A8-BE96-6071-7F6EE8C0F093}"/>
          </ac:spMkLst>
        </pc:spChg>
      </pc:sldChg>
      <pc:sldChg chg="del">
        <pc:chgData name="Hlaváček Michal" userId="a846fb08-2a3b-4e4a-a7da-34c64639f67d" providerId="ADAL" clId="{D7BEA2B6-3E1D-43D2-9968-7438BE28B4B8}" dt="2023-09-11T12:20:02.807" v="2" actId="47"/>
        <pc:sldMkLst>
          <pc:docMk/>
          <pc:sldMk cId="1373933729" sldId="2325"/>
        </pc:sldMkLst>
      </pc:sldChg>
      <pc:sldChg chg="del">
        <pc:chgData name="Hlaváček Michal" userId="a846fb08-2a3b-4e4a-a7da-34c64639f67d" providerId="ADAL" clId="{D7BEA2B6-3E1D-43D2-9968-7438BE28B4B8}" dt="2023-09-11T12:22:09.060" v="26" actId="47"/>
        <pc:sldMkLst>
          <pc:docMk/>
          <pc:sldMk cId="331705348" sldId="2336"/>
        </pc:sldMkLst>
      </pc:sldChg>
      <pc:sldChg chg="del">
        <pc:chgData name="Hlaváček Michal" userId="a846fb08-2a3b-4e4a-a7da-34c64639f67d" providerId="ADAL" clId="{D7BEA2B6-3E1D-43D2-9968-7438BE28B4B8}" dt="2023-09-11T12:20:01.034" v="0" actId="47"/>
        <pc:sldMkLst>
          <pc:docMk/>
          <pc:sldMk cId="2280245978" sldId="2362"/>
        </pc:sldMkLst>
      </pc:sldChg>
      <pc:sldChg chg="del">
        <pc:chgData name="Hlaváček Michal" userId="a846fb08-2a3b-4e4a-a7da-34c64639f67d" providerId="ADAL" clId="{D7BEA2B6-3E1D-43D2-9968-7438BE28B4B8}" dt="2023-09-11T12:22:05.711" v="24" actId="47"/>
        <pc:sldMkLst>
          <pc:docMk/>
          <pc:sldMk cId="262673774" sldId="2370"/>
        </pc:sldMkLst>
      </pc:sldChg>
      <pc:sldChg chg="del">
        <pc:chgData name="Hlaváček Michal" userId="a846fb08-2a3b-4e4a-a7da-34c64639f67d" providerId="ADAL" clId="{D7BEA2B6-3E1D-43D2-9968-7438BE28B4B8}" dt="2023-09-11T12:22:07.020" v="25" actId="47"/>
        <pc:sldMkLst>
          <pc:docMk/>
          <pc:sldMk cId="4218318822" sldId="2371"/>
        </pc:sldMkLst>
      </pc:sldChg>
      <pc:sldChg chg="modSp mod">
        <pc:chgData name="Hlaváček Michal" userId="a846fb08-2a3b-4e4a-a7da-34c64639f67d" providerId="ADAL" clId="{D7BEA2B6-3E1D-43D2-9968-7438BE28B4B8}" dt="2023-09-12T05:48:22.288" v="2149" actId="20577"/>
        <pc:sldMkLst>
          <pc:docMk/>
          <pc:sldMk cId="3118009627" sldId="4250"/>
        </pc:sldMkLst>
        <pc:spChg chg="mod">
          <ac:chgData name="Hlaváček Michal" userId="a846fb08-2a3b-4e4a-a7da-34c64639f67d" providerId="ADAL" clId="{D7BEA2B6-3E1D-43D2-9968-7438BE28B4B8}" dt="2023-09-12T05:47:27.113" v="2086" actId="2711"/>
          <ac:spMkLst>
            <pc:docMk/>
            <pc:sldMk cId="3118009627" sldId="4250"/>
            <ac:spMk id="8" creationId="{0345CEF4-4015-82CA-AB1F-9F43EDAC6F81}"/>
          </ac:spMkLst>
        </pc:spChg>
        <pc:spChg chg="mod">
          <ac:chgData name="Hlaváček Michal" userId="a846fb08-2a3b-4e4a-a7da-34c64639f67d" providerId="ADAL" clId="{D7BEA2B6-3E1D-43D2-9968-7438BE28B4B8}" dt="2023-09-12T05:48:22.288" v="2149" actId="20577"/>
          <ac:spMkLst>
            <pc:docMk/>
            <pc:sldMk cId="3118009627" sldId="4250"/>
            <ac:spMk id="47" creationId="{45204BF8-9B58-206D-0800-388EE643A042}"/>
          </ac:spMkLst>
        </pc:spChg>
        <pc:picChg chg="mod">
          <ac:chgData name="Hlaváček Michal" userId="a846fb08-2a3b-4e4a-a7da-34c64639f67d" providerId="ADAL" clId="{D7BEA2B6-3E1D-43D2-9968-7438BE28B4B8}" dt="2023-09-12T05:47:33.441" v="2087" actId="1076"/>
          <ac:picMkLst>
            <pc:docMk/>
            <pc:sldMk cId="3118009627" sldId="4250"/>
            <ac:picMk id="45" creationId="{326DA2FF-0450-CAE4-0C05-94ABD78E4981}"/>
          </ac:picMkLst>
        </pc:picChg>
      </pc:sldChg>
      <pc:sldChg chg="addSp delSp modSp del mod">
        <pc:chgData name="Hlaváček Michal" userId="a846fb08-2a3b-4e4a-a7da-34c64639f67d" providerId="ADAL" clId="{D7BEA2B6-3E1D-43D2-9968-7438BE28B4B8}" dt="2023-09-11T12:40:21.159" v="626" actId="2696"/>
        <pc:sldMkLst>
          <pc:docMk/>
          <pc:sldMk cId="1675656523" sldId="4251"/>
        </pc:sldMkLst>
        <pc:spChg chg="add del mod">
          <ac:chgData name="Hlaváček Michal" userId="a846fb08-2a3b-4e4a-a7da-34c64639f67d" providerId="ADAL" clId="{D7BEA2B6-3E1D-43D2-9968-7438BE28B4B8}" dt="2023-09-11T12:32:21.977" v="342"/>
          <ac:spMkLst>
            <pc:docMk/>
            <pc:sldMk cId="1675656523" sldId="4251"/>
            <ac:spMk id="3" creationId="{A4409435-05E0-C9CD-9254-CC9D9B0FF513}"/>
          </ac:spMkLst>
        </pc:spChg>
        <pc:spChg chg="mod">
          <ac:chgData name="Hlaváček Michal" userId="a846fb08-2a3b-4e4a-a7da-34c64639f67d" providerId="ADAL" clId="{D7BEA2B6-3E1D-43D2-9968-7438BE28B4B8}" dt="2023-09-11T12:33:40.561" v="344" actId="20577"/>
          <ac:spMkLst>
            <pc:docMk/>
            <pc:sldMk cId="1675656523" sldId="4251"/>
            <ac:spMk id="9" creationId="{8C0AD558-49BE-F689-1148-BA74895A7C1B}"/>
          </ac:spMkLst>
        </pc:spChg>
        <pc:spChg chg="del mod">
          <ac:chgData name="Hlaváček Michal" userId="a846fb08-2a3b-4e4a-a7da-34c64639f67d" providerId="ADAL" clId="{D7BEA2B6-3E1D-43D2-9968-7438BE28B4B8}" dt="2023-09-11T12:31:51.803" v="334" actId="478"/>
          <ac:spMkLst>
            <pc:docMk/>
            <pc:sldMk cId="1675656523" sldId="4251"/>
            <ac:spMk id="29" creationId="{A7880ABC-AB7C-D81D-B87E-06EF8B62100A}"/>
          </ac:spMkLst>
        </pc:spChg>
        <pc:spChg chg="add del mod">
          <ac:chgData name="Hlaváček Michal" userId="a846fb08-2a3b-4e4a-a7da-34c64639f67d" providerId="ADAL" clId="{D7BEA2B6-3E1D-43D2-9968-7438BE28B4B8}" dt="2023-09-11T12:32:21.481" v="341" actId="47"/>
          <ac:spMkLst>
            <pc:docMk/>
            <pc:sldMk cId="1675656523" sldId="4251"/>
            <ac:spMk id="31" creationId="{4A7DA80C-A724-4459-549E-9046EE36634D}"/>
          </ac:spMkLst>
        </pc:spChg>
        <pc:graphicFrameChg chg="add del mod">
          <ac:chgData name="Hlaváček Michal" userId="a846fb08-2a3b-4e4a-a7da-34c64639f67d" providerId="ADAL" clId="{D7BEA2B6-3E1D-43D2-9968-7438BE28B4B8}" dt="2023-09-11T12:32:21.977" v="342"/>
          <ac:graphicFrameMkLst>
            <pc:docMk/>
            <pc:sldMk cId="1675656523" sldId="4251"/>
            <ac:graphicFrameMk id="2" creationId="{64A29A90-1AF0-F3AB-2D8A-F014B4D7261D}"/>
          </ac:graphicFrameMkLst>
        </pc:graphicFrameChg>
        <pc:graphicFrameChg chg="add mod">
          <ac:chgData name="Hlaváček Michal" userId="a846fb08-2a3b-4e4a-a7da-34c64639f67d" providerId="ADAL" clId="{D7BEA2B6-3E1D-43D2-9968-7438BE28B4B8}" dt="2023-09-11T12:33:44.990" v="345"/>
          <ac:graphicFrameMkLst>
            <pc:docMk/>
            <pc:sldMk cId="1675656523" sldId="4251"/>
            <ac:graphicFrameMk id="4" creationId="{904E5DF3-A4C2-1729-642B-E72FF917FB9D}"/>
          </ac:graphicFrameMkLst>
        </pc:graphicFrameChg>
        <pc:picChg chg="del mod">
          <ac:chgData name="Hlaváček Michal" userId="a846fb08-2a3b-4e4a-a7da-34c64639f67d" providerId="ADAL" clId="{D7BEA2B6-3E1D-43D2-9968-7438BE28B4B8}" dt="2023-09-11T12:20:37.748" v="8" actId="478"/>
          <ac:picMkLst>
            <pc:docMk/>
            <pc:sldMk cId="1675656523" sldId="4251"/>
            <ac:picMk id="25" creationId="{11162ED7-D498-D138-4D83-3C3FA4CE9A41}"/>
          </ac:picMkLst>
        </pc:picChg>
      </pc:sldChg>
      <pc:sldChg chg="del">
        <pc:chgData name="Hlaváček Michal" userId="a846fb08-2a3b-4e4a-a7da-34c64639f67d" providerId="ADAL" clId="{D7BEA2B6-3E1D-43D2-9968-7438BE28B4B8}" dt="2023-09-11T12:22:01.035" v="20" actId="47"/>
        <pc:sldMkLst>
          <pc:docMk/>
          <pc:sldMk cId="2245885408" sldId="4254"/>
        </pc:sldMkLst>
      </pc:sldChg>
      <pc:sldChg chg="delSp del mod">
        <pc:chgData name="Hlaváček Michal" userId="a846fb08-2a3b-4e4a-a7da-34c64639f67d" providerId="ADAL" clId="{D7BEA2B6-3E1D-43D2-9968-7438BE28B4B8}" dt="2023-09-11T19:34:22.792" v="2037" actId="2696"/>
        <pc:sldMkLst>
          <pc:docMk/>
          <pc:sldMk cId="3174827106" sldId="4255"/>
        </pc:sldMkLst>
        <pc:picChg chg="del">
          <ac:chgData name="Hlaváček Michal" userId="a846fb08-2a3b-4e4a-a7da-34c64639f67d" providerId="ADAL" clId="{D7BEA2B6-3E1D-43D2-9968-7438BE28B4B8}" dt="2023-09-11T12:22:21.609" v="29" actId="478"/>
          <ac:picMkLst>
            <pc:docMk/>
            <pc:sldMk cId="3174827106" sldId="4255"/>
            <ac:picMk id="4" creationId="{70EEBA8A-31AF-6571-716D-6CB93081405A}"/>
          </ac:picMkLst>
        </pc:picChg>
      </pc:sldChg>
      <pc:sldChg chg="del">
        <pc:chgData name="Hlaváček Michal" userId="a846fb08-2a3b-4e4a-a7da-34c64639f67d" providerId="ADAL" clId="{D7BEA2B6-3E1D-43D2-9968-7438BE28B4B8}" dt="2023-09-11T12:41:24.146" v="639" actId="2696"/>
        <pc:sldMkLst>
          <pc:docMk/>
          <pc:sldMk cId="2181125863" sldId="4256"/>
        </pc:sldMkLst>
      </pc:sldChg>
      <pc:sldChg chg="del">
        <pc:chgData name="Hlaváček Michal" userId="a846fb08-2a3b-4e4a-a7da-34c64639f67d" providerId="ADAL" clId="{D7BEA2B6-3E1D-43D2-9968-7438BE28B4B8}" dt="2023-09-11T12:22:15.386" v="28" actId="47"/>
        <pc:sldMkLst>
          <pc:docMk/>
          <pc:sldMk cId="545411325" sldId="4258"/>
        </pc:sldMkLst>
      </pc:sldChg>
      <pc:sldChg chg="del">
        <pc:chgData name="Hlaváček Michal" userId="a846fb08-2a3b-4e4a-a7da-34c64639f67d" providerId="ADAL" clId="{D7BEA2B6-3E1D-43D2-9968-7438BE28B4B8}" dt="2023-09-11T12:22:24.829" v="30" actId="47"/>
        <pc:sldMkLst>
          <pc:docMk/>
          <pc:sldMk cId="3615659197" sldId="4302"/>
        </pc:sldMkLst>
      </pc:sldChg>
      <pc:sldChg chg="del">
        <pc:chgData name="Hlaváček Michal" userId="a846fb08-2a3b-4e4a-a7da-34c64639f67d" providerId="ADAL" clId="{D7BEA2B6-3E1D-43D2-9968-7438BE28B4B8}" dt="2023-09-11T12:21:52.206" v="16" actId="2696"/>
        <pc:sldMkLst>
          <pc:docMk/>
          <pc:sldMk cId="79089414" sldId="4318"/>
        </pc:sldMkLst>
      </pc:sldChg>
      <pc:sldChg chg="del">
        <pc:chgData name="Hlaváček Michal" userId="a846fb08-2a3b-4e4a-a7da-34c64639f67d" providerId="ADAL" clId="{D7BEA2B6-3E1D-43D2-9968-7438BE28B4B8}" dt="2023-09-11T12:22:32.452" v="33" actId="47"/>
        <pc:sldMkLst>
          <pc:docMk/>
          <pc:sldMk cId="2760772880" sldId="4320"/>
        </pc:sldMkLst>
      </pc:sldChg>
      <pc:sldChg chg="modSp del mod">
        <pc:chgData name="Hlaváček Michal" userId="a846fb08-2a3b-4e4a-a7da-34c64639f67d" providerId="ADAL" clId="{D7BEA2B6-3E1D-43D2-9968-7438BE28B4B8}" dt="2023-09-11T19:34:18.015" v="2036" actId="2696"/>
        <pc:sldMkLst>
          <pc:docMk/>
          <pc:sldMk cId="3081778119" sldId="4321"/>
        </pc:sldMkLst>
        <pc:spChg chg="mod">
          <ac:chgData name="Hlaváček Michal" userId="a846fb08-2a3b-4e4a-a7da-34c64639f67d" providerId="ADAL" clId="{D7BEA2B6-3E1D-43D2-9968-7438BE28B4B8}" dt="2023-09-11T12:29:00.082" v="331" actId="20577"/>
          <ac:spMkLst>
            <pc:docMk/>
            <pc:sldMk cId="3081778119" sldId="4321"/>
            <ac:spMk id="2" creationId="{AE4CC73A-8718-AF81-C5A5-F95B726CA9E7}"/>
          </ac:spMkLst>
        </pc:spChg>
      </pc:sldChg>
      <pc:sldChg chg="modSp mod">
        <pc:chgData name="Hlaváček Michal" userId="a846fb08-2a3b-4e4a-a7da-34c64639f67d" providerId="ADAL" clId="{D7BEA2B6-3E1D-43D2-9968-7438BE28B4B8}" dt="2023-09-12T05:45:09.684" v="2073" actId="2711"/>
        <pc:sldMkLst>
          <pc:docMk/>
          <pc:sldMk cId="2841263611" sldId="4322"/>
        </pc:sldMkLst>
        <pc:spChg chg="mod">
          <ac:chgData name="Hlaváček Michal" userId="a846fb08-2a3b-4e4a-a7da-34c64639f67d" providerId="ADAL" clId="{D7BEA2B6-3E1D-43D2-9968-7438BE28B4B8}" dt="2023-09-12T05:45:09.684" v="2073" actId="2711"/>
          <ac:spMkLst>
            <pc:docMk/>
            <pc:sldMk cId="2841263611" sldId="4322"/>
            <ac:spMk id="2" creationId="{AE4CC73A-8718-AF81-C5A5-F95B726CA9E7}"/>
          </ac:spMkLst>
        </pc:spChg>
      </pc:sldChg>
      <pc:sldChg chg="del">
        <pc:chgData name="Hlaváček Michal" userId="a846fb08-2a3b-4e4a-a7da-34c64639f67d" providerId="ADAL" clId="{D7BEA2B6-3E1D-43D2-9968-7438BE28B4B8}" dt="2023-09-11T12:22:33.419" v="34" actId="47"/>
        <pc:sldMkLst>
          <pc:docMk/>
          <pc:sldMk cId="2257583482" sldId="4323"/>
        </pc:sldMkLst>
      </pc:sldChg>
      <pc:sldChg chg="delSp modSp add mod">
        <pc:chgData name="Hlaváček Michal" userId="a846fb08-2a3b-4e4a-a7da-34c64639f67d" providerId="ADAL" clId="{D7BEA2B6-3E1D-43D2-9968-7438BE28B4B8}" dt="2023-09-12T06:52:27.970" v="2186" actId="20577"/>
        <pc:sldMkLst>
          <pc:docMk/>
          <pc:sldMk cId="922070862" sldId="4324"/>
        </pc:sldMkLst>
        <pc:spChg chg="mod">
          <ac:chgData name="Hlaváček Michal" userId="a846fb08-2a3b-4e4a-a7da-34c64639f67d" providerId="ADAL" clId="{D7BEA2B6-3E1D-43D2-9968-7438BE28B4B8}" dt="2023-09-12T06:52:27.970" v="2186" actId="20577"/>
          <ac:spMkLst>
            <pc:docMk/>
            <pc:sldMk cId="922070862" sldId="4324"/>
            <ac:spMk id="9" creationId="{8C0AD558-49BE-F689-1148-BA74895A7C1B}"/>
          </ac:spMkLst>
        </pc:spChg>
        <pc:spChg chg="del mod">
          <ac:chgData name="Hlaváček Michal" userId="a846fb08-2a3b-4e4a-a7da-34c64639f67d" providerId="ADAL" clId="{D7BEA2B6-3E1D-43D2-9968-7438BE28B4B8}" dt="2023-09-11T19:21:37.052" v="1833"/>
          <ac:spMkLst>
            <pc:docMk/>
            <pc:sldMk cId="922070862" sldId="4324"/>
            <ac:spMk id="29" creationId="{A7880ABC-AB7C-D81D-B87E-06EF8B62100A}"/>
          </ac:spMkLst>
        </pc:spChg>
        <pc:spChg chg="del mod">
          <ac:chgData name="Hlaváček Michal" userId="a846fb08-2a3b-4e4a-a7da-34c64639f67d" providerId="ADAL" clId="{D7BEA2B6-3E1D-43D2-9968-7438BE28B4B8}" dt="2023-09-11T19:21:37.054" v="1835"/>
          <ac:spMkLst>
            <pc:docMk/>
            <pc:sldMk cId="922070862" sldId="4324"/>
            <ac:spMk id="31" creationId="{4A7DA80C-A724-4459-549E-9046EE36634D}"/>
          </ac:spMkLst>
        </pc:spChg>
      </pc:sldChg>
      <pc:sldChg chg="add del">
        <pc:chgData name="Hlaváček Michal" userId="a846fb08-2a3b-4e4a-a7da-34c64639f67d" providerId="ADAL" clId="{D7BEA2B6-3E1D-43D2-9968-7438BE28B4B8}" dt="2023-09-11T12:21:46.742" v="15" actId="47"/>
        <pc:sldMkLst>
          <pc:docMk/>
          <pc:sldMk cId="4023248445" sldId="4325"/>
        </pc:sldMkLst>
      </pc:sldChg>
      <pc:sldChg chg="modSp add mod">
        <pc:chgData name="Hlaváček Michal" userId="a846fb08-2a3b-4e4a-a7da-34c64639f67d" providerId="ADAL" clId="{D7BEA2B6-3E1D-43D2-9968-7438BE28B4B8}" dt="2023-09-12T05:47:20.513" v="2085" actId="2711"/>
        <pc:sldMkLst>
          <pc:docMk/>
          <pc:sldMk cId="3562502199" sldId="4326"/>
        </pc:sldMkLst>
        <pc:spChg chg="mod">
          <ac:chgData name="Hlaváček Michal" userId="a846fb08-2a3b-4e4a-a7da-34c64639f67d" providerId="ADAL" clId="{D7BEA2B6-3E1D-43D2-9968-7438BE28B4B8}" dt="2023-09-12T05:47:20.513" v="2085" actId="2711"/>
          <ac:spMkLst>
            <pc:docMk/>
            <pc:sldMk cId="3562502199" sldId="4326"/>
            <ac:spMk id="2" creationId="{AE4CC73A-8718-AF81-C5A5-F95B726CA9E7}"/>
          </ac:spMkLst>
        </pc:spChg>
      </pc:sldChg>
      <pc:sldChg chg="add del">
        <pc:chgData name="Hlaváček Michal" userId="a846fb08-2a3b-4e4a-a7da-34c64639f67d" providerId="ADAL" clId="{D7BEA2B6-3E1D-43D2-9968-7438BE28B4B8}" dt="2023-09-11T12:40:56.330" v="636" actId="2696"/>
        <pc:sldMkLst>
          <pc:docMk/>
          <pc:sldMk cId="2913251721" sldId="4327"/>
        </pc:sldMkLst>
      </pc:sldChg>
      <pc:sldChg chg="modSp add mod">
        <pc:chgData name="Hlaváček Michal" userId="a846fb08-2a3b-4e4a-a7da-34c64639f67d" providerId="ADAL" clId="{D7BEA2B6-3E1D-43D2-9968-7438BE28B4B8}" dt="2023-09-12T06:50:50.187" v="2153" actId="20577"/>
        <pc:sldMkLst>
          <pc:docMk/>
          <pc:sldMk cId="2223603397" sldId="4328"/>
        </pc:sldMkLst>
        <pc:spChg chg="mod">
          <ac:chgData name="Hlaváček Michal" userId="a846fb08-2a3b-4e4a-a7da-34c64639f67d" providerId="ADAL" clId="{D7BEA2B6-3E1D-43D2-9968-7438BE28B4B8}" dt="2023-09-12T05:47:07.465" v="2083" actId="2711"/>
          <ac:spMkLst>
            <pc:docMk/>
            <pc:sldMk cId="2223603397" sldId="4328"/>
            <ac:spMk id="9" creationId="{8C0AD558-49BE-F689-1148-BA74895A7C1B}"/>
          </ac:spMkLst>
        </pc:spChg>
        <pc:spChg chg="mod">
          <ac:chgData name="Hlaváček Michal" userId="a846fb08-2a3b-4e4a-a7da-34c64639f67d" providerId="ADAL" clId="{D7BEA2B6-3E1D-43D2-9968-7438BE28B4B8}" dt="2023-09-12T05:47:11.848" v="2084" actId="2711"/>
          <ac:spMkLst>
            <pc:docMk/>
            <pc:sldMk cId="2223603397" sldId="4328"/>
            <ac:spMk id="29" creationId="{A7880ABC-AB7C-D81D-B87E-06EF8B62100A}"/>
          </ac:spMkLst>
        </pc:spChg>
        <pc:spChg chg="mod">
          <ac:chgData name="Hlaváček Michal" userId="a846fb08-2a3b-4e4a-a7da-34c64639f67d" providerId="ADAL" clId="{D7BEA2B6-3E1D-43D2-9968-7438BE28B4B8}" dt="2023-09-12T06:50:50.187" v="2153" actId="20577"/>
          <ac:spMkLst>
            <pc:docMk/>
            <pc:sldMk cId="2223603397" sldId="4328"/>
            <ac:spMk id="31" creationId="{4A7DA80C-A724-4459-549E-9046EE36634D}"/>
          </ac:spMkLst>
        </pc:spChg>
      </pc:sldChg>
      <pc:sldChg chg="add del">
        <pc:chgData name="Hlaváček Michal" userId="a846fb08-2a3b-4e4a-a7da-34c64639f67d" providerId="ADAL" clId="{D7BEA2B6-3E1D-43D2-9968-7438BE28B4B8}" dt="2023-09-11T12:41:13.186" v="638" actId="2696"/>
        <pc:sldMkLst>
          <pc:docMk/>
          <pc:sldMk cId="937336641" sldId="4329"/>
        </pc:sldMkLst>
      </pc:sldChg>
      <pc:sldChg chg="delSp modSp add mod">
        <pc:chgData name="Hlaváček Michal" userId="a846fb08-2a3b-4e4a-a7da-34c64639f67d" providerId="ADAL" clId="{D7BEA2B6-3E1D-43D2-9968-7438BE28B4B8}" dt="2023-09-12T05:43:18.106" v="2067" actId="2711"/>
        <pc:sldMkLst>
          <pc:docMk/>
          <pc:sldMk cId="576990729" sldId="4330"/>
        </pc:sldMkLst>
        <pc:spChg chg="mod">
          <ac:chgData name="Hlaváček Michal" userId="a846fb08-2a3b-4e4a-a7da-34c64639f67d" providerId="ADAL" clId="{D7BEA2B6-3E1D-43D2-9968-7438BE28B4B8}" dt="2023-09-12T05:43:18.106" v="2067" actId="2711"/>
          <ac:spMkLst>
            <pc:docMk/>
            <pc:sldMk cId="576990729" sldId="4330"/>
            <ac:spMk id="9" creationId="{8C0AD558-49BE-F689-1148-BA74895A7C1B}"/>
          </ac:spMkLst>
        </pc:spChg>
        <pc:spChg chg="del mod">
          <ac:chgData name="Hlaváček Michal" userId="a846fb08-2a3b-4e4a-a7da-34c64639f67d" providerId="ADAL" clId="{D7BEA2B6-3E1D-43D2-9968-7438BE28B4B8}" dt="2023-09-11T19:26:00.388" v="1940"/>
          <ac:spMkLst>
            <pc:docMk/>
            <pc:sldMk cId="576990729" sldId="4330"/>
            <ac:spMk id="29" creationId="{A7880ABC-AB7C-D81D-B87E-06EF8B62100A}"/>
          </ac:spMkLst>
        </pc:spChg>
        <pc:spChg chg="del mod">
          <ac:chgData name="Hlaváček Michal" userId="a846fb08-2a3b-4e4a-a7da-34c64639f67d" providerId="ADAL" clId="{D7BEA2B6-3E1D-43D2-9968-7438BE28B4B8}" dt="2023-09-11T19:26:00.391" v="1942"/>
          <ac:spMkLst>
            <pc:docMk/>
            <pc:sldMk cId="576990729" sldId="4330"/>
            <ac:spMk id="31" creationId="{4A7DA80C-A724-4459-549E-9046EE36634D}"/>
          </ac:spMkLst>
        </pc:spChg>
      </pc:sldChg>
      <pc:sldChg chg="add del">
        <pc:chgData name="Hlaváček Michal" userId="a846fb08-2a3b-4e4a-a7da-34c64639f67d" providerId="ADAL" clId="{D7BEA2B6-3E1D-43D2-9968-7438BE28B4B8}" dt="2023-09-11T19:34:26.134" v="2038" actId="2696"/>
        <pc:sldMkLst>
          <pc:docMk/>
          <pc:sldMk cId="3332844507" sldId="4331"/>
        </pc:sldMkLst>
      </pc:sldChg>
      <pc:sldChg chg="addSp delSp modSp add mod">
        <pc:chgData name="Hlaváček Michal" userId="a846fb08-2a3b-4e4a-a7da-34c64639f67d" providerId="ADAL" clId="{D7BEA2B6-3E1D-43D2-9968-7438BE28B4B8}" dt="2023-09-12T06:51:19.619" v="2160" actId="20577"/>
        <pc:sldMkLst>
          <pc:docMk/>
          <pc:sldMk cId="3260953965" sldId="4332"/>
        </pc:sldMkLst>
        <pc:spChg chg="mod">
          <ac:chgData name="Hlaváček Michal" userId="a846fb08-2a3b-4e4a-a7da-34c64639f67d" providerId="ADAL" clId="{D7BEA2B6-3E1D-43D2-9968-7438BE28B4B8}" dt="2023-09-12T06:51:19.619" v="2160" actId="20577"/>
          <ac:spMkLst>
            <pc:docMk/>
            <pc:sldMk cId="3260953965" sldId="4332"/>
            <ac:spMk id="9" creationId="{8C0AD558-49BE-F689-1148-BA74895A7C1B}"/>
          </ac:spMkLst>
        </pc:spChg>
        <pc:graphicFrameChg chg="add del mod modGraphic">
          <ac:chgData name="Hlaváček Michal" userId="a846fb08-2a3b-4e4a-a7da-34c64639f67d" providerId="ADAL" clId="{D7BEA2B6-3E1D-43D2-9968-7438BE28B4B8}" dt="2023-09-11T18:45:23.828" v="965" actId="14734"/>
          <ac:graphicFrameMkLst>
            <pc:docMk/>
            <pc:sldMk cId="3260953965" sldId="4332"/>
            <ac:graphicFrameMk id="4" creationId="{904E5DF3-A4C2-1729-642B-E72FF917FB9D}"/>
          </ac:graphicFrameMkLst>
        </pc:graphicFrameChg>
      </pc:sldChg>
      <pc:sldChg chg="delSp modSp add del mod">
        <pc:chgData name="Hlaváček Michal" userId="a846fb08-2a3b-4e4a-a7da-34c64639f67d" providerId="ADAL" clId="{D7BEA2B6-3E1D-43D2-9968-7438BE28B4B8}" dt="2023-09-11T19:11:59.476" v="1613" actId="2696"/>
        <pc:sldMkLst>
          <pc:docMk/>
          <pc:sldMk cId="1027138491" sldId="4333"/>
        </pc:sldMkLst>
        <pc:spChg chg="mod">
          <ac:chgData name="Hlaváček Michal" userId="a846fb08-2a3b-4e4a-a7da-34c64639f67d" providerId="ADAL" clId="{D7BEA2B6-3E1D-43D2-9968-7438BE28B4B8}" dt="2023-09-11T18:56:24.160" v="1397" actId="21"/>
          <ac:spMkLst>
            <pc:docMk/>
            <pc:sldMk cId="1027138491" sldId="4333"/>
            <ac:spMk id="9" creationId="{8C0AD558-49BE-F689-1148-BA74895A7C1B}"/>
          </ac:spMkLst>
        </pc:spChg>
        <pc:spChg chg="del mod">
          <ac:chgData name="Hlaváček Michal" userId="a846fb08-2a3b-4e4a-a7da-34c64639f67d" providerId="ADAL" clId="{D7BEA2B6-3E1D-43D2-9968-7438BE28B4B8}" dt="2023-09-11T18:37:15.568" v="650"/>
          <ac:spMkLst>
            <pc:docMk/>
            <pc:sldMk cId="1027138491" sldId="4333"/>
            <ac:spMk id="29" creationId="{A7880ABC-AB7C-D81D-B87E-06EF8B62100A}"/>
          </ac:spMkLst>
        </pc:spChg>
        <pc:spChg chg="del mod">
          <ac:chgData name="Hlaváček Michal" userId="a846fb08-2a3b-4e4a-a7da-34c64639f67d" providerId="ADAL" clId="{D7BEA2B6-3E1D-43D2-9968-7438BE28B4B8}" dt="2023-09-11T18:37:15.572" v="652"/>
          <ac:spMkLst>
            <pc:docMk/>
            <pc:sldMk cId="1027138491" sldId="4333"/>
            <ac:spMk id="31" creationId="{4A7DA80C-A724-4459-549E-9046EE36634D}"/>
          </ac:spMkLst>
        </pc:spChg>
      </pc:sldChg>
      <pc:sldChg chg="modSp add mod">
        <pc:chgData name="Hlaváček Michal" userId="a846fb08-2a3b-4e4a-a7da-34c64639f67d" providerId="ADAL" clId="{D7BEA2B6-3E1D-43D2-9968-7438BE28B4B8}" dt="2023-09-12T06:50:56.355" v="2155" actId="20577"/>
        <pc:sldMkLst>
          <pc:docMk/>
          <pc:sldMk cId="3440808215" sldId="4334"/>
        </pc:sldMkLst>
        <pc:spChg chg="mod">
          <ac:chgData name="Hlaváček Michal" userId="a846fb08-2a3b-4e4a-a7da-34c64639f67d" providerId="ADAL" clId="{D7BEA2B6-3E1D-43D2-9968-7438BE28B4B8}" dt="2023-09-12T05:46:47.032" v="2081" actId="2711"/>
          <ac:spMkLst>
            <pc:docMk/>
            <pc:sldMk cId="3440808215" sldId="4334"/>
            <ac:spMk id="9" creationId="{8C0AD558-49BE-F689-1148-BA74895A7C1B}"/>
          </ac:spMkLst>
        </pc:spChg>
        <pc:spChg chg="mod">
          <ac:chgData name="Hlaváček Michal" userId="a846fb08-2a3b-4e4a-a7da-34c64639f67d" providerId="ADAL" clId="{D7BEA2B6-3E1D-43D2-9968-7438BE28B4B8}" dt="2023-09-12T05:46:51.914" v="2082" actId="2711"/>
          <ac:spMkLst>
            <pc:docMk/>
            <pc:sldMk cId="3440808215" sldId="4334"/>
            <ac:spMk id="29" creationId="{A7880ABC-AB7C-D81D-B87E-06EF8B62100A}"/>
          </ac:spMkLst>
        </pc:spChg>
        <pc:spChg chg="mod">
          <ac:chgData name="Hlaváček Michal" userId="a846fb08-2a3b-4e4a-a7da-34c64639f67d" providerId="ADAL" clId="{D7BEA2B6-3E1D-43D2-9968-7438BE28B4B8}" dt="2023-09-12T06:50:56.355" v="2155" actId="20577"/>
          <ac:spMkLst>
            <pc:docMk/>
            <pc:sldMk cId="3440808215" sldId="4334"/>
            <ac:spMk id="31" creationId="{4A7DA80C-A724-4459-549E-9046EE36634D}"/>
          </ac:spMkLst>
        </pc:spChg>
      </pc:sldChg>
      <pc:sldChg chg="modSp add del mod">
        <pc:chgData name="Hlaváček Michal" userId="a846fb08-2a3b-4e4a-a7da-34c64639f67d" providerId="ADAL" clId="{D7BEA2B6-3E1D-43D2-9968-7438BE28B4B8}" dt="2023-09-12T05:45:28.210" v="2074" actId="2711"/>
        <pc:sldMkLst>
          <pc:docMk/>
          <pc:sldMk cId="651729459" sldId="4335"/>
        </pc:sldMkLst>
        <pc:spChg chg="mod">
          <ac:chgData name="Hlaváček Michal" userId="a846fb08-2a3b-4e4a-a7da-34c64639f67d" providerId="ADAL" clId="{D7BEA2B6-3E1D-43D2-9968-7438BE28B4B8}" dt="2023-09-12T05:45:28.210" v="2074" actId="2711"/>
          <ac:spMkLst>
            <pc:docMk/>
            <pc:sldMk cId="651729459" sldId="4335"/>
            <ac:spMk id="9" creationId="{8C0AD558-49BE-F689-1148-BA74895A7C1B}"/>
          </ac:spMkLst>
        </pc:spChg>
        <pc:spChg chg="mod">
          <ac:chgData name="Hlaváček Michal" userId="a846fb08-2a3b-4e4a-a7da-34c64639f67d" providerId="ADAL" clId="{D7BEA2B6-3E1D-43D2-9968-7438BE28B4B8}" dt="2023-09-12T05:44:12.355" v="2072" actId="1076"/>
          <ac:spMkLst>
            <pc:docMk/>
            <pc:sldMk cId="651729459" sldId="4335"/>
            <ac:spMk id="29" creationId="{A7880ABC-AB7C-D81D-B87E-06EF8B62100A}"/>
          </ac:spMkLst>
        </pc:spChg>
        <pc:spChg chg="mod">
          <ac:chgData name="Hlaváček Michal" userId="a846fb08-2a3b-4e4a-a7da-34c64639f67d" providerId="ADAL" clId="{D7BEA2B6-3E1D-43D2-9968-7438BE28B4B8}" dt="2023-09-11T19:17:22.980" v="1674"/>
          <ac:spMkLst>
            <pc:docMk/>
            <pc:sldMk cId="651729459" sldId="4335"/>
            <ac:spMk id="31" creationId="{4A7DA80C-A724-4459-549E-9046EE36634D}"/>
          </ac:spMkLst>
        </pc:spChg>
      </pc:sldChg>
      <pc:sldChg chg="delSp modSp add mod">
        <pc:chgData name="Hlaváček Michal" userId="a846fb08-2a3b-4e4a-a7da-34c64639f67d" providerId="ADAL" clId="{D7BEA2B6-3E1D-43D2-9968-7438BE28B4B8}" dt="2023-09-12T06:51:46.098" v="2166" actId="20577"/>
        <pc:sldMkLst>
          <pc:docMk/>
          <pc:sldMk cId="2753479581" sldId="4336"/>
        </pc:sldMkLst>
        <pc:spChg chg="mod">
          <ac:chgData name="Hlaváček Michal" userId="a846fb08-2a3b-4e4a-a7da-34c64639f67d" providerId="ADAL" clId="{D7BEA2B6-3E1D-43D2-9968-7438BE28B4B8}" dt="2023-09-12T06:51:46.098" v="2166" actId="20577"/>
          <ac:spMkLst>
            <pc:docMk/>
            <pc:sldMk cId="2753479581" sldId="4336"/>
            <ac:spMk id="9" creationId="{8C0AD558-49BE-F689-1148-BA74895A7C1B}"/>
          </ac:spMkLst>
        </pc:spChg>
        <pc:spChg chg="del mod">
          <ac:chgData name="Hlaváček Michal" userId="a846fb08-2a3b-4e4a-a7da-34c64639f67d" providerId="ADAL" clId="{D7BEA2B6-3E1D-43D2-9968-7438BE28B4B8}" dt="2023-09-11T19:13:15.332" v="1621"/>
          <ac:spMkLst>
            <pc:docMk/>
            <pc:sldMk cId="2753479581" sldId="4336"/>
            <ac:spMk id="29" creationId="{A7880ABC-AB7C-D81D-B87E-06EF8B62100A}"/>
          </ac:spMkLst>
        </pc:spChg>
        <pc:spChg chg="mod">
          <ac:chgData name="Hlaváček Michal" userId="a846fb08-2a3b-4e4a-a7da-34c64639f67d" providerId="ADAL" clId="{D7BEA2B6-3E1D-43D2-9968-7438BE28B4B8}" dt="2023-09-11T19:16:51.796" v="1671" actId="20577"/>
          <ac:spMkLst>
            <pc:docMk/>
            <pc:sldMk cId="2753479581" sldId="4336"/>
            <ac:spMk id="31" creationId="{4A7DA80C-A724-4459-549E-9046EE36634D}"/>
          </ac:spMkLst>
        </pc:spChg>
      </pc:sldChg>
      <pc:sldChg chg="modSp add mod">
        <pc:chgData name="Hlaváček Michal" userId="a846fb08-2a3b-4e4a-a7da-34c64639f67d" providerId="ADAL" clId="{D7BEA2B6-3E1D-43D2-9968-7438BE28B4B8}" dt="2023-09-12T05:43:32.548" v="2068" actId="2711"/>
        <pc:sldMkLst>
          <pc:docMk/>
          <pc:sldMk cId="3437561315" sldId="4337"/>
        </pc:sldMkLst>
        <pc:spChg chg="mod">
          <ac:chgData name="Hlaváček Michal" userId="a846fb08-2a3b-4e4a-a7da-34c64639f67d" providerId="ADAL" clId="{D7BEA2B6-3E1D-43D2-9968-7438BE28B4B8}" dt="2023-09-12T05:43:32.548" v="2068" actId="2711"/>
          <ac:spMkLst>
            <pc:docMk/>
            <pc:sldMk cId="3437561315" sldId="4337"/>
            <ac:spMk id="9" creationId="{8C0AD558-49BE-F689-1148-BA74895A7C1B}"/>
          </ac:spMkLst>
        </pc:spChg>
      </pc:sldChg>
      <pc:sldChg chg="modSp add mod">
        <pc:chgData name="Hlaváček Michal" userId="a846fb08-2a3b-4e4a-a7da-34c64639f67d" providerId="ADAL" clId="{D7BEA2B6-3E1D-43D2-9968-7438BE28B4B8}" dt="2023-09-12T05:43:07.133" v="2066" actId="115"/>
        <pc:sldMkLst>
          <pc:docMk/>
          <pc:sldMk cId="944209836" sldId="4338"/>
        </pc:sldMkLst>
        <pc:spChg chg="mod">
          <ac:chgData name="Hlaváček Michal" userId="a846fb08-2a3b-4e4a-a7da-34c64639f67d" providerId="ADAL" clId="{D7BEA2B6-3E1D-43D2-9968-7438BE28B4B8}" dt="2023-09-12T05:43:07.133" v="2066" actId="115"/>
          <ac:spMkLst>
            <pc:docMk/>
            <pc:sldMk cId="944209836" sldId="4338"/>
            <ac:spMk id="9" creationId="{8C0AD558-49BE-F689-1148-BA74895A7C1B}"/>
          </ac:spMkLst>
        </pc:spChg>
      </pc:sldChg>
      <pc:sldMasterChg chg="del delSldLayout">
        <pc:chgData name="Hlaváček Michal" userId="a846fb08-2a3b-4e4a-a7da-34c64639f67d" providerId="ADAL" clId="{D7BEA2B6-3E1D-43D2-9968-7438BE28B4B8}" dt="2023-09-11T12:22:33.419" v="34" actId="47"/>
        <pc:sldMasterMkLst>
          <pc:docMk/>
          <pc:sldMasterMk cId="720597952" sldId="2147483712"/>
        </pc:sldMasterMkLst>
        <pc:sldLayoutChg chg="del">
          <pc:chgData name="Hlaváček Michal" userId="a846fb08-2a3b-4e4a-a7da-34c64639f67d" providerId="ADAL" clId="{D7BEA2B6-3E1D-43D2-9968-7438BE28B4B8}" dt="2023-09-11T12:22:33.419" v="34" actId="47"/>
          <pc:sldLayoutMkLst>
            <pc:docMk/>
            <pc:sldMasterMk cId="720597952" sldId="2147483712"/>
            <pc:sldLayoutMk cId="3846654385" sldId="2147483713"/>
          </pc:sldLayoutMkLst>
        </pc:sldLayoutChg>
        <pc:sldLayoutChg chg="del">
          <pc:chgData name="Hlaváček Michal" userId="a846fb08-2a3b-4e4a-a7da-34c64639f67d" providerId="ADAL" clId="{D7BEA2B6-3E1D-43D2-9968-7438BE28B4B8}" dt="2023-09-11T12:22:33.419" v="34" actId="47"/>
          <pc:sldLayoutMkLst>
            <pc:docMk/>
            <pc:sldMasterMk cId="720597952" sldId="2147483712"/>
            <pc:sldLayoutMk cId="1678736179" sldId="2147483714"/>
          </pc:sldLayoutMkLst>
        </pc:sldLayoutChg>
        <pc:sldLayoutChg chg="del">
          <pc:chgData name="Hlaváček Michal" userId="a846fb08-2a3b-4e4a-a7da-34c64639f67d" providerId="ADAL" clId="{D7BEA2B6-3E1D-43D2-9968-7438BE28B4B8}" dt="2023-09-11T12:22:33.419" v="34" actId="47"/>
          <pc:sldLayoutMkLst>
            <pc:docMk/>
            <pc:sldMasterMk cId="720597952" sldId="2147483712"/>
            <pc:sldLayoutMk cId="3489787389" sldId="2147483715"/>
          </pc:sldLayoutMkLst>
        </pc:sldLayoutChg>
        <pc:sldLayoutChg chg="del">
          <pc:chgData name="Hlaváček Michal" userId="a846fb08-2a3b-4e4a-a7da-34c64639f67d" providerId="ADAL" clId="{D7BEA2B6-3E1D-43D2-9968-7438BE28B4B8}" dt="2023-09-11T12:22:33.419" v="34" actId="47"/>
          <pc:sldLayoutMkLst>
            <pc:docMk/>
            <pc:sldMasterMk cId="720597952" sldId="2147483712"/>
            <pc:sldLayoutMk cId="3261946150" sldId="2147483716"/>
          </pc:sldLayoutMkLst>
        </pc:sldLayoutChg>
        <pc:sldLayoutChg chg="del">
          <pc:chgData name="Hlaváček Michal" userId="a846fb08-2a3b-4e4a-a7da-34c64639f67d" providerId="ADAL" clId="{D7BEA2B6-3E1D-43D2-9968-7438BE28B4B8}" dt="2023-09-11T12:22:33.419" v="34" actId="47"/>
          <pc:sldLayoutMkLst>
            <pc:docMk/>
            <pc:sldMasterMk cId="720597952" sldId="2147483712"/>
            <pc:sldLayoutMk cId="2832800883" sldId="2147483717"/>
          </pc:sldLayoutMkLst>
        </pc:sldLayoutChg>
        <pc:sldLayoutChg chg="del">
          <pc:chgData name="Hlaváček Michal" userId="a846fb08-2a3b-4e4a-a7da-34c64639f67d" providerId="ADAL" clId="{D7BEA2B6-3E1D-43D2-9968-7438BE28B4B8}" dt="2023-09-11T12:22:33.419" v="34" actId="47"/>
          <pc:sldLayoutMkLst>
            <pc:docMk/>
            <pc:sldMasterMk cId="720597952" sldId="2147483712"/>
            <pc:sldLayoutMk cId="3504750473" sldId="2147483718"/>
          </pc:sldLayoutMkLst>
        </pc:sldLayoutChg>
        <pc:sldLayoutChg chg="del">
          <pc:chgData name="Hlaváček Michal" userId="a846fb08-2a3b-4e4a-a7da-34c64639f67d" providerId="ADAL" clId="{D7BEA2B6-3E1D-43D2-9968-7438BE28B4B8}" dt="2023-09-11T12:22:33.419" v="34" actId="47"/>
          <pc:sldLayoutMkLst>
            <pc:docMk/>
            <pc:sldMasterMk cId="720597952" sldId="2147483712"/>
            <pc:sldLayoutMk cId="1645551646" sldId="2147483719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609" y="1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FA099-207C-4BE4-BB07-0470BD4951D7}" type="datetimeFigureOut">
              <a:rPr lang="cs-CZ" smtClean="0"/>
              <a:t>12.09.2023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377320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609" y="9377320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951478-F19E-4633-88C0-479FB37509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5622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9" y="1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4C9FF4-6B3A-4A34-A367-27C1545402EF}" type="datetimeFigureOut">
              <a:rPr lang="cs-CZ" smtClean="0"/>
              <a:t>12.09.2023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1235075"/>
            <a:ext cx="5919788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09" y="4751221"/>
            <a:ext cx="5335270" cy="38873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9377320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9" y="9377320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1405F-BD78-4C66-8AA1-DFA6E68A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261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F63ABD6-1E8E-3497-E1A4-B524ADA6AE3A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9085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2 SPECIFICKÉ ÚKOLY 2022/2023</a:t>
            </a:r>
          </a:p>
          <a:p>
            <a:r>
              <a:rPr lang="cs-CZ" dirty="0"/>
              <a:t>1. Integrace a vzdělávání dětí a žáků s nedostatečnou znalostí vyučovacího jazyka v mateřských, základních a středních školách, se specifickým zřetelem k integraci a vzdělávání dětí a žáků z Ukrajiny. </a:t>
            </a:r>
          </a:p>
          <a:p>
            <a:r>
              <a:rPr lang="cs-CZ" dirty="0"/>
              <a:t>2. Měření tělesné zdatnosti žáků základních a středních škol.</a:t>
            </a:r>
          </a:p>
          <a:p>
            <a:r>
              <a:rPr lang="cs-CZ" dirty="0"/>
              <a:t>3. Hodnocení podpory rozvoje a dosažené úrovně žáků základních a středních škol ve čtenářské gramotnosti.</a:t>
            </a:r>
          </a:p>
          <a:p>
            <a:r>
              <a:rPr lang="cs-CZ" dirty="0"/>
              <a:t>4. Hodnocení dosažené úrovně žáků nastupujících do středních škol ve vybraných oblastech moderních dějin ČR, přírodovědné gramotnosti a finanční gramotnosti.</a:t>
            </a:r>
          </a:p>
          <a:p>
            <a:r>
              <a:rPr lang="cs-CZ" dirty="0"/>
              <a:t>5. Hodnocení průběhu vzdělávání žáků na úrovni základních škol ve 2. cizím jazyce včetně hodnocení dosažené úrovně jazykových znalostí a dovedností žáků na výstupu ze základního vzdělávání.</a:t>
            </a:r>
          </a:p>
          <a:p>
            <a:r>
              <a:rPr lang="cs-CZ" dirty="0"/>
              <a:t>6. Vnější faktory související s výsledky vzdělávání v základních školách.</a:t>
            </a:r>
          </a:p>
          <a:p>
            <a:r>
              <a:rPr lang="cs-CZ" dirty="0"/>
              <a:t>7. Výsledky vzdělávání v mateřských školách ve vztahu k přechodu dětí do základních škol.</a:t>
            </a:r>
          </a:p>
          <a:p>
            <a:r>
              <a:rPr lang="cs-CZ" dirty="0"/>
              <a:t>8. Hodnocení vzdělávání ve středních školách s obory vzdělání s maturitní zkouškou, které opakovaně vykazují vysokou míru neúspěšnosti ve společné části maturitní zkoušky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1405F-BD78-4C66-8AA1-DFA6E68AFB4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88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2 SPECIFICKÉ ÚKOLY 2022/2023</a:t>
            </a:r>
          </a:p>
          <a:p>
            <a:r>
              <a:rPr lang="cs-CZ" dirty="0"/>
              <a:t>1. Integrace a vzdělávání dětí a žáků s nedostatečnou znalostí vyučovacího jazyka v mateřských, základních a středních školách, se specifickým zřetelem k integraci a vzdělávání dětí a žáků z Ukrajiny. </a:t>
            </a:r>
          </a:p>
          <a:p>
            <a:r>
              <a:rPr lang="cs-CZ" dirty="0"/>
              <a:t>2. Měření tělesné zdatnosti žáků základních a středních škol.</a:t>
            </a:r>
          </a:p>
          <a:p>
            <a:r>
              <a:rPr lang="cs-CZ" dirty="0"/>
              <a:t>3. Hodnocení podpory rozvoje a dosažené úrovně žáků základních a středních škol ve čtenářské gramotnosti.</a:t>
            </a:r>
          </a:p>
          <a:p>
            <a:r>
              <a:rPr lang="cs-CZ" dirty="0"/>
              <a:t>4. Hodnocení dosažené úrovně žáků nastupujících do středních škol ve vybraných oblastech moderních dějin ČR, přírodovědné gramotnosti a finanční gramotnosti.</a:t>
            </a:r>
          </a:p>
          <a:p>
            <a:r>
              <a:rPr lang="cs-CZ" dirty="0"/>
              <a:t>5. Hodnocení průběhu vzdělávání žáků na úrovni základních škol ve 2. cizím jazyce včetně hodnocení dosažené úrovně jazykových znalostí a dovedností žáků na výstupu ze základního vzdělávání.</a:t>
            </a:r>
          </a:p>
          <a:p>
            <a:r>
              <a:rPr lang="cs-CZ" dirty="0"/>
              <a:t>6. Vnější faktory související s výsledky vzdělávání v základních školách.</a:t>
            </a:r>
          </a:p>
          <a:p>
            <a:r>
              <a:rPr lang="cs-CZ" dirty="0"/>
              <a:t>7. Výsledky vzdělávání v mateřských školách ve vztahu k přechodu dětí do základních škol.</a:t>
            </a:r>
          </a:p>
          <a:p>
            <a:r>
              <a:rPr lang="cs-CZ" dirty="0"/>
              <a:t>8. Hodnocení vzdělávání ve středních školách s obory vzdělání s maturitní zkouškou, které opakovaně vykazují vysokou míru neúspěšnosti ve společné části maturitní zkoušky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1405F-BD78-4C66-8AA1-DFA6E68AFB4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1287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2 SPECIFICKÉ ÚKOLY 2022/2023</a:t>
            </a:r>
          </a:p>
          <a:p>
            <a:r>
              <a:rPr lang="cs-CZ" dirty="0"/>
              <a:t>1. Integrace a vzdělávání dětí a žáků s nedostatečnou znalostí vyučovacího jazyka v mateřských, základních a středních školách, se specifickým zřetelem k integraci a vzdělávání dětí a žáků z Ukrajiny. </a:t>
            </a:r>
          </a:p>
          <a:p>
            <a:r>
              <a:rPr lang="cs-CZ" dirty="0"/>
              <a:t>2. Měření tělesné zdatnosti žáků základních a středních škol.</a:t>
            </a:r>
          </a:p>
          <a:p>
            <a:r>
              <a:rPr lang="cs-CZ" dirty="0"/>
              <a:t>3. Hodnocení podpory rozvoje a dosažené úrovně žáků základních a středních škol ve čtenářské gramotnosti.</a:t>
            </a:r>
          </a:p>
          <a:p>
            <a:r>
              <a:rPr lang="cs-CZ" dirty="0"/>
              <a:t>4. Hodnocení dosažené úrovně žáků nastupujících do středních škol ve vybraných oblastech moderních dějin ČR, přírodovědné gramotnosti a finanční gramotnosti.</a:t>
            </a:r>
          </a:p>
          <a:p>
            <a:r>
              <a:rPr lang="cs-CZ" dirty="0"/>
              <a:t>5. Hodnocení průběhu vzdělávání žáků na úrovni základních škol ve 2. cizím jazyce včetně hodnocení dosažené úrovně jazykových znalostí a dovedností žáků na výstupu ze základního vzdělávání.</a:t>
            </a:r>
          </a:p>
          <a:p>
            <a:r>
              <a:rPr lang="cs-CZ" dirty="0"/>
              <a:t>6. Vnější faktory související s výsledky vzdělávání v základních školách.</a:t>
            </a:r>
          </a:p>
          <a:p>
            <a:r>
              <a:rPr lang="cs-CZ" dirty="0"/>
              <a:t>7. Výsledky vzdělávání v mateřských školách ve vztahu k přechodu dětí do základních škol.</a:t>
            </a:r>
          </a:p>
          <a:p>
            <a:r>
              <a:rPr lang="cs-CZ" dirty="0"/>
              <a:t>8. Hodnocení vzdělávání ve středních školách s obory vzdělání s maturitní zkouškou, které opakovaně vykazují vysokou míru neúspěšnosti ve společné části maturitní zkoušky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1405F-BD78-4C66-8AA1-DFA6E68AFB4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5452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2 SPECIFICKÉ ÚKOLY 2022/2023</a:t>
            </a:r>
          </a:p>
          <a:p>
            <a:r>
              <a:rPr lang="cs-CZ" dirty="0"/>
              <a:t>1. Integrace a vzdělávání dětí a žáků s nedostatečnou znalostí vyučovacího jazyka v mateřských, základních a středních školách, se specifickým zřetelem k integraci a vzdělávání dětí a žáků z Ukrajiny. </a:t>
            </a:r>
          </a:p>
          <a:p>
            <a:r>
              <a:rPr lang="cs-CZ" dirty="0"/>
              <a:t>2. Měření tělesné zdatnosti žáků základních a středních škol.</a:t>
            </a:r>
          </a:p>
          <a:p>
            <a:r>
              <a:rPr lang="cs-CZ" dirty="0"/>
              <a:t>3. Hodnocení podpory rozvoje a dosažené úrovně žáků základních a středních škol ve čtenářské gramotnosti.</a:t>
            </a:r>
          </a:p>
          <a:p>
            <a:r>
              <a:rPr lang="cs-CZ" dirty="0"/>
              <a:t>4. Hodnocení dosažené úrovně žáků nastupujících do středních škol ve vybraných oblastech moderních dějin ČR, přírodovědné gramotnosti a finanční gramotnosti.</a:t>
            </a:r>
          </a:p>
          <a:p>
            <a:r>
              <a:rPr lang="cs-CZ" dirty="0"/>
              <a:t>5. Hodnocení průběhu vzdělávání žáků na úrovni základních škol ve 2. cizím jazyce včetně hodnocení dosažené úrovně jazykových znalostí a dovedností žáků na výstupu ze základního vzdělávání.</a:t>
            </a:r>
          </a:p>
          <a:p>
            <a:r>
              <a:rPr lang="cs-CZ" dirty="0"/>
              <a:t>6. Vnější faktory související s výsledky vzdělávání v základních školách.</a:t>
            </a:r>
          </a:p>
          <a:p>
            <a:r>
              <a:rPr lang="cs-CZ" dirty="0"/>
              <a:t>7. Výsledky vzdělávání v mateřských školách ve vztahu k přechodu dětí do základních škol.</a:t>
            </a:r>
          </a:p>
          <a:p>
            <a:r>
              <a:rPr lang="cs-CZ" dirty="0"/>
              <a:t>8. Hodnocení vzdělávání ve středních školách s obory vzdělání s maturitní zkouškou, které opakovaně vykazují vysokou míru neúspěšnosti ve společné části maturitní zkoušky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1405F-BD78-4C66-8AA1-DFA6E68AFB4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3715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2 SPECIFICKÉ ÚKOLY 2022/2023</a:t>
            </a:r>
          </a:p>
          <a:p>
            <a:r>
              <a:rPr lang="cs-CZ" dirty="0"/>
              <a:t>1. Integrace a vzdělávání dětí a žáků s nedostatečnou znalostí vyučovacího jazyka v mateřských, základních a středních školách, se specifickým zřetelem k integraci a vzdělávání dětí a žáků z Ukrajiny. </a:t>
            </a:r>
          </a:p>
          <a:p>
            <a:r>
              <a:rPr lang="cs-CZ" dirty="0"/>
              <a:t>2. Měření tělesné zdatnosti žáků základních a středních škol.</a:t>
            </a:r>
          </a:p>
          <a:p>
            <a:r>
              <a:rPr lang="cs-CZ" dirty="0"/>
              <a:t>3. Hodnocení podpory rozvoje a dosažené úrovně žáků základních a středních škol ve čtenářské gramotnosti.</a:t>
            </a:r>
          </a:p>
          <a:p>
            <a:r>
              <a:rPr lang="cs-CZ" dirty="0"/>
              <a:t>4. Hodnocení dosažené úrovně žáků nastupujících do středních škol ve vybraných oblastech moderních dějin ČR, přírodovědné gramotnosti a finanční gramotnosti.</a:t>
            </a:r>
          </a:p>
          <a:p>
            <a:r>
              <a:rPr lang="cs-CZ" dirty="0"/>
              <a:t>5. Hodnocení průběhu vzdělávání žáků na úrovni základních škol ve 2. cizím jazyce včetně hodnocení dosažené úrovně jazykových znalostí a dovedností žáků na výstupu ze základního vzdělávání.</a:t>
            </a:r>
          </a:p>
          <a:p>
            <a:r>
              <a:rPr lang="cs-CZ" dirty="0"/>
              <a:t>6. Vnější faktory související s výsledky vzdělávání v základních školách.</a:t>
            </a:r>
          </a:p>
          <a:p>
            <a:r>
              <a:rPr lang="cs-CZ" dirty="0"/>
              <a:t>7. Výsledky vzdělávání v mateřských školách ve vztahu k přechodu dětí do základních škol.</a:t>
            </a:r>
          </a:p>
          <a:p>
            <a:r>
              <a:rPr lang="cs-CZ" dirty="0"/>
              <a:t>8. Hodnocení vzdělávání ve středních školách s obory vzdělání s maturitní zkouškou, které opakovaně vykazují vysokou míru neúspěšnosti ve společné části maturitní zkoušky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1405F-BD78-4C66-8AA1-DFA6E68AFB4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6939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F63ABD6-1E8E-3497-E1A4-B524ADA6AE3A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06415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2 SPECIFICKÉ ÚKOLY 2022/2023</a:t>
            </a:r>
          </a:p>
          <a:p>
            <a:r>
              <a:rPr lang="cs-CZ" dirty="0"/>
              <a:t>1. Integrace a vzdělávání dětí a žáků s nedostatečnou znalostí vyučovacího jazyka v mateřských, základních a středních školách, se specifickým zřetelem k integraci a vzdělávání dětí a žáků z Ukrajiny. </a:t>
            </a:r>
          </a:p>
          <a:p>
            <a:r>
              <a:rPr lang="cs-CZ" dirty="0"/>
              <a:t>2. Měření tělesné zdatnosti žáků základních a středních škol.</a:t>
            </a:r>
          </a:p>
          <a:p>
            <a:r>
              <a:rPr lang="cs-CZ" dirty="0"/>
              <a:t>3. Hodnocení podpory rozvoje a dosažené úrovně žáků základních a středních škol ve čtenářské gramotnosti.</a:t>
            </a:r>
          </a:p>
          <a:p>
            <a:r>
              <a:rPr lang="cs-CZ" dirty="0"/>
              <a:t>4. Hodnocení dosažené úrovně žáků nastupujících do středních škol ve vybraných oblastech moderních dějin ČR, přírodovědné gramotnosti a finanční gramotnosti.</a:t>
            </a:r>
          </a:p>
          <a:p>
            <a:r>
              <a:rPr lang="cs-CZ" dirty="0"/>
              <a:t>5. Hodnocení průběhu vzdělávání žáků na úrovni základních škol ve 2. cizím jazyce včetně hodnocení dosažené úrovně jazykových znalostí a dovedností žáků na výstupu ze základního vzdělávání.</a:t>
            </a:r>
          </a:p>
          <a:p>
            <a:r>
              <a:rPr lang="cs-CZ" dirty="0"/>
              <a:t>6. Vnější faktory související s výsledky vzdělávání v základních školách.</a:t>
            </a:r>
          </a:p>
          <a:p>
            <a:r>
              <a:rPr lang="cs-CZ" dirty="0"/>
              <a:t>7. Výsledky vzdělávání v mateřských školách ve vztahu k přechodu dětí do základních škol.</a:t>
            </a:r>
          </a:p>
          <a:p>
            <a:r>
              <a:rPr lang="cs-CZ" dirty="0"/>
              <a:t>8. Hodnocení vzdělávání ve středních školách s obory vzdělání s maturitní zkouškou, které opakovaně vykazují vysokou míru neúspěšnosti ve společné části maturitní zkoušky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1405F-BD78-4C66-8AA1-DFA6E68AFB49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84258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2 SPECIFICKÉ ÚKOLY 2022/2023</a:t>
            </a:r>
          </a:p>
          <a:p>
            <a:r>
              <a:rPr lang="cs-CZ" dirty="0"/>
              <a:t>1. Integrace a vzdělávání dětí a žáků s nedostatečnou znalostí vyučovacího jazyka v mateřských, základních a středních školách, se specifickým zřetelem k integraci a vzdělávání dětí a žáků z Ukrajiny. </a:t>
            </a:r>
          </a:p>
          <a:p>
            <a:r>
              <a:rPr lang="cs-CZ" dirty="0"/>
              <a:t>2. Měření tělesné zdatnosti žáků základních a středních škol.</a:t>
            </a:r>
          </a:p>
          <a:p>
            <a:r>
              <a:rPr lang="cs-CZ" dirty="0"/>
              <a:t>3. Hodnocení podpory rozvoje a dosažené úrovně žáků základních a středních škol ve čtenářské gramotnosti.</a:t>
            </a:r>
          </a:p>
          <a:p>
            <a:r>
              <a:rPr lang="cs-CZ" dirty="0"/>
              <a:t>4. Hodnocení dosažené úrovně žáků nastupujících do středních škol ve vybraných oblastech moderních dějin ČR, přírodovědné gramotnosti a finanční gramotnosti.</a:t>
            </a:r>
          </a:p>
          <a:p>
            <a:r>
              <a:rPr lang="cs-CZ" dirty="0"/>
              <a:t>5. Hodnocení průběhu vzdělávání žáků na úrovni základních škol ve 2. cizím jazyce včetně hodnocení dosažené úrovně jazykových znalostí a dovedností žáků na výstupu ze základního vzdělávání.</a:t>
            </a:r>
          </a:p>
          <a:p>
            <a:r>
              <a:rPr lang="cs-CZ" dirty="0"/>
              <a:t>6. Vnější faktory související s výsledky vzdělávání v základních školách.</a:t>
            </a:r>
          </a:p>
          <a:p>
            <a:r>
              <a:rPr lang="cs-CZ" dirty="0"/>
              <a:t>7. Výsledky vzdělávání v mateřských školách ve vztahu k přechodu dětí do základních škol.</a:t>
            </a:r>
          </a:p>
          <a:p>
            <a:r>
              <a:rPr lang="cs-CZ" dirty="0"/>
              <a:t>8. Hodnocení vzdělávání ve středních školách s obory vzdělání s maturitní zkouškou, které opakovaně vykazují vysokou míru neúspěšnosti ve společné části maturitní zkoušky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1405F-BD78-4C66-8AA1-DFA6E68AFB49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7771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2 SPECIFICKÉ ÚKOLY 2022/2023</a:t>
            </a:r>
          </a:p>
          <a:p>
            <a:r>
              <a:rPr lang="cs-CZ" dirty="0"/>
              <a:t>1. Integrace a vzdělávání dětí a žáků s nedostatečnou znalostí vyučovacího jazyka v mateřských, základních a středních školách, se specifickým zřetelem k integraci a vzdělávání dětí a žáků z Ukrajiny. </a:t>
            </a:r>
          </a:p>
          <a:p>
            <a:r>
              <a:rPr lang="cs-CZ" dirty="0"/>
              <a:t>2. Měření tělesné zdatnosti žáků základních a středních škol.</a:t>
            </a:r>
          </a:p>
          <a:p>
            <a:r>
              <a:rPr lang="cs-CZ" dirty="0"/>
              <a:t>3. Hodnocení podpory rozvoje a dosažené úrovně žáků základních a středních škol ve čtenářské gramotnosti.</a:t>
            </a:r>
          </a:p>
          <a:p>
            <a:r>
              <a:rPr lang="cs-CZ" dirty="0"/>
              <a:t>4. Hodnocení dosažené úrovně žáků nastupujících do středních škol ve vybraných oblastech moderních dějin ČR, přírodovědné gramotnosti a finanční gramotnosti.</a:t>
            </a:r>
          </a:p>
          <a:p>
            <a:r>
              <a:rPr lang="cs-CZ" dirty="0"/>
              <a:t>5. Hodnocení průběhu vzdělávání žáků na úrovni základních škol ve 2. cizím jazyce včetně hodnocení dosažené úrovně jazykových znalostí a dovedností žáků na výstupu ze základního vzdělávání.</a:t>
            </a:r>
          </a:p>
          <a:p>
            <a:r>
              <a:rPr lang="cs-CZ" dirty="0"/>
              <a:t>6. Vnější faktory související s výsledky vzdělávání v základních školách.</a:t>
            </a:r>
          </a:p>
          <a:p>
            <a:r>
              <a:rPr lang="cs-CZ" dirty="0"/>
              <a:t>7. Výsledky vzdělávání v mateřských školách ve vztahu k přechodu dětí do základních škol.</a:t>
            </a:r>
          </a:p>
          <a:p>
            <a:r>
              <a:rPr lang="cs-CZ" dirty="0"/>
              <a:t>8. Hodnocení vzdělávání ve středních školách s obory vzdělání s maturitní zkouškou, které opakovaně vykazují vysokou míru neúspěšnosti ve společné části maturitní zkoušky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1405F-BD78-4C66-8AA1-DFA6E68AFB49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93007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2 SPECIFICKÉ ÚKOLY 2022/2023</a:t>
            </a:r>
          </a:p>
          <a:p>
            <a:r>
              <a:rPr lang="cs-CZ" dirty="0"/>
              <a:t>1. Integrace a vzdělávání dětí a žáků s nedostatečnou znalostí vyučovacího jazyka v mateřských, základních a středních školách, se specifickým zřetelem k integraci a vzdělávání dětí a žáků z Ukrajiny. </a:t>
            </a:r>
          </a:p>
          <a:p>
            <a:r>
              <a:rPr lang="cs-CZ" dirty="0"/>
              <a:t>2. Měření tělesné zdatnosti žáků základních a středních škol.</a:t>
            </a:r>
          </a:p>
          <a:p>
            <a:r>
              <a:rPr lang="cs-CZ" dirty="0"/>
              <a:t>3. Hodnocení podpory rozvoje a dosažené úrovně žáků základních a středních škol ve čtenářské gramotnosti.</a:t>
            </a:r>
          </a:p>
          <a:p>
            <a:r>
              <a:rPr lang="cs-CZ" dirty="0"/>
              <a:t>4. Hodnocení dosažené úrovně žáků nastupujících do středních škol ve vybraných oblastech moderních dějin ČR, přírodovědné gramotnosti a finanční gramotnosti.</a:t>
            </a:r>
          </a:p>
          <a:p>
            <a:r>
              <a:rPr lang="cs-CZ" dirty="0"/>
              <a:t>5. Hodnocení průběhu vzdělávání žáků na úrovni základních škol ve 2. cizím jazyce včetně hodnocení dosažené úrovně jazykových znalostí a dovedností žáků na výstupu ze základního vzdělávání.</a:t>
            </a:r>
          </a:p>
          <a:p>
            <a:r>
              <a:rPr lang="cs-CZ" dirty="0"/>
              <a:t>6. Vnější faktory související s výsledky vzdělávání v základních školách.</a:t>
            </a:r>
          </a:p>
          <a:p>
            <a:r>
              <a:rPr lang="cs-CZ" dirty="0"/>
              <a:t>7. Výsledky vzdělávání v mateřských školách ve vztahu k přechodu dětí do základních škol.</a:t>
            </a:r>
          </a:p>
          <a:p>
            <a:r>
              <a:rPr lang="cs-CZ" dirty="0"/>
              <a:t>8. Hodnocení vzdělávání ve středních školách s obory vzdělání s maturitní zkouškou, které opakovaně vykazují vysokou míru neúspěšnosti ve společné části maturitní zkoušky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1405F-BD78-4C66-8AA1-DFA6E68AFB49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511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Volný tvar: obrazec 328">
            <a:extLst>
              <a:ext uri="{FF2B5EF4-FFF2-40B4-BE49-F238E27FC236}">
                <a16:creationId xmlns:a16="http://schemas.microsoft.com/office/drawing/2014/main" id="{72B1FD33-F3DE-4948-9B57-EB877B8B4832}"/>
              </a:ext>
            </a:extLst>
          </p:cNvPr>
          <p:cNvSpPr/>
          <p:nvPr userDrawn="1"/>
        </p:nvSpPr>
        <p:spPr>
          <a:xfrm>
            <a:off x="0" y="0"/>
            <a:ext cx="12192000" cy="5728158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>
                  <a:lumMod val="84000"/>
                  <a:lumOff val="16000"/>
                </a:srgbClr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23F2160B-AEAA-4EC9-BD2F-83CD6D1A3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63" y="4089115"/>
            <a:ext cx="6588351" cy="683264"/>
          </a:xfrm>
        </p:spPr>
        <p:txBody>
          <a:bodyPr anchor="b"/>
          <a:lstStyle>
            <a:lvl1pPr algn="l"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endParaRPr lang="cs-CZ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CF20F55-6631-4D9A-8FD5-E924BEB151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63" y="4895319"/>
            <a:ext cx="6588351" cy="249299"/>
          </a:xfrm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grpSp>
        <p:nvGrpSpPr>
          <p:cNvPr id="1105" name="Skupina 4">
            <a:extLst>
              <a:ext uri="{FF2B5EF4-FFF2-40B4-BE49-F238E27FC236}">
                <a16:creationId xmlns:a16="http://schemas.microsoft.com/office/drawing/2014/main" id="{676DB37A-07FD-4BDD-9CE5-19979EC97586}"/>
              </a:ext>
            </a:extLst>
          </p:cNvPr>
          <p:cNvGrpSpPr/>
          <p:nvPr userDrawn="1"/>
        </p:nvGrpSpPr>
        <p:grpSpPr>
          <a:xfrm>
            <a:off x="982662" y="734207"/>
            <a:ext cx="2537577" cy="664797"/>
            <a:chOff x="9328150" y="384175"/>
            <a:chExt cx="2484438" cy="650876"/>
          </a:xfrm>
          <a:solidFill>
            <a:schemeClr val="bg1"/>
          </a:solidFill>
        </p:grpSpPr>
        <p:sp>
          <p:nvSpPr>
            <p:cNvPr id="1106" name="Freeform 503">
              <a:extLst>
                <a:ext uri="{FF2B5EF4-FFF2-40B4-BE49-F238E27FC236}">
                  <a16:creationId xmlns:a16="http://schemas.microsoft.com/office/drawing/2014/main" id="{84BCB5A2-F3E3-4794-B166-CBE6D6CE7B8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80688" y="506413"/>
              <a:ext cx="147638" cy="207963"/>
            </a:xfrm>
            <a:custGeom>
              <a:avLst/>
              <a:gdLst>
                <a:gd name="T0" fmla="*/ 93 w 93"/>
                <a:gd name="T1" fmla="*/ 103 h 131"/>
                <a:gd name="T2" fmla="*/ 84 w 93"/>
                <a:gd name="T3" fmla="*/ 127 h 131"/>
                <a:gd name="T4" fmla="*/ 56 w 93"/>
                <a:gd name="T5" fmla="*/ 131 h 131"/>
                <a:gd name="T6" fmla="*/ 0 w 93"/>
                <a:gd name="T7" fmla="*/ 80 h 131"/>
                <a:gd name="T8" fmla="*/ 60 w 93"/>
                <a:gd name="T9" fmla="*/ 26 h 131"/>
                <a:gd name="T10" fmla="*/ 87 w 93"/>
                <a:gd name="T11" fmla="*/ 30 h 131"/>
                <a:gd name="T12" fmla="*/ 91 w 93"/>
                <a:gd name="T13" fmla="*/ 54 h 131"/>
                <a:gd name="T14" fmla="*/ 86 w 93"/>
                <a:gd name="T15" fmla="*/ 55 h 131"/>
                <a:gd name="T16" fmla="*/ 56 w 93"/>
                <a:gd name="T17" fmla="*/ 32 h 131"/>
                <a:gd name="T18" fmla="*/ 18 w 93"/>
                <a:gd name="T19" fmla="*/ 77 h 131"/>
                <a:gd name="T20" fmla="*/ 57 w 93"/>
                <a:gd name="T21" fmla="*/ 125 h 131"/>
                <a:gd name="T22" fmla="*/ 89 w 93"/>
                <a:gd name="T23" fmla="*/ 101 h 131"/>
                <a:gd name="T24" fmla="*/ 93 w 93"/>
                <a:gd name="T25" fmla="*/ 103 h 131"/>
                <a:gd name="T26" fmla="*/ 76 w 93"/>
                <a:gd name="T27" fmla="*/ 4 h 131"/>
                <a:gd name="T28" fmla="*/ 57 w 93"/>
                <a:gd name="T29" fmla="*/ 21 h 131"/>
                <a:gd name="T30" fmla="*/ 53 w 93"/>
                <a:gd name="T31" fmla="*/ 21 h 131"/>
                <a:gd name="T32" fmla="*/ 34 w 93"/>
                <a:gd name="T33" fmla="*/ 4 h 131"/>
                <a:gd name="T34" fmla="*/ 36 w 93"/>
                <a:gd name="T35" fmla="*/ 0 h 131"/>
                <a:gd name="T36" fmla="*/ 55 w 93"/>
                <a:gd name="T37" fmla="*/ 9 h 131"/>
                <a:gd name="T38" fmla="*/ 74 w 93"/>
                <a:gd name="T39" fmla="*/ 0 h 131"/>
                <a:gd name="T40" fmla="*/ 76 w 93"/>
                <a:gd name="T41" fmla="*/ 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31">
                  <a:moveTo>
                    <a:pt x="93" y="103"/>
                  </a:moveTo>
                  <a:cubicBezTo>
                    <a:pt x="91" y="110"/>
                    <a:pt x="87" y="122"/>
                    <a:pt x="84" y="127"/>
                  </a:cubicBezTo>
                  <a:cubicBezTo>
                    <a:pt x="80" y="128"/>
                    <a:pt x="67" y="131"/>
                    <a:pt x="56" y="131"/>
                  </a:cubicBezTo>
                  <a:cubicBezTo>
                    <a:pt x="17" y="131"/>
                    <a:pt x="0" y="104"/>
                    <a:pt x="0" y="80"/>
                  </a:cubicBezTo>
                  <a:cubicBezTo>
                    <a:pt x="0" y="48"/>
                    <a:pt x="25" y="26"/>
                    <a:pt x="60" y="26"/>
                  </a:cubicBezTo>
                  <a:cubicBezTo>
                    <a:pt x="73" y="26"/>
                    <a:pt x="83" y="30"/>
                    <a:pt x="87" y="30"/>
                  </a:cubicBezTo>
                  <a:cubicBezTo>
                    <a:pt x="89" y="39"/>
                    <a:pt x="90" y="46"/>
                    <a:pt x="91" y="5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2" y="38"/>
                    <a:pt x="72" y="32"/>
                    <a:pt x="56" y="32"/>
                  </a:cubicBezTo>
                  <a:cubicBezTo>
                    <a:pt x="31" y="32"/>
                    <a:pt x="18" y="54"/>
                    <a:pt x="18" y="77"/>
                  </a:cubicBezTo>
                  <a:cubicBezTo>
                    <a:pt x="18" y="106"/>
                    <a:pt x="34" y="125"/>
                    <a:pt x="57" y="125"/>
                  </a:cubicBezTo>
                  <a:cubicBezTo>
                    <a:pt x="72" y="125"/>
                    <a:pt x="81" y="117"/>
                    <a:pt x="89" y="101"/>
                  </a:cubicBezTo>
                  <a:lnTo>
                    <a:pt x="93" y="103"/>
                  </a:lnTo>
                  <a:close/>
                  <a:moveTo>
                    <a:pt x="76" y="4"/>
                  </a:moveTo>
                  <a:cubicBezTo>
                    <a:pt x="70" y="9"/>
                    <a:pt x="63" y="14"/>
                    <a:pt x="57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7" y="14"/>
                    <a:pt x="40" y="9"/>
                    <a:pt x="34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3" y="2"/>
                    <a:pt x="49" y="5"/>
                    <a:pt x="55" y="9"/>
                  </a:cubicBezTo>
                  <a:cubicBezTo>
                    <a:pt x="61" y="6"/>
                    <a:pt x="68" y="2"/>
                    <a:pt x="74" y="0"/>
                  </a:cubicBezTo>
                  <a:lnTo>
                    <a:pt x="7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7" name="Freeform 504">
              <a:extLst>
                <a:ext uri="{FF2B5EF4-FFF2-40B4-BE49-F238E27FC236}">
                  <a16:creationId xmlns:a16="http://schemas.microsoft.com/office/drawing/2014/main" id="{6872D96A-1BC3-45F8-8DFD-8DECFEB8283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745788" y="600075"/>
              <a:ext cx="90488" cy="114300"/>
            </a:xfrm>
            <a:custGeom>
              <a:avLst/>
              <a:gdLst>
                <a:gd name="T0" fmla="*/ 56 w 57"/>
                <a:gd name="T1" fmla="*/ 56 h 72"/>
                <a:gd name="T2" fmla="*/ 31 w 57"/>
                <a:gd name="T3" fmla="*/ 72 h 72"/>
                <a:gd name="T4" fmla="*/ 0 w 57"/>
                <a:gd name="T5" fmla="*/ 39 h 72"/>
                <a:gd name="T6" fmla="*/ 11 w 57"/>
                <a:gd name="T7" fmla="*/ 12 h 72"/>
                <a:gd name="T8" fmla="*/ 33 w 57"/>
                <a:gd name="T9" fmla="*/ 0 h 72"/>
                <a:gd name="T10" fmla="*/ 34 w 57"/>
                <a:gd name="T11" fmla="*/ 0 h 72"/>
                <a:gd name="T12" fmla="*/ 57 w 57"/>
                <a:gd name="T13" fmla="*/ 24 h 72"/>
                <a:gd name="T14" fmla="*/ 53 w 57"/>
                <a:gd name="T15" fmla="*/ 29 h 72"/>
                <a:gd name="T16" fmla="*/ 14 w 57"/>
                <a:gd name="T17" fmla="*/ 32 h 72"/>
                <a:gd name="T18" fmla="*/ 36 w 57"/>
                <a:gd name="T19" fmla="*/ 61 h 72"/>
                <a:gd name="T20" fmla="*/ 54 w 57"/>
                <a:gd name="T21" fmla="*/ 53 h 72"/>
                <a:gd name="T22" fmla="*/ 56 w 57"/>
                <a:gd name="T23" fmla="*/ 56 h 72"/>
                <a:gd name="T24" fmla="*/ 30 w 57"/>
                <a:gd name="T25" fmla="*/ 6 h 72"/>
                <a:gd name="T26" fmla="*/ 15 w 57"/>
                <a:gd name="T27" fmla="*/ 25 h 72"/>
                <a:gd name="T28" fmla="*/ 39 w 57"/>
                <a:gd name="T29" fmla="*/ 25 h 72"/>
                <a:gd name="T30" fmla="*/ 43 w 57"/>
                <a:gd name="T31" fmla="*/ 22 h 72"/>
                <a:gd name="T32" fmla="*/ 30 w 57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2">
                  <a:moveTo>
                    <a:pt x="56" y="56"/>
                  </a:moveTo>
                  <a:cubicBezTo>
                    <a:pt x="47" y="69"/>
                    <a:pt x="36" y="72"/>
                    <a:pt x="31" y="72"/>
                  </a:cubicBezTo>
                  <a:cubicBezTo>
                    <a:pt x="12" y="72"/>
                    <a:pt x="0" y="56"/>
                    <a:pt x="0" y="39"/>
                  </a:cubicBezTo>
                  <a:cubicBezTo>
                    <a:pt x="0" y="28"/>
                    <a:pt x="4" y="18"/>
                    <a:pt x="11" y="12"/>
                  </a:cubicBezTo>
                  <a:cubicBezTo>
                    <a:pt x="17" y="5"/>
                    <a:pt x="26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7" y="0"/>
                    <a:pt x="57" y="12"/>
                    <a:pt x="57" y="24"/>
                  </a:cubicBezTo>
                  <a:cubicBezTo>
                    <a:pt x="57" y="27"/>
                    <a:pt x="56" y="29"/>
                    <a:pt x="53" y="29"/>
                  </a:cubicBezTo>
                  <a:cubicBezTo>
                    <a:pt x="51" y="30"/>
                    <a:pt x="32" y="31"/>
                    <a:pt x="14" y="32"/>
                  </a:cubicBezTo>
                  <a:cubicBezTo>
                    <a:pt x="14" y="52"/>
                    <a:pt x="26" y="61"/>
                    <a:pt x="36" y="61"/>
                  </a:cubicBezTo>
                  <a:cubicBezTo>
                    <a:pt x="43" y="61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7" y="13"/>
                    <a:pt x="15" y="25"/>
                  </a:cubicBezTo>
                  <a:cubicBezTo>
                    <a:pt x="23" y="25"/>
                    <a:pt x="31" y="25"/>
                    <a:pt x="39" y="25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14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8" name="Freeform 505">
              <a:extLst>
                <a:ext uri="{FF2B5EF4-FFF2-40B4-BE49-F238E27FC236}">
                  <a16:creationId xmlns:a16="http://schemas.microsoft.com/office/drawing/2014/main" id="{B7309DA7-1032-457B-A002-51D17C19A2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2150" y="600075"/>
              <a:ext cx="73025" cy="114300"/>
            </a:xfrm>
            <a:custGeom>
              <a:avLst/>
              <a:gdLst>
                <a:gd name="T0" fmla="*/ 39 w 46"/>
                <a:gd name="T1" fmla="*/ 21 h 72"/>
                <a:gd name="T2" fmla="*/ 23 w 46"/>
                <a:gd name="T3" fmla="*/ 5 h 72"/>
                <a:gd name="T4" fmla="*/ 14 w 46"/>
                <a:gd name="T5" fmla="*/ 16 h 72"/>
                <a:gd name="T6" fmla="*/ 27 w 46"/>
                <a:gd name="T7" fmla="*/ 29 h 72"/>
                <a:gd name="T8" fmla="*/ 46 w 46"/>
                <a:gd name="T9" fmla="*/ 50 h 72"/>
                <a:gd name="T10" fmla="*/ 21 w 46"/>
                <a:gd name="T11" fmla="*/ 72 h 72"/>
                <a:gd name="T12" fmla="*/ 3 w 46"/>
                <a:gd name="T13" fmla="*/ 66 h 72"/>
                <a:gd name="T14" fmla="*/ 0 w 46"/>
                <a:gd name="T15" fmla="*/ 48 h 72"/>
                <a:gd name="T16" fmla="*/ 4 w 46"/>
                <a:gd name="T17" fmla="*/ 47 h 72"/>
                <a:gd name="T18" fmla="*/ 23 w 46"/>
                <a:gd name="T19" fmla="*/ 66 h 72"/>
                <a:gd name="T20" fmla="*/ 34 w 46"/>
                <a:gd name="T21" fmla="*/ 56 h 72"/>
                <a:gd name="T22" fmla="*/ 22 w 46"/>
                <a:gd name="T23" fmla="*/ 42 h 72"/>
                <a:gd name="T24" fmla="*/ 2 w 46"/>
                <a:gd name="T25" fmla="*/ 21 h 72"/>
                <a:gd name="T26" fmla="*/ 26 w 46"/>
                <a:gd name="T27" fmla="*/ 0 h 72"/>
                <a:gd name="T28" fmla="*/ 40 w 46"/>
                <a:gd name="T29" fmla="*/ 3 h 72"/>
                <a:gd name="T30" fmla="*/ 44 w 46"/>
                <a:gd name="T31" fmla="*/ 20 h 72"/>
                <a:gd name="T32" fmla="*/ 39 w 46"/>
                <a:gd name="T33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2">
                  <a:moveTo>
                    <a:pt x="39" y="21"/>
                  </a:moveTo>
                  <a:cubicBezTo>
                    <a:pt x="36" y="12"/>
                    <a:pt x="31" y="5"/>
                    <a:pt x="23" y="5"/>
                  </a:cubicBezTo>
                  <a:cubicBezTo>
                    <a:pt x="18" y="5"/>
                    <a:pt x="14" y="10"/>
                    <a:pt x="14" y="16"/>
                  </a:cubicBezTo>
                  <a:cubicBezTo>
                    <a:pt x="14" y="22"/>
                    <a:pt x="19" y="26"/>
                    <a:pt x="27" y="29"/>
                  </a:cubicBezTo>
                  <a:cubicBezTo>
                    <a:pt x="38" y="34"/>
                    <a:pt x="46" y="39"/>
                    <a:pt x="46" y="50"/>
                  </a:cubicBezTo>
                  <a:cubicBezTo>
                    <a:pt x="46" y="64"/>
                    <a:pt x="33" y="72"/>
                    <a:pt x="21" y="72"/>
                  </a:cubicBezTo>
                  <a:cubicBezTo>
                    <a:pt x="13" y="72"/>
                    <a:pt x="5" y="69"/>
                    <a:pt x="3" y="66"/>
                  </a:cubicBezTo>
                  <a:cubicBezTo>
                    <a:pt x="1" y="64"/>
                    <a:pt x="0" y="54"/>
                    <a:pt x="0" y="48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50"/>
                    <a:pt x="30" y="46"/>
                    <a:pt x="22" y="42"/>
                  </a:cubicBezTo>
                  <a:cubicBezTo>
                    <a:pt x="13" y="38"/>
                    <a:pt x="2" y="33"/>
                    <a:pt x="2" y="21"/>
                  </a:cubicBezTo>
                  <a:cubicBezTo>
                    <a:pt x="2" y="10"/>
                    <a:pt x="12" y="0"/>
                    <a:pt x="26" y="0"/>
                  </a:cubicBezTo>
                  <a:cubicBezTo>
                    <a:pt x="33" y="0"/>
                    <a:pt x="37" y="2"/>
                    <a:pt x="40" y="3"/>
                  </a:cubicBezTo>
                  <a:cubicBezTo>
                    <a:pt x="41" y="7"/>
                    <a:pt x="43" y="16"/>
                    <a:pt x="44" y="20"/>
                  </a:cubicBezTo>
                  <a:lnTo>
                    <a:pt x="39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9" name="Freeform 506">
              <a:extLst>
                <a:ext uri="{FF2B5EF4-FFF2-40B4-BE49-F238E27FC236}">
                  <a16:creationId xmlns:a16="http://schemas.microsoft.com/office/drawing/2014/main" id="{CDF7984D-21EA-44CA-8F2D-0372F24940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34700" y="536575"/>
              <a:ext cx="123825" cy="174625"/>
            </a:xfrm>
            <a:custGeom>
              <a:avLst/>
              <a:gdLst>
                <a:gd name="T0" fmla="*/ 56 w 78"/>
                <a:gd name="T1" fmla="*/ 110 h 110"/>
                <a:gd name="T2" fmla="*/ 31 w 78"/>
                <a:gd name="T3" fmla="*/ 80 h 110"/>
                <a:gd name="T4" fmla="*/ 27 w 78"/>
                <a:gd name="T5" fmla="*/ 76 h 110"/>
                <a:gd name="T6" fmla="*/ 25 w 78"/>
                <a:gd name="T7" fmla="*/ 77 h 110"/>
                <a:gd name="T8" fmla="*/ 25 w 78"/>
                <a:gd name="T9" fmla="*/ 94 h 110"/>
                <a:gd name="T10" fmla="*/ 36 w 78"/>
                <a:gd name="T11" fmla="*/ 106 h 110"/>
                <a:gd name="T12" fmla="*/ 36 w 78"/>
                <a:gd name="T13" fmla="*/ 110 h 110"/>
                <a:gd name="T14" fmla="*/ 0 w 78"/>
                <a:gd name="T15" fmla="*/ 110 h 110"/>
                <a:gd name="T16" fmla="*/ 0 w 78"/>
                <a:gd name="T17" fmla="*/ 106 h 110"/>
                <a:gd name="T18" fmla="*/ 11 w 78"/>
                <a:gd name="T19" fmla="*/ 94 h 110"/>
                <a:gd name="T20" fmla="*/ 11 w 78"/>
                <a:gd name="T21" fmla="*/ 21 h 110"/>
                <a:gd name="T22" fmla="*/ 1 w 78"/>
                <a:gd name="T23" fmla="*/ 9 h 110"/>
                <a:gd name="T24" fmla="*/ 1 w 78"/>
                <a:gd name="T25" fmla="*/ 6 h 110"/>
                <a:gd name="T26" fmla="*/ 25 w 78"/>
                <a:gd name="T27" fmla="*/ 0 h 110"/>
                <a:gd name="T28" fmla="*/ 25 w 78"/>
                <a:gd name="T29" fmla="*/ 72 h 110"/>
                <a:gd name="T30" fmla="*/ 34 w 78"/>
                <a:gd name="T31" fmla="*/ 67 h 110"/>
                <a:gd name="T32" fmla="*/ 45 w 78"/>
                <a:gd name="T33" fmla="*/ 54 h 110"/>
                <a:gd name="T34" fmla="*/ 40 w 78"/>
                <a:gd name="T35" fmla="*/ 47 h 110"/>
                <a:gd name="T36" fmla="*/ 40 w 78"/>
                <a:gd name="T37" fmla="*/ 43 h 110"/>
                <a:gd name="T38" fmla="*/ 72 w 78"/>
                <a:gd name="T39" fmla="*/ 41 h 110"/>
                <a:gd name="T40" fmla="*/ 72 w 78"/>
                <a:gd name="T41" fmla="*/ 45 h 110"/>
                <a:gd name="T42" fmla="*/ 52 w 78"/>
                <a:gd name="T43" fmla="*/ 54 h 110"/>
                <a:gd name="T44" fmla="*/ 39 w 78"/>
                <a:gd name="T45" fmla="*/ 69 h 110"/>
                <a:gd name="T46" fmla="*/ 63 w 78"/>
                <a:gd name="T47" fmla="*/ 97 h 110"/>
                <a:gd name="T48" fmla="*/ 78 w 78"/>
                <a:gd name="T49" fmla="*/ 106 h 110"/>
                <a:gd name="T50" fmla="*/ 78 w 78"/>
                <a:gd name="T51" fmla="*/ 110 h 110"/>
                <a:gd name="T52" fmla="*/ 56 w 78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8" h="110">
                  <a:moveTo>
                    <a:pt x="56" y="110"/>
                  </a:moveTo>
                  <a:cubicBezTo>
                    <a:pt x="49" y="103"/>
                    <a:pt x="40" y="90"/>
                    <a:pt x="31" y="80"/>
                  </a:cubicBezTo>
                  <a:cubicBezTo>
                    <a:pt x="29" y="77"/>
                    <a:pt x="28" y="76"/>
                    <a:pt x="27" y="76"/>
                  </a:cubicBezTo>
                  <a:cubicBezTo>
                    <a:pt x="26" y="76"/>
                    <a:pt x="25" y="76"/>
                    <a:pt x="25" y="77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104"/>
                    <a:pt x="26" y="105"/>
                    <a:pt x="36" y="106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8" y="2"/>
                    <a:pt x="25" y="0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9" y="72"/>
                    <a:pt x="32" y="70"/>
                    <a:pt x="34" y="67"/>
                  </a:cubicBezTo>
                  <a:cubicBezTo>
                    <a:pt x="38" y="64"/>
                    <a:pt x="42" y="58"/>
                    <a:pt x="45" y="54"/>
                  </a:cubicBezTo>
                  <a:cubicBezTo>
                    <a:pt x="48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2" y="47"/>
                    <a:pt x="58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3" y="74"/>
                    <a:pt x="58" y="92"/>
                    <a:pt x="63" y="97"/>
                  </a:cubicBezTo>
                  <a:cubicBezTo>
                    <a:pt x="68" y="103"/>
                    <a:pt x="72" y="105"/>
                    <a:pt x="78" y="106"/>
                  </a:cubicBezTo>
                  <a:cubicBezTo>
                    <a:pt x="78" y="110"/>
                    <a:pt x="78" y="110"/>
                    <a:pt x="78" y="110"/>
                  </a:cubicBezTo>
                  <a:lnTo>
                    <a:pt x="56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0" name="Freeform 507">
              <a:extLst>
                <a:ext uri="{FF2B5EF4-FFF2-40B4-BE49-F238E27FC236}">
                  <a16:creationId xmlns:a16="http://schemas.microsoft.com/office/drawing/2014/main" id="{EF639ADF-5531-4DDA-B771-CD3842F559E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063288" y="544513"/>
              <a:ext cx="98425" cy="169863"/>
            </a:xfrm>
            <a:custGeom>
              <a:avLst/>
              <a:gdLst>
                <a:gd name="T0" fmla="*/ 48 w 62"/>
                <a:gd name="T1" fmla="*/ 107 h 107"/>
                <a:gd name="T2" fmla="*/ 40 w 62"/>
                <a:gd name="T3" fmla="*/ 104 h 107"/>
                <a:gd name="T4" fmla="*/ 37 w 62"/>
                <a:gd name="T5" fmla="*/ 97 h 107"/>
                <a:gd name="T6" fmla="*/ 19 w 62"/>
                <a:gd name="T7" fmla="*/ 107 h 107"/>
                <a:gd name="T8" fmla="*/ 0 w 62"/>
                <a:gd name="T9" fmla="*/ 88 h 107"/>
                <a:gd name="T10" fmla="*/ 12 w 62"/>
                <a:gd name="T11" fmla="*/ 73 h 107"/>
                <a:gd name="T12" fmla="*/ 36 w 62"/>
                <a:gd name="T13" fmla="*/ 62 h 107"/>
                <a:gd name="T14" fmla="*/ 36 w 62"/>
                <a:gd name="T15" fmla="*/ 59 h 107"/>
                <a:gd name="T16" fmla="*/ 24 w 62"/>
                <a:gd name="T17" fmla="*/ 42 h 107"/>
                <a:gd name="T18" fmla="*/ 17 w 62"/>
                <a:gd name="T19" fmla="*/ 45 h 107"/>
                <a:gd name="T20" fmla="*/ 13 w 62"/>
                <a:gd name="T21" fmla="*/ 56 h 107"/>
                <a:gd name="T22" fmla="*/ 8 w 62"/>
                <a:gd name="T23" fmla="*/ 59 h 107"/>
                <a:gd name="T24" fmla="*/ 1 w 62"/>
                <a:gd name="T25" fmla="*/ 53 h 107"/>
                <a:gd name="T26" fmla="*/ 6 w 62"/>
                <a:gd name="T27" fmla="*/ 46 h 107"/>
                <a:gd name="T28" fmla="*/ 29 w 62"/>
                <a:gd name="T29" fmla="*/ 35 h 107"/>
                <a:gd name="T30" fmla="*/ 42 w 62"/>
                <a:gd name="T31" fmla="*/ 40 h 107"/>
                <a:gd name="T32" fmla="*/ 49 w 62"/>
                <a:gd name="T33" fmla="*/ 59 h 107"/>
                <a:gd name="T34" fmla="*/ 49 w 62"/>
                <a:gd name="T35" fmla="*/ 87 h 107"/>
                <a:gd name="T36" fmla="*/ 55 w 62"/>
                <a:gd name="T37" fmla="*/ 96 h 107"/>
                <a:gd name="T38" fmla="*/ 60 w 62"/>
                <a:gd name="T39" fmla="*/ 94 h 107"/>
                <a:gd name="T40" fmla="*/ 62 w 62"/>
                <a:gd name="T41" fmla="*/ 99 h 107"/>
                <a:gd name="T42" fmla="*/ 48 w 62"/>
                <a:gd name="T43" fmla="*/ 107 h 107"/>
                <a:gd name="T44" fmla="*/ 36 w 62"/>
                <a:gd name="T45" fmla="*/ 68 h 107"/>
                <a:gd name="T46" fmla="*/ 23 w 62"/>
                <a:gd name="T47" fmla="*/ 74 h 107"/>
                <a:gd name="T48" fmla="*/ 14 w 62"/>
                <a:gd name="T49" fmla="*/ 85 h 107"/>
                <a:gd name="T50" fmla="*/ 25 w 62"/>
                <a:gd name="T51" fmla="*/ 97 h 107"/>
                <a:gd name="T52" fmla="*/ 36 w 62"/>
                <a:gd name="T53" fmla="*/ 92 h 107"/>
                <a:gd name="T54" fmla="*/ 36 w 62"/>
                <a:gd name="T55" fmla="*/ 68 h 107"/>
                <a:gd name="T56" fmla="*/ 22 w 62"/>
                <a:gd name="T57" fmla="*/ 27 h 107"/>
                <a:gd name="T58" fmla="*/ 32 w 62"/>
                <a:gd name="T59" fmla="*/ 2 h 107"/>
                <a:gd name="T60" fmla="*/ 45 w 62"/>
                <a:gd name="T61" fmla="*/ 1 h 107"/>
                <a:gd name="T62" fmla="*/ 45 w 62"/>
                <a:gd name="T63" fmla="*/ 2 h 107"/>
                <a:gd name="T64" fmla="*/ 26 w 62"/>
                <a:gd name="T65" fmla="*/ 29 h 107"/>
                <a:gd name="T66" fmla="*/ 22 w 62"/>
                <a:gd name="T67" fmla="*/ 2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2" h="107">
                  <a:moveTo>
                    <a:pt x="48" y="107"/>
                  </a:moveTo>
                  <a:cubicBezTo>
                    <a:pt x="45" y="107"/>
                    <a:pt x="42" y="105"/>
                    <a:pt x="40" y="104"/>
                  </a:cubicBezTo>
                  <a:cubicBezTo>
                    <a:pt x="38" y="102"/>
                    <a:pt x="37" y="99"/>
                    <a:pt x="37" y="97"/>
                  </a:cubicBezTo>
                  <a:cubicBezTo>
                    <a:pt x="30" y="101"/>
                    <a:pt x="23" y="107"/>
                    <a:pt x="19" y="107"/>
                  </a:cubicBezTo>
                  <a:cubicBezTo>
                    <a:pt x="7" y="107"/>
                    <a:pt x="0" y="97"/>
                    <a:pt x="0" y="88"/>
                  </a:cubicBezTo>
                  <a:cubicBezTo>
                    <a:pt x="0" y="80"/>
                    <a:pt x="4" y="75"/>
                    <a:pt x="12" y="73"/>
                  </a:cubicBezTo>
                  <a:cubicBezTo>
                    <a:pt x="21" y="69"/>
                    <a:pt x="33" y="65"/>
                    <a:pt x="36" y="62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49"/>
                    <a:pt x="31" y="42"/>
                    <a:pt x="24" y="42"/>
                  </a:cubicBezTo>
                  <a:cubicBezTo>
                    <a:pt x="21" y="42"/>
                    <a:pt x="19" y="43"/>
                    <a:pt x="17" y="45"/>
                  </a:cubicBezTo>
                  <a:cubicBezTo>
                    <a:pt x="15" y="47"/>
                    <a:pt x="14" y="51"/>
                    <a:pt x="13" y="56"/>
                  </a:cubicBezTo>
                  <a:cubicBezTo>
                    <a:pt x="12" y="58"/>
                    <a:pt x="10" y="59"/>
                    <a:pt x="8" y="59"/>
                  </a:cubicBezTo>
                  <a:cubicBezTo>
                    <a:pt x="5" y="59"/>
                    <a:pt x="1" y="56"/>
                    <a:pt x="1" y="53"/>
                  </a:cubicBezTo>
                  <a:cubicBezTo>
                    <a:pt x="1" y="50"/>
                    <a:pt x="3" y="49"/>
                    <a:pt x="6" y="46"/>
                  </a:cubicBezTo>
                  <a:cubicBezTo>
                    <a:pt x="10" y="43"/>
                    <a:pt x="20" y="37"/>
                    <a:pt x="29" y="35"/>
                  </a:cubicBezTo>
                  <a:cubicBezTo>
                    <a:pt x="34" y="35"/>
                    <a:pt x="39" y="37"/>
                    <a:pt x="42" y="40"/>
                  </a:cubicBezTo>
                  <a:cubicBezTo>
                    <a:pt x="48" y="44"/>
                    <a:pt x="49" y="51"/>
                    <a:pt x="49" y="59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9" y="94"/>
                    <a:pt x="52" y="96"/>
                    <a:pt x="55" y="96"/>
                  </a:cubicBezTo>
                  <a:cubicBezTo>
                    <a:pt x="56" y="96"/>
                    <a:pt x="59" y="95"/>
                    <a:pt x="60" y="94"/>
                  </a:cubicBezTo>
                  <a:cubicBezTo>
                    <a:pt x="62" y="99"/>
                    <a:pt x="62" y="99"/>
                    <a:pt x="62" y="99"/>
                  </a:cubicBezTo>
                  <a:lnTo>
                    <a:pt x="48" y="107"/>
                  </a:lnTo>
                  <a:close/>
                  <a:moveTo>
                    <a:pt x="36" y="68"/>
                  </a:moveTo>
                  <a:cubicBezTo>
                    <a:pt x="33" y="69"/>
                    <a:pt x="27" y="72"/>
                    <a:pt x="23" y="74"/>
                  </a:cubicBezTo>
                  <a:cubicBezTo>
                    <a:pt x="17" y="77"/>
                    <a:pt x="14" y="79"/>
                    <a:pt x="14" y="85"/>
                  </a:cubicBezTo>
                  <a:cubicBezTo>
                    <a:pt x="14" y="93"/>
                    <a:pt x="20" y="97"/>
                    <a:pt x="25" y="97"/>
                  </a:cubicBezTo>
                  <a:cubicBezTo>
                    <a:pt x="29" y="97"/>
                    <a:pt x="33" y="95"/>
                    <a:pt x="36" y="92"/>
                  </a:cubicBezTo>
                  <a:lnTo>
                    <a:pt x="36" y="68"/>
                  </a:lnTo>
                  <a:close/>
                  <a:moveTo>
                    <a:pt x="22" y="27"/>
                  </a:moveTo>
                  <a:cubicBezTo>
                    <a:pt x="24" y="20"/>
                    <a:pt x="30" y="5"/>
                    <a:pt x="32" y="2"/>
                  </a:cubicBezTo>
                  <a:cubicBezTo>
                    <a:pt x="33" y="2"/>
                    <a:pt x="43" y="0"/>
                    <a:pt x="45" y="1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26" y="29"/>
                    <a:pt x="26" y="29"/>
                    <a:pt x="26" y="29"/>
                  </a:cubicBezTo>
                  <a:lnTo>
                    <a:pt x="2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1" name="Freeform 508">
              <a:extLst>
                <a:ext uri="{FF2B5EF4-FFF2-40B4-BE49-F238E27FC236}">
                  <a16:creationId xmlns:a16="http://schemas.microsoft.com/office/drawing/2014/main" id="{B853AB55-92A6-4CAC-9CEF-ACCB7C0D22C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226800" y="544513"/>
              <a:ext cx="74613" cy="169863"/>
            </a:xfrm>
            <a:custGeom>
              <a:avLst/>
              <a:gdLst>
                <a:gd name="T0" fmla="*/ 40 w 47"/>
                <a:gd name="T1" fmla="*/ 56 h 107"/>
                <a:gd name="T2" fmla="*/ 24 w 47"/>
                <a:gd name="T3" fmla="*/ 40 h 107"/>
                <a:gd name="T4" fmla="*/ 14 w 47"/>
                <a:gd name="T5" fmla="*/ 51 h 107"/>
                <a:gd name="T6" fmla="*/ 27 w 47"/>
                <a:gd name="T7" fmla="*/ 64 h 107"/>
                <a:gd name="T8" fmla="*/ 47 w 47"/>
                <a:gd name="T9" fmla="*/ 85 h 107"/>
                <a:gd name="T10" fmla="*/ 21 w 47"/>
                <a:gd name="T11" fmla="*/ 107 h 107"/>
                <a:gd name="T12" fmla="*/ 3 w 47"/>
                <a:gd name="T13" fmla="*/ 101 h 107"/>
                <a:gd name="T14" fmla="*/ 0 w 47"/>
                <a:gd name="T15" fmla="*/ 83 h 107"/>
                <a:gd name="T16" fmla="*/ 5 w 47"/>
                <a:gd name="T17" fmla="*/ 82 h 107"/>
                <a:gd name="T18" fmla="*/ 24 w 47"/>
                <a:gd name="T19" fmla="*/ 101 h 107"/>
                <a:gd name="T20" fmla="*/ 34 w 47"/>
                <a:gd name="T21" fmla="*/ 91 h 107"/>
                <a:gd name="T22" fmla="*/ 22 w 47"/>
                <a:gd name="T23" fmla="*/ 77 h 107"/>
                <a:gd name="T24" fmla="*/ 3 w 47"/>
                <a:gd name="T25" fmla="*/ 56 h 107"/>
                <a:gd name="T26" fmla="*/ 27 w 47"/>
                <a:gd name="T27" fmla="*/ 35 h 107"/>
                <a:gd name="T28" fmla="*/ 41 w 47"/>
                <a:gd name="T29" fmla="*/ 38 h 107"/>
                <a:gd name="T30" fmla="*/ 44 w 47"/>
                <a:gd name="T31" fmla="*/ 55 h 107"/>
                <a:gd name="T32" fmla="*/ 40 w 47"/>
                <a:gd name="T33" fmla="*/ 56 h 107"/>
                <a:gd name="T34" fmla="*/ 41 w 47"/>
                <a:gd name="T35" fmla="*/ 3 h 107"/>
                <a:gd name="T36" fmla="*/ 26 w 47"/>
                <a:gd name="T37" fmla="*/ 28 h 107"/>
                <a:gd name="T38" fmla="*/ 22 w 47"/>
                <a:gd name="T39" fmla="*/ 28 h 107"/>
                <a:gd name="T40" fmla="*/ 6 w 47"/>
                <a:gd name="T41" fmla="*/ 3 h 107"/>
                <a:gd name="T42" fmla="*/ 10 w 47"/>
                <a:gd name="T43" fmla="*/ 0 h 107"/>
                <a:gd name="T44" fmla="*/ 24 w 47"/>
                <a:gd name="T45" fmla="*/ 15 h 107"/>
                <a:gd name="T46" fmla="*/ 38 w 47"/>
                <a:gd name="T47" fmla="*/ 0 h 107"/>
                <a:gd name="T48" fmla="*/ 41 w 47"/>
                <a:gd name="T49" fmla="*/ 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07">
                  <a:moveTo>
                    <a:pt x="40" y="56"/>
                  </a:moveTo>
                  <a:cubicBezTo>
                    <a:pt x="37" y="47"/>
                    <a:pt x="31" y="40"/>
                    <a:pt x="24" y="40"/>
                  </a:cubicBezTo>
                  <a:cubicBezTo>
                    <a:pt x="18" y="40"/>
                    <a:pt x="14" y="45"/>
                    <a:pt x="14" y="51"/>
                  </a:cubicBezTo>
                  <a:cubicBezTo>
                    <a:pt x="14" y="57"/>
                    <a:pt x="20" y="61"/>
                    <a:pt x="27" y="64"/>
                  </a:cubicBezTo>
                  <a:cubicBezTo>
                    <a:pt x="39" y="69"/>
                    <a:pt x="47" y="74"/>
                    <a:pt x="47" y="85"/>
                  </a:cubicBezTo>
                  <a:cubicBezTo>
                    <a:pt x="47" y="99"/>
                    <a:pt x="33" y="107"/>
                    <a:pt x="21" y="107"/>
                  </a:cubicBezTo>
                  <a:cubicBezTo>
                    <a:pt x="13" y="107"/>
                    <a:pt x="6" y="104"/>
                    <a:pt x="3" y="101"/>
                  </a:cubicBezTo>
                  <a:cubicBezTo>
                    <a:pt x="2" y="99"/>
                    <a:pt x="0" y="89"/>
                    <a:pt x="0" y="83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7" y="92"/>
                    <a:pt x="14" y="101"/>
                    <a:pt x="24" y="101"/>
                  </a:cubicBezTo>
                  <a:cubicBezTo>
                    <a:pt x="29" y="101"/>
                    <a:pt x="34" y="97"/>
                    <a:pt x="34" y="91"/>
                  </a:cubicBezTo>
                  <a:cubicBezTo>
                    <a:pt x="34" y="85"/>
                    <a:pt x="30" y="81"/>
                    <a:pt x="22" y="77"/>
                  </a:cubicBezTo>
                  <a:cubicBezTo>
                    <a:pt x="13" y="73"/>
                    <a:pt x="3" y="68"/>
                    <a:pt x="3" y="56"/>
                  </a:cubicBezTo>
                  <a:cubicBezTo>
                    <a:pt x="3" y="45"/>
                    <a:pt x="12" y="35"/>
                    <a:pt x="27" y="35"/>
                  </a:cubicBezTo>
                  <a:cubicBezTo>
                    <a:pt x="33" y="35"/>
                    <a:pt x="37" y="37"/>
                    <a:pt x="41" y="38"/>
                  </a:cubicBezTo>
                  <a:cubicBezTo>
                    <a:pt x="42" y="42"/>
                    <a:pt x="43" y="51"/>
                    <a:pt x="44" y="55"/>
                  </a:cubicBezTo>
                  <a:lnTo>
                    <a:pt x="40" y="56"/>
                  </a:lnTo>
                  <a:close/>
                  <a:moveTo>
                    <a:pt x="41" y="3"/>
                  </a:moveTo>
                  <a:cubicBezTo>
                    <a:pt x="35" y="12"/>
                    <a:pt x="31" y="20"/>
                    <a:pt x="26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7" y="20"/>
                    <a:pt x="12" y="12"/>
                    <a:pt x="6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5" y="5"/>
                    <a:pt x="20" y="10"/>
                    <a:pt x="24" y="15"/>
                  </a:cubicBezTo>
                  <a:cubicBezTo>
                    <a:pt x="28" y="10"/>
                    <a:pt x="32" y="5"/>
                    <a:pt x="38" y="0"/>
                  </a:cubicBezTo>
                  <a:lnTo>
                    <a:pt x="4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2" name="Freeform 509">
              <a:extLst>
                <a:ext uri="{FF2B5EF4-FFF2-40B4-BE49-F238E27FC236}">
                  <a16:creationId xmlns:a16="http://schemas.microsoft.com/office/drawing/2014/main" id="{0E1ADE1B-958F-4476-9504-C55CEFD80D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10938" y="53657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80 h 110"/>
                <a:gd name="T4" fmla="*/ 26 w 77"/>
                <a:gd name="T5" fmla="*/ 76 h 110"/>
                <a:gd name="T6" fmla="*/ 24 w 77"/>
                <a:gd name="T7" fmla="*/ 77 h 110"/>
                <a:gd name="T8" fmla="*/ 24 w 77"/>
                <a:gd name="T9" fmla="*/ 94 h 110"/>
                <a:gd name="T10" fmla="*/ 35 w 77"/>
                <a:gd name="T11" fmla="*/ 106 h 110"/>
                <a:gd name="T12" fmla="*/ 35 w 77"/>
                <a:gd name="T13" fmla="*/ 110 h 110"/>
                <a:gd name="T14" fmla="*/ 0 w 77"/>
                <a:gd name="T15" fmla="*/ 110 h 110"/>
                <a:gd name="T16" fmla="*/ 0 w 77"/>
                <a:gd name="T17" fmla="*/ 106 h 110"/>
                <a:gd name="T18" fmla="*/ 11 w 77"/>
                <a:gd name="T19" fmla="*/ 94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6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4 h 110"/>
                <a:gd name="T34" fmla="*/ 40 w 77"/>
                <a:gd name="T35" fmla="*/ 47 h 110"/>
                <a:gd name="T36" fmla="*/ 40 w 77"/>
                <a:gd name="T37" fmla="*/ 43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9 h 110"/>
                <a:gd name="T46" fmla="*/ 62 w 77"/>
                <a:gd name="T47" fmla="*/ 97 h 110"/>
                <a:gd name="T48" fmla="*/ 77 w 77"/>
                <a:gd name="T49" fmla="*/ 106 h 110"/>
                <a:gd name="T50" fmla="*/ 77 w 77"/>
                <a:gd name="T51" fmla="*/ 110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8" y="103"/>
                    <a:pt x="39" y="90"/>
                    <a:pt x="31" y="80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7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2"/>
                    <a:pt x="31" y="70"/>
                    <a:pt x="34" y="67"/>
                  </a:cubicBezTo>
                  <a:cubicBezTo>
                    <a:pt x="37" y="64"/>
                    <a:pt x="42" y="58"/>
                    <a:pt x="44" y="54"/>
                  </a:cubicBezTo>
                  <a:cubicBezTo>
                    <a:pt x="47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2" y="74"/>
                    <a:pt x="57" y="92"/>
                    <a:pt x="62" y="97"/>
                  </a:cubicBezTo>
                  <a:cubicBezTo>
                    <a:pt x="68" y="103"/>
                    <a:pt x="72" y="105"/>
                    <a:pt x="77" y="106"/>
                  </a:cubicBezTo>
                  <a:cubicBezTo>
                    <a:pt x="77" y="110"/>
                    <a:pt x="77" y="110"/>
                    <a:pt x="77" y="110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3" name="Freeform 510">
              <a:extLst>
                <a:ext uri="{FF2B5EF4-FFF2-40B4-BE49-F238E27FC236}">
                  <a16:creationId xmlns:a16="http://schemas.microsoft.com/office/drawing/2014/main" id="{FDDEAF33-2459-4E78-BC24-75234A6E5EB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436350" y="600075"/>
              <a:ext cx="107950" cy="114300"/>
            </a:xfrm>
            <a:custGeom>
              <a:avLst/>
              <a:gdLst>
                <a:gd name="T0" fmla="*/ 34 w 68"/>
                <a:gd name="T1" fmla="*/ 0 h 72"/>
                <a:gd name="T2" fmla="*/ 68 w 68"/>
                <a:gd name="T3" fmla="*/ 35 h 72"/>
                <a:gd name="T4" fmla="*/ 34 w 68"/>
                <a:gd name="T5" fmla="*/ 72 h 72"/>
                <a:gd name="T6" fmla="*/ 0 w 68"/>
                <a:gd name="T7" fmla="*/ 38 h 72"/>
                <a:gd name="T8" fmla="*/ 34 w 68"/>
                <a:gd name="T9" fmla="*/ 0 h 72"/>
                <a:gd name="T10" fmla="*/ 32 w 68"/>
                <a:gd name="T11" fmla="*/ 6 h 72"/>
                <a:gd name="T12" fmla="*/ 16 w 68"/>
                <a:gd name="T13" fmla="*/ 32 h 72"/>
                <a:gd name="T14" fmla="*/ 36 w 68"/>
                <a:gd name="T15" fmla="*/ 66 h 72"/>
                <a:gd name="T16" fmla="*/ 52 w 68"/>
                <a:gd name="T17" fmla="*/ 38 h 72"/>
                <a:gd name="T18" fmla="*/ 32 w 68"/>
                <a:gd name="T19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72">
                  <a:moveTo>
                    <a:pt x="34" y="0"/>
                  </a:moveTo>
                  <a:cubicBezTo>
                    <a:pt x="54" y="0"/>
                    <a:pt x="68" y="16"/>
                    <a:pt x="68" y="35"/>
                  </a:cubicBezTo>
                  <a:cubicBezTo>
                    <a:pt x="68" y="60"/>
                    <a:pt x="50" y="72"/>
                    <a:pt x="34" y="72"/>
                  </a:cubicBezTo>
                  <a:cubicBezTo>
                    <a:pt x="12" y="72"/>
                    <a:pt x="0" y="54"/>
                    <a:pt x="0" y="38"/>
                  </a:cubicBezTo>
                  <a:cubicBezTo>
                    <a:pt x="0" y="12"/>
                    <a:pt x="20" y="0"/>
                    <a:pt x="34" y="0"/>
                  </a:cubicBezTo>
                  <a:close/>
                  <a:moveTo>
                    <a:pt x="32" y="6"/>
                  </a:moveTo>
                  <a:cubicBezTo>
                    <a:pt x="23" y="6"/>
                    <a:pt x="16" y="15"/>
                    <a:pt x="16" y="32"/>
                  </a:cubicBezTo>
                  <a:cubicBezTo>
                    <a:pt x="16" y="52"/>
                    <a:pt x="23" y="66"/>
                    <a:pt x="36" y="66"/>
                  </a:cubicBezTo>
                  <a:cubicBezTo>
                    <a:pt x="44" y="66"/>
                    <a:pt x="52" y="60"/>
                    <a:pt x="52" y="38"/>
                  </a:cubicBezTo>
                  <a:cubicBezTo>
                    <a:pt x="52" y="20"/>
                    <a:pt x="45" y="6"/>
                    <a:pt x="3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4" name="Freeform 511">
              <a:extLst>
                <a:ext uri="{FF2B5EF4-FFF2-40B4-BE49-F238E27FC236}">
                  <a16:creationId xmlns:a16="http://schemas.microsoft.com/office/drawing/2014/main" id="{B837EB87-5196-4F10-9DAB-C20444961A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55413" y="536575"/>
              <a:ext cx="55563" cy="174625"/>
            </a:xfrm>
            <a:custGeom>
              <a:avLst/>
              <a:gdLst>
                <a:gd name="T0" fmla="*/ 0 w 35"/>
                <a:gd name="T1" fmla="*/ 110 h 110"/>
                <a:gd name="T2" fmla="*/ 0 w 35"/>
                <a:gd name="T3" fmla="*/ 106 h 110"/>
                <a:gd name="T4" fmla="*/ 10 w 35"/>
                <a:gd name="T5" fmla="*/ 94 h 110"/>
                <a:gd name="T6" fmla="*/ 10 w 35"/>
                <a:gd name="T7" fmla="*/ 21 h 110"/>
                <a:gd name="T8" fmla="*/ 0 w 35"/>
                <a:gd name="T9" fmla="*/ 9 h 110"/>
                <a:gd name="T10" fmla="*/ 0 w 35"/>
                <a:gd name="T11" fmla="*/ 6 h 110"/>
                <a:gd name="T12" fmla="*/ 24 w 35"/>
                <a:gd name="T13" fmla="*/ 0 h 110"/>
                <a:gd name="T14" fmla="*/ 24 w 35"/>
                <a:gd name="T15" fmla="*/ 94 h 110"/>
                <a:gd name="T16" fmla="*/ 35 w 35"/>
                <a:gd name="T17" fmla="*/ 106 h 110"/>
                <a:gd name="T18" fmla="*/ 35 w 35"/>
                <a:gd name="T19" fmla="*/ 110 h 110"/>
                <a:gd name="T20" fmla="*/ 0 w 35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110">
                  <a:moveTo>
                    <a:pt x="0" y="11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9" y="105"/>
                    <a:pt x="10" y="104"/>
                    <a:pt x="10" y="94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1"/>
                    <a:pt x="10" y="10"/>
                    <a:pt x="0" y="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5" name="Freeform 512">
              <a:extLst>
                <a:ext uri="{FF2B5EF4-FFF2-40B4-BE49-F238E27FC236}">
                  <a16:creationId xmlns:a16="http://schemas.microsoft.com/office/drawing/2014/main" id="{8E2B6F0B-1DD4-40FF-84A9-3123A5761D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622088" y="600075"/>
              <a:ext cx="122238" cy="111125"/>
            </a:xfrm>
            <a:custGeom>
              <a:avLst/>
              <a:gdLst>
                <a:gd name="T0" fmla="*/ 44 w 77"/>
                <a:gd name="T1" fmla="*/ 70 h 70"/>
                <a:gd name="T2" fmla="*/ 44 w 77"/>
                <a:gd name="T3" fmla="*/ 66 h 70"/>
                <a:gd name="T4" fmla="*/ 53 w 77"/>
                <a:gd name="T5" fmla="*/ 53 h 70"/>
                <a:gd name="T6" fmla="*/ 53 w 77"/>
                <a:gd name="T7" fmla="*/ 27 h 70"/>
                <a:gd name="T8" fmla="*/ 40 w 77"/>
                <a:gd name="T9" fmla="*/ 10 h 70"/>
                <a:gd name="T10" fmla="*/ 24 w 77"/>
                <a:gd name="T11" fmla="*/ 17 h 70"/>
                <a:gd name="T12" fmla="*/ 24 w 77"/>
                <a:gd name="T13" fmla="*/ 54 h 70"/>
                <a:gd name="T14" fmla="*/ 34 w 77"/>
                <a:gd name="T15" fmla="*/ 66 h 70"/>
                <a:gd name="T16" fmla="*/ 34 w 77"/>
                <a:gd name="T17" fmla="*/ 70 h 70"/>
                <a:gd name="T18" fmla="*/ 0 w 77"/>
                <a:gd name="T19" fmla="*/ 70 h 70"/>
                <a:gd name="T20" fmla="*/ 0 w 77"/>
                <a:gd name="T21" fmla="*/ 66 h 70"/>
                <a:gd name="T22" fmla="*/ 11 w 77"/>
                <a:gd name="T23" fmla="*/ 54 h 70"/>
                <a:gd name="T24" fmla="*/ 11 w 77"/>
                <a:gd name="T25" fmla="*/ 22 h 70"/>
                <a:gd name="T26" fmla="*/ 1 w 77"/>
                <a:gd name="T27" fmla="*/ 10 h 70"/>
                <a:gd name="T28" fmla="*/ 1 w 77"/>
                <a:gd name="T29" fmla="*/ 6 h 70"/>
                <a:gd name="T30" fmla="*/ 24 w 77"/>
                <a:gd name="T31" fmla="*/ 0 h 70"/>
                <a:gd name="T32" fmla="*/ 24 w 77"/>
                <a:gd name="T33" fmla="*/ 12 h 70"/>
                <a:gd name="T34" fmla="*/ 34 w 77"/>
                <a:gd name="T35" fmla="*/ 5 h 70"/>
                <a:gd name="T36" fmla="*/ 47 w 77"/>
                <a:gd name="T37" fmla="*/ 0 h 70"/>
                <a:gd name="T38" fmla="*/ 67 w 77"/>
                <a:gd name="T39" fmla="*/ 24 h 70"/>
                <a:gd name="T40" fmla="*/ 67 w 77"/>
                <a:gd name="T41" fmla="*/ 54 h 70"/>
                <a:gd name="T42" fmla="*/ 77 w 77"/>
                <a:gd name="T43" fmla="*/ 66 h 70"/>
                <a:gd name="T44" fmla="*/ 77 w 77"/>
                <a:gd name="T45" fmla="*/ 70 h 70"/>
                <a:gd name="T46" fmla="*/ 44 w 77"/>
                <a:gd name="T4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70">
                  <a:moveTo>
                    <a:pt x="44" y="70"/>
                  </a:moveTo>
                  <a:cubicBezTo>
                    <a:pt x="44" y="66"/>
                    <a:pt x="44" y="66"/>
                    <a:pt x="44" y="66"/>
                  </a:cubicBezTo>
                  <a:cubicBezTo>
                    <a:pt x="52" y="65"/>
                    <a:pt x="53" y="64"/>
                    <a:pt x="53" y="5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16"/>
                    <a:pt x="49" y="10"/>
                    <a:pt x="40" y="10"/>
                  </a:cubicBezTo>
                  <a:cubicBezTo>
                    <a:pt x="34" y="10"/>
                    <a:pt x="29" y="14"/>
                    <a:pt x="24" y="17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64"/>
                    <a:pt x="25" y="65"/>
                    <a:pt x="34" y="66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5"/>
                    <a:pt x="11" y="64"/>
                    <a:pt x="11" y="54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12"/>
                    <a:pt x="10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7" y="3"/>
                    <a:pt x="24" y="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7" y="10"/>
                    <a:pt x="30" y="7"/>
                    <a:pt x="34" y="5"/>
                  </a:cubicBezTo>
                  <a:cubicBezTo>
                    <a:pt x="39" y="2"/>
                    <a:pt x="42" y="0"/>
                    <a:pt x="47" y="0"/>
                  </a:cubicBezTo>
                  <a:cubicBezTo>
                    <a:pt x="59" y="0"/>
                    <a:pt x="67" y="9"/>
                    <a:pt x="67" y="2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7" y="64"/>
                    <a:pt x="68" y="65"/>
                    <a:pt x="77" y="66"/>
                  </a:cubicBezTo>
                  <a:cubicBezTo>
                    <a:pt x="77" y="70"/>
                    <a:pt x="77" y="70"/>
                    <a:pt x="77" y="70"/>
                  </a:cubicBezTo>
                  <a:lnTo>
                    <a:pt x="44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6" name="Freeform 513">
              <a:extLst>
                <a:ext uri="{FF2B5EF4-FFF2-40B4-BE49-F238E27FC236}">
                  <a16:creationId xmlns:a16="http://schemas.microsoft.com/office/drawing/2014/main" id="{A7466D9D-34DB-4A97-BF50-87408EB008F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757025" y="544513"/>
              <a:ext cx="55563" cy="166688"/>
            </a:xfrm>
            <a:custGeom>
              <a:avLst/>
              <a:gdLst>
                <a:gd name="T0" fmla="*/ 0 w 35"/>
                <a:gd name="T1" fmla="*/ 105 h 105"/>
                <a:gd name="T2" fmla="*/ 0 w 35"/>
                <a:gd name="T3" fmla="*/ 101 h 105"/>
                <a:gd name="T4" fmla="*/ 10 w 35"/>
                <a:gd name="T5" fmla="*/ 88 h 105"/>
                <a:gd name="T6" fmla="*/ 10 w 35"/>
                <a:gd name="T7" fmla="*/ 57 h 105"/>
                <a:gd name="T8" fmla="*/ 1 w 35"/>
                <a:gd name="T9" fmla="*/ 45 h 105"/>
                <a:gd name="T10" fmla="*/ 1 w 35"/>
                <a:gd name="T11" fmla="*/ 41 h 105"/>
                <a:gd name="T12" fmla="*/ 24 w 35"/>
                <a:gd name="T13" fmla="*/ 35 h 105"/>
                <a:gd name="T14" fmla="*/ 24 w 35"/>
                <a:gd name="T15" fmla="*/ 88 h 105"/>
                <a:gd name="T16" fmla="*/ 35 w 35"/>
                <a:gd name="T17" fmla="*/ 101 h 105"/>
                <a:gd name="T18" fmla="*/ 35 w 35"/>
                <a:gd name="T19" fmla="*/ 105 h 105"/>
                <a:gd name="T20" fmla="*/ 0 w 35"/>
                <a:gd name="T21" fmla="*/ 105 h 105"/>
                <a:gd name="T22" fmla="*/ 10 w 35"/>
                <a:gd name="T23" fmla="*/ 27 h 105"/>
                <a:gd name="T24" fmla="*/ 20 w 35"/>
                <a:gd name="T25" fmla="*/ 2 h 105"/>
                <a:gd name="T26" fmla="*/ 34 w 35"/>
                <a:gd name="T27" fmla="*/ 1 h 105"/>
                <a:gd name="T28" fmla="*/ 34 w 35"/>
                <a:gd name="T29" fmla="*/ 2 h 105"/>
                <a:gd name="T30" fmla="*/ 15 w 35"/>
                <a:gd name="T31" fmla="*/ 29 h 105"/>
                <a:gd name="T32" fmla="*/ 10 w 35"/>
                <a:gd name="T33" fmla="*/ 2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05">
                  <a:moveTo>
                    <a:pt x="0" y="105"/>
                  </a:moveTo>
                  <a:cubicBezTo>
                    <a:pt x="0" y="101"/>
                    <a:pt x="0" y="101"/>
                    <a:pt x="0" y="101"/>
                  </a:cubicBezTo>
                  <a:cubicBezTo>
                    <a:pt x="9" y="100"/>
                    <a:pt x="10" y="98"/>
                    <a:pt x="10" y="88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47"/>
                    <a:pt x="10" y="46"/>
                    <a:pt x="1" y="45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9" y="40"/>
                    <a:pt x="17" y="38"/>
                    <a:pt x="24" y="35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99"/>
                    <a:pt x="25" y="100"/>
                    <a:pt x="35" y="101"/>
                  </a:cubicBezTo>
                  <a:cubicBezTo>
                    <a:pt x="35" y="105"/>
                    <a:pt x="35" y="105"/>
                    <a:pt x="35" y="105"/>
                  </a:cubicBezTo>
                  <a:lnTo>
                    <a:pt x="0" y="105"/>
                  </a:lnTo>
                  <a:close/>
                  <a:moveTo>
                    <a:pt x="10" y="27"/>
                  </a:moveTo>
                  <a:cubicBezTo>
                    <a:pt x="13" y="20"/>
                    <a:pt x="19" y="5"/>
                    <a:pt x="20" y="2"/>
                  </a:cubicBezTo>
                  <a:cubicBezTo>
                    <a:pt x="22" y="2"/>
                    <a:pt x="32" y="0"/>
                    <a:pt x="34" y="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5" y="29"/>
                    <a:pt x="15" y="29"/>
                    <a:pt x="15" y="29"/>
                  </a:cubicBezTo>
                  <a:lnTo>
                    <a:pt x="10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7" name="Freeform 514">
              <a:extLst>
                <a:ext uri="{FF2B5EF4-FFF2-40B4-BE49-F238E27FC236}">
                  <a16:creationId xmlns:a16="http://schemas.microsoft.com/office/drawing/2014/main" id="{C5C92709-CC87-472D-BC3F-051A2ACA29A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77513" y="787400"/>
              <a:ext cx="55563" cy="157163"/>
            </a:xfrm>
            <a:custGeom>
              <a:avLst/>
              <a:gdLst>
                <a:gd name="T0" fmla="*/ 0 w 35"/>
                <a:gd name="T1" fmla="*/ 99 h 99"/>
                <a:gd name="T2" fmla="*/ 0 w 35"/>
                <a:gd name="T3" fmla="*/ 95 h 99"/>
                <a:gd name="T4" fmla="*/ 11 w 35"/>
                <a:gd name="T5" fmla="*/ 83 h 99"/>
                <a:gd name="T6" fmla="*/ 11 w 35"/>
                <a:gd name="T7" fmla="*/ 51 h 99"/>
                <a:gd name="T8" fmla="*/ 2 w 35"/>
                <a:gd name="T9" fmla="*/ 40 h 99"/>
                <a:gd name="T10" fmla="*/ 2 w 35"/>
                <a:gd name="T11" fmla="*/ 36 h 99"/>
                <a:gd name="T12" fmla="*/ 25 w 35"/>
                <a:gd name="T13" fmla="*/ 30 h 99"/>
                <a:gd name="T14" fmla="*/ 25 w 35"/>
                <a:gd name="T15" fmla="*/ 83 h 99"/>
                <a:gd name="T16" fmla="*/ 35 w 35"/>
                <a:gd name="T17" fmla="*/ 95 h 99"/>
                <a:gd name="T18" fmla="*/ 35 w 35"/>
                <a:gd name="T19" fmla="*/ 99 h 99"/>
                <a:gd name="T20" fmla="*/ 0 w 35"/>
                <a:gd name="T21" fmla="*/ 99 h 99"/>
                <a:gd name="T22" fmla="*/ 9 w 35"/>
                <a:gd name="T23" fmla="*/ 9 h 99"/>
                <a:gd name="T24" fmla="*/ 17 w 35"/>
                <a:gd name="T25" fmla="*/ 0 h 99"/>
                <a:gd name="T26" fmla="*/ 25 w 35"/>
                <a:gd name="T27" fmla="*/ 9 h 99"/>
                <a:gd name="T28" fmla="*/ 17 w 35"/>
                <a:gd name="T29" fmla="*/ 17 h 99"/>
                <a:gd name="T30" fmla="*/ 9 w 35"/>
                <a:gd name="T31" fmla="*/ 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99">
                  <a:moveTo>
                    <a:pt x="0" y="99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10" y="94"/>
                    <a:pt x="11" y="93"/>
                    <a:pt x="11" y="8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42"/>
                    <a:pt x="10" y="41"/>
                    <a:pt x="2" y="40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0" y="35"/>
                    <a:pt x="18" y="33"/>
                    <a:pt x="25" y="30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93"/>
                    <a:pt x="26" y="94"/>
                    <a:pt x="35" y="95"/>
                  </a:cubicBezTo>
                  <a:cubicBezTo>
                    <a:pt x="35" y="99"/>
                    <a:pt x="35" y="99"/>
                    <a:pt x="35" y="99"/>
                  </a:cubicBezTo>
                  <a:lnTo>
                    <a:pt x="0" y="99"/>
                  </a:lnTo>
                  <a:close/>
                  <a:moveTo>
                    <a:pt x="9" y="9"/>
                  </a:moveTo>
                  <a:cubicBezTo>
                    <a:pt x="9" y="4"/>
                    <a:pt x="12" y="0"/>
                    <a:pt x="17" y="0"/>
                  </a:cubicBezTo>
                  <a:cubicBezTo>
                    <a:pt x="22" y="0"/>
                    <a:pt x="25" y="4"/>
                    <a:pt x="25" y="9"/>
                  </a:cubicBezTo>
                  <a:cubicBezTo>
                    <a:pt x="25" y="13"/>
                    <a:pt x="22" y="17"/>
                    <a:pt x="17" y="17"/>
                  </a:cubicBezTo>
                  <a:cubicBezTo>
                    <a:pt x="12" y="17"/>
                    <a:pt x="9" y="13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8" name="Freeform 515">
              <a:extLst>
                <a:ext uri="{FF2B5EF4-FFF2-40B4-BE49-F238E27FC236}">
                  <a16:creationId xmlns:a16="http://schemas.microsoft.com/office/drawing/2014/main" id="{65FE25C3-4996-49A4-A2ED-AB5AD446F0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44188" y="835025"/>
              <a:ext cx="122238" cy="109538"/>
            </a:xfrm>
            <a:custGeom>
              <a:avLst/>
              <a:gdLst>
                <a:gd name="T0" fmla="*/ 44 w 77"/>
                <a:gd name="T1" fmla="*/ 69 h 69"/>
                <a:gd name="T2" fmla="*/ 44 w 77"/>
                <a:gd name="T3" fmla="*/ 65 h 69"/>
                <a:gd name="T4" fmla="*/ 54 w 77"/>
                <a:gd name="T5" fmla="*/ 52 h 69"/>
                <a:gd name="T6" fmla="*/ 54 w 77"/>
                <a:gd name="T7" fmla="*/ 27 h 69"/>
                <a:gd name="T8" fmla="*/ 41 w 77"/>
                <a:gd name="T9" fmla="*/ 10 h 69"/>
                <a:gd name="T10" fmla="*/ 25 w 77"/>
                <a:gd name="T11" fmla="*/ 17 h 69"/>
                <a:gd name="T12" fmla="*/ 25 w 77"/>
                <a:gd name="T13" fmla="*/ 53 h 69"/>
                <a:gd name="T14" fmla="*/ 34 w 77"/>
                <a:gd name="T15" fmla="*/ 65 h 69"/>
                <a:gd name="T16" fmla="*/ 34 w 77"/>
                <a:gd name="T17" fmla="*/ 69 h 69"/>
                <a:gd name="T18" fmla="*/ 0 w 77"/>
                <a:gd name="T19" fmla="*/ 69 h 69"/>
                <a:gd name="T20" fmla="*/ 0 w 77"/>
                <a:gd name="T21" fmla="*/ 65 h 69"/>
                <a:gd name="T22" fmla="*/ 11 w 77"/>
                <a:gd name="T23" fmla="*/ 53 h 69"/>
                <a:gd name="T24" fmla="*/ 11 w 77"/>
                <a:gd name="T25" fmla="*/ 21 h 69"/>
                <a:gd name="T26" fmla="*/ 2 w 77"/>
                <a:gd name="T27" fmla="*/ 10 h 69"/>
                <a:gd name="T28" fmla="*/ 2 w 77"/>
                <a:gd name="T29" fmla="*/ 6 h 69"/>
                <a:gd name="T30" fmla="*/ 25 w 77"/>
                <a:gd name="T31" fmla="*/ 0 h 69"/>
                <a:gd name="T32" fmla="*/ 25 w 77"/>
                <a:gd name="T33" fmla="*/ 12 h 69"/>
                <a:gd name="T34" fmla="*/ 35 w 77"/>
                <a:gd name="T35" fmla="*/ 5 h 69"/>
                <a:gd name="T36" fmla="*/ 48 w 77"/>
                <a:gd name="T37" fmla="*/ 0 h 69"/>
                <a:gd name="T38" fmla="*/ 67 w 77"/>
                <a:gd name="T39" fmla="*/ 24 h 69"/>
                <a:gd name="T40" fmla="*/ 67 w 77"/>
                <a:gd name="T41" fmla="*/ 53 h 69"/>
                <a:gd name="T42" fmla="*/ 77 w 77"/>
                <a:gd name="T43" fmla="*/ 65 h 69"/>
                <a:gd name="T44" fmla="*/ 77 w 77"/>
                <a:gd name="T45" fmla="*/ 69 h 69"/>
                <a:gd name="T46" fmla="*/ 44 w 77"/>
                <a:gd name="T4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69">
                  <a:moveTo>
                    <a:pt x="44" y="69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3" y="64"/>
                    <a:pt x="54" y="63"/>
                    <a:pt x="54" y="52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6"/>
                    <a:pt x="50" y="10"/>
                    <a:pt x="41" y="10"/>
                  </a:cubicBezTo>
                  <a:cubicBezTo>
                    <a:pt x="35" y="10"/>
                    <a:pt x="29" y="13"/>
                    <a:pt x="25" y="17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64"/>
                    <a:pt x="26" y="64"/>
                    <a:pt x="34" y="65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4"/>
                    <a:pt x="11" y="63"/>
                    <a:pt x="11" y="5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0" y="11"/>
                    <a:pt x="2" y="1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0" y="5"/>
                    <a:pt x="17" y="3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8" y="10"/>
                    <a:pt x="31" y="7"/>
                    <a:pt x="35" y="5"/>
                  </a:cubicBezTo>
                  <a:cubicBezTo>
                    <a:pt x="39" y="2"/>
                    <a:pt x="43" y="0"/>
                    <a:pt x="48" y="0"/>
                  </a:cubicBezTo>
                  <a:cubicBezTo>
                    <a:pt x="60" y="0"/>
                    <a:pt x="67" y="9"/>
                    <a:pt x="67" y="24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7" y="64"/>
                    <a:pt x="68" y="64"/>
                    <a:pt x="77" y="65"/>
                  </a:cubicBezTo>
                  <a:cubicBezTo>
                    <a:pt x="77" y="69"/>
                    <a:pt x="77" y="69"/>
                    <a:pt x="77" y="69"/>
                  </a:cubicBezTo>
                  <a:lnTo>
                    <a:pt x="44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9" name="Freeform 516">
              <a:extLst>
                <a:ext uri="{FF2B5EF4-FFF2-40B4-BE49-F238E27FC236}">
                  <a16:creationId xmlns:a16="http://schemas.microsoft.com/office/drawing/2014/main" id="{40A1C4FD-E865-441C-BD5C-A02621D197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80713" y="835025"/>
              <a:ext cx="73025" cy="112713"/>
            </a:xfrm>
            <a:custGeom>
              <a:avLst/>
              <a:gdLst>
                <a:gd name="T0" fmla="*/ 39 w 46"/>
                <a:gd name="T1" fmla="*/ 20 h 71"/>
                <a:gd name="T2" fmla="*/ 23 w 46"/>
                <a:gd name="T3" fmla="*/ 5 h 71"/>
                <a:gd name="T4" fmla="*/ 14 w 46"/>
                <a:gd name="T5" fmla="*/ 15 h 71"/>
                <a:gd name="T6" fmla="*/ 26 w 46"/>
                <a:gd name="T7" fmla="*/ 28 h 71"/>
                <a:gd name="T8" fmla="*/ 46 w 46"/>
                <a:gd name="T9" fmla="*/ 50 h 71"/>
                <a:gd name="T10" fmla="*/ 20 w 46"/>
                <a:gd name="T11" fmla="*/ 71 h 71"/>
                <a:gd name="T12" fmla="*/ 2 w 46"/>
                <a:gd name="T13" fmla="*/ 66 h 71"/>
                <a:gd name="T14" fmla="*/ 0 w 46"/>
                <a:gd name="T15" fmla="*/ 47 h 71"/>
                <a:gd name="T16" fmla="*/ 4 w 46"/>
                <a:gd name="T17" fmla="*/ 47 h 71"/>
                <a:gd name="T18" fmla="*/ 23 w 46"/>
                <a:gd name="T19" fmla="*/ 66 h 71"/>
                <a:gd name="T20" fmla="*/ 34 w 46"/>
                <a:gd name="T21" fmla="*/ 56 h 71"/>
                <a:gd name="T22" fmla="*/ 21 w 46"/>
                <a:gd name="T23" fmla="*/ 42 h 71"/>
                <a:gd name="T24" fmla="*/ 2 w 46"/>
                <a:gd name="T25" fmla="*/ 20 h 71"/>
                <a:gd name="T26" fmla="*/ 26 w 46"/>
                <a:gd name="T27" fmla="*/ 0 h 71"/>
                <a:gd name="T28" fmla="*/ 40 w 46"/>
                <a:gd name="T29" fmla="*/ 3 h 71"/>
                <a:gd name="T30" fmla="*/ 43 w 46"/>
                <a:gd name="T31" fmla="*/ 19 h 71"/>
                <a:gd name="T32" fmla="*/ 39 w 46"/>
                <a:gd name="T33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1">
                  <a:moveTo>
                    <a:pt x="39" y="20"/>
                  </a:moveTo>
                  <a:cubicBezTo>
                    <a:pt x="36" y="11"/>
                    <a:pt x="31" y="5"/>
                    <a:pt x="23" y="5"/>
                  </a:cubicBezTo>
                  <a:cubicBezTo>
                    <a:pt x="18" y="5"/>
                    <a:pt x="14" y="10"/>
                    <a:pt x="14" y="15"/>
                  </a:cubicBezTo>
                  <a:cubicBezTo>
                    <a:pt x="14" y="22"/>
                    <a:pt x="19" y="25"/>
                    <a:pt x="26" y="28"/>
                  </a:cubicBezTo>
                  <a:cubicBezTo>
                    <a:pt x="38" y="33"/>
                    <a:pt x="46" y="39"/>
                    <a:pt x="46" y="50"/>
                  </a:cubicBezTo>
                  <a:cubicBezTo>
                    <a:pt x="46" y="64"/>
                    <a:pt x="33" y="71"/>
                    <a:pt x="20" y="71"/>
                  </a:cubicBezTo>
                  <a:cubicBezTo>
                    <a:pt x="12" y="71"/>
                    <a:pt x="5" y="68"/>
                    <a:pt x="2" y="66"/>
                  </a:cubicBezTo>
                  <a:cubicBezTo>
                    <a:pt x="1" y="64"/>
                    <a:pt x="0" y="53"/>
                    <a:pt x="0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49"/>
                    <a:pt x="30" y="46"/>
                    <a:pt x="21" y="42"/>
                  </a:cubicBezTo>
                  <a:cubicBezTo>
                    <a:pt x="13" y="38"/>
                    <a:pt x="2" y="32"/>
                    <a:pt x="2" y="20"/>
                  </a:cubicBezTo>
                  <a:cubicBezTo>
                    <a:pt x="2" y="9"/>
                    <a:pt x="11" y="0"/>
                    <a:pt x="26" y="0"/>
                  </a:cubicBezTo>
                  <a:cubicBezTo>
                    <a:pt x="32" y="0"/>
                    <a:pt x="37" y="1"/>
                    <a:pt x="40" y="3"/>
                  </a:cubicBezTo>
                  <a:cubicBezTo>
                    <a:pt x="41" y="6"/>
                    <a:pt x="43" y="16"/>
                    <a:pt x="43" y="19"/>
                  </a:cubicBezTo>
                  <a:lnTo>
                    <a:pt x="39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0" name="Freeform 517">
              <a:extLst>
                <a:ext uri="{FF2B5EF4-FFF2-40B4-BE49-F238E27FC236}">
                  <a16:creationId xmlns:a16="http://schemas.microsoft.com/office/drawing/2014/main" id="{BBB99343-E00A-4631-AAD4-62F2C7445D2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63263" y="833438"/>
              <a:ext cx="117475" cy="169863"/>
            </a:xfrm>
            <a:custGeom>
              <a:avLst/>
              <a:gdLst>
                <a:gd name="T0" fmla="*/ 39 w 74"/>
                <a:gd name="T1" fmla="*/ 4 h 107"/>
                <a:gd name="T2" fmla="*/ 46 w 74"/>
                <a:gd name="T3" fmla="*/ 1 h 107"/>
                <a:gd name="T4" fmla="*/ 74 w 74"/>
                <a:gd name="T5" fmla="*/ 30 h 107"/>
                <a:gd name="T6" fmla="*/ 35 w 74"/>
                <a:gd name="T7" fmla="*/ 72 h 107"/>
                <a:gd name="T8" fmla="*/ 25 w 74"/>
                <a:gd name="T9" fmla="*/ 70 h 107"/>
                <a:gd name="T10" fmla="*/ 25 w 74"/>
                <a:gd name="T11" fmla="*/ 90 h 107"/>
                <a:gd name="T12" fmla="*/ 38 w 74"/>
                <a:gd name="T13" fmla="*/ 103 h 107"/>
                <a:gd name="T14" fmla="*/ 38 w 74"/>
                <a:gd name="T15" fmla="*/ 107 h 107"/>
                <a:gd name="T16" fmla="*/ 0 w 74"/>
                <a:gd name="T17" fmla="*/ 107 h 107"/>
                <a:gd name="T18" fmla="*/ 0 w 74"/>
                <a:gd name="T19" fmla="*/ 103 h 107"/>
                <a:gd name="T20" fmla="*/ 11 w 74"/>
                <a:gd name="T21" fmla="*/ 91 h 107"/>
                <a:gd name="T22" fmla="*/ 11 w 74"/>
                <a:gd name="T23" fmla="*/ 21 h 107"/>
                <a:gd name="T24" fmla="*/ 1 w 74"/>
                <a:gd name="T25" fmla="*/ 10 h 107"/>
                <a:gd name="T26" fmla="*/ 1 w 74"/>
                <a:gd name="T27" fmla="*/ 6 h 107"/>
                <a:gd name="T28" fmla="*/ 25 w 74"/>
                <a:gd name="T29" fmla="*/ 0 h 107"/>
                <a:gd name="T30" fmla="*/ 25 w 74"/>
                <a:gd name="T31" fmla="*/ 12 h 107"/>
                <a:gd name="T32" fmla="*/ 39 w 74"/>
                <a:gd name="T33" fmla="*/ 4 h 107"/>
                <a:gd name="T34" fmla="*/ 25 w 74"/>
                <a:gd name="T35" fmla="*/ 59 h 107"/>
                <a:gd name="T36" fmla="*/ 39 w 74"/>
                <a:gd name="T37" fmla="*/ 65 h 107"/>
                <a:gd name="T38" fmla="*/ 59 w 74"/>
                <a:gd name="T39" fmla="*/ 37 h 107"/>
                <a:gd name="T40" fmla="*/ 39 w 74"/>
                <a:gd name="T41" fmla="*/ 11 h 107"/>
                <a:gd name="T42" fmla="*/ 25 w 74"/>
                <a:gd name="T43" fmla="*/ 17 h 107"/>
                <a:gd name="T44" fmla="*/ 25 w 74"/>
                <a:gd name="T45" fmla="*/ 5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" h="107">
                  <a:moveTo>
                    <a:pt x="39" y="4"/>
                  </a:moveTo>
                  <a:cubicBezTo>
                    <a:pt x="41" y="2"/>
                    <a:pt x="44" y="1"/>
                    <a:pt x="46" y="1"/>
                  </a:cubicBezTo>
                  <a:cubicBezTo>
                    <a:pt x="64" y="1"/>
                    <a:pt x="74" y="15"/>
                    <a:pt x="74" y="30"/>
                  </a:cubicBezTo>
                  <a:cubicBezTo>
                    <a:pt x="74" y="53"/>
                    <a:pt x="55" y="68"/>
                    <a:pt x="35" y="72"/>
                  </a:cubicBezTo>
                  <a:cubicBezTo>
                    <a:pt x="31" y="72"/>
                    <a:pt x="27" y="71"/>
                    <a:pt x="25" y="7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101"/>
                    <a:pt x="26" y="102"/>
                    <a:pt x="38" y="10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0" y="102"/>
                    <a:pt x="11" y="101"/>
                    <a:pt x="11" y="9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1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39" y="4"/>
                  </a:lnTo>
                  <a:close/>
                  <a:moveTo>
                    <a:pt x="25" y="59"/>
                  </a:moveTo>
                  <a:cubicBezTo>
                    <a:pt x="28" y="62"/>
                    <a:pt x="34" y="65"/>
                    <a:pt x="39" y="65"/>
                  </a:cubicBezTo>
                  <a:cubicBezTo>
                    <a:pt x="51" y="65"/>
                    <a:pt x="59" y="54"/>
                    <a:pt x="59" y="37"/>
                  </a:cubicBezTo>
                  <a:cubicBezTo>
                    <a:pt x="59" y="20"/>
                    <a:pt x="50" y="11"/>
                    <a:pt x="39" y="11"/>
                  </a:cubicBezTo>
                  <a:cubicBezTo>
                    <a:pt x="35" y="11"/>
                    <a:pt x="29" y="14"/>
                    <a:pt x="25" y="17"/>
                  </a:cubicBezTo>
                  <a:lnTo>
                    <a:pt x="25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1" name="Freeform 518">
              <a:extLst>
                <a:ext uri="{FF2B5EF4-FFF2-40B4-BE49-F238E27FC236}">
                  <a16:creationId xmlns:a16="http://schemas.microsoft.com/office/drawing/2014/main" id="{56312A48-10B3-4F75-8CF3-41E985EAF55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999788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0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0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2" name="Freeform 519">
              <a:extLst>
                <a:ext uri="{FF2B5EF4-FFF2-40B4-BE49-F238E27FC236}">
                  <a16:creationId xmlns:a16="http://schemas.microsoft.com/office/drawing/2014/main" id="{A8FDB43F-1A47-45B4-889B-3653591C1D9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8213" y="77152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79 h 110"/>
                <a:gd name="T4" fmla="*/ 26 w 77"/>
                <a:gd name="T5" fmla="*/ 76 h 110"/>
                <a:gd name="T6" fmla="*/ 24 w 77"/>
                <a:gd name="T7" fmla="*/ 76 h 110"/>
                <a:gd name="T8" fmla="*/ 24 w 77"/>
                <a:gd name="T9" fmla="*/ 93 h 110"/>
                <a:gd name="T10" fmla="*/ 35 w 77"/>
                <a:gd name="T11" fmla="*/ 105 h 110"/>
                <a:gd name="T12" fmla="*/ 35 w 77"/>
                <a:gd name="T13" fmla="*/ 109 h 110"/>
                <a:gd name="T14" fmla="*/ 0 w 77"/>
                <a:gd name="T15" fmla="*/ 109 h 110"/>
                <a:gd name="T16" fmla="*/ 0 w 77"/>
                <a:gd name="T17" fmla="*/ 105 h 110"/>
                <a:gd name="T18" fmla="*/ 11 w 77"/>
                <a:gd name="T19" fmla="*/ 93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5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3 h 110"/>
                <a:gd name="T34" fmla="*/ 40 w 77"/>
                <a:gd name="T35" fmla="*/ 47 h 110"/>
                <a:gd name="T36" fmla="*/ 40 w 77"/>
                <a:gd name="T37" fmla="*/ 42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8 h 110"/>
                <a:gd name="T46" fmla="*/ 63 w 77"/>
                <a:gd name="T47" fmla="*/ 97 h 110"/>
                <a:gd name="T48" fmla="*/ 77 w 77"/>
                <a:gd name="T49" fmla="*/ 105 h 110"/>
                <a:gd name="T50" fmla="*/ 77 w 77"/>
                <a:gd name="T51" fmla="*/ 109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9" y="102"/>
                    <a:pt x="39" y="90"/>
                    <a:pt x="31" y="79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6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4" y="103"/>
                    <a:pt x="26" y="104"/>
                    <a:pt x="35" y="105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0" y="104"/>
                    <a:pt x="11" y="103"/>
                    <a:pt x="11" y="9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1"/>
                    <a:pt x="31" y="69"/>
                    <a:pt x="34" y="67"/>
                  </a:cubicBezTo>
                  <a:cubicBezTo>
                    <a:pt x="37" y="63"/>
                    <a:pt x="42" y="57"/>
                    <a:pt x="44" y="53"/>
                  </a:cubicBezTo>
                  <a:cubicBezTo>
                    <a:pt x="47" y="49"/>
                    <a:pt x="47" y="47"/>
                    <a:pt x="40" y="47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8"/>
                    <a:pt x="52" y="54"/>
                  </a:cubicBezTo>
                  <a:cubicBezTo>
                    <a:pt x="48" y="58"/>
                    <a:pt x="45" y="61"/>
                    <a:pt x="39" y="68"/>
                  </a:cubicBezTo>
                  <a:cubicBezTo>
                    <a:pt x="42" y="73"/>
                    <a:pt x="57" y="91"/>
                    <a:pt x="63" y="97"/>
                  </a:cubicBezTo>
                  <a:cubicBezTo>
                    <a:pt x="68" y="103"/>
                    <a:pt x="72" y="105"/>
                    <a:pt x="77" y="105"/>
                  </a:cubicBezTo>
                  <a:cubicBezTo>
                    <a:pt x="77" y="109"/>
                    <a:pt x="77" y="109"/>
                    <a:pt x="77" y="109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3" name="Freeform 520">
              <a:extLst>
                <a:ext uri="{FF2B5EF4-FFF2-40B4-BE49-F238E27FC236}">
                  <a16:creationId xmlns:a16="http://schemas.microsoft.com/office/drawing/2014/main" id="{A10FDFF9-AE9C-4851-8FC0-02F48C7093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23625" y="835025"/>
              <a:ext cx="92075" cy="112713"/>
            </a:xfrm>
            <a:custGeom>
              <a:avLst/>
              <a:gdLst>
                <a:gd name="T0" fmla="*/ 58 w 58"/>
                <a:gd name="T1" fmla="*/ 55 h 71"/>
                <a:gd name="T2" fmla="*/ 31 w 58"/>
                <a:gd name="T3" fmla="*/ 71 h 71"/>
                <a:gd name="T4" fmla="*/ 0 w 58"/>
                <a:gd name="T5" fmla="*/ 39 h 71"/>
                <a:gd name="T6" fmla="*/ 16 w 58"/>
                <a:gd name="T7" fmla="*/ 9 h 71"/>
                <a:gd name="T8" fmla="*/ 39 w 58"/>
                <a:gd name="T9" fmla="*/ 0 h 71"/>
                <a:gd name="T10" fmla="*/ 39 w 58"/>
                <a:gd name="T11" fmla="*/ 0 h 71"/>
                <a:gd name="T12" fmla="*/ 53 w 58"/>
                <a:gd name="T13" fmla="*/ 4 h 71"/>
                <a:gd name="T14" fmla="*/ 56 w 58"/>
                <a:gd name="T15" fmla="*/ 9 h 71"/>
                <a:gd name="T16" fmla="*/ 50 w 58"/>
                <a:gd name="T17" fmla="*/ 16 h 71"/>
                <a:gd name="T18" fmla="*/ 47 w 58"/>
                <a:gd name="T19" fmla="*/ 14 h 71"/>
                <a:gd name="T20" fmla="*/ 32 w 58"/>
                <a:gd name="T21" fmla="*/ 8 h 71"/>
                <a:gd name="T22" fmla="*/ 14 w 58"/>
                <a:gd name="T23" fmla="*/ 32 h 71"/>
                <a:gd name="T24" fmla="*/ 37 w 58"/>
                <a:gd name="T25" fmla="*/ 60 h 71"/>
                <a:gd name="T26" fmla="*/ 55 w 58"/>
                <a:gd name="T27" fmla="*/ 52 h 71"/>
                <a:gd name="T28" fmla="*/ 58 w 58"/>
                <a:gd name="T29" fmla="*/ 5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1">
                  <a:moveTo>
                    <a:pt x="58" y="55"/>
                  </a:moveTo>
                  <a:cubicBezTo>
                    <a:pt x="51" y="65"/>
                    <a:pt x="41" y="71"/>
                    <a:pt x="31" y="71"/>
                  </a:cubicBezTo>
                  <a:cubicBezTo>
                    <a:pt x="12" y="71"/>
                    <a:pt x="0" y="56"/>
                    <a:pt x="0" y="39"/>
                  </a:cubicBezTo>
                  <a:cubicBezTo>
                    <a:pt x="0" y="27"/>
                    <a:pt x="5" y="17"/>
                    <a:pt x="16" y="9"/>
                  </a:cubicBezTo>
                  <a:cubicBezTo>
                    <a:pt x="24" y="3"/>
                    <a:pt x="33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2"/>
                    <a:pt x="53" y="4"/>
                  </a:cubicBezTo>
                  <a:cubicBezTo>
                    <a:pt x="55" y="6"/>
                    <a:pt x="56" y="7"/>
                    <a:pt x="56" y="9"/>
                  </a:cubicBezTo>
                  <a:cubicBezTo>
                    <a:pt x="56" y="12"/>
                    <a:pt x="52" y="16"/>
                    <a:pt x="50" y="16"/>
                  </a:cubicBezTo>
                  <a:cubicBezTo>
                    <a:pt x="49" y="16"/>
                    <a:pt x="48" y="16"/>
                    <a:pt x="47" y="14"/>
                  </a:cubicBezTo>
                  <a:cubicBezTo>
                    <a:pt x="42" y="10"/>
                    <a:pt x="37" y="8"/>
                    <a:pt x="32" y="8"/>
                  </a:cubicBezTo>
                  <a:cubicBezTo>
                    <a:pt x="22" y="8"/>
                    <a:pt x="14" y="16"/>
                    <a:pt x="14" y="32"/>
                  </a:cubicBezTo>
                  <a:cubicBezTo>
                    <a:pt x="14" y="53"/>
                    <a:pt x="28" y="60"/>
                    <a:pt x="37" y="60"/>
                  </a:cubicBezTo>
                  <a:cubicBezTo>
                    <a:pt x="43" y="60"/>
                    <a:pt x="48" y="58"/>
                    <a:pt x="55" y="52"/>
                  </a:cubicBezTo>
                  <a:lnTo>
                    <a:pt x="58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4" name="Freeform 521">
              <a:extLst>
                <a:ext uri="{FF2B5EF4-FFF2-40B4-BE49-F238E27FC236}">
                  <a16:creationId xmlns:a16="http://schemas.microsoft.com/office/drawing/2014/main" id="{FE652219-8303-4DB6-8B17-E1C194A43EE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26813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1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1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5" name="Freeform 522">
              <a:extLst>
                <a:ext uri="{FF2B5EF4-FFF2-40B4-BE49-F238E27FC236}">
                  <a16:creationId xmlns:a16="http://schemas.microsoft.com/office/drawing/2014/main" id="{4E6A04B4-D00E-4727-ACAE-91B050E695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28150" y="542925"/>
              <a:ext cx="366713" cy="407988"/>
            </a:xfrm>
            <a:custGeom>
              <a:avLst/>
              <a:gdLst>
                <a:gd name="T0" fmla="*/ 231 w 231"/>
                <a:gd name="T1" fmla="*/ 188 h 257"/>
                <a:gd name="T2" fmla="*/ 210 w 231"/>
                <a:gd name="T3" fmla="*/ 248 h 257"/>
                <a:gd name="T4" fmla="*/ 140 w 231"/>
                <a:gd name="T5" fmla="*/ 257 h 257"/>
                <a:gd name="T6" fmla="*/ 0 w 231"/>
                <a:gd name="T7" fmla="*/ 132 h 257"/>
                <a:gd name="T8" fmla="*/ 149 w 231"/>
                <a:gd name="T9" fmla="*/ 0 h 257"/>
                <a:gd name="T10" fmla="*/ 217 w 231"/>
                <a:gd name="T11" fmla="*/ 11 h 257"/>
                <a:gd name="T12" fmla="*/ 225 w 231"/>
                <a:gd name="T13" fmla="*/ 71 h 257"/>
                <a:gd name="T14" fmla="*/ 212 w 231"/>
                <a:gd name="T15" fmla="*/ 73 h 257"/>
                <a:gd name="T16" fmla="*/ 140 w 231"/>
                <a:gd name="T17" fmla="*/ 16 h 257"/>
                <a:gd name="T18" fmla="*/ 51 w 231"/>
                <a:gd name="T19" fmla="*/ 125 h 257"/>
                <a:gd name="T20" fmla="*/ 143 w 231"/>
                <a:gd name="T21" fmla="*/ 241 h 257"/>
                <a:gd name="T22" fmla="*/ 219 w 231"/>
                <a:gd name="T23" fmla="*/ 183 h 257"/>
                <a:gd name="T24" fmla="*/ 231 w 231"/>
                <a:gd name="T25" fmla="*/ 18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1" h="257">
                  <a:moveTo>
                    <a:pt x="231" y="188"/>
                  </a:moveTo>
                  <a:cubicBezTo>
                    <a:pt x="226" y="206"/>
                    <a:pt x="217" y="235"/>
                    <a:pt x="210" y="248"/>
                  </a:cubicBezTo>
                  <a:cubicBezTo>
                    <a:pt x="200" y="250"/>
                    <a:pt x="166" y="257"/>
                    <a:pt x="140" y="257"/>
                  </a:cubicBezTo>
                  <a:cubicBezTo>
                    <a:pt x="42" y="257"/>
                    <a:pt x="0" y="192"/>
                    <a:pt x="0" y="132"/>
                  </a:cubicBezTo>
                  <a:cubicBezTo>
                    <a:pt x="0" y="54"/>
                    <a:pt x="60" y="0"/>
                    <a:pt x="149" y="0"/>
                  </a:cubicBezTo>
                  <a:cubicBezTo>
                    <a:pt x="179" y="0"/>
                    <a:pt x="207" y="8"/>
                    <a:pt x="217" y="11"/>
                  </a:cubicBezTo>
                  <a:cubicBezTo>
                    <a:pt x="220" y="31"/>
                    <a:pt x="222" y="48"/>
                    <a:pt x="225" y="71"/>
                  </a:cubicBezTo>
                  <a:cubicBezTo>
                    <a:pt x="212" y="73"/>
                    <a:pt x="212" y="73"/>
                    <a:pt x="212" y="73"/>
                  </a:cubicBezTo>
                  <a:cubicBezTo>
                    <a:pt x="200" y="30"/>
                    <a:pt x="174" y="16"/>
                    <a:pt x="140" y="16"/>
                  </a:cubicBezTo>
                  <a:cubicBezTo>
                    <a:pt x="83" y="16"/>
                    <a:pt x="51" y="68"/>
                    <a:pt x="51" y="125"/>
                  </a:cubicBezTo>
                  <a:cubicBezTo>
                    <a:pt x="51" y="194"/>
                    <a:pt x="90" y="241"/>
                    <a:pt x="143" y="241"/>
                  </a:cubicBezTo>
                  <a:cubicBezTo>
                    <a:pt x="178" y="241"/>
                    <a:pt x="200" y="221"/>
                    <a:pt x="219" y="183"/>
                  </a:cubicBezTo>
                  <a:lnTo>
                    <a:pt x="231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6" name="Freeform 523">
              <a:extLst>
                <a:ext uri="{FF2B5EF4-FFF2-40B4-BE49-F238E27FC236}">
                  <a16:creationId xmlns:a16="http://schemas.microsoft.com/office/drawing/2014/main" id="{2F439928-EE5F-4F69-A981-6E28512B4C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9788" y="542925"/>
              <a:ext cx="252413" cy="407988"/>
            </a:xfrm>
            <a:custGeom>
              <a:avLst/>
              <a:gdLst>
                <a:gd name="T0" fmla="*/ 136 w 159"/>
                <a:gd name="T1" fmla="*/ 66 h 257"/>
                <a:gd name="T2" fmla="*/ 84 w 159"/>
                <a:gd name="T3" fmla="*/ 15 h 257"/>
                <a:gd name="T4" fmla="*/ 45 w 159"/>
                <a:gd name="T5" fmla="*/ 54 h 257"/>
                <a:gd name="T6" fmla="*/ 93 w 159"/>
                <a:gd name="T7" fmla="*/ 105 h 257"/>
                <a:gd name="T8" fmla="*/ 159 w 159"/>
                <a:gd name="T9" fmla="*/ 183 h 257"/>
                <a:gd name="T10" fmla="*/ 70 w 159"/>
                <a:gd name="T11" fmla="*/ 257 h 257"/>
                <a:gd name="T12" fmla="*/ 32 w 159"/>
                <a:gd name="T13" fmla="*/ 252 h 257"/>
                <a:gd name="T14" fmla="*/ 11 w 159"/>
                <a:gd name="T15" fmla="*/ 244 h 257"/>
                <a:gd name="T16" fmla="*/ 0 w 159"/>
                <a:gd name="T17" fmla="*/ 182 h 257"/>
                <a:gd name="T18" fmla="*/ 13 w 159"/>
                <a:gd name="T19" fmla="*/ 178 h 257"/>
                <a:gd name="T20" fmla="*/ 77 w 159"/>
                <a:gd name="T21" fmla="*/ 243 h 257"/>
                <a:gd name="T22" fmla="*/ 118 w 159"/>
                <a:gd name="T23" fmla="*/ 201 h 257"/>
                <a:gd name="T24" fmla="*/ 71 w 159"/>
                <a:gd name="T25" fmla="*/ 148 h 257"/>
                <a:gd name="T26" fmla="*/ 7 w 159"/>
                <a:gd name="T27" fmla="*/ 72 h 257"/>
                <a:gd name="T28" fmla="*/ 90 w 159"/>
                <a:gd name="T29" fmla="*/ 0 h 257"/>
                <a:gd name="T30" fmla="*/ 141 w 159"/>
                <a:gd name="T31" fmla="*/ 10 h 257"/>
                <a:gd name="T32" fmla="*/ 148 w 159"/>
                <a:gd name="T33" fmla="*/ 64 h 257"/>
                <a:gd name="T34" fmla="*/ 136 w 159"/>
                <a:gd name="T35" fmla="*/ 6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57">
                  <a:moveTo>
                    <a:pt x="136" y="66"/>
                  </a:moveTo>
                  <a:cubicBezTo>
                    <a:pt x="128" y="42"/>
                    <a:pt x="115" y="15"/>
                    <a:pt x="84" y="15"/>
                  </a:cubicBezTo>
                  <a:cubicBezTo>
                    <a:pt x="60" y="15"/>
                    <a:pt x="45" y="33"/>
                    <a:pt x="45" y="54"/>
                  </a:cubicBezTo>
                  <a:cubicBezTo>
                    <a:pt x="45" y="77"/>
                    <a:pt x="61" y="90"/>
                    <a:pt x="93" y="105"/>
                  </a:cubicBezTo>
                  <a:cubicBezTo>
                    <a:pt x="129" y="124"/>
                    <a:pt x="159" y="143"/>
                    <a:pt x="159" y="183"/>
                  </a:cubicBezTo>
                  <a:cubicBezTo>
                    <a:pt x="159" y="224"/>
                    <a:pt x="123" y="257"/>
                    <a:pt x="70" y="257"/>
                  </a:cubicBezTo>
                  <a:cubicBezTo>
                    <a:pt x="56" y="257"/>
                    <a:pt x="43" y="255"/>
                    <a:pt x="32" y="252"/>
                  </a:cubicBezTo>
                  <a:cubicBezTo>
                    <a:pt x="22" y="249"/>
                    <a:pt x="15" y="246"/>
                    <a:pt x="11" y="244"/>
                  </a:cubicBezTo>
                  <a:cubicBezTo>
                    <a:pt x="8" y="235"/>
                    <a:pt x="3" y="203"/>
                    <a:pt x="0" y="182"/>
                  </a:cubicBezTo>
                  <a:cubicBezTo>
                    <a:pt x="13" y="178"/>
                    <a:pt x="13" y="178"/>
                    <a:pt x="13" y="178"/>
                  </a:cubicBezTo>
                  <a:cubicBezTo>
                    <a:pt x="20" y="202"/>
                    <a:pt x="40" y="243"/>
                    <a:pt x="77" y="243"/>
                  </a:cubicBezTo>
                  <a:cubicBezTo>
                    <a:pt x="102" y="243"/>
                    <a:pt x="118" y="226"/>
                    <a:pt x="118" y="201"/>
                  </a:cubicBezTo>
                  <a:cubicBezTo>
                    <a:pt x="118" y="177"/>
                    <a:pt x="100" y="163"/>
                    <a:pt x="71" y="148"/>
                  </a:cubicBezTo>
                  <a:cubicBezTo>
                    <a:pt x="38" y="130"/>
                    <a:pt x="7" y="110"/>
                    <a:pt x="7" y="72"/>
                  </a:cubicBezTo>
                  <a:cubicBezTo>
                    <a:pt x="7" y="33"/>
                    <a:pt x="38" y="0"/>
                    <a:pt x="90" y="0"/>
                  </a:cubicBezTo>
                  <a:cubicBezTo>
                    <a:pt x="112" y="0"/>
                    <a:pt x="131" y="7"/>
                    <a:pt x="141" y="10"/>
                  </a:cubicBezTo>
                  <a:cubicBezTo>
                    <a:pt x="142" y="24"/>
                    <a:pt x="145" y="40"/>
                    <a:pt x="148" y="64"/>
                  </a:cubicBezTo>
                  <a:lnTo>
                    <a:pt x="13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7" name="Freeform 524">
              <a:extLst>
                <a:ext uri="{FF2B5EF4-FFF2-40B4-BE49-F238E27FC236}">
                  <a16:creationId xmlns:a16="http://schemas.microsoft.com/office/drawing/2014/main" id="{F91D912E-3103-4973-9408-2E6FE4007CA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7125" y="552450"/>
              <a:ext cx="173038" cy="390525"/>
            </a:xfrm>
            <a:custGeom>
              <a:avLst/>
              <a:gdLst>
                <a:gd name="T0" fmla="*/ 0 w 109"/>
                <a:gd name="T1" fmla="*/ 246 h 246"/>
                <a:gd name="T2" fmla="*/ 0 w 109"/>
                <a:gd name="T3" fmla="*/ 234 h 246"/>
                <a:gd name="T4" fmla="*/ 33 w 109"/>
                <a:gd name="T5" fmla="*/ 197 h 246"/>
                <a:gd name="T6" fmla="*/ 33 w 109"/>
                <a:gd name="T7" fmla="*/ 50 h 246"/>
                <a:gd name="T8" fmla="*/ 0 w 109"/>
                <a:gd name="T9" fmla="*/ 13 h 246"/>
                <a:gd name="T10" fmla="*/ 0 w 109"/>
                <a:gd name="T11" fmla="*/ 0 h 246"/>
                <a:gd name="T12" fmla="*/ 109 w 109"/>
                <a:gd name="T13" fmla="*/ 0 h 246"/>
                <a:gd name="T14" fmla="*/ 109 w 109"/>
                <a:gd name="T15" fmla="*/ 13 h 246"/>
                <a:gd name="T16" fmla="*/ 77 w 109"/>
                <a:gd name="T17" fmla="*/ 50 h 246"/>
                <a:gd name="T18" fmla="*/ 77 w 109"/>
                <a:gd name="T19" fmla="*/ 197 h 246"/>
                <a:gd name="T20" fmla="*/ 109 w 109"/>
                <a:gd name="T21" fmla="*/ 234 h 246"/>
                <a:gd name="T22" fmla="*/ 109 w 109"/>
                <a:gd name="T23" fmla="*/ 246 h 246"/>
                <a:gd name="T24" fmla="*/ 0 w 109"/>
                <a:gd name="T2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246">
                  <a:moveTo>
                    <a:pt x="0" y="246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29" y="231"/>
                    <a:pt x="33" y="229"/>
                    <a:pt x="33" y="197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18"/>
                    <a:pt x="29" y="15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80" y="15"/>
                    <a:pt x="77" y="18"/>
                    <a:pt x="77" y="50"/>
                  </a:cubicBezTo>
                  <a:cubicBezTo>
                    <a:pt x="77" y="197"/>
                    <a:pt x="77" y="197"/>
                    <a:pt x="77" y="197"/>
                  </a:cubicBezTo>
                  <a:cubicBezTo>
                    <a:pt x="77" y="228"/>
                    <a:pt x="80" y="231"/>
                    <a:pt x="109" y="234"/>
                  </a:cubicBezTo>
                  <a:cubicBezTo>
                    <a:pt x="109" y="246"/>
                    <a:pt x="109" y="246"/>
                    <a:pt x="109" y="246"/>
                  </a:cubicBezTo>
                  <a:lnTo>
                    <a:pt x="0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8" name="Rectangle 525">
              <a:extLst>
                <a:ext uri="{FF2B5EF4-FFF2-40B4-BE49-F238E27FC236}">
                  <a16:creationId xmlns:a16="http://schemas.microsoft.com/office/drawing/2014/main" id="{F8CA8718-3C53-4A1B-944F-03787DB1037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375900" y="468313"/>
              <a:ext cx="15875" cy="566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9" name="Freeform 526">
              <a:extLst>
                <a:ext uri="{FF2B5EF4-FFF2-40B4-BE49-F238E27FC236}">
                  <a16:creationId xmlns:a16="http://schemas.microsoft.com/office/drawing/2014/main" id="{4A02F169-DA5A-416F-BF11-DD342E0802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05938" y="384175"/>
              <a:ext cx="284163" cy="122238"/>
            </a:xfrm>
            <a:custGeom>
              <a:avLst/>
              <a:gdLst>
                <a:gd name="T0" fmla="*/ 174 w 179"/>
                <a:gd name="T1" fmla="*/ 0 h 77"/>
                <a:gd name="T2" fmla="*/ 89 w 179"/>
                <a:gd name="T3" fmla="*/ 46 h 77"/>
                <a:gd name="T4" fmla="*/ 5 w 179"/>
                <a:gd name="T5" fmla="*/ 0 h 77"/>
                <a:gd name="T6" fmla="*/ 0 w 179"/>
                <a:gd name="T7" fmla="*/ 1 h 77"/>
                <a:gd name="T8" fmla="*/ 88 w 179"/>
                <a:gd name="T9" fmla="*/ 77 h 77"/>
                <a:gd name="T10" fmla="*/ 91 w 179"/>
                <a:gd name="T11" fmla="*/ 77 h 77"/>
                <a:gd name="T12" fmla="*/ 179 w 179"/>
                <a:gd name="T13" fmla="*/ 1 h 77"/>
                <a:gd name="T14" fmla="*/ 174 w 179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77">
                  <a:moveTo>
                    <a:pt x="174" y="0"/>
                  </a:moveTo>
                  <a:cubicBezTo>
                    <a:pt x="157" y="7"/>
                    <a:pt x="106" y="38"/>
                    <a:pt x="89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3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79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0" name="Freeform 527">
              <a:extLst>
                <a:ext uri="{FF2B5EF4-FFF2-40B4-BE49-F238E27FC236}">
                  <a16:creationId xmlns:a16="http://schemas.microsoft.com/office/drawing/2014/main" id="{10BB4014-33CE-4F5C-9BCD-7A63BFC7E3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0263" y="384175"/>
              <a:ext cx="285750" cy="122238"/>
            </a:xfrm>
            <a:custGeom>
              <a:avLst/>
              <a:gdLst>
                <a:gd name="T0" fmla="*/ 174 w 180"/>
                <a:gd name="T1" fmla="*/ 0 h 77"/>
                <a:gd name="T2" fmla="*/ 90 w 180"/>
                <a:gd name="T3" fmla="*/ 46 h 77"/>
                <a:gd name="T4" fmla="*/ 5 w 180"/>
                <a:gd name="T5" fmla="*/ 0 h 77"/>
                <a:gd name="T6" fmla="*/ 0 w 180"/>
                <a:gd name="T7" fmla="*/ 1 h 77"/>
                <a:gd name="T8" fmla="*/ 88 w 180"/>
                <a:gd name="T9" fmla="*/ 77 h 77"/>
                <a:gd name="T10" fmla="*/ 91 w 180"/>
                <a:gd name="T11" fmla="*/ 77 h 77"/>
                <a:gd name="T12" fmla="*/ 180 w 180"/>
                <a:gd name="T13" fmla="*/ 1 h 77"/>
                <a:gd name="T14" fmla="*/ 174 w 180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" h="77">
                  <a:moveTo>
                    <a:pt x="174" y="0"/>
                  </a:moveTo>
                  <a:cubicBezTo>
                    <a:pt x="157" y="7"/>
                    <a:pt x="106" y="38"/>
                    <a:pt x="90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4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80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829446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3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: obrazec 6">
            <a:extLst>
              <a:ext uri="{FF2B5EF4-FFF2-40B4-BE49-F238E27FC236}">
                <a16:creationId xmlns:a16="http://schemas.microsoft.com/office/drawing/2014/main" id="{36D15971-AF1A-446A-AD90-8641E9CD3551}"/>
              </a:ext>
            </a:extLst>
          </p:cNvPr>
          <p:cNvSpPr/>
          <p:nvPr/>
        </p:nvSpPr>
        <p:spPr>
          <a:xfrm>
            <a:off x="0" y="1"/>
            <a:ext cx="12192000" cy="5732466"/>
          </a:xfrm>
          <a:custGeom>
            <a:avLst/>
            <a:gdLst>
              <a:gd name="connsiteX0" fmla="*/ 0 w 12192000"/>
              <a:gd name="connsiteY0" fmla="*/ 0 h 4222623"/>
              <a:gd name="connsiteX1" fmla="*/ 12192000 w 12192000"/>
              <a:gd name="connsiteY1" fmla="*/ 0 h 4222623"/>
              <a:gd name="connsiteX2" fmla="*/ 12192000 w 12192000"/>
              <a:gd name="connsiteY2" fmla="*/ 4222623 h 4222623"/>
              <a:gd name="connsiteX3" fmla="*/ 0 w 12192000"/>
              <a:gd name="connsiteY3" fmla="*/ 4222623 h 4222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222623">
                <a:moveTo>
                  <a:pt x="0" y="0"/>
                </a:moveTo>
                <a:lnTo>
                  <a:pt x="12192000" y="0"/>
                </a:lnTo>
                <a:lnTo>
                  <a:pt x="12192000" y="4222623"/>
                </a:lnTo>
                <a:lnTo>
                  <a:pt x="0" y="4222623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cs-CZ" b="1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23F2160B-AEAA-4EC9-BD2F-83CD6D1A3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63" y="4089115"/>
            <a:ext cx="6588351" cy="683264"/>
          </a:xfrm>
        </p:spPr>
        <p:txBody>
          <a:bodyPr anchor="b"/>
          <a:lstStyle>
            <a:lvl1pPr algn="l"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endParaRPr lang="cs-CZ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CF20F55-6631-4D9A-8FD5-E924BEB151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63" y="4895319"/>
            <a:ext cx="6588351" cy="249299"/>
          </a:xfrm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86C6D96D-CB9C-44FE-8647-343DA0438AD7}"/>
              </a:ext>
            </a:extLst>
          </p:cNvPr>
          <p:cNvGrpSpPr/>
          <p:nvPr userDrawn="1"/>
        </p:nvGrpSpPr>
        <p:grpSpPr>
          <a:xfrm>
            <a:off x="982662" y="734207"/>
            <a:ext cx="2537577" cy="664797"/>
            <a:chOff x="9328150" y="384175"/>
            <a:chExt cx="2484438" cy="650876"/>
          </a:xfrm>
          <a:solidFill>
            <a:schemeClr val="bg1"/>
          </a:solidFill>
        </p:grpSpPr>
        <p:sp>
          <p:nvSpPr>
            <p:cNvPr id="536" name="Freeform 503">
              <a:extLst>
                <a:ext uri="{FF2B5EF4-FFF2-40B4-BE49-F238E27FC236}">
                  <a16:creationId xmlns:a16="http://schemas.microsoft.com/office/drawing/2014/main" id="{5B0D335C-6A11-49E3-BCAE-045C9A1EE3D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80688" y="506413"/>
              <a:ext cx="147638" cy="207963"/>
            </a:xfrm>
            <a:custGeom>
              <a:avLst/>
              <a:gdLst>
                <a:gd name="T0" fmla="*/ 93 w 93"/>
                <a:gd name="T1" fmla="*/ 103 h 131"/>
                <a:gd name="T2" fmla="*/ 84 w 93"/>
                <a:gd name="T3" fmla="*/ 127 h 131"/>
                <a:gd name="T4" fmla="*/ 56 w 93"/>
                <a:gd name="T5" fmla="*/ 131 h 131"/>
                <a:gd name="T6" fmla="*/ 0 w 93"/>
                <a:gd name="T7" fmla="*/ 80 h 131"/>
                <a:gd name="T8" fmla="*/ 60 w 93"/>
                <a:gd name="T9" fmla="*/ 26 h 131"/>
                <a:gd name="T10" fmla="*/ 87 w 93"/>
                <a:gd name="T11" fmla="*/ 30 h 131"/>
                <a:gd name="T12" fmla="*/ 91 w 93"/>
                <a:gd name="T13" fmla="*/ 54 h 131"/>
                <a:gd name="T14" fmla="*/ 86 w 93"/>
                <a:gd name="T15" fmla="*/ 55 h 131"/>
                <a:gd name="T16" fmla="*/ 56 w 93"/>
                <a:gd name="T17" fmla="*/ 32 h 131"/>
                <a:gd name="T18" fmla="*/ 18 w 93"/>
                <a:gd name="T19" fmla="*/ 77 h 131"/>
                <a:gd name="T20" fmla="*/ 57 w 93"/>
                <a:gd name="T21" fmla="*/ 125 h 131"/>
                <a:gd name="T22" fmla="*/ 89 w 93"/>
                <a:gd name="T23" fmla="*/ 101 h 131"/>
                <a:gd name="T24" fmla="*/ 93 w 93"/>
                <a:gd name="T25" fmla="*/ 103 h 131"/>
                <a:gd name="T26" fmla="*/ 76 w 93"/>
                <a:gd name="T27" fmla="*/ 4 h 131"/>
                <a:gd name="T28" fmla="*/ 57 w 93"/>
                <a:gd name="T29" fmla="*/ 21 h 131"/>
                <a:gd name="T30" fmla="*/ 53 w 93"/>
                <a:gd name="T31" fmla="*/ 21 h 131"/>
                <a:gd name="T32" fmla="*/ 34 w 93"/>
                <a:gd name="T33" fmla="*/ 4 h 131"/>
                <a:gd name="T34" fmla="*/ 36 w 93"/>
                <a:gd name="T35" fmla="*/ 0 h 131"/>
                <a:gd name="T36" fmla="*/ 55 w 93"/>
                <a:gd name="T37" fmla="*/ 9 h 131"/>
                <a:gd name="T38" fmla="*/ 74 w 93"/>
                <a:gd name="T39" fmla="*/ 0 h 131"/>
                <a:gd name="T40" fmla="*/ 76 w 93"/>
                <a:gd name="T41" fmla="*/ 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31">
                  <a:moveTo>
                    <a:pt x="93" y="103"/>
                  </a:moveTo>
                  <a:cubicBezTo>
                    <a:pt x="91" y="110"/>
                    <a:pt x="87" y="122"/>
                    <a:pt x="84" y="127"/>
                  </a:cubicBezTo>
                  <a:cubicBezTo>
                    <a:pt x="80" y="128"/>
                    <a:pt x="67" y="131"/>
                    <a:pt x="56" y="131"/>
                  </a:cubicBezTo>
                  <a:cubicBezTo>
                    <a:pt x="17" y="131"/>
                    <a:pt x="0" y="104"/>
                    <a:pt x="0" y="80"/>
                  </a:cubicBezTo>
                  <a:cubicBezTo>
                    <a:pt x="0" y="48"/>
                    <a:pt x="25" y="26"/>
                    <a:pt x="60" y="26"/>
                  </a:cubicBezTo>
                  <a:cubicBezTo>
                    <a:pt x="73" y="26"/>
                    <a:pt x="83" y="30"/>
                    <a:pt x="87" y="30"/>
                  </a:cubicBezTo>
                  <a:cubicBezTo>
                    <a:pt x="89" y="39"/>
                    <a:pt x="90" y="46"/>
                    <a:pt x="91" y="5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2" y="38"/>
                    <a:pt x="72" y="32"/>
                    <a:pt x="56" y="32"/>
                  </a:cubicBezTo>
                  <a:cubicBezTo>
                    <a:pt x="31" y="32"/>
                    <a:pt x="18" y="54"/>
                    <a:pt x="18" y="77"/>
                  </a:cubicBezTo>
                  <a:cubicBezTo>
                    <a:pt x="18" y="106"/>
                    <a:pt x="34" y="125"/>
                    <a:pt x="57" y="125"/>
                  </a:cubicBezTo>
                  <a:cubicBezTo>
                    <a:pt x="72" y="125"/>
                    <a:pt x="81" y="117"/>
                    <a:pt x="89" y="101"/>
                  </a:cubicBezTo>
                  <a:lnTo>
                    <a:pt x="93" y="103"/>
                  </a:lnTo>
                  <a:close/>
                  <a:moveTo>
                    <a:pt x="76" y="4"/>
                  </a:moveTo>
                  <a:cubicBezTo>
                    <a:pt x="70" y="9"/>
                    <a:pt x="63" y="14"/>
                    <a:pt x="57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7" y="14"/>
                    <a:pt x="40" y="9"/>
                    <a:pt x="34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3" y="2"/>
                    <a:pt x="49" y="5"/>
                    <a:pt x="55" y="9"/>
                  </a:cubicBezTo>
                  <a:cubicBezTo>
                    <a:pt x="61" y="6"/>
                    <a:pt x="68" y="2"/>
                    <a:pt x="74" y="0"/>
                  </a:cubicBezTo>
                  <a:lnTo>
                    <a:pt x="7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7" name="Freeform 504">
              <a:extLst>
                <a:ext uri="{FF2B5EF4-FFF2-40B4-BE49-F238E27FC236}">
                  <a16:creationId xmlns:a16="http://schemas.microsoft.com/office/drawing/2014/main" id="{078DC034-1935-45D7-895F-15A143AC0CD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745788" y="600075"/>
              <a:ext cx="90488" cy="114300"/>
            </a:xfrm>
            <a:custGeom>
              <a:avLst/>
              <a:gdLst>
                <a:gd name="T0" fmla="*/ 56 w 57"/>
                <a:gd name="T1" fmla="*/ 56 h 72"/>
                <a:gd name="T2" fmla="*/ 31 w 57"/>
                <a:gd name="T3" fmla="*/ 72 h 72"/>
                <a:gd name="T4" fmla="*/ 0 w 57"/>
                <a:gd name="T5" fmla="*/ 39 h 72"/>
                <a:gd name="T6" fmla="*/ 11 w 57"/>
                <a:gd name="T7" fmla="*/ 12 h 72"/>
                <a:gd name="T8" fmla="*/ 33 w 57"/>
                <a:gd name="T9" fmla="*/ 0 h 72"/>
                <a:gd name="T10" fmla="*/ 34 w 57"/>
                <a:gd name="T11" fmla="*/ 0 h 72"/>
                <a:gd name="T12" fmla="*/ 57 w 57"/>
                <a:gd name="T13" fmla="*/ 24 h 72"/>
                <a:gd name="T14" fmla="*/ 53 w 57"/>
                <a:gd name="T15" fmla="*/ 29 h 72"/>
                <a:gd name="T16" fmla="*/ 14 w 57"/>
                <a:gd name="T17" fmla="*/ 32 h 72"/>
                <a:gd name="T18" fmla="*/ 36 w 57"/>
                <a:gd name="T19" fmla="*/ 61 h 72"/>
                <a:gd name="T20" fmla="*/ 54 w 57"/>
                <a:gd name="T21" fmla="*/ 53 h 72"/>
                <a:gd name="T22" fmla="*/ 56 w 57"/>
                <a:gd name="T23" fmla="*/ 56 h 72"/>
                <a:gd name="T24" fmla="*/ 30 w 57"/>
                <a:gd name="T25" fmla="*/ 6 h 72"/>
                <a:gd name="T26" fmla="*/ 15 w 57"/>
                <a:gd name="T27" fmla="*/ 25 h 72"/>
                <a:gd name="T28" fmla="*/ 39 w 57"/>
                <a:gd name="T29" fmla="*/ 25 h 72"/>
                <a:gd name="T30" fmla="*/ 43 w 57"/>
                <a:gd name="T31" fmla="*/ 22 h 72"/>
                <a:gd name="T32" fmla="*/ 30 w 57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2">
                  <a:moveTo>
                    <a:pt x="56" y="56"/>
                  </a:moveTo>
                  <a:cubicBezTo>
                    <a:pt x="47" y="69"/>
                    <a:pt x="36" y="72"/>
                    <a:pt x="31" y="72"/>
                  </a:cubicBezTo>
                  <a:cubicBezTo>
                    <a:pt x="12" y="72"/>
                    <a:pt x="0" y="56"/>
                    <a:pt x="0" y="39"/>
                  </a:cubicBezTo>
                  <a:cubicBezTo>
                    <a:pt x="0" y="28"/>
                    <a:pt x="4" y="18"/>
                    <a:pt x="11" y="12"/>
                  </a:cubicBezTo>
                  <a:cubicBezTo>
                    <a:pt x="17" y="5"/>
                    <a:pt x="26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7" y="0"/>
                    <a:pt x="57" y="12"/>
                    <a:pt x="57" y="24"/>
                  </a:cubicBezTo>
                  <a:cubicBezTo>
                    <a:pt x="57" y="27"/>
                    <a:pt x="56" y="29"/>
                    <a:pt x="53" y="29"/>
                  </a:cubicBezTo>
                  <a:cubicBezTo>
                    <a:pt x="51" y="30"/>
                    <a:pt x="32" y="31"/>
                    <a:pt x="14" y="32"/>
                  </a:cubicBezTo>
                  <a:cubicBezTo>
                    <a:pt x="14" y="52"/>
                    <a:pt x="26" y="61"/>
                    <a:pt x="36" y="61"/>
                  </a:cubicBezTo>
                  <a:cubicBezTo>
                    <a:pt x="43" y="61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7" y="13"/>
                    <a:pt x="15" y="25"/>
                  </a:cubicBezTo>
                  <a:cubicBezTo>
                    <a:pt x="23" y="25"/>
                    <a:pt x="31" y="25"/>
                    <a:pt x="39" y="25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14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8" name="Freeform 505">
              <a:extLst>
                <a:ext uri="{FF2B5EF4-FFF2-40B4-BE49-F238E27FC236}">
                  <a16:creationId xmlns:a16="http://schemas.microsoft.com/office/drawing/2014/main" id="{CC799654-B13D-4C07-825E-A1BF61EB44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2150" y="600075"/>
              <a:ext cx="73025" cy="114300"/>
            </a:xfrm>
            <a:custGeom>
              <a:avLst/>
              <a:gdLst>
                <a:gd name="T0" fmla="*/ 39 w 46"/>
                <a:gd name="T1" fmla="*/ 21 h 72"/>
                <a:gd name="T2" fmla="*/ 23 w 46"/>
                <a:gd name="T3" fmla="*/ 5 h 72"/>
                <a:gd name="T4" fmla="*/ 14 w 46"/>
                <a:gd name="T5" fmla="*/ 16 h 72"/>
                <a:gd name="T6" fmla="*/ 27 w 46"/>
                <a:gd name="T7" fmla="*/ 29 h 72"/>
                <a:gd name="T8" fmla="*/ 46 w 46"/>
                <a:gd name="T9" fmla="*/ 50 h 72"/>
                <a:gd name="T10" fmla="*/ 21 w 46"/>
                <a:gd name="T11" fmla="*/ 72 h 72"/>
                <a:gd name="T12" fmla="*/ 3 w 46"/>
                <a:gd name="T13" fmla="*/ 66 h 72"/>
                <a:gd name="T14" fmla="*/ 0 w 46"/>
                <a:gd name="T15" fmla="*/ 48 h 72"/>
                <a:gd name="T16" fmla="*/ 4 w 46"/>
                <a:gd name="T17" fmla="*/ 47 h 72"/>
                <a:gd name="T18" fmla="*/ 23 w 46"/>
                <a:gd name="T19" fmla="*/ 66 h 72"/>
                <a:gd name="T20" fmla="*/ 34 w 46"/>
                <a:gd name="T21" fmla="*/ 56 h 72"/>
                <a:gd name="T22" fmla="*/ 22 w 46"/>
                <a:gd name="T23" fmla="*/ 42 h 72"/>
                <a:gd name="T24" fmla="*/ 2 w 46"/>
                <a:gd name="T25" fmla="*/ 21 h 72"/>
                <a:gd name="T26" fmla="*/ 26 w 46"/>
                <a:gd name="T27" fmla="*/ 0 h 72"/>
                <a:gd name="T28" fmla="*/ 40 w 46"/>
                <a:gd name="T29" fmla="*/ 3 h 72"/>
                <a:gd name="T30" fmla="*/ 44 w 46"/>
                <a:gd name="T31" fmla="*/ 20 h 72"/>
                <a:gd name="T32" fmla="*/ 39 w 46"/>
                <a:gd name="T33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2">
                  <a:moveTo>
                    <a:pt x="39" y="21"/>
                  </a:moveTo>
                  <a:cubicBezTo>
                    <a:pt x="36" y="12"/>
                    <a:pt x="31" y="5"/>
                    <a:pt x="23" y="5"/>
                  </a:cubicBezTo>
                  <a:cubicBezTo>
                    <a:pt x="18" y="5"/>
                    <a:pt x="14" y="10"/>
                    <a:pt x="14" y="16"/>
                  </a:cubicBezTo>
                  <a:cubicBezTo>
                    <a:pt x="14" y="22"/>
                    <a:pt x="19" y="26"/>
                    <a:pt x="27" y="29"/>
                  </a:cubicBezTo>
                  <a:cubicBezTo>
                    <a:pt x="38" y="34"/>
                    <a:pt x="46" y="39"/>
                    <a:pt x="46" y="50"/>
                  </a:cubicBezTo>
                  <a:cubicBezTo>
                    <a:pt x="46" y="64"/>
                    <a:pt x="33" y="72"/>
                    <a:pt x="21" y="72"/>
                  </a:cubicBezTo>
                  <a:cubicBezTo>
                    <a:pt x="13" y="72"/>
                    <a:pt x="5" y="69"/>
                    <a:pt x="3" y="66"/>
                  </a:cubicBezTo>
                  <a:cubicBezTo>
                    <a:pt x="1" y="64"/>
                    <a:pt x="0" y="54"/>
                    <a:pt x="0" y="48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50"/>
                    <a:pt x="30" y="46"/>
                    <a:pt x="22" y="42"/>
                  </a:cubicBezTo>
                  <a:cubicBezTo>
                    <a:pt x="13" y="38"/>
                    <a:pt x="2" y="33"/>
                    <a:pt x="2" y="21"/>
                  </a:cubicBezTo>
                  <a:cubicBezTo>
                    <a:pt x="2" y="10"/>
                    <a:pt x="12" y="0"/>
                    <a:pt x="26" y="0"/>
                  </a:cubicBezTo>
                  <a:cubicBezTo>
                    <a:pt x="33" y="0"/>
                    <a:pt x="37" y="2"/>
                    <a:pt x="40" y="3"/>
                  </a:cubicBezTo>
                  <a:cubicBezTo>
                    <a:pt x="41" y="7"/>
                    <a:pt x="43" y="16"/>
                    <a:pt x="44" y="20"/>
                  </a:cubicBezTo>
                  <a:lnTo>
                    <a:pt x="39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9" name="Freeform 506">
              <a:extLst>
                <a:ext uri="{FF2B5EF4-FFF2-40B4-BE49-F238E27FC236}">
                  <a16:creationId xmlns:a16="http://schemas.microsoft.com/office/drawing/2014/main" id="{2DE60C47-37C4-4417-90EC-A6B38D2235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34700" y="536575"/>
              <a:ext cx="123825" cy="174625"/>
            </a:xfrm>
            <a:custGeom>
              <a:avLst/>
              <a:gdLst>
                <a:gd name="T0" fmla="*/ 56 w 78"/>
                <a:gd name="T1" fmla="*/ 110 h 110"/>
                <a:gd name="T2" fmla="*/ 31 w 78"/>
                <a:gd name="T3" fmla="*/ 80 h 110"/>
                <a:gd name="T4" fmla="*/ 27 w 78"/>
                <a:gd name="T5" fmla="*/ 76 h 110"/>
                <a:gd name="T6" fmla="*/ 25 w 78"/>
                <a:gd name="T7" fmla="*/ 77 h 110"/>
                <a:gd name="T8" fmla="*/ 25 w 78"/>
                <a:gd name="T9" fmla="*/ 94 h 110"/>
                <a:gd name="T10" fmla="*/ 36 w 78"/>
                <a:gd name="T11" fmla="*/ 106 h 110"/>
                <a:gd name="T12" fmla="*/ 36 w 78"/>
                <a:gd name="T13" fmla="*/ 110 h 110"/>
                <a:gd name="T14" fmla="*/ 0 w 78"/>
                <a:gd name="T15" fmla="*/ 110 h 110"/>
                <a:gd name="T16" fmla="*/ 0 w 78"/>
                <a:gd name="T17" fmla="*/ 106 h 110"/>
                <a:gd name="T18" fmla="*/ 11 w 78"/>
                <a:gd name="T19" fmla="*/ 94 h 110"/>
                <a:gd name="T20" fmla="*/ 11 w 78"/>
                <a:gd name="T21" fmla="*/ 21 h 110"/>
                <a:gd name="T22" fmla="*/ 1 w 78"/>
                <a:gd name="T23" fmla="*/ 9 h 110"/>
                <a:gd name="T24" fmla="*/ 1 w 78"/>
                <a:gd name="T25" fmla="*/ 6 h 110"/>
                <a:gd name="T26" fmla="*/ 25 w 78"/>
                <a:gd name="T27" fmla="*/ 0 h 110"/>
                <a:gd name="T28" fmla="*/ 25 w 78"/>
                <a:gd name="T29" fmla="*/ 72 h 110"/>
                <a:gd name="T30" fmla="*/ 34 w 78"/>
                <a:gd name="T31" fmla="*/ 67 h 110"/>
                <a:gd name="T32" fmla="*/ 45 w 78"/>
                <a:gd name="T33" fmla="*/ 54 h 110"/>
                <a:gd name="T34" fmla="*/ 40 w 78"/>
                <a:gd name="T35" fmla="*/ 47 h 110"/>
                <a:gd name="T36" fmla="*/ 40 w 78"/>
                <a:gd name="T37" fmla="*/ 43 h 110"/>
                <a:gd name="T38" fmla="*/ 72 w 78"/>
                <a:gd name="T39" fmla="*/ 41 h 110"/>
                <a:gd name="T40" fmla="*/ 72 w 78"/>
                <a:gd name="T41" fmla="*/ 45 h 110"/>
                <a:gd name="T42" fmla="*/ 52 w 78"/>
                <a:gd name="T43" fmla="*/ 54 h 110"/>
                <a:gd name="T44" fmla="*/ 39 w 78"/>
                <a:gd name="T45" fmla="*/ 69 h 110"/>
                <a:gd name="T46" fmla="*/ 63 w 78"/>
                <a:gd name="T47" fmla="*/ 97 h 110"/>
                <a:gd name="T48" fmla="*/ 78 w 78"/>
                <a:gd name="T49" fmla="*/ 106 h 110"/>
                <a:gd name="T50" fmla="*/ 78 w 78"/>
                <a:gd name="T51" fmla="*/ 110 h 110"/>
                <a:gd name="T52" fmla="*/ 56 w 78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8" h="110">
                  <a:moveTo>
                    <a:pt x="56" y="110"/>
                  </a:moveTo>
                  <a:cubicBezTo>
                    <a:pt x="49" y="103"/>
                    <a:pt x="40" y="90"/>
                    <a:pt x="31" y="80"/>
                  </a:cubicBezTo>
                  <a:cubicBezTo>
                    <a:pt x="29" y="77"/>
                    <a:pt x="28" y="76"/>
                    <a:pt x="27" y="76"/>
                  </a:cubicBezTo>
                  <a:cubicBezTo>
                    <a:pt x="26" y="76"/>
                    <a:pt x="25" y="76"/>
                    <a:pt x="25" y="77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104"/>
                    <a:pt x="26" y="105"/>
                    <a:pt x="36" y="106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8" y="2"/>
                    <a:pt x="25" y="0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9" y="72"/>
                    <a:pt x="32" y="70"/>
                    <a:pt x="34" y="67"/>
                  </a:cubicBezTo>
                  <a:cubicBezTo>
                    <a:pt x="38" y="64"/>
                    <a:pt x="42" y="58"/>
                    <a:pt x="45" y="54"/>
                  </a:cubicBezTo>
                  <a:cubicBezTo>
                    <a:pt x="48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2" y="47"/>
                    <a:pt x="58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3" y="74"/>
                    <a:pt x="58" y="92"/>
                    <a:pt x="63" y="97"/>
                  </a:cubicBezTo>
                  <a:cubicBezTo>
                    <a:pt x="68" y="103"/>
                    <a:pt x="72" y="105"/>
                    <a:pt x="78" y="106"/>
                  </a:cubicBezTo>
                  <a:cubicBezTo>
                    <a:pt x="78" y="110"/>
                    <a:pt x="78" y="110"/>
                    <a:pt x="78" y="110"/>
                  </a:cubicBezTo>
                  <a:lnTo>
                    <a:pt x="56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0" name="Freeform 507">
              <a:extLst>
                <a:ext uri="{FF2B5EF4-FFF2-40B4-BE49-F238E27FC236}">
                  <a16:creationId xmlns:a16="http://schemas.microsoft.com/office/drawing/2014/main" id="{131B9275-CECA-4AD2-B1D1-47D5601350D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063288" y="544513"/>
              <a:ext cx="98425" cy="169863"/>
            </a:xfrm>
            <a:custGeom>
              <a:avLst/>
              <a:gdLst>
                <a:gd name="T0" fmla="*/ 48 w 62"/>
                <a:gd name="T1" fmla="*/ 107 h 107"/>
                <a:gd name="T2" fmla="*/ 40 w 62"/>
                <a:gd name="T3" fmla="*/ 104 h 107"/>
                <a:gd name="T4" fmla="*/ 37 w 62"/>
                <a:gd name="T5" fmla="*/ 97 h 107"/>
                <a:gd name="T6" fmla="*/ 19 w 62"/>
                <a:gd name="T7" fmla="*/ 107 h 107"/>
                <a:gd name="T8" fmla="*/ 0 w 62"/>
                <a:gd name="T9" fmla="*/ 88 h 107"/>
                <a:gd name="T10" fmla="*/ 12 w 62"/>
                <a:gd name="T11" fmla="*/ 73 h 107"/>
                <a:gd name="T12" fmla="*/ 36 w 62"/>
                <a:gd name="T13" fmla="*/ 62 h 107"/>
                <a:gd name="T14" fmla="*/ 36 w 62"/>
                <a:gd name="T15" fmla="*/ 59 h 107"/>
                <a:gd name="T16" fmla="*/ 24 w 62"/>
                <a:gd name="T17" fmla="*/ 42 h 107"/>
                <a:gd name="T18" fmla="*/ 17 w 62"/>
                <a:gd name="T19" fmla="*/ 45 h 107"/>
                <a:gd name="T20" fmla="*/ 13 w 62"/>
                <a:gd name="T21" fmla="*/ 56 h 107"/>
                <a:gd name="T22" fmla="*/ 8 w 62"/>
                <a:gd name="T23" fmla="*/ 59 h 107"/>
                <a:gd name="T24" fmla="*/ 1 w 62"/>
                <a:gd name="T25" fmla="*/ 53 h 107"/>
                <a:gd name="T26" fmla="*/ 6 w 62"/>
                <a:gd name="T27" fmla="*/ 46 h 107"/>
                <a:gd name="T28" fmla="*/ 29 w 62"/>
                <a:gd name="T29" fmla="*/ 35 h 107"/>
                <a:gd name="T30" fmla="*/ 42 w 62"/>
                <a:gd name="T31" fmla="*/ 40 h 107"/>
                <a:gd name="T32" fmla="*/ 49 w 62"/>
                <a:gd name="T33" fmla="*/ 59 h 107"/>
                <a:gd name="T34" fmla="*/ 49 w 62"/>
                <a:gd name="T35" fmla="*/ 87 h 107"/>
                <a:gd name="T36" fmla="*/ 55 w 62"/>
                <a:gd name="T37" fmla="*/ 96 h 107"/>
                <a:gd name="T38" fmla="*/ 60 w 62"/>
                <a:gd name="T39" fmla="*/ 94 h 107"/>
                <a:gd name="T40" fmla="*/ 62 w 62"/>
                <a:gd name="T41" fmla="*/ 99 h 107"/>
                <a:gd name="T42" fmla="*/ 48 w 62"/>
                <a:gd name="T43" fmla="*/ 107 h 107"/>
                <a:gd name="T44" fmla="*/ 36 w 62"/>
                <a:gd name="T45" fmla="*/ 68 h 107"/>
                <a:gd name="T46" fmla="*/ 23 w 62"/>
                <a:gd name="T47" fmla="*/ 74 h 107"/>
                <a:gd name="T48" fmla="*/ 14 w 62"/>
                <a:gd name="T49" fmla="*/ 85 h 107"/>
                <a:gd name="T50" fmla="*/ 25 w 62"/>
                <a:gd name="T51" fmla="*/ 97 h 107"/>
                <a:gd name="T52" fmla="*/ 36 w 62"/>
                <a:gd name="T53" fmla="*/ 92 h 107"/>
                <a:gd name="T54" fmla="*/ 36 w 62"/>
                <a:gd name="T55" fmla="*/ 68 h 107"/>
                <a:gd name="T56" fmla="*/ 22 w 62"/>
                <a:gd name="T57" fmla="*/ 27 h 107"/>
                <a:gd name="T58" fmla="*/ 32 w 62"/>
                <a:gd name="T59" fmla="*/ 2 h 107"/>
                <a:gd name="T60" fmla="*/ 45 w 62"/>
                <a:gd name="T61" fmla="*/ 1 h 107"/>
                <a:gd name="T62" fmla="*/ 45 w 62"/>
                <a:gd name="T63" fmla="*/ 2 h 107"/>
                <a:gd name="T64" fmla="*/ 26 w 62"/>
                <a:gd name="T65" fmla="*/ 29 h 107"/>
                <a:gd name="T66" fmla="*/ 22 w 62"/>
                <a:gd name="T67" fmla="*/ 2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2" h="107">
                  <a:moveTo>
                    <a:pt x="48" y="107"/>
                  </a:moveTo>
                  <a:cubicBezTo>
                    <a:pt x="45" y="107"/>
                    <a:pt x="42" y="105"/>
                    <a:pt x="40" y="104"/>
                  </a:cubicBezTo>
                  <a:cubicBezTo>
                    <a:pt x="38" y="102"/>
                    <a:pt x="37" y="99"/>
                    <a:pt x="37" y="97"/>
                  </a:cubicBezTo>
                  <a:cubicBezTo>
                    <a:pt x="30" y="101"/>
                    <a:pt x="23" y="107"/>
                    <a:pt x="19" y="107"/>
                  </a:cubicBezTo>
                  <a:cubicBezTo>
                    <a:pt x="7" y="107"/>
                    <a:pt x="0" y="97"/>
                    <a:pt x="0" y="88"/>
                  </a:cubicBezTo>
                  <a:cubicBezTo>
                    <a:pt x="0" y="80"/>
                    <a:pt x="4" y="75"/>
                    <a:pt x="12" y="73"/>
                  </a:cubicBezTo>
                  <a:cubicBezTo>
                    <a:pt x="21" y="69"/>
                    <a:pt x="33" y="65"/>
                    <a:pt x="36" y="62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49"/>
                    <a:pt x="31" y="42"/>
                    <a:pt x="24" y="42"/>
                  </a:cubicBezTo>
                  <a:cubicBezTo>
                    <a:pt x="21" y="42"/>
                    <a:pt x="19" y="43"/>
                    <a:pt x="17" y="45"/>
                  </a:cubicBezTo>
                  <a:cubicBezTo>
                    <a:pt x="15" y="47"/>
                    <a:pt x="14" y="51"/>
                    <a:pt x="13" y="56"/>
                  </a:cubicBezTo>
                  <a:cubicBezTo>
                    <a:pt x="12" y="58"/>
                    <a:pt x="10" y="59"/>
                    <a:pt x="8" y="59"/>
                  </a:cubicBezTo>
                  <a:cubicBezTo>
                    <a:pt x="5" y="59"/>
                    <a:pt x="1" y="56"/>
                    <a:pt x="1" y="53"/>
                  </a:cubicBezTo>
                  <a:cubicBezTo>
                    <a:pt x="1" y="50"/>
                    <a:pt x="3" y="49"/>
                    <a:pt x="6" y="46"/>
                  </a:cubicBezTo>
                  <a:cubicBezTo>
                    <a:pt x="10" y="43"/>
                    <a:pt x="20" y="37"/>
                    <a:pt x="29" y="35"/>
                  </a:cubicBezTo>
                  <a:cubicBezTo>
                    <a:pt x="34" y="35"/>
                    <a:pt x="39" y="37"/>
                    <a:pt x="42" y="40"/>
                  </a:cubicBezTo>
                  <a:cubicBezTo>
                    <a:pt x="48" y="44"/>
                    <a:pt x="49" y="51"/>
                    <a:pt x="49" y="59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9" y="94"/>
                    <a:pt x="52" y="96"/>
                    <a:pt x="55" y="96"/>
                  </a:cubicBezTo>
                  <a:cubicBezTo>
                    <a:pt x="56" y="96"/>
                    <a:pt x="59" y="95"/>
                    <a:pt x="60" y="94"/>
                  </a:cubicBezTo>
                  <a:cubicBezTo>
                    <a:pt x="62" y="99"/>
                    <a:pt x="62" y="99"/>
                    <a:pt x="62" y="99"/>
                  </a:cubicBezTo>
                  <a:lnTo>
                    <a:pt x="48" y="107"/>
                  </a:lnTo>
                  <a:close/>
                  <a:moveTo>
                    <a:pt x="36" y="68"/>
                  </a:moveTo>
                  <a:cubicBezTo>
                    <a:pt x="33" y="69"/>
                    <a:pt x="27" y="72"/>
                    <a:pt x="23" y="74"/>
                  </a:cubicBezTo>
                  <a:cubicBezTo>
                    <a:pt x="17" y="77"/>
                    <a:pt x="14" y="79"/>
                    <a:pt x="14" y="85"/>
                  </a:cubicBezTo>
                  <a:cubicBezTo>
                    <a:pt x="14" y="93"/>
                    <a:pt x="20" y="97"/>
                    <a:pt x="25" y="97"/>
                  </a:cubicBezTo>
                  <a:cubicBezTo>
                    <a:pt x="29" y="97"/>
                    <a:pt x="33" y="95"/>
                    <a:pt x="36" y="92"/>
                  </a:cubicBezTo>
                  <a:lnTo>
                    <a:pt x="36" y="68"/>
                  </a:lnTo>
                  <a:close/>
                  <a:moveTo>
                    <a:pt x="22" y="27"/>
                  </a:moveTo>
                  <a:cubicBezTo>
                    <a:pt x="24" y="20"/>
                    <a:pt x="30" y="5"/>
                    <a:pt x="32" y="2"/>
                  </a:cubicBezTo>
                  <a:cubicBezTo>
                    <a:pt x="33" y="2"/>
                    <a:pt x="43" y="0"/>
                    <a:pt x="45" y="1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26" y="29"/>
                    <a:pt x="26" y="29"/>
                    <a:pt x="26" y="29"/>
                  </a:cubicBezTo>
                  <a:lnTo>
                    <a:pt x="2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1" name="Freeform 508">
              <a:extLst>
                <a:ext uri="{FF2B5EF4-FFF2-40B4-BE49-F238E27FC236}">
                  <a16:creationId xmlns:a16="http://schemas.microsoft.com/office/drawing/2014/main" id="{AEBD2BC2-18E9-4984-92E9-744A4A4F567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226800" y="544513"/>
              <a:ext cx="74613" cy="169863"/>
            </a:xfrm>
            <a:custGeom>
              <a:avLst/>
              <a:gdLst>
                <a:gd name="T0" fmla="*/ 40 w 47"/>
                <a:gd name="T1" fmla="*/ 56 h 107"/>
                <a:gd name="T2" fmla="*/ 24 w 47"/>
                <a:gd name="T3" fmla="*/ 40 h 107"/>
                <a:gd name="T4" fmla="*/ 14 w 47"/>
                <a:gd name="T5" fmla="*/ 51 h 107"/>
                <a:gd name="T6" fmla="*/ 27 w 47"/>
                <a:gd name="T7" fmla="*/ 64 h 107"/>
                <a:gd name="T8" fmla="*/ 47 w 47"/>
                <a:gd name="T9" fmla="*/ 85 h 107"/>
                <a:gd name="T10" fmla="*/ 21 w 47"/>
                <a:gd name="T11" fmla="*/ 107 h 107"/>
                <a:gd name="T12" fmla="*/ 3 w 47"/>
                <a:gd name="T13" fmla="*/ 101 h 107"/>
                <a:gd name="T14" fmla="*/ 0 w 47"/>
                <a:gd name="T15" fmla="*/ 83 h 107"/>
                <a:gd name="T16" fmla="*/ 5 w 47"/>
                <a:gd name="T17" fmla="*/ 82 h 107"/>
                <a:gd name="T18" fmla="*/ 24 w 47"/>
                <a:gd name="T19" fmla="*/ 101 h 107"/>
                <a:gd name="T20" fmla="*/ 34 w 47"/>
                <a:gd name="T21" fmla="*/ 91 h 107"/>
                <a:gd name="T22" fmla="*/ 22 w 47"/>
                <a:gd name="T23" fmla="*/ 77 h 107"/>
                <a:gd name="T24" fmla="*/ 3 w 47"/>
                <a:gd name="T25" fmla="*/ 56 h 107"/>
                <a:gd name="T26" fmla="*/ 27 w 47"/>
                <a:gd name="T27" fmla="*/ 35 h 107"/>
                <a:gd name="T28" fmla="*/ 41 w 47"/>
                <a:gd name="T29" fmla="*/ 38 h 107"/>
                <a:gd name="T30" fmla="*/ 44 w 47"/>
                <a:gd name="T31" fmla="*/ 55 h 107"/>
                <a:gd name="T32" fmla="*/ 40 w 47"/>
                <a:gd name="T33" fmla="*/ 56 h 107"/>
                <a:gd name="T34" fmla="*/ 41 w 47"/>
                <a:gd name="T35" fmla="*/ 3 h 107"/>
                <a:gd name="T36" fmla="*/ 26 w 47"/>
                <a:gd name="T37" fmla="*/ 28 h 107"/>
                <a:gd name="T38" fmla="*/ 22 w 47"/>
                <a:gd name="T39" fmla="*/ 28 h 107"/>
                <a:gd name="T40" fmla="*/ 6 w 47"/>
                <a:gd name="T41" fmla="*/ 3 h 107"/>
                <a:gd name="T42" fmla="*/ 10 w 47"/>
                <a:gd name="T43" fmla="*/ 0 h 107"/>
                <a:gd name="T44" fmla="*/ 24 w 47"/>
                <a:gd name="T45" fmla="*/ 15 h 107"/>
                <a:gd name="T46" fmla="*/ 38 w 47"/>
                <a:gd name="T47" fmla="*/ 0 h 107"/>
                <a:gd name="T48" fmla="*/ 41 w 47"/>
                <a:gd name="T49" fmla="*/ 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07">
                  <a:moveTo>
                    <a:pt x="40" y="56"/>
                  </a:moveTo>
                  <a:cubicBezTo>
                    <a:pt x="37" y="47"/>
                    <a:pt x="31" y="40"/>
                    <a:pt x="24" y="40"/>
                  </a:cubicBezTo>
                  <a:cubicBezTo>
                    <a:pt x="18" y="40"/>
                    <a:pt x="14" y="45"/>
                    <a:pt x="14" y="51"/>
                  </a:cubicBezTo>
                  <a:cubicBezTo>
                    <a:pt x="14" y="57"/>
                    <a:pt x="20" y="61"/>
                    <a:pt x="27" y="64"/>
                  </a:cubicBezTo>
                  <a:cubicBezTo>
                    <a:pt x="39" y="69"/>
                    <a:pt x="47" y="74"/>
                    <a:pt x="47" y="85"/>
                  </a:cubicBezTo>
                  <a:cubicBezTo>
                    <a:pt x="47" y="99"/>
                    <a:pt x="33" y="107"/>
                    <a:pt x="21" y="107"/>
                  </a:cubicBezTo>
                  <a:cubicBezTo>
                    <a:pt x="13" y="107"/>
                    <a:pt x="6" y="104"/>
                    <a:pt x="3" y="101"/>
                  </a:cubicBezTo>
                  <a:cubicBezTo>
                    <a:pt x="2" y="99"/>
                    <a:pt x="0" y="89"/>
                    <a:pt x="0" y="83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7" y="92"/>
                    <a:pt x="14" y="101"/>
                    <a:pt x="24" y="101"/>
                  </a:cubicBezTo>
                  <a:cubicBezTo>
                    <a:pt x="29" y="101"/>
                    <a:pt x="34" y="97"/>
                    <a:pt x="34" y="91"/>
                  </a:cubicBezTo>
                  <a:cubicBezTo>
                    <a:pt x="34" y="85"/>
                    <a:pt x="30" y="81"/>
                    <a:pt x="22" y="77"/>
                  </a:cubicBezTo>
                  <a:cubicBezTo>
                    <a:pt x="13" y="73"/>
                    <a:pt x="3" y="68"/>
                    <a:pt x="3" y="56"/>
                  </a:cubicBezTo>
                  <a:cubicBezTo>
                    <a:pt x="3" y="45"/>
                    <a:pt x="12" y="35"/>
                    <a:pt x="27" y="35"/>
                  </a:cubicBezTo>
                  <a:cubicBezTo>
                    <a:pt x="33" y="35"/>
                    <a:pt x="37" y="37"/>
                    <a:pt x="41" y="38"/>
                  </a:cubicBezTo>
                  <a:cubicBezTo>
                    <a:pt x="42" y="42"/>
                    <a:pt x="43" y="51"/>
                    <a:pt x="44" y="55"/>
                  </a:cubicBezTo>
                  <a:lnTo>
                    <a:pt x="40" y="56"/>
                  </a:lnTo>
                  <a:close/>
                  <a:moveTo>
                    <a:pt x="41" y="3"/>
                  </a:moveTo>
                  <a:cubicBezTo>
                    <a:pt x="35" y="12"/>
                    <a:pt x="31" y="20"/>
                    <a:pt x="26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7" y="20"/>
                    <a:pt x="12" y="12"/>
                    <a:pt x="6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5" y="5"/>
                    <a:pt x="20" y="10"/>
                    <a:pt x="24" y="15"/>
                  </a:cubicBezTo>
                  <a:cubicBezTo>
                    <a:pt x="28" y="10"/>
                    <a:pt x="32" y="5"/>
                    <a:pt x="38" y="0"/>
                  </a:cubicBezTo>
                  <a:lnTo>
                    <a:pt x="4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2" name="Freeform 509">
              <a:extLst>
                <a:ext uri="{FF2B5EF4-FFF2-40B4-BE49-F238E27FC236}">
                  <a16:creationId xmlns:a16="http://schemas.microsoft.com/office/drawing/2014/main" id="{94262B3B-A5BB-4180-AA7A-38727FBF163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10938" y="53657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80 h 110"/>
                <a:gd name="T4" fmla="*/ 26 w 77"/>
                <a:gd name="T5" fmla="*/ 76 h 110"/>
                <a:gd name="T6" fmla="*/ 24 w 77"/>
                <a:gd name="T7" fmla="*/ 77 h 110"/>
                <a:gd name="T8" fmla="*/ 24 w 77"/>
                <a:gd name="T9" fmla="*/ 94 h 110"/>
                <a:gd name="T10" fmla="*/ 35 w 77"/>
                <a:gd name="T11" fmla="*/ 106 h 110"/>
                <a:gd name="T12" fmla="*/ 35 w 77"/>
                <a:gd name="T13" fmla="*/ 110 h 110"/>
                <a:gd name="T14" fmla="*/ 0 w 77"/>
                <a:gd name="T15" fmla="*/ 110 h 110"/>
                <a:gd name="T16" fmla="*/ 0 w 77"/>
                <a:gd name="T17" fmla="*/ 106 h 110"/>
                <a:gd name="T18" fmla="*/ 11 w 77"/>
                <a:gd name="T19" fmla="*/ 94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6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4 h 110"/>
                <a:gd name="T34" fmla="*/ 40 w 77"/>
                <a:gd name="T35" fmla="*/ 47 h 110"/>
                <a:gd name="T36" fmla="*/ 40 w 77"/>
                <a:gd name="T37" fmla="*/ 43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9 h 110"/>
                <a:gd name="T46" fmla="*/ 62 w 77"/>
                <a:gd name="T47" fmla="*/ 97 h 110"/>
                <a:gd name="T48" fmla="*/ 77 w 77"/>
                <a:gd name="T49" fmla="*/ 106 h 110"/>
                <a:gd name="T50" fmla="*/ 77 w 77"/>
                <a:gd name="T51" fmla="*/ 110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8" y="103"/>
                    <a:pt x="39" y="90"/>
                    <a:pt x="31" y="80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7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2"/>
                    <a:pt x="31" y="70"/>
                    <a:pt x="34" y="67"/>
                  </a:cubicBezTo>
                  <a:cubicBezTo>
                    <a:pt x="37" y="64"/>
                    <a:pt x="42" y="58"/>
                    <a:pt x="44" y="54"/>
                  </a:cubicBezTo>
                  <a:cubicBezTo>
                    <a:pt x="47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2" y="74"/>
                    <a:pt x="57" y="92"/>
                    <a:pt x="62" y="97"/>
                  </a:cubicBezTo>
                  <a:cubicBezTo>
                    <a:pt x="68" y="103"/>
                    <a:pt x="72" y="105"/>
                    <a:pt x="77" y="106"/>
                  </a:cubicBezTo>
                  <a:cubicBezTo>
                    <a:pt x="77" y="110"/>
                    <a:pt x="77" y="110"/>
                    <a:pt x="77" y="110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3" name="Freeform 510">
              <a:extLst>
                <a:ext uri="{FF2B5EF4-FFF2-40B4-BE49-F238E27FC236}">
                  <a16:creationId xmlns:a16="http://schemas.microsoft.com/office/drawing/2014/main" id="{9BA9595A-6603-4F07-955B-288298D921C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436350" y="600075"/>
              <a:ext cx="107950" cy="114300"/>
            </a:xfrm>
            <a:custGeom>
              <a:avLst/>
              <a:gdLst>
                <a:gd name="T0" fmla="*/ 34 w 68"/>
                <a:gd name="T1" fmla="*/ 0 h 72"/>
                <a:gd name="T2" fmla="*/ 68 w 68"/>
                <a:gd name="T3" fmla="*/ 35 h 72"/>
                <a:gd name="T4" fmla="*/ 34 w 68"/>
                <a:gd name="T5" fmla="*/ 72 h 72"/>
                <a:gd name="T6" fmla="*/ 0 w 68"/>
                <a:gd name="T7" fmla="*/ 38 h 72"/>
                <a:gd name="T8" fmla="*/ 34 w 68"/>
                <a:gd name="T9" fmla="*/ 0 h 72"/>
                <a:gd name="T10" fmla="*/ 32 w 68"/>
                <a:gd name="T11" fmla="*/ 6 h 72"/>
                <a:gd name="T12" fmla="*/ 16 w 68"/>
                <a:gd name="T13" fmla="*/ 32 h 72"/>
                <a:gd name="T14" fmla="*/ 36 w 68"/>
                <a:gd name="T15" fmla="*/ 66 h 72"/>
                <a:gd name="T16" fmla="*/ 52 w 68"/>
                <a:gd name="T17" fmla="*/ 38 h 72"/>
                <a:gd name="T18" fmla="*/ 32 w 68"/>
                <a:gd name="T19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72">
                  <a:moveTo>
                    <a:pt x="34" y="0"/>
                  </a:moveTo>
                  <a:cubicBezTo>
                    <a:pt x="54" y="0"/>
                    <a:pt x="68" y="16"/>
                    <a:pt x="68" y="35"/>
                  </a:cubicBezTo>
                  <a:cubicBezTo>
                    <a:pt x="68" y="60"/>
                    <a:pt x="50" y="72"/>
                    <a:pt x="34" y="72"/>
                  </a:cubicBezTo>
                  <a:cubicBezTo>
                    <a:pt x="12" y="72"/>
                    <a:pt x="0" y="54"/>
                    <a:pt x="0" y="38"/>
                  </a:cubicBezTo>
                  <a:cubicBezTo>
                    <a:pt x="0" y="12"/>
                    <a:pt x="20" y="0"/>
                    <a:pt x="34" y="0"/>
                  </a:cubicBezTo>
                  <a:close/>
                  <a:moveTo>
                    <a:pt x="32" y="6"/>
                  </a:moveTo>
                  <a:cubicBezTo>
                    <a:pt x="23" y="6"/>
                    <a:pt x="16" y="15"/>
                    <a:pt x="16" y="32"/>
                  </a:cubicBezTo>
                  <a:cubicBezTo>
                    <a:pt x="16" y="52"/>
                    <a:pt x="23" y="66"/>
                    <a:pt x="36" y="66"/>
                  </a:cubicBezTo>
                  <a:cubicBezTo>
                    <a:pt x="44" y="66"/>
                    <a:pt x="52" y="60"/>
                    <a:pt x="52" y="38"/>
                  </a:cubicBezTo>
                  <a:cubicBezTo>
                    <a:pt x="52" y="20"/>
                    <a:pt x="45" y="6"/>
                    <a:pt x="3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4" name="Freeform 511">
              <a:extLst>
                <a:ext uri="{FF2B5EF4-FFF2-40B4-BE49-F238E27FC236}">
                  <a16:creationId xmlns:a16="http://schemas.microsoft.com/office/drawing/2014/main" id="{B6AD64A1-689B-4FC8-9134-59C926642E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55413" y="536575"/>
              <a:ext cx="55563" cy="174625"/>
            </a:xfrm>
            <a:custGeom>
              <a:avLst/>
              <a:gdLst>
                <a:gd name="T0" fmla="*/ 0 w 35"/>
                <a:gd name="T1" fmla="*/ 110 h 110"/>
                <a:gd name="T2" fmla="*/ 0 w 35"/>
                <a:gd name="T3" fmla="*/ 106 h 110"/>
                <a:gd name="T4" fmla="*/ 10 w 35"/>
                <a:gd name="T5" fmla="*/ 94 h 110"/>
                <a:gd name="T6" fmla="*/ 10 w 35"/>
                <a:gd name="T7" fmla="*/ 21 h 110"/>
                <a:gd name="T8" fmla="*/ 0 w 35"/>
                <a:gd name="T9" fmla="*/ 9 h 110"/>
                <a:gd name="T10" fmla="*/ 0 w 35"/>
                <a:gd name="T11" fmla="*/ 6 h 110"/>
                <a:gd name="T12" fmla="*/ 24 w 35"/>
                <a:gd name="T13" fmla="*/ 0 h 110"/>
                <a:gd name="T14" fmla="*/ 24 w 35"/>
                <a:gd name="T15" fmla="*/ 94 h 110"/>
                <a:gd name="T16" fmla="*/ 35 w 35"/>
                <a:gd name="T17" fmla="*/ 106 h 110"/>
                <a:gd name="T18" fmla="*/ 35 w 35"/>
                <a:gd name="T19" fmla="*/ 110 h 110"/>
                <a:gd name="T20" fmla="*/ 0 w 35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110">
                  <a:moveTo>
                    <a:pt x="0" y="11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9" y="105"/>
                    <a:pt x="10" y="104"/>
                    <a:pt x="10" y="94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1"/>
                    <a:pt x="10" y="10"/>
                    <a:pt x="0" y="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5" name="Freeform 512">
              <a:extLst>
                <a:ext uri="{FF2B5EF4-FFF2-40B4-BE49-F238E27FC236}">
                  <a16:creationId xmlns:a16="http://schemas.microsoft.com/office/drawing/2014/main" id="{730FB9EF-3A8A-4E45-9D92-92688861C6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622088" y="600075"/>
              <a:ext cx="122238" cy="111125"/>
            </a:xfrm>
            <a:custGeom>
              <a:avLst/>
              <a:gdLst>
                <a:gd name="T0" fmla="*/ 44 w 77"/>
                <a:gd name="T1" fmla="*/ 70 h 70"/>
                <a:gd name="T2" fmla="*/ 44 w 77"/>
                <a:gd name="T3" fmla="*/ 66 h 70"/>
                <a:gd name="T4" fmla="*/ 53 w 77"/>
                <a:gd name="T5" fmla="*/ 53 h 70"/>
                <a:gd name="T6" fmla="*/ 53 w 77"/>
                <a:gd name="T7" fmla="*/ 27 h 70"/>
                <a:gd name="T8" fmla="*/ 40 w 77"/>
                <a:gd name="T9" fmla="*/ 10 h 70"/>
                <a:gd name="T10" fmla="*/ 24 w 77"/>
                <a:gd name="T11" fmla="*/ 17 h 70"/>
                <a:gd name="T12" fmla="*/ 24 w 77"/>
                <a:gd name="T13" fmla="*/ 54 h 70"/>
                <a:gd name="T14" fmla="*/ 34 w 77"/>
                <a:gd name="T15" fmla="*/ 66 h 70"/>
                <a:gd name="T16" fmla="*/ 34 w 77"/>
                <a:gd name="T17" fmla="*/ 70 h 70"/>
                <a:gd name="T18" fmla="*/ 0 w 77"/>
                <a:gd name="T19" fmla="*/ 70 h 70"/>
                <a:gd name="T20" fmla="*/ 0 w 77"/>
                <a:gd name="T21" fmla="*/ 66 h 70"/>
                <a:gd name="T22" fmla="*/ 11 w 77"/>
                <a:gd name="T23" fmla="*/ 54 h 70"/>
                <a:gd name="T24" fmla="*/ 11 w 77"/>
                <a:gd name="T25" fmla="*/ 22 h 70"/>
                <a:gd name="T26" fmla="*/ 1 w 77"/>
                <a:gd name="T27" fmla="*/ 10 h 70"/>
                <a:gd name="T28" fmla="*/ 1 w 77"/>
                <a:gd name="T29" fmla="*/ 6 h 70"/>
                <a:gd name="T30" fmla="*/ 24 w 77"/>
                <a:gd name="T31" fmla="*/ 0 h 70"/>
                <a:gd name="T32" fmla="*/ 24 w 77"/>
                <a:gd name="T33" fmla="*/ 12 h 70"/>
                <a:gd name="T34" fmla="*/ 34 w 77"/>
                <a:gd name="T35" fmla="*/ 5 h 70"/>
                <a:gd name="T36" fmla="*/ 47 w 77"/>
                <a:gd name="T37" fmla="*/ 0 h 70"/>
                <a:gd name="T38" fmla="*/ 67 w 77"/>
                <a:gd name="T39" fmla="*/ 24 h 70"/>
                <a:gd name="T40" fmla="*/ 67 w 77"/>
                <a:gd name="T41" fmla="*/ 54 h 70"/>
                <a:gd name="T42" fmla="*/ 77 w 77"/>
                <a:gd name="T43" fmla="*/ 66 h 70"/>
                <a:gd name="T44" fmla="*/ 77 w 77"/>
                <a:gd name="T45" fmla="*/ 70 h 70"/>
                <a:gd name="T46" fmla="*/ 44 w 77"/>
                <a:gd name="T4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70">
                  <a:moveTo>
                    <a:pt x="44" y="70"/>
                  </a:moveTo>
                  <a:cubicBezTo>
                    <a:pt x="44" y="66"/>
                    <a:pt x="44" y="66"/>
                    <a:pt x="44" y="66"/>
                  </a:cubicBezTo>
                  <a:cubicBezTo>
                    <a:pt x="52" y="65"/>
                    <a:pt x="53" y="64"/>
                    <a:pt x="53" y="5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16"/>
                    <a:pt x="49" y="10"/>
                    <a:pt x="40" y="10"/>
                  </a:cubicBezTo>
                  <a:cubicBezTo>
                    <a:pt x="34" y="10"/>
                    <a:pt x="29" y="14"/>
                    <a:pt x="24" y="17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64"/>
                    <a:pt x="25" y="65"/>
                    <a:pt x="34" y="66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5"/>
                    <a:pt x="11" y="64"/>
                    <a:pt x="11" y="54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12"/>
                    <a:pt x="10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7" y="3"/>
                    <a:pt x="24" y="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7" y="10"/>
                    <a:pt x="30" y="7"/>
                    <a:pt x="34" y="5"/>
                  </a:cubicBezTo>
                  <a:cubicBezTo>
                    <a:pt x="39" y="2"/>
                    <a:pt x="42" y="0"/>
                    <a:pt x="47" y="0"/>
                  </a:cubicBezTo>
                  <a:cubicBezTo>
                    <a:pt x="59" y="0"/>
                    <a:pt x="67" y="9"/>
                    <a:pt x="67" y="2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7" y="64"/>
                    <a:pt x="68" y="65"/>
                    <a:pt x="77" y="66"/>
                  </a:cubicBezTo>
                  <a:cubicBezTo>
                    <a:pt x="77" y="70"/>
                    <a:pt x="77" y="70"/>
                    <a:pt x="77" y="70"/>
                  </a:cubicBezTo>
                  <a:lnTo>
                    <a:pt x="44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6" name="Freeform 513">
              <a:extLst>
                <a:ext uri="{FF2B5EF4-FFF2-40B4-BE49-F238E27FC236}">
                  <a16:creationId xmlns:a16="http://schemas.microsoft.com/office/drawing/2014/main" id="{72BA6E09-9B71-425E-8640-75B1333FDD4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757025" y="544513"/>
              <a:ext cx="55563" cy="166688"/>
            </a:xfrm>
            <a:custGeom>
              <a:avLst/>
              <a:gdLst>
                <a:gd name="T0" fmla="*/ 0 w 35"/>
                <a:gd name="T1" fmla="*/ 105 h 105"/>
                <a:gd name="T2" fmla="*/ 0 w 35"/>
                <a:gd name="T3" fmla="*/ 101 h 105"/>
                <a:gd name="T4" fmla="*/ 10 w 35"/>
                <a:gd name="T5" fmla="*/ 88 h 105"/>
                <a:gd name="T6" fmla="*/ 10 w 35"/>
                <a:gd name="T7" fmla="*/ 57 h 105"/>
                <a:gd name="T8" fmla="*/ 1 w 35"/>
                <a:gd name="T9" fmla="*/ 45 h 105"/>
                <a:gd name="T10" fmla="*/ 1 w 35"/>
                <a:gd name="T11" fmla="*/ 41 h 105"/>
                <a:gd name="T12" fmla="*/ 24 w 35"/>
                <a:gd name="T13" fmla="*/ 35 h 105"/>
                <a:gd name="T14" fmla="*/ 24 w 35"/>
                <a:gd name="T15" fmla="*/ 88 h 105"/>
                <a:gd name="T16" fmla="*/ 35 w 35"/>
                <a:gd name="T17" fmla="*/ 101 h 105"/>
                <a:gd name="T18" fmla="*/ 35 w 35"/>
                <a:gd name="T19" fmla="*/ 105 h 105"/>
                <a:gd name="T20" fmla="*/ 0 w 35"/>
                <a:gd name="T21" fmla="*/ 105 h 105"/>
                <a:gd name="T22" fmla="*/ 10 w 35"/>
                <a:gd name="T23" fmla="*/ 27 h 105"/>
                <a:gd name="T24" fmla="*/ 20 w 35"/>
                <a:gd name="T25" fmla="*/ 2 h 105"/>
                <a:gd name="T26" fmla="*/ 34 w 35"/>
                <a:gd name="T27" fmla="*/ 1 h 105"/>
                <a:gd name="T28" fmla="*/ 34 w 35"/>
                <a:gd name="T29" fmla="*/ 2 h 105"/>
                <a:gd name="T30" fmla="*/ 15 w 35"/>
                <a:gd name="T31" fmla="*/ 29 h 105"/>
                <a:gd name="T32" fmla="*/ 10 w 35"/>
                <a:gd name="T33" fmla="*/ 2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05">
                  <a:moveTo>
                    <a:pt x="0" y="105"/>
                  </a:moveTo>
                  <a:cubicBezTo>
                    <a:pt x="0" y="101"/>
                    <a:pt x="0" y="101"/>
                    <a:pt x="0" y="101"/>
                  </a:cubicBezTo>
                  <a:cubicBezTo>
                    <a:pt x="9" y="100"/>
                    <a:pt x="10" y="98"/>
                    <a:pt x="10" y="88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47"/>
                    <a:pt x="10" y="46"/>
                    <a:pt x="1" y="45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9" y="40"/>
                    <a:pt x="17" y="38"/>
                    <a:pt x="24" y="35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99"/>
                    <a:pt x="25" y="100"/>
                    <a:pt x="35" y="101"/>
                  </a:cubicBezTo>
                  <a:cubicBezTo>
                    <a:pt x="35" y="105"/>
                    <a:pt x="35" y="105"/>
                    <a:pt x="35" y="105"/>
                  </a:cubicBezTo>
                  <a:lnTo>
                    <a:pt x="0" y="105"/>
                  </a:lnTo>
                  <a:close/>
                  <a:moveTo>
                    <a:pt x="10" y="27"/>
                  </a:moveTo>
                  <a:cubicBezTo>
                    <a:pt x="13" y="20"/>
                    <a:pt x="19" y="5"/>
                    <a:pt x="20" y="2"/>
                  </a:cubicBezTo>
                  <a:cubicBezTo>
                    <a:pt x="22" y="2"/>
                    <a:pt x="32" y="0"/>
                    <a:pt x="34" y="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5" y="29"/>
                    <a:pt x="15" y="29"/>
                    <a:pt x="15" y="29"/>
                  </a:cubicBezTo>
                  <a:lnTo>
                    <a:pt x="10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7" name="Freeform 514">
              <a:extLst>
                <a:ext uri="{FF2B5EF4-FFF2-40B4-BE49-F238E27FC236}">
                  <a16:creationId xmlns:a16="http://schemas.microsoft.com/office/drawing/2014/main" id="{DD8AEADF-BC38-433E-8DFE-EEB18C3E15F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77513" y="787400"/>
              <a:ext cx="55563" cy="157163"/>
            </a:xfrm>
            <a:custGeom>
              <a:avLst/>
              <a:gdLst>
                <a:gd name="T0" fmla="*/ 0 w 35"/>
                <a:gd name="T1" fmla="*/ 99 h 99"/>
                <a:gd name="T2" fmla="*/ 0 w 35"/>
                <a:gd name="T3" fmla="*/ 95 h 99"/>
                <a:gd name="T4" fmla="*/ 11 w 35"/>
                <a:gd name="T5" fmla="*/ 83 h 99"/>
                <a:gd name="T6" fmla="*/ 11 w 35"/>
                <a:gd name="T7" fmla="*/ 51 h 99"/>
                <a:gd name="T8" fmla="*/ 2 w 35"/>
                <a:gd name="T9" fmla="*/ 40 h 99"/>
                <a:gd name="T10" fmla="*/ 2 w 35"/>
                <a:gd name="T11" fmla="*/ 36 h 99"/>
                <a:gd name="T12" fmla="*/ 25 w 35"/>
                <a:gd name="T13" fmla="*/ 30 h 99"/>
                <a:gd name="T14" fmla="*/ 25 w 35"/>
                <a:gd name="T15" fmla="*/ 83 h 99"/>
                <a:gd name="T16" fmla="*/ 35 w 35"/>
                <a:gd name="T17" fmla="*/ 95 h 99"/>
                <a:gd name="T18" fmla="*/ 35 w 35"/>
                <a:gd name="T19" fmla="*/ 99 h 99"/>
                <a:gd name="T20" fmla="*/ 0 w 35"/>
                <a:gd name="T21" fmla="*/ 99 h 99"/>
                <a:gd name="T22" fmla="*/ 9 w 35"/>
                <a:gd name="T23" fmla="*/ 9 h 99"/>
                <a:gd name="T24" fmla="*/ 17 w 35"/>
                <a:gd name="T25" fmla="*/ 0 h 99"/>
                <a:gd name="T26" fmla="*/ 25 w 35"/>
                <a:gd name="T27" fmla="*/ 9 h 99"/>
                <a:gd name="T28" fmla="*/ 17 w 35"/>
                <a:gd name="T29" fmla="*/ 17 h 99"/>
                <a:gd name="T30" fmla="*/ 9 w 35"/>
                <a:gd name="T31" fmla="*/ 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99">
                  <a:moveTo>
                    <a:pt x="0" y="99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10" y="94"/>
                    <a:pt x="11" y="93"/>
                    <a:pt x="11" y="8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42"/>
                    <a:pt x="10" y="41"/>
                    <a:pt x="2" y="40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0" y="35"/>
                    <a:pt x="18" y="33"/>
                    <a:pt x="25" y="30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93"/>
                    <a:pt x="26" y="94"/>
                    <a:pt x="35" y="95"/>
                  </a:cubicBezTo>
                  <a:cubicBezTo>
                    <a:pt x="35" y="99"/>
                    <a:pt x="35" y="99"/>
                    <a:pt x="35" y="99"/>
                  </a:cubicBezTo>
                  <a:lnTo>
                    <a:pt x="0" y="99"/>
                  </a:lnTo>
                  <a:close/>
                  <a:moveTo>
                    <a:pt x="9" y="9"/>
                  </a:moveTo>
                  <a:cubicBezTo>
                    <a:pt x="9" y="4"/>
                    <a:pt x="12" y="0"/>
                    <a:pt x="17" y="0"/>
                  </a:cubicBezTo>
                  <a:cubicBezTo>
                    <a:pt x="22" y="0"/>
                    <a:pt x="25" y="4"/>
                    <a:pt x="25" y="9"/>
                  </a:cubicBezTo>
                  <a:cubicBezTo>
                    <a:pt x="25" y="13"/>
                    <a:pt x="22" y="17"/>
                    <a:pt x="17" y="17"/>
                  </a:cubicBezTo>
                  <a:cubicBezTo>
                    <a:pt x="12" y="17"/>
                    <a:pt x="9" y="13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8" name="Freeform 515">
              <a:extLst>
                <a:ext uri="{FF2B5EF4-FFF2-40B4-BE49-F238E27FC236}">
                  <a16:creationId xmlns:a16="http://schemas.microsoft.com/office/drawing/2014/main" id="{18369E98-D3E0-4342-B762-BD4BC8C7F6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44188" y="835025"/>
              <a:ext cx="122238" cy="109538"/>
            </a:xfrm>
            <a:custGeom>
              <a:avLst/>
              <a:gdLst>
                <a:gd name="T0" fmla="*/ 44 w 77"/>
                <a:gd name="T1" fmla="*/ 69 h 69"/>
                <a:gd name="T2" fmla="*/ 44 w 77"/>
                <a:gd name="T3" fmla="*/ 65 h 69"/>
                <a:gd name="T4" fmla="*/ 54 w 77"/>
                <a:gd name="T5" fmla="*/ 52 h 69"/>
                <a:gd name="T6" fmla="*/ 54 w 77"/>
                <a:gd name="T7" fmla="*/ 27 h 69"/>
                <a:gd name="T8" fmla="*/ 41 w 77"/>
                <a:gd name="T9" fmla="*/ 10 h 69"/>
                <a:gd name="T10" fmla="*/ 25 w 77"/>
                <a:gd name="T11" fmla="*/ 17 h 69"/>
                <a:gd name="T12" fmla="*/ 25 w 77"/>
                <a:gd name="T13" fmla="*/ 53 h 69"/>
                <a:gd name="T14" fmla="*/ 34 w 77"/>
                <a:gd name="T15" fmla="*/ 65 h 69"/>
                <a:gd name="T16" fmla="*/ 34 w 77"/>
                <a:gd name="T17" fmla="*/ 69 h 69"/>
                <a:gd name="T18" fmla="*/ 0 w 77"/>
                <a:gd name="T19" fmla="*/ 69 h 69"/>
                <a:gd name="T20" fmla="*/ 0 w 77"/>
                <a:gd name="T21" fmla="*/ 65 h 69"/>
                <a:gd name="T22" fmla="*/ 11 w 77"/>
                <a:gd name="T23" fmla="*/ 53 h 69"/>
                <a:gd name="T24" fmla="*/ 11 w 77"/>
                <a:gd name="T25" fmla="*/ 21 h 69"/>
                <a:gd name="T26" fmla="*/ 2 w 77"/>
                <a:gd name="T27" fmla="*/ 10 h 69"/>
                <a:gd name="T28" fmla="*/ 2 w 77"/>
                <a:gd name="T29" fmla="*/ 6 h 69"/>
                <a:gd name="T30" fmla="*/ 25 w 77"/>
                <a:gd name="T31" fmla="*/ 0 h 69"/>
                <a:gd name="T32" fmla="*/ 25 w 77"/>
                <a:gd name="T33" fmla="*/ 12 h 69"/>
                <a:gd name="T34" fmla="*/ 35 w 77"/>
                <a:gd name="T35" fmla="*/ 5 h 69"/>
                <a:gd name="T36" fmla="*/ 48 w 77"/>
                <a:gd name="T37" fmla="*/ 0 h 69"/>
                <a:gd name="T38" fmla="*/ 67 w 77"/>
                <a:gd name="T39" fmla="*/ 24 h 69"/>
                <a:gd name="T40" fmla="*/ 67 w 77"/>
                <a:gd name="T41" fmla="*/ 53 h 69"/>
                <a:gd name="T42" fmla="*/ 77 w 77"/>
                <a:gd name="T43" fmla="*/ 65 h 69"/>
                <a:gd name="T44" fmla="*/ 77 w 77"/>
                <a:gd name="T45" fmla="*/ 69 h 69"/>
                <a:gd name="T46" fmla="*/ 44 w 77"/>
                <a:gd name="T4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69">
                  <a:moveTo>
                    <a:pt x="44" y="69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3" y="64"/>
                    <a:pt x="54" y="63"/>
                    <a:pt x="54" y="52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6"/>
                    <a:pt x="50" y="10"/>
                    <a:pt x="41" y="10"/>
                  </a:cubicBezTo>
                  <a:cubicBezTo>
                    <a:pt x="35" y="10"/>
                    <a:pt x="29" y="13"/>
                    <a:pt x="25" y="17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64"/>
                    <a:pt x="26" y="64"/>
                    <a:pt x="34" y="65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4"/>
                    <a:pt x="11" y="63"/>
                    <a:pt x="11" y="5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0" y="11"/>
                    <a:pt x="2" y="1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0" y="5"/>
                    <a:pt x="17" y="3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8" y="10"/>
                    <a:pt x="31" y="7"/>
                    <a:pt x="35" y="5"/>
                  </a:cubicBezTo>
                  <a:cubicBezTo>
                    <a:pt x="39" y="2"/>
                    <a:pt x="43" y="0"/>
                    <a:pt x="48" y="0"/>
                  </a:cubicBezTo>
                  <a:cubicBezTo>
                    <a:pt x="60" y="0"/>
                    <a:pt x="67" y="9"/>
                    <a:pt x="67" y="24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7" y="64"/>
                    <a:pt x="68" y="64"/>
                    <a:pt x="77" y="65"/>
                  </a:cubicBezTo>
                  <a:cubicBezTo>
                    <a:pt x="77" y="69"/>
                    <a:pt x="77" y="69"/>
                    <a:pt x="77" y="69"/>
                  </a:cubicBezTo>
                  <a:lnTo>
                    <a:pt x="44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9" name="Freeform 516">
              <a:extLst>
                <a:ext uri="{FF2B5EF4-FFF2-40B4-BE49-F238E27FC236}">
                  <a16:creationId xmlns:a16="http://schemas.microsoft.com/office/drawing/2014/main" id="{62B14052-E15D-4C85-B695-13B072B893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80713" y="835025"/>
              <a:ext cx="73025" cy="112713"/>
            </a:xfrm>
            <a:custGeom>
              <a:avLst/>
              <a:gdLst>
                <a:gd name="T0" fmla="*/ 39 w 46"/>
                <a:gd name="T1" fmla="*/ 20 h 71"/>
                <a:gd name="T2" fmla="*/ 23 w 46"/>
                <a:gd name="T3" fmla="*/ 5 h 71"/>
                <a:gd name="T4" fmla="*/ 14 w 46"/>
                <a:gd name="T5" fmla="*/ 15 h 71"/>
                <a:gd name="T6" fmla="*/ 26 w 46"/>
                <a:gd name="T7" fmla="*/ 28 h 71"/>
                <a:gd name="T8" fmla="*/ 46 w 46"/>
                <a:gd name="T9" fmla="*/ 50 h 71"/>
                <a:gd name="T10" fmla="*/ 20 w 46"/>
                <a:gd name="T11" fmla="*/ 71 h 71"/>
                <a:gd name="T12" fmla="*/ 2 w 46"/>
                <a:gd name="T13" fmla="*/ 66 h 71"/>
                <a:gd name="T14" fmla="*/ 0 w 46"/>
                <a:gd name="T15" fmla="*/ 47 h 71"/>
                <a:gd name="T16" fmla="*/ 4 w 46"/>
                <a:gd name="T17" fmla="*/ 47 h 71"/>
                <a:gd name="T18" fmla="*/ 23 w 46"/>
                <a:gd name="T19" fmla="*/ 66 h 71"/>
                <a:gd name="T20" fmla="*/ 34 w 46"/>
                <a:gd name="T21" fmla="*/ 56 h 71"/>
                <a:gd name="T22" fmla="*/ 21 w 46"/>
                <a:gd name="T23" fmla="*/ 42 h 71"/>
                <a:gd name="T24" fmla="*/ 2 w 46"/>
                <a:gd name="T25" fmla="*/ 20 h 71"/>
                <a:gd name="T26" fmla="*/ 26 w 46"/>
                <a:gd name="T27" fmla="*/ 0 h 71"/>
                <a:gd name="T28" fmla="*/ 40 w 46"/>
                <a:gd name="T29" fmla="*/ 3 h 71"/>
                <a:gd name="T30" fmla="*/ 43 w 46"/>
                <a:gd name="T31" fmla="*/ 19 h 71"/>
                <a:gd name="T32" fmla="*/ 39 w 46"/>
                <a:gd name="T33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1">
                  <a:moveTo>
                    <a:pt x="39" y="20"/>
                  </a:moveTo>
                  <a:cubicBezTo>
                    <a:pt x="36" y="11"/>
                    <a:pt x="31" y="5"/>
                    <a:pt x="23" y="5"/>
                  </a:cubicBezTo>
                  <a:cubicBezTo>
                    <a:pt x="18" y="5"/>
                    <a:pt x="14" y="10"/>
                    <a:pt x="14" y="15"/>
                  </a:cubicBezTo>
                  <a:cubicBezTo>
                    <a:pt x="14" y="22"/>
                    <a:pt x="19" y="25"/>
                    <a:pt x="26" y="28"/>
                  </a:cubicBezTo>
                  <a:cubicBezTo>
                    <a:pt x="38" y="33"/>
                    <a:pt x="46" y="39"/>
                    <a:pt x="46" y="50"/>
                  </a:cubicBezTo>
                  <a:cubicBezTo>
                    <a:pt x="46" y="64"/>
                    <a:pt x="33" y="71"/>
                    <a:pt x="20" y="71"/>
                  </a:cubicBezTo>
                  <a:cubicBezTo>
                    <a:pt x="12" y="71"/>
                    <a:pt x="5" y="68"/>
                    <a:pt x="2" y="66"/>
                  </a:cubicBezTo>
                  <a:cubicBezTo>
                    <a:pt x="1" y="64"/>
                    <a:pt x="0" y="53"/>
                    <a:pt x="0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49"/>
                    <a:pt x="30" y="46"/>
                    <a:pt x="21" y="42"/>
                  </a:cubicBezTo>
                  <a:cubicBezTo>
                    <a:pt x="13" y="38"/>
                    <a:pt x="2" y="32"/>
                    <a:pt x="2" y="20"/>
                  </a:cubicBezTo>
                  <a:cubicBezTo>
                    <a:pt x="2" y="9"/>
                    <a:pt x="11" y="0"/>
                    <a:pt x="26" y="0"/>
                  </a:cubicBezTo>
                  <a:cubicBezTo>
                    <a:pt x="32" y="0"/>
                    <a:pt x="37" y="1"/>
                    <a:pt x="40" y="3"/>
                  </a:cubicBezTo>
                  <a:cubicBezTo>
                    <a:pt x="41" y="6"/>
                    <a:pt x="43" y="16"/>
                    <a:pt x="43" y="19"/>
                  </a:cubicBezTo>
                  <a:lnTo>
                    <a:pt x="39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0" name="Freeform 517">
              <a:extLst>
                <a:ext uri="{FF2B5EF4-FFF2-40B4-BE49-F238E27FC236}">
                  <a16:creationId xmlns:a16="http://schemas.microsoft.com/office/drawing/2014/main" id="{40D0D042-0AB7-4767-97D2-6696E1E1AC8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63263" y="833438"/>
              <a:ext cx="117475" cy="169863"/>
            </a:xfrm>
            <a:custGeom>
              <a:avLst/>
              <a:gdLst>
                <a:gd name="T0" fmla="*/ 39 w 74"/>
                <a:gd name="T1" fmla="*/ 4 h 107"/>
                <a:gd name="T2" fmla="*/ 46 w 74"/>
                <a:gd name="T3" fmla="*/ 1 h 107"/>
                <a:gd name="T4" fmla="*/ 74 w 74"/>
                <a:gd name="T5" fmla="*/ 30 h 107"/>
                <a:gd name="T6" fmla="*/ 35 w 74"/>
                <a:gd name="T7" fmla="*/ 72 h 107"/>
                <a:gd name="T8" fmla="*/ 25 w 74"/>
                <a:gd name="T9" fmla="*/ 70 h 107"/>
                <a:gd name="T10" fmla="*/ 25 w 74"/>
                <a:gd name="T11" fmla="*/ 90 h 107"/>
                <a:gd name="T12" fmla="*/ 38 w 74"/>
                <a:gd name="T13" fmla="*/ 103 h 107"/>
                <a:gd name="T14" fmla="*/ 38 w 74"/>
                <a:gd name="T15" fmla="*/ 107 h 107"/>
                <a:gd name="T16" fmla="*/ 0 w 74"/>
                <a:gd name="T17" fmla="*/ 107 h 107"/>
                <a:gd name="T18" fmla="*/ 0 w 74"/>
                <a:gd name="T19" fmla="*/ 103 h 107"/>
                <a:gd name="T20" fmla="*/ 11 w 74"/>
                <a:gd name="T21" fmla="*/ 91 h 107"/>
                <a:gd name="T22" fmla="*/ 11 w 74"/>
                <a:gd name="T23" fmla="*/ 21 h 107"/>
                <a:gd name="T24" fmla="*/ 1 w 74"/>
                <a:gd name="T25" fmla="*/ 10 h 107"/>
                <a:gd name="T26" fmla="*/ 1 w 74"/>
                <a:gd name="T27" fmla="*/ 6 h 107"/>
                <a:gd name="T28" fmla="*/ 25 w 74"/>
                <a:gd name="T29" fmla="*/ 0 h 107"/>
                <a:gd name="T30" fmla="*/ 25 w 74"/>
                <a:gd name="T31" fmla="*/ 12 h 107"/>
                <a:gd name="T32" fmla="*/ 39 w 74"/>
                <a:gd name="T33" fmla="*/ 4 h 107"/>
                <a:gd name="T34" fmla="*/ 25 w 74"/>
                <a:gd name="T35" fmla="*/ 59 h 107"/>
                <a:gd name="T36" fmla="*/ 39 w 74"/>
                <a:gd name="T37" fmla="*/ 65 h 107"/>
                <a:gd name="T38" fmla="*/ 59 w 74"/>
                <a:gd name="T39" fmla="*/ 37 h 107"/>
                <a:gd name="T40" fmla="*/ 39 w 74"/>
                <a:gd name="T41" fmla="*/ 11 h 107"/>
                <a:gd name="T42" fmla="*/ 25 w 74"/>
                <a:gd name="T43" fmla="*/ 17 h 107"/>
                <a:gd name="T44" fmla="*/ 25 w 74"/>
                <a:gd name="T45" fmla="*/ 5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" h="107">
                  <a:moveTo>
                    <a:pt x="39" y="4"/>
                  </a:moveTo>
                  <a:cubicBezTo>
                    <a:pt x="41" y="2"/>
                    <a:pt x="44" y="1"/>
                    <a:pt x="46" y="1"/>
                  </a:cubicBezTo>
                  <a:cubicBezTo>
                    <a:pt x="64" y="1"/>
                    <a:pt x="74" y="15"/>
                    <a:pt x="74" y="30"/>
                  </a:cubicBezTo>
                  <a:cubicBezTo>
                    <a:pt x="74" y="53"/>
                    <a:pt x="55" y="68"/>
                    <a:pt x="35" y="72"/>
                  </a:cubicBezTo>
                  <a:cubicBezTo>
                    <a:pt x="31" y="72"/>
                    <a:pt x="27" y="71"/>
                    <a:pt x="25" y="7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101"/>
                    <a:pt x="26" y="102"/>
                    <a:pt x="38" y="10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0" y="102"/>
                    <a:pt x="11" y="101"/>
                    <a:pt x="11" y="9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1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39" y="4"/>
                  </a:lnTo>
                  <a:close/>
                  <a:moveTo>
                    <a:pt x="25" y="59"/>
                  </a:moveTo>
                  <a:cubicBezTo>
                    <a:pt x="28" y="62"/>
                    <a:pt x="34" y="65"/>
                    <a:pt x="39" y="65"/>
                  </a:cubicBezTo>
                  <a:cubicBezTo>
                    <a:pt x="51" y="65"/>
                    <a:pt x="59" y="54"/>
                    <a:pt x="59" y="37"/>
                  </a:cubicBezTo>
                  <a:cubicBezTo>
                    <a:pt x="59" y="20"/>
                    <a:pt x="50" y="11"/>
                    <a:pt x="39" y="11"/>
                  </a:cubicBezTo>
                  <a:cubicBezTo>
                    <a:pt x="35" y="11"/>
                    <a:pt x="29" y="14"/>
                    <a:pt x="25" y="17"/>
                  </a:cubicBezTo>
                  <a:lnTo>
                    <a:pt x="25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1" name="Freeform 518">
              <a:extLst>
                <a:ext uri="{FF2B5EF4-FFF2-40B4-BE49-F238E27FC236}">
                  <a16:creationId xmlns:a16="http://schemas.microsoft.com/office/drawing/2014/main" id="{56BA0FC5-0FE2-4248-9851-85875BC4FC6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999788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0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0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2" name="Freeform 519">
              <a:extLst>
                <a:ext uri="{FF2B5EF4-FFF2-40B4-BE49-F238E27FC236}">
                  <a16:creationId xmlns:a16="http://schemas.microsoft.com/office/drawing/2014/main" id="{4037CE7B-A7E4-4F28-8703-96DB319AE4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8213" y="77152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79 h 110"/>
                <a:gd name="T4" fmla="*/ 26 w 77"/>
                <a:gd name="T5" fmla="*/ 76 h 110"/>
                <a:gd name="T6" fmla="*/ 24 w 77"/>
                <a:gd name="T7" fmla="*/ 76 h 110"/>
                <a:gd name="T8" fmla="*/ 24 w 77"/>
                <a:gd name="T9" fmla="*/ 93 h 110"/>
                <a:gd name="T10" fmla="*/ 35 w 77"/>
                <a:gd name="T11" fmla="*/ 105 h 110"/>
                <a:gd name="T12" fmla="*/ 35 w 77"/>
                <a:gd name="T13" fmla="*/ 109 h 110"/>
                <a:gd name="T14" fmla="*/ 0 w 77"/>
                <a:gd name="T15" fmla="*/ 109 h 110"/>
                <a:gd name="T16" fmla="*/ 0 w 77"/>
                <a:gd name="T17" fmla="*/ 105 h 110"/>
                <a:gd name="T18" fmla="*/ 11 w 77"/>
                <a:gd name="T19" fmla="*/ 93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5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3 h 110"/>
                <a:gd name="T34" fmla="*/ 40 w 77"/>
                <a:gd name="T35" fmla="*/ 47 h 110"/>
                <a:gd name="T36" fmla="*/ 40 w 77"/>
                <a:gd name="T37" fmla="*/ 42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8 h 110"/>
                <a:gd name="T46" fmla="*/ 63 w 77"/>
                <a:gd name="T47" fmla="*/ 97 h 110"/>
                <a:gd name="T48" fmla="*/ 77 w 77"/>
                <a:gd name="T49" fmla="*/ 105 h 110"/>
                <a:gd name="T50" fmla="*/ 77 w 77"/>
                <a:gd name="T51" fmla="*/ 109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9" y="102"/>
                    <a:pt x="39" y="90"/>
                    <a:pt x="31" y="79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6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4" y="103"/>
                    <a:pt x="26" y="104"/>
                    <a:pt x="35" y="105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0" y="104"/>
                    <a:pt x="11" y="103"/>
                    <a:pt x="11" y="9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1"/>
                    <a:pt x="31" y="69"/>
                    <a:pt x="34" y="67"/>
                  </a:cubicBezTo>
                  <a:cubicBezTo>
                    <a:pt x="37" y="63"/>
                    <a:pt x="42" y="57"/>
                    <a:pt x="44" y="53"/>
                  </a:cubicBezTo>
                  <a:cubicBezTo>
                    <a:pt x="47" y="49"/>
                    <a:pt x="47" y="47"/>
                    <a:pt x="40" y="47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8"/>
                    <a:pt x="52" y="54"/>
                  </a:cubicBezTo>
                  <a:cubicBezTo>
                    <a:pt x="48" y="58"/>
                    <a:pt x="45" y="61"/>
                    <a:pt x="39" y="68"/>
                  </a:cubicBezTo>
                  <a:cubicBezTo>
                    <a:pt x="42" y="73"/>
                    <a:pt x="57" y="91"/>
                    <a:pt x="63" y="97"/>
                  </a:cubicBezTo>
                  <a:cubicBezTo>
                    <a:pt x="68" y="103"/>
                    <a:pt x="72" y="105"/>
                    <a:pt x="77" y="105"/>
                  </a:cubicBezTo>
                  <a:cubicBezTo>
                    <a:pt x="77" y="109"/>
                    <a:pt x="77" y="109"/>
                    <a:pt x="77" y="109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3" name="Freeform 520">
              <a:extLst>
                <a:ext uri="{FF2B5EF4-FFF2-40B4-BE49-F238E27FC236}">
                  <a16:creationId xmlns:a16="http://schemas.microsoft.com/office/drawing/2014/main" id="{80B4E970-9190-42E5-B031-3A0A2970216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23625" y="835025"/>
              <a:ext cx="92075" cy="112713"/>
            </a:xfrm>
            <a:custGeom>
              <a:avLst/>
              <a:gdLst>
                <a:gd name="T0" fmla="*/ 58 w 58"/>
                <a:gd name="T1" fmla="*/ 55 h 71"/>
                <a:gd name="T2" fmla="*/ 31 w 58"/>
                <a:gd name="T3" fmla="*/ 71 h 71"/>
                <a:gd name="T4" fmla="*/ 0 w 58"/>
                <a:gd name="T5" fmla="*/ 39 h 71"/>
                <a:gd name="T6" fmla="*/ 16 w 58"/>
                <a:gd name="T7" fmla="*/ 9 h 71"/>
                <a:gd name="T8" fmla="*/ 39 w 58"/>
                <a:gd name="T9" fmla="*/ 0 h 71"/>
                <a:gd name="T10" fmla="*/ 39 w 58"/>
                <a:gd name="T11" fmla="*/ 0 h 71"/>
                <a:gd name="T12" fmla="*/ 53 w 58"/>
                <a:gd name="T13" fmla="*/ 4 h 71"/>
                <a:gd name="T14" fmla="*/ 56 w 58"/>
                <a:gd name="T15" fmla="*/ 9 h 71"/>
                <a:gd name="T16" fmla="*/ 50 w 58"/>
                <a:gd name="T17" fmla="*/ 16 h 71"/>
                <a:gd name="T18" fmla="*/ 47 w 58"/>
                <a:gd name="T19" fmla="*/ 14 h 71"/>
                <a:gd name="T20" fmla="*/ 32 w 58"/>
                <a:gd name="T21" fmla="*/ 8 h 71"/>
                <a:gd name="T22" fmla="*/ 14 w 58"/>
                <a:gd name="T23" fmla="*/ 32 h 71"/>
                <a:gd name="T24" fmla="*/ 37 w 58"/>
                <a:gd name="T25" fmla="*/ 60 h 71"/>
                <a:gd name="T26" fmla="*/ 55 w 58"/>
                <a:gd name="T27" fmla="*/ 52 h 71"/>
                <a:gd name="T28" fmla="*/ 58 w 58"/>
                <a:gd name="T29" fmla="*/ 5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1">
                  <a:moveTo>
                    <a:pt x="58" y="55"/>
                  </a:moveTo>
                  <a:cubicBezTo>
                    <a:pt x="51" y="65"/>
                    <a:pt x="41" y="71"/>
                    <a:pt x="31" y="71"/>
                  </a:cubicBezTo>
                  <a:cubicBezTo>
                    <a:pt x="12" y="71"/>
                    <a:pt x="0" y="56"/>
                    <a:pt x="0" y="39"/>
                  </a:cubicBezTo>
                  <a:cubicBezTo>
                    <a:pt x="0" y="27"/>
                    <a:pt x="5" y="17"/>
                    <a:pt x="16" y="9"/>
                  </a:cubicBezTo>
                  <a:cubicBezTo>
                    <a:pt x="24" y="3"/>
                    <a:pt x="33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2"/>
                    <a:pt x="53" y="4"/>
                  </a:cubicBezTo>
                  <a:cubicBezTo>
                    <a:pt x="55" y="6"/>
                    <a:pt x="56" y="7"/>
                    <a:pt x="56" y="9"/>
                  </a:cubicBezTo>
                  <a:cubicBezTo>
                    <a:pt x="56" y="12"/>
                    <a:pt x="52" y="16"/>
                    <a:pt x="50" y="16"/>
                  </a:cubicBezTo>
                  <a:cubicBezTo>
                    <a:pt x="49" y="16"/>
                    <a:pt x="48" y="16"/>
                    <a:pt x="47" y="14"/>
                  </a:cubicBezTo>
                  <a:cubicBezTo>
                    <a:pt x="42" y="10"/>
                    <a:pt x="37" y="8"/>
                    <a:pt x="32" y="8"/>
                  </a:cubicBezTo>
                  <a:cubicBezTo>
                    <a:pt x="22" y="8"/>
                    <a:pt x="14" y="16"/>
                    <a:pt x="14" y="32"/>
                  </a:cubicBezTo>
                  <a:cubicBezTo>
                    <a:pt x="14" y="53"/>
                    <a:pt x="28" y="60"/>
                    <a:pt x="37" y="60"/>
                  </a:cubicBezTo>
                  <a:cubicBezTo>
                    <a:pt x="43" y="60"/>
                    <a:pt x="48" y="58"/>
                    <a:pt x="55" y="52"/>
                  </a:cubicBezTo>
                  <a:lnTo>
                    <a:pt x="58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4" name="Freeform 521">
              <a:extLst>
                <a:ext uri="{FF2B5EF4-FFF2-40B4-BE49-F238E27FC236}">
                  <a16:creationId xmlns:a16="http://schemas.microsoft.com/office/drawing/2014/main" id="{18807F8D-A0AB-4010-AF3F-2A97DA6980E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26813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1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1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5" name="Freeform 522">
              <a:extLst>
                <a:ext uri="{FF2B5EF4-FFF2-40B4-BE49-F238E27FC236}">
                  <a16:creationId xmlns:a16="http://schemas.microsoft.com/office/drawing/2014/main" id="{09D7928A-0EBD-4527-A770-704A3E8EC5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28150" y="542925"/>
              <a:ext cx="366713" cy="407988"/>
            </a:xfrm>
            <a:custGeom>
              <a:avLst/>
              <a:gdLst>
                <a:gd name="T0" fmla="*/ 231 w 231"/>
                <a:gd name="T1" fmla="*/ 188 h 257"/>
                <a:gd name="T2" fmla="*/ 210 w 231"/>
                <a:gd name="T3" fmla="*/ 248 h 257"/>
                <a:gd name="T4" fmla="*/ 140 w 231"/>
                <a:gd name="T5" fmla="*/ 257 h 257"/>
                <a:gd name="T6" fmla="*/ 0 w 231"/>
                <a:gd name="T7" fmla="*/ 132 h 257"/>
                <a:gd name="T8" fmla="*/ 149 w 231"/>
                <a:gd name="T9" fmla="*/ 0 h 257"/>
                <a:gd name="T10" fmla="*/ 217 w 231"/>
                <a:gd name="T11" fmla="*/ 11 h 257"/>
                <a:gd name="T12" fmla="*/ 225 w 231"/>
                <a:gd name="T13" fmla="*/ 71 h 257"/>
                <a:gd name="T14" fmla="*/ 212 w 231"/>
                <a:gd name="T15" fmla="*/ 73 h 257"/>
                <a:gd name="T16" fmla="*/ 140 w 231"/>
                <a:gd name="T17" fmla="*/ 16 h 257"/>
                <a:gd name="T18" fmla="*/ 51 w 231"/>
                <a:gd name="T19" fmla="*/ 125 h 257"/>
                <a:gd name="T20" fmla="*/ 143 w 231"/>
                <a:gd name="T21" fmla="*/ 241 h 257"/>
                <a:gd name="T22" fmla="*/ 219 w 231"/>
                <a:gd name="T23" fmla="*/ 183 h 257"/>
                <a:gd name="T24" fmla="*/ 231 w 231"/>
                <a:gd name="T25" fmla="*/ 18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1" h="257">
                  <a:moveTo>
                    <a:pt x="231" y="188"/>
                  </a:moveTo>
                  <a:cubicBezTo>
                    <a:pt x="226" y="206"/>
                    <a:pt x="217" y="235"/>
                    <a:pt x="210" y="248"/>
                  </a:cubicBezTo>
                  <a:cubicBezTo>
                    <a:pt x="200" y="250"/>
                    <a:pt x="166" y="257"/>
                    <a:pt x="140" y="257"/>
                  </a:cubicBezTo>
                  <a:cubicBezTo>
                    <a:pt x="42" y="257"/>
                    <a:pt x="0" y="192"/>
                    <a:pt x="0" y="132"/>
                  </a:cubicBezTo>
                  <a:cubicBezTo>
                    <a:pt x="0" y="54"/>
                    <a:pt x="60" y="0"/>
                    <a:pt x="149" y="0"/>
                  </a:cubicBezTo>
                  <a:cubicBezTo>
                    <a:pt x="179" y="0"/>
                    <a:pt x="207" y="8"/>
                    <a:pt x="217" y="11"/>
                  </a:cubicBezTo>
                  <a:cubicBezTo>
                    <a:pt x="220" y="31"/>
                    <a:pt x="222" y="48"/>
                    <a:pt x="225" y="71"/>
                  </a:cubicBezTo>
                  <a:cubicBezTo>
                    <a:pt x="212" y="73"/>
                    <a:pt x="212" y="73"/>
                    <a:pt x="212" y="73"/>
                  </a:cubicBezTo>
                  <a:cubicBezTo>
                    <a:pt x="200" y="30"/>
                    <a:pt x="174" y="16"/>
                    <a:pt x="140" y="16"/>
                  </a:cubicBezTo>
                  <a:cubicBezTo>
                    <a:pt x="83" y="16"/>
                    <a:pt x="51" y="68"/>
                    <a:pt x="51" y="125"/>
                  </a:cubicBezTo>
                  <a:cubicBezTo>
                    <a:pt x="51" y="194"/>
                    <a:pt x="90" y="241"/>
                    <a:pt x="143" y="241"/>
                  </a:cubicBezTo>
                  <a:cubicBezTo>
                    <a:pt x="178" y="241"/>
                    <a:pt x="200" y="221"/>
                    <a:pt x="219" y="183"/>
                  </a:cubicBezTo>
                  <a:lnTo>
                    <a:pt x="231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6" name="Freeform 523">
              <a:extLst>
                <a:ext uri="{FF2B5EF4-FFF2-40B4-BE49-F238E27FC236}">
                  <a16:creationId xmlns:a16="http://schemas.microsoft.com/office/drawing/2014/main" id="{42F562F8-17F6-4448-AD8C-1021B7DC04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9788" y="542925"/>
              <a:ext cx="252413" cy="407988"/>
            </a:xfrm>
            <a:custGeom>
              <a:avLst/>
              <a:gdLst>
                <a:gd name="T0" fmla="*/ 136 w 159"/>
                <a:gd name="T1" fmla="*/ 66 h 257"/>
                <a:gd name="T2" fmla="*/ 84 w 159"/>
                <a:gd name="T3" fmla="*/ 15 h 257"/>
                <a:gd name="T4" fmla="*/ 45 w 159"/>
                <a:gd name="T5" fmla="*/ 54 h 257"/>
                <a:gd name="T6" fmla="*/ 93 w 159"/>
                <a:gd name="T7" fmla="*/ 105 h 257"/>
                <a:gd name="T8" fmla="*/ 159 w 159"/>
                <a:gd name="T9" fmla="*/ 183 h 257"/>
                <a:gd name="T10" fmla="*/ 70 w 159"/>
                <a:gd name="T11" fmla="*/ 257 h 257"/>
                <a:gd name="T12" fmla="*/ 32 w 159"/>
                <a:gd name="T13" fmla="*/ 252 h 257"/>
                <a:gd name="T14" fmla="*/ 11 w 159"/>
                <a:gd name="T15" fmla="*/ 244 h 257"/>
                <a:gd name="T16" fmla="*/ 0 w 159"/>
                <a:gd name="T17" fmla="*/ 182 h 257"/>
                <a:gd name="T18" fmla="*/ 13 w 159"/>
                <a:gd name="T19" fmla="*/ 178 h 257"/>
                <a:gd name="T20" fmla="*/ 77 w 159"/>
                <a:gd name="T21" fmla="*/ 243 h 257"/>
                <a:gd name="T22" fmla="*/ 118 w 159"/>
                <a:gd name="T23" fmla="*/ 201 h 257"/>
                <a:gd name="T24" fmla="*/ 71 w 159"/>
                <a:gd name="T25" fmla="*/ 148 h 257"/>
                <a:gd name="T26" fmla="*/ 7 w 159"/>
                <a:gd name="T27" fmla="*/ 72 h 257"/>
                <a:gd name="T28" fmla="*/ 90 w 159"/>
                <a:gd name="T29" fmla="*/ 0 h 257"/>
                <a:gd name="T30" fmla="*/ 141 w 159"/>
                <a:gd name="T31" fmla="*/ 10 h 257"/>
                <a:gd name="T32" fmla="*/ 148 w 159"/>
                <a:gd name="T33" fmla="*/ 64 h 257"/>
                <a:gd name="T34" fmla="*/ 136 w 159"/>
                <a:gd name="T35" fmla="*/ 6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57">
                  <a:moveTo>
                    <a:pt x="136" y="66"/>
                  </a:moveTo>
                  <a:cubicBezTo>
                    <a:pt x="128" y="42"/>
                    <a:pt x="115" y="15"/>
                    <a:pt x="84" y="15"/>
                  </a:cubicBezTo>
                  <a:cubicBezTo>
                    <a:pt x="60" y="15"/>
                    <a:pt x="45" y="33"/>
                    <a:pt x="45" y="54"/>
                  </a:cubicBezTo>
                  <a:cubicBezTo>
                    <a:pt x="45" y="77"/>
                    <a:pt x="61" y="90"/>
                    <a:pt x="93" y="105"/>
                  </a:cubicBezTo>
                  <a:cubicBezTo>
                    <a:pt x="129" y="124"/>
                    <a:pt x="159" y="143"/>
                    <a:pt x="159" y="183"/>
                  </a:cubicBezTo>
                  <a:cubicBezTo>
                    <a:pt x="159" y="224"/>
                    <a:pt x="123" y="257"/>
                    <a:pt x="70" y="257"/>
                  </a:cubicBezTo>
                  <a:cubicBezTo>
                    <a:pt x="56" y="257"/>
                    <a:pt x="43" y="255"/>
                    <a:pt x="32" y="252"/>
                  </a:cubicBezTo>
                  <a:cubicBezTo>
                    <a:pt x="22" y="249"/>
                    <a:pt x="15" y="246"/>
                    <a:pt x="11" y="244"/>
                  </a:cubicBezTo>
                  <a:cubicBezTo>
                    <a:pt x="8" y="235"/>
                    <a:pt x="3" y="203"/>
                    <a:pt x="0" y="182"/>
                  </a:cubicBezTo>
                  <a:cubicBezTo>
                    <a:pt x="13" y="178"/>
                    <a:pt x="13" y="178"/>
                    <a:pt x="13" y="178"/>
                  </a:cubicBezTo>
                  <a:cubicBezTo>
                    <a:pt x="20" y="202"/>
                    <a:pt x="40" y="243"/>
                    <a:pt x="77" y="243"/>
                  </a:cubicBezTo>
                  <a:cubicBezTo>
                    <a:pt x="102" y="243"/>
                    <a:pt x="118" y="226"/>
                    <a:pt x="118" y="201"/>
                  </a:cubicBezTo>
                  <a:cubicBezTo>
                    <a:pt x="118" y="177"/>
                    <a:pt x="100" y="163"/>
                    <a:pt x="71" y="148"/>
                  </a:cubicBezTo>
                  <a:cubicBezTo>
                    <a:pt x="38" y="130"/>
                    <a:pt x="7" y="110"/>
                    <a:pt x="7" y="72"/>
                  </a:cubicBezTo>
                  <a:cubicBezTo>
                    <a:pt x="7" y="33"/>
                    <a:pt x="38" y="0"/>
                    <a:pt x="90" y="0"/>
                  </a:cubicBezTo>
                  <a:cubicBezTo>
                    <a:pt x="112" y="0"/>
                    <a:pt x="131" y="7"/>
                    <a:pt x="141" y="10"/>
                  </a:cubicBezTo>
                  <a:cubicBezTo>
                    <a:pt x="142" y="24"/>
                    <a:pt x="145" y="40"/>
                    <a:pt x="148" y="64"/>
                  </a:cubicBezTo>
                  <a:lnTo>
                    <a:pt x="13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7" name="Freeform 524">
              <a:extLst>
                <a:ext uri="{FF2B5EF4-FFF2-40B4-BE49-F238E27FC236}">
                  <a16:creationId xmlns:a16="http://schemas.microsoft.com/office/drawing/2014/main" id="{78170CD2-997D-4E31-8A79-453C4E4EF2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7125" y="552450"/>
              <a:ext cx="173038" cy="390525"/>
            </a:xfrm>
            <a:custGeom>
              <a:avLst/>
              <a:gdLst>
                <a:gd name="T0" fmla="*/ 0 w 109"/>
                <a:gd name="T1" fmla="*/ 246 h 246"/>
                <a:gd name="T2" fmla="*/ 0 w 109"/>
                <a:gd name="T3" fmla="*/ 234 h 246"/>
                <a:gd name="T4" fmla="*/ 33 w 109"/>
                <a:gd name="T5" fmla="*/ 197 h 246"/>
                <a:gd name="T6" fmla="*/ 33 w 109"/>
                <a:gd name="T7" fmla="*/ 50 h 246"/>
                <a:gd name="T8" fmla="*/ 0 w 109"/>
                <a:gd name="T9" fmla="*/ 13 h 246"/>
                <a:gd name="T10" fmla="*/ 0 w 109"/>
                <a:gd name="T11" fmla="*/ 0 h 246"/>
                <a:gd name="T12" fmla="*/ 109 w 109"/>
                <a:gd name="T13" fmla="*/ 0 h 246"/>
                <a:gd name="T14" fmla="*/ 109 w 109"/>
                <a:gd name="T15" fmla="*/ 13 h 246"/>
                <a:gd name="T16" fmla="*/ 77 w 109"/>
                <a:gd name="T17" fmla="*/ 50 h 246"/>
                <a:gd name="T18" fmla="*/ 77 w 109"/>
                <a:gd name="T19" fmla="*/ 197 h 246"/>
                <a:gd name="T20" fmla="*/ 109 w 109"/>
                <a:gd name="T21" fmla="*/ 234 h 246"/>
                <a:gd name="T22" fmla="*/ 109 w 109"/>
                <a:gd name="T23" fmla="*/ 246 h 246"/>
                <a:gd name="T24" fmla="*/ 0 w 109"/>
                <a:gd name="T2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246">
                  <a:moveTo>
                    <a:pt x="0" y="246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29" y="231"/>
                    <a:pt x="33" y="229"/>
                    <a:pt x="33" y="197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18"/>
                    <a:pt x="29" y="15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80" y="15"/>
                    <a:pt x="77" y="18"/>
                    <a:pt x="77" y="50"/>
                  </a:cubicBezTo>
                  <a:cubicBezTo>
                    <a:pt x="77" y="197"/>
                    <a:pt x="77" y="197"/>
                    <a:pt x="77" y="197"/>
                  </a:cubicBezTo>
                  <a:cubicBezTo>
                    <a:pt x="77" y="228"/>
                    <a:pt x="80" y="231"/>
                    <a:pt x="109" y="234"/>
                  </a:cubicBezTo>
                  <a:cubicBezTo>
                    <a:pt x="109" y="246"/>
                    <a:pt x="109" y="246"/>
                    <a:pt x="109" y="246"/>
                  </a:cubicBezTo>
                  <a:lnTo>
                    <a:pt x="0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8" name="Rectangle 525">
              <a:extLst>
                <a:ext uri="{FF2B5EF4-FFF2-40B4-BE49-F238E27FC236}">
                  <a16:creationId xmlns:a16="http://schemas.microsoft.com/office/drawing/2014/main" id="{7FEB0941-9984-47B0-9236-25ED84661A4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375900" y="468313"/>
              <a:ext cx="15875" cy="566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9" name="Freeform 526">
              <a:extLst>
                <a:ext uri="{FF2B5EF4-FFF2-40B4-BE49-F238E27FC236}">
                  <a16:creationId xmlns:a16="http://schemas.microsoft.com/office/drawing/2014/main" id="{68E1E763-C041-4A6A-AF36-013F564E64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05938" y="384175"/>
              <a:ext cx="284163" cy="122238"/>
            </a:xfrm>
            <a:custGeom>
              <a:avLst/>
              <a:gdLst>
                <a:gd name="T0" fmla="*/ 174 w 179"/>
                <a:gd name="T1" fmla="*/ 0 h 77"/>
                <a:gd name="T2" fmla="*/ 89 w 179"/>
                <a:gd name="T3" fmla="*/ 46 h 77"/>
                <a:gd name="T4" fmla="*/ 5 w 179"/>
                <a:gd name="T5" fmla="*/ 0 h 77"/>
                <a:gd name="T6" fmla="*/ 0 w 179"/>
                <a:gd name="T7" fmla="*/ 1 h 77"/>
                <a:gd name="T8" fmla="*/ 88 w 179"/>
                <a:gd name="T9" fmla="*/ 77 h 77"/>
                <a:gd name="T10" fmla="*/ 91 w 179"/>
                <a:gd name="T11" fmla="*/ 77 h 77"/>
                <a:gd name="T12" fmla="*/ 179 w 179"/>
                <a:gd name="T13" fmla="*/ 1 h 77"/>
                <a:gd name="T14" fmla="*/ 174 w 179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77">
                  <a:moveTo>
                    <a:pt x="174" y="0"/>
                  </a:moveTo>
                  <a:cubicBezTo>
                    <a:pt x="157" y="7"/>
                    <a:pt x="106" y="38"/>
                    <a:pt x="89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3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79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0" name="Freeform 527">
              <a:extLst>
                <a:ext uri="{FF2B5EF4-FFF2-40B4-BE49-F238E27FC236}">
                  <a16:creationId xmlns:a16="http://schemas.microsoft.com/office/drawing/2014/main" id="{01496B53-BB2C-4862-B248-5E9EDE197C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0263" y="384175"/>
              <a:ext cx="285750" cy="122238"/>
            </a:xfrm>
            <a:custGeom>
              <a:avLst/>
              <a:gdLst>
                <a:gd name="T0" fmla="*/ 174 w 180"/>
                <a:gd name="T1" fmla="*/ 0 h 77"/>
                <a:gd name="T2" fmla="*/ 90 w 180"/>
                <a:gd name="T3" fmla="*/ 46 h 77"/>
                <a:gd name="T4" fmla="*/ 5 w 180"/>
                <a:gd name="T5" fmla="*/ 0 h 77"/>
                <a:gd name="T6" fmla="*/ 0 w 180"/>
                <a:gd name="T7" fmla="*/ 1 h 77"/>
                <a:gd name="T8" fmla="*/ 88 w 180"/>
                <a:gd name="T9" fmla="*/ 77 h 77"/>
                <a:gd name="T10" fmla="*/ 91 w 180"/>
                <a:gd name="T11" fmla="*/ 77 h 77"/>
                <a:gd name="T12" fmla="*/ 180 w 180"/>
                <a:gd name="T13" fmla="*/ 1 h 77"/>
                <a:gd name="T14" fmla="*/ 174 w 180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" h="77">
                  <a:moveTo>
                    <a:pt x="174" y="0"/>
                  </a:moveTo>
                  <a:cubicBezTo>
                    <a:pt x="157" y="7"/>
                    <a:pt x="106" y="38"/>
                    <a:pt x="90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4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80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35" name="Freeform: Shape 134">
            <a:extLst>
              <a:ext uri="{FF2B5EF4-FFF2-40B4-BE49-F238E27FC236}">
                <a16:creationId xmlns:a16="http://schemas.microsoft.com/office/drawing/2014/main" id="{816424CD-94EB-4367-8BD2-68B02DFCC770}"/>
              </a:ext>
            </a:extLst>
          </p:cNvPr>
          <p:cNvSpPr>
            <a:spLocks/>
          </p:cNvSpPr>
          <p:nvPr userDrawn="1"/>
        </p:nvSpPr>
        <p:spPr bwMode="auto">
          <a:xfrm>
            <a:off x="7833166" y="2866234"/>
            <a:ext cx="4358835" cy="2594882"/>
          </a:xfrm>
          <a:custGeom>
            <a:avLst/>
            <a:gdLst>
              <a:gd name="connsiteX0" fmla="*/ 193587 w 4358835"/>
              <a:gd name="connsiteY0" fmla="*/ 0 h 2594882"/>
              <a:gd name="connsiteX1" fmla="*/ 3032854 w 4358835"/>
              <a:gd name="connsiteY1" fmla="*/ 1556929 h 2594882"/>
              <a:gd name="connsiteX2" fmla="*/ 4043512 w 4358835"/>
              <a:gd name="connsiteY2" fmla="*/ 995887 h 2594882"/>
              <a:gd name="connsiteX3" fmla="*/ 4358835 w 4358835"/>
              <a:gd name="connsiteY3" fmla="*/ 816570 h 2594882"/>
              <a:gd name="connsiteX4" fmla="*/ 4358835 w 4358835"/>
              <a:gd name="connsiteY4" fmla="*/ 1449792 h 2594882"/>
              <a:gd name="connsiteX5" fmla="*/ 4331237 w 4358835"/>
              <a:gd name="connsiteY5" fmla="*/ 1473313 h 2594882"/>
              <a:gd name="connsiteX6" fmla="*/ 3097383 w 4358835"/>
              <a:gd name="connsiteY6" fmla="*/ 2594882 h 2594882"/>
              <a:gd name="connsiteX7" fmla="*/ 3000590 w 4358835"/>
              <a:gd name="connsiteY7" fmla="*/ 2594882 h 2594882"/>
              <a:gd name="connsiteX8" fmla="*/ 0 w 4358835"/>
              <a:gd name="connsiteY8" fmla="*/ 32436 h 2594882"/>
              <a:gd name="connsiteX9" fmla="*/ 193587 w 4358835"/>
              <a:gd name="connsiteY9" fmla="*/ 0 h 2594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358835" h="2594882">
                <a:moveTo>
                  <a:pt x="193587" y="0"/>
                </a:moveTo>
                <a:cubicBezTo>
                  <a:pt x="774346" y="227053"/>
                  <a:pt x="2484359" y="1265005"/>
                  <a:pt x="3032854" y="1556929"/>
                </a:cubicBezTo>
                <a:cubicBezTo>
                  <a:pt x="3250639" y="1447458"/>
                  <a:pt x="3627225" y="1233076"/>
                  <a:pt x="4043512" y="995887"/>
                </a:cubicBezTo>
                <a:lnTo>
                  <a:pt x="4358835" y="816570"/>
                </a:lnTo>
                <a:lnTo>
                  <a:pt x="4358835" y="1449792"/>
                </a:lnTo>
                <a:lnTo>
                  <a:pt x="4331237" y="1473313"/>
                </a:lnTo>
                <a:cubicBezTo>
                  <a:pt x="3798756" y="1929690"/>
                  <a:pt x="3309118" y="2367830"/>
                  <a:pt x="3097383" y="2594882"/>
                </a:cubicBezTo>
                <a:cubicBezTo>
                  <a:pt x="3097383" y="2594882"/>
                  <a:pt x="3097383" y="2594882"/>
                  <a:pt x="3000590" y="2594882"/>
                </a:cubicBezTo>
                <a:cubicBezTo>
                  <a:pt x="2516624" y="2075906"/>
                  <a:pt x="580759" y="454104"/>
                  <a:pt x="0" y="32436"/>
                </a:cubicBezTo>
                <a:cubicBezTo>
                  <a:pt x="0" y="32436"/>
                  <a:pt x="0" y="32436"/>
                  <a:pt x="1935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5B1D60CF-BE5F-41CC-9617-C8BE356C5F6B}"/>
              </a:ext>
            </a:extLst>
          </p:cNvPr>
          <p:cNvGrpSpPr/>
          <p:nvPr userDrawn="1"/>
        </p:nvGrpSpPr>
        <p:grpSpPr>
          <a:xfrm>
            <a:off x="982663" y="6118225"/>
            <a:ext cx="10833100" cy="365126"/>
            <a:chOff x="982663" y="6086476"/>
            <a:chExt cx="10833100" cy="365126"/>
          </a:xfrm>
        </p:grpSpPr>
        <p:sp>
          <p:nvSpPr>
            <p:cNvPr id="137" name="Freeform 5">
              <a:extLst>
                <a:ext uri="{FF2B5EF4-FFF2-40B4-BE49-F238E27FC236}">
                  <a16:creationId xmlns:a16="http://schemas.microsoft.com/office/drawing/2014/main" id="{178B4F5E-3260-441A-936A-B789FF24E5B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8" name="Freeform 6">
              <a:extLst>
                <a:ext uri="{FF2B5EF4-FFF2-40B4-BE49-F238E27FC236}">
                  <a16:creationId xmlns:a16="http://schemas.microsoft.com/office/drawing/2014/main" id="{DF4A6A9E-7C6D-405C-ABD0-6269B5702D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11276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9" name="Freeform 7">
              <a:extLst>
                <a:ext uri="{FF2B5EF4-FFF2-40B4-BE49-F238E27FC236}">
                  <a16:creationId xmlns:a16="http://schemas.microsoft.com/office/drawing/2014/main" id="{D3D8A54C-1263-4CC0-8A27-8E039B0902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414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0" name="Freeform 8">
              <a:extLst>
                <a:ext uri="{FF2B5EF4-FFF2-40B4-BE49-F238E27FC236}">
                  <a16:creationId xmlns:a16="http://schemas.microsoft.com/office/drawing/2014/main" id="{F5287A4A-5862-4C3D-8C35-CD6707EBE2D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700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1" name="Freeform 9">
              <a:extLst>
                <a:ext uri="{FF2B5EF4-FFF2-40B4-BE49-F238E27FC236}">
                  <a16:creationId xmlns:a16="http://schemas.microsoft.com/office/drawing/2014/main" id="{BE873F3D-E5F7-47B6-95D7-4057F1C151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002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2" name="Freeform 10">
              <a:extLst>
                <a:ext uri="{FF2B5EF4-FFF2-40B4-BE49-F238E27FC236}">
                  <a16:creationId xmlns:a16="http://schemas.microsoft.com/office/drawing/2014/main" id="{70C91B34-BA07-40A0-B665-A00E6CBA1A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289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3" name="Freeform 11">
              <a:extLst>
                <a:ext uri="{FF2B5EF4-FFF2-40B4-BE49-F238E27FC236}">
                  <a16:creationId xmlns:a16="http://schemas.microsoft.com/office/drawing/2014/main" id="{2B2D45FB-693B-4769-A3F1-5CBA2D51957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57513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4" name="Freeform 12">
              <a:extLst>
                <a:ext uri="{FF2B5EF4-FFF2-40B4-BE49-F238E27FC236}">
                  <a16:creationId xmlns:a16="http://schemas.microsoft.com/office/drawing/2014/main" id="{EB2D2FC5-FFA0-40AB-B9FC-323C605644F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77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5" name="Freeform 13">
              <a:extLst>
                <a:ext uri="{FF2B5EF4-FFF2-40B4-BE49-F238E27FC236}">
                  <a16:creationId xmlns:a16="http://schemas.microsoft.com/office/drawing/2014/main" id="{24CFFC7F-AECC-4FAE-99B4-3488E068C85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163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6" name="Freeform 14">
              <a:extLst>
                <a:ext uri="{FF2B5EF4-FFF2-40B4-BE49-F238E27FC236}">
                  <a16:creationId xmlns:a16="http://schemas.microsoft.com/office/drawing/2014/main" id="{E2B05368-7FDC-4D32-A6C7-A403F9B9F6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465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7" name="Freeform 15">
              <a:extLst>
                <a:ext uri="{FF2B5EF4-FFF2-40B4-BE49-F238E27FC236}">
                  <a16:creationId xmlns:a16="http://schemas.microsoft.com/office/drawing/2014/main" id="{C479117A-F83E-4656-82C8-696D697537E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7513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8" name="Freeform 16">
              <a:extLst>
                <a:ext uri="{FF2B5EF4-FFF2-40B4-BE49-F238E27FC236}">
                  <a16:creationId xmlns:a16="http://schemas.microsoft.com/office/drawing/2014/main" id="{E728D2B3-B83B-4EC4-8575-D633D64EBD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03751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9" name="Freeform 17">
              <a:extLst>
                <a:ext uri="{FF2B5EF4-FFF2-40B4-BE49-F238E27FC236}">
                  <a16:creationId xmlns:a16="http://schemas.microsoft.com/office/drawing/2014/main" id="{81BE5821-1547-49F6-96D0-3209B4BD8B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39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0" name="Freeform 18">
              <a:extLst>
                <a:ext uri="{FF2B5EF4-FFF2-40B4-BE49-F238E27FC236}">
                  <a16:creationId xmlns:a16="http://schemas.microsoft.com/office/drawing/2014/main" id="{AE11FD74-4BC6-4334-B08F-8806D82A27B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1" name="Freeform 19">
              <a:extLst>
                <a:ext uri="{FF2B5EF4-FFF2-40B4-BE49-F238E27FC236}">
                  <a16:creationId xmlns:a16="http://schemas.microsoft.com/office/drawing/2014/main" id="{C5067002-EF9C-40B3-87DB-93F5967B57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11276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2" name="Freeform 20">
              <a:extLst>
                <a:ext uri="{FF2B5EF4-FFF2-40B4-BE49-F238E27FC236}">
                  <a16:creationId xmlns:a16="http://schemas.microsoft.com/office/drawing/2014/main" id="{3176B1E5-8E69-49C5-898A-E897B8D804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414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3" name="Freeform 21">
              <a:extLst>
                <a:ext uri="{FF2B5EF4-FFF2-40B4-BE49-F238E27FC236}">
                  <a16:creationId xmlns:a16="http://schemas.microsoft.com/office/drawing/2014/main" id="{8F30B98E-0683-4E06-A9C0-D7BC2F28B2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700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4" name="Freeform 22">
              <a:extLst>
                <a:ext uri="{FF2B5EF4-FFF2-40B4-BE49-F238E27FC236}">
                  <a16:creationId xmlns:a16="http://schemas.microsoft.com/office/drawing/2014/main" id="{14A597A2-F113-4345-AB9E-A93622BC270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002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5" name="Freeform 23">
              <a:extLst>
                <a:ext uri="{FF2B5EF4-FFF2-40B4-BE49-F238E27FC236}">
                  <a16:creationId xmlns:a16="http://schemas.microsoft.com/office/drawing/2014/main" id="{F6DBFB60-C697-49CE-A936-2B1960A037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289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6" name="Freeform 24">
              <a:extLst>
                <a:ext uri="{FF2B5EF4-FFF2-40B4-BE49-F238E27FC236}">
                  <a16:creationId xmlns:a16="http://schemas.microsoft.com/office/drawing/2014/main" id="{57A4C699-2173-46B2-B9BA-F35827722DC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57513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7" name="Freeform 25">
              <a:extLst>
                <a:ext uri="{FF2B5EF4-FFF2-40B4-BE49-F238E27FC236}">
                  <a16:creationId xmlns:a16="http://schemas.microsoft.com/office/drawing/2014/main" id="{A7B68409-63F7-4239-9096-6E52550A48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77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8" name="Freeform 26">
              <a:extLst>
                <a:ext uri="{FF2B5EF4-FFF2-40B4-BE49-F238E27FC236}">
                  <a16:creationId xmlns:a16="http://schemas.microsoft.com/office/drawing/2014/main" id="{2CEEC9F4-7EEA-4502-B4A8-09AE33EE3A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163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9" name="Freeform 27">
              <a:extLst>
                <a:ext uri="{FF2B5EF4-FFF2-40B4-BE49-F238E27FC236}">
                  <a16:creationId xmlns:a16="http://schemas.microsoft.com/office/drawing/2014/main" id="{48B6C6FC-F976-4D37-B4DE-7A94961FD2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465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0" name="Freeform 28">
              <a:extLst>
                <a:ext uri="{FF2B5EF4-FFF2-40B4-BE49-F238E27FC236}">
                  <a16:creationId xmlns:a16="http://schemas.microsoft.com/office/drawing/2014/main" id="{BF931A60-D1AF-46A5-A69F-CD9F344C8B2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7513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1" name="Freeform 29">
              <a:extLst>
                <a:ext uri="{FF2B5EF4-FFF2-40B4-BE49-F238E27FC236}">
                  <a16:creationId xmlns:a16="http://schemas.microsoft.com/office/drawing/2014/main" id="{B923EAC8-3A2B-429F-91A9-E93A33AEE2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03751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2" name="Freeform 30">
              <a:extLst>
                <a:ext uri="{FF2B5EF4-FFF2-40B4-BE49-F238E27FC236}">
                  <a16:creationId xmlns:a16="http://schemas.microsoft.com/office/drawing/2014/main" id="{1FE501D8-3BF2-4BEE-ABE3-939EAE6D34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39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3" name="Freeform 31">
              <a:extLst>
                <a:ext uri="{FF2B5EF4-FFF2-40B4-BE49-F238E27FC236}">
                  <a16:creationId xmlns:a16="http://schemas.microsoft.com/office/drawing/2014/main" id="{1BD83547-DB19-4B64-8A03-F39254494E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625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4" name="Freeform 32">
              <a:extLst>
                <a:ext uri="{FF2B5EF4-FFF2-40B4-BE49-F238E27FC236}">
                  <a16:creationId xmlns:a16="http://schemas.microsoft.com/office/drawing/2014/main" id="{26AA5340-3626-4144-BBCF-809C698C05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27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5" name="Freeform 33">
              <a:extLst>
                <a:ext uri="{FF2B5EF4-FFF2-40B4-BE49-F238E27FC236}">
                  <a16:creationId xmlns:a16="http://schemas.microsoft.com/office/drawing/2014/main" id="{99869AF2-7194-4490-8DA6-3832F5CE44C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213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6" name="Freeform 34">
              <a:extLst>
                <a:ext uri="{FF2B5EF4-FFF2-40B4-BE49-F238E27FC236}">
                  <a16:creationId xmlns:a16="http://schemas.microsoft.com/office/drawing/2014/main" id="{030B4A01-93FC-4E51-B481-04E9B9C2A6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9988" y="6086476"/>
              <a:ext cx="298450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7" name="Freeform 35">
              <a:extLst>
                <a:ext uri="{FF2B5EF4-FFF2-40B4-BE49-F238E27FC236}">
                  <a16:creationId xmlns:a16="http://schemas.microsoft.com/office/drawing/2014/main" id="{DFD55C0C-7A13-4965-848A-0CE9F45BB7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786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8" name="Freeform 36">
              <a:extLst>
                <a:ext uri="{FF2B5EF4-FFF2-40B4-BE49-F238E27FC236}">
                  <a16:creationId xmlns:a16="http://schemas.microsoft.com/office/drawing/2014/main" id="{6E82B866-338E-40A0-A796-6B254B5CF3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072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9" name="Freeform 37">
              <a:extLst>
                <a:ext uri="{FF2B5EF4-FFF2-40B4-BE49-F238E27FC236}">
                  <a16:creationId xmlns:a16="http://schemas.microsoft.com/office/drawing/2014/main" id="{41FA5042-7276-4A09-9195-1AB4B5729CC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374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0" name="Freeform 38">
              <a:extLst>
                <a:ext uri="{FF2B5EF4-FFF2-40B4-BE49-F238E27FC236}">
                  <a16:creationId xmlns:a16="http://schemas.microsoft.com/office/drawing/2014/main" id="{33EC5951-371D-47F9-890B-00B54957CE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660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1" name="Freeform 39">
              <a:extLst>
                <a:ext uri="{FF2B5EF4-FFF2-40B4-BE49-F238E27FC236}">
                  <a16:creationId xmlns:a16="http://schemas.microsoft.com/office/drawing/2014/main" id="{EB63A115-79F8-48FC-8D9F-52E7AD0802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94638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2" name="Freeform 40">
              <a:extLst>
                <a:ext uri="{FF2B5EF4-FFF2-40B4-BE49-F238E27FC236}">
                  <a16:creationId xmlns:a16="http://schemas.microsoft.com/office/drawing/2014/main" id="{972D5419-29B3-45EC-961D-26D2DF0E3E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2483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3" name="Freeform 41">
              <a:extLst>
                <a:ext uri="{FF2B5EF4-FFF2-40B4-BE49-F238E27FC236}">
                  <a16:creationId xmlns:a16="http://schemas.microsoft.com/office/drawing/2014/main" id="{7BDB6C80-3452-4F9E-8CE5-4FE817405B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34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4" name="Freeform 42">
              <a:extLst>
                <a:ext uri="{FF2B5EF4-FFF2-40B4-BE49-F238E27FC236}">
                  <a16:creationId xmlns:a16="http://schemas.microsoft.com/office/drawing/2014/main" id="{71CBD36F-5235-412A-8095-9C40D5C726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836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5" name="Freeform 43">
              <a:extLst>
                <a:ext uri="{FF2B5EF4-FFF2-40B4-BE49-F238E27FC236}">
                  <a16:creationId xmlns:a16="http://schemas.microsoft.com/office/drawing/2014/main" id="{CDA34ACA-6A62-40A3-A178-3761319FC44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22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6" name="Freeform 44">
              <a:extLst>
                <a:ext uri="{FF2B5EF4-FFF2-40B4-BE49-F238E27FC236}">
                  <a16:creationId xmlns:a16="http://schemas.microsoft.com/office/drawing/2014/main" id="{84678B57-8CD5-45C3-82E2-E552067BDB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625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7" name="Freeform 45">
              <a:extLst>
                <a:ext uri="{FF2B5EF4-FFF2-40B4-BE49-F238E27FC236}">
                  <a16:creationId xmlns:a16="http://schemas.microsoft.com/office/drawing/2014/main" id="{2EFBC79F-3D0E-4045-B55B-83476C2733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27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8" name="Freeform 46">
              <a:extLst>
                <a:ext uri="{FF2B5EF4-FFF2-40B4-BE49-F238E27FC236}">
                  <a16:creationId xmlns:a16="http://schemas.microsoft.com/office/drawing/2014/main" id="{35016667-EB59-4436-B376-8A3E1BE67F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213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9" name="Freeform 47">
              <a:extLst>
                <a:ext uri="{FF2B5EF4-FFF2-40B4-BE49-F238E27FC236}">
                  <a16:creationId xmlns:a16="http://schemas.microsoft.com/office/drawing/2014/main" id="{4F6AFD3F-7E5D-4640-8D1F-27EED94846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9988" y="6323014"/>
              <a:ext cx="298450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0" name="Freeform 48">
              <a:extLst>
                <a:ext uri="{FF2B5EF4-FFF2-40B4-BE49-F238E27FC236}">
                  <a16:creationId xmlns:a16="http://schemas.microsoft.com/office/drawing/2014/main" id="{F2068BE0-7A7D-4625-9078-A909DCE105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786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1" name="Freeform 49">
              <a:extLst>
                <a:ext uri="{FF2B5EF4-FFF2-40B4-BE49-F238E27FC236}">
                  <a16:creationId xmlns:a16="http://schemas.microsoft.com/office/drawing/2014/main" id="{A991E993-E0C1-4CFB-8140-A7EBFA69FD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072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2" name="Freeform 50">
              <a:extLst>
                <a:ext uri="{FF2B5EF4-FFF2-40B4-BE49-F238E27FC236}">
                  <a16:creationId xmlns:a16="http://schemas.microsoft.com/office/drawing/2014/main" id="{BA542640-A53D-48B6-A8DA-C58FB27E4BB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374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3" name="Freeform 51">
              <a:extLst>
                <a:ext uri="{FF2B5EF4-FFF2-40B4-BE49-F238E27FC236}">
                  <a16:creationId xmlns:a16="http://schemas.microsoft.com/office/drawing/2014/main" id="{7921722C-17A0-4F53-8602-F2807F0235C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660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4" name="Freeform 52">
              <a:extLst>
                <a:ext uri="{FF2B5EF4-FFF2-40B4-BE49-F238E27FC236}">
                  <a16:creationId xmlns:a16="http://schemas.microsoft.com/office/drawing/2014/main" id="{76559714-3C1A-4D74-B638-940B27B2CF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94638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5" name="Freeform 53">
              <a:extLst>
                <a:ext uri="{FF2B5EF4-FFF2-40B4-BE49-F238E27FC236}">
                  <a16:creationId xmlns:a16="http://schemas.microsoft.com/office/drawing/2014/main" id="{88E752C0-5D9A-413A-B265-4F0A6D499D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2483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6" name="Freeform 54">
              <a:extLst>
                <a:ext uri="{FF2B5EF4-FFF2-40B4-BE49-F238E27FC236}">
                  <a16:creationId xmlns:a16="http://schemas.microsoft.com/office/drawing/2014/main" id="{968D1B2E-E30B-48DC-94F1-7FFA912D18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34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7" name="Freeform 55">
              <a:extLst>
                <a:ext uri="{FF2B5EF4-FFF2-40B4-BE49-F238E27FC236}">
                  <a16:creationId xmlns:a16="http://schemas.microsoft.com/office/drawing/2014/main" id="{6DA7A7C1-0B52-47F6-ACDF-D45E259578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836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8" name="Freeform 56">
              <a:extLst>
                <a:ext uri="{FF2B5EF4-FFF2-40B4-BE49-F238E27FC236}">
                  <a16:creationId xmlns:a16="http://schemas.microsoft.com/office/drawing/2014/main" id="{3DB48BCE-C5A9-4360-A2D5-98ADE772E1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22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9" name="Freeform 57">
              <a:extLst>
                <a:ext uri="{FF2B5EF4-FFF2-40B4-BE49-F238E27FC236}">
                  <a16:creationId xmlns:a16="http://schemas.microsoft.com/office/drawing/2014/main" id="{345362AC-C777-4DC2-80D2-957E3E4E29E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40876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0" name="Freeform 58">
              <a:extLst>
                <a:ext uri="{FF2B5EF4-FFF2-40B4-BE49-F238E27FC236}">
                  <a16:creationId xmlns:a16="http://schemas.microsoft.com/office/drawing/2014/main" id="{76DF1FED-9267-40DD-9B1A-F38BD5220B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10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1" name="Freeform 59">
              <a:extLst>
                <a:ext uri="{FF2B5EF4-FFF2-40B4-BE49-F238E27FC236}">
                  <a16:creationId xmlns:a16="http://schemas.microsoft.com/office/drawing/2014/main" id="{7AAF1631-78DD-47DD-B6C6-C6700A4D42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996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2" name="Freeform 60">
              <a:extLst>
                <a:ext uri="{FF2B5EF4-FFF2-40B4-BE49-F238E27FC236}">
                  <a16:creationId xmlns:a16="http://schemas.microsoft.com/office/drawing/2014/main" id="{B7E2B6AF-016D-46DB-8EA9-0A82822734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28301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5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6" y="7"/>
                    <a:pt x="112" y="39"/>
                    <a:pt x="95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3" name="Freeform 61">
              <a:extLst>
                <a:ext uri="{FF2B5EF4-FFF2-40B4-BE49-F238E27FC236}">
                  <a16:creationId xmlns:a16="http://schemas.microsoft.com/office/drawing/2014/main" id="{7355B21B-5F25-40D7-BCEA-57C00EB82A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85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4" name="Freeform 62">
              <a:extLst>
                <a:ext uri="{FF2B5EF4-FFF2-40B4-BE49-F238E27FC236}">
                  <a16:creationId xmlns:a16="http://schemas.microsoft.com/office/drawing/2014/main" id="{029683F4-31CE-44BC-8FF9-8DBBBB189D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87113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5" name="Freeform 63">
              <a:extLst>
                <a:ext uri="{FF2B5EF4-FFF2-40B4-BE49-F238E27FC236}">
                  <a16:creationId xmlns:a16="http://schemas.microsoft.com/office/drawing/2014/main" id="{21DC7C26-534D-41B4-83E2-2DF69845136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173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6" name="Freeform 64">
              <a:extLst>
                <a:ext uri="{FF2B5EF4-FFF2-40B4-BE49-F238E27FC236}">
                  <a16:creationId xmlns:a16="http://schemas.microsoft.com/office/drawing/2014/main" id="{750F8E22-DE08-4203-98C6-E60BFEAB5C8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40876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7" name="Freeform 65">
              <a:extLst>
                <a:ext uri="{FF2B5EF4-FFF2-40B4-BE49-F238E27FC236}">
                  <a16:creationId xmlns:a16="http://schemas.microsoft.com/office/drawing/2014/main" id="{169E59C8-798C-49B1-AED4-B9D73683B1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10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8" name="Freeform 66">
              <a:extLst>
                <a:ext uri="{FF2B5EF4-FFF2-40B4-BE49-F238E27FC236}">
                  <a16:creationId xmlns:a16="http://schemas.microsoft.com/office/drawing/2014/main" id="{F288393E-3C0B-43A0-8531-ED4BD84735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996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9" name="Freeform 67">
              <a:extLst>
                <a:ext uri="{FF2B5EF4-FFF2-40B4-BE49-F238E27FC236}">
                  <a16:creationId xmlns:a16="http://schemas.microsoft.com/office/drawing/2014/main" id="{9C989BE3-5BC7-430E-99F3-C5289791D08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28301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0" name="Freeform 68">
              <a:extLst>
                <a:ext uri="{FF2B5EF4-FFF2-40B4-BE49-F238E27FC236}">
                  <a16:creationId xmlns:a16="http://schemas.microsoft.com/office/drawing/2014/main" id="{73ED5BA8-D9CE-4190-881A-D6B2F6F7BCE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85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1" name="Freeform 69">
              <a:extLst>
                <a:ext uri="{FF2B5EF4-FFF2-40B4-BE49-F238E27FC236}">
                  <a16:creationId xmlns:a16="http://schemas.microsoft.com/office/drawing/2014/main" id="{A1E22437-2599-40BB-863F-57BEA35A84C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87113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2" name="Freeform 70">
              <a:extLst>
                <a:ext uri="{FF2B5EF4-FFF2-40B4-BE49-F238E27FC236}">
                  <a16:creationId xmlns:a16="http://schemas.microsoft.com/office/drawing/2014/main" id="{2806DA77-C0F2-474C-9199-96E1AB85CB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173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63279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F2160B-AEAA-4EC9-BD2F-83CD6D1A3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63" y="877144"/>
            <a:ext cx="10837862" cy="609398"/>
          </a:xfrm>
        </p:spPr>
        <p:txBody>
          <a:bodyPr anchor="t"/>
          <a:lstStyle>
            <a:lvl1pPr algn="l">
              <a:defRPr sz="4400" b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7" name="Volný tvar: obrazec 6">
            <a:extLst>
              <a:ext uri="{FF2B5EF4-FFF2-40B4-BE49-F238E27FC236}">
                <a16:creationId xmlns:a16="http://schemas.microsoft.com/office/drawing/2014/main" id="{36D15971-AF1A-446A-AD90-8641E9CD3551}"/>
              </a:ext>
            </a:extLst>
          </p:cNvPr>
          <p:cNvSpPr/>
          <p:nvPr/>
        </p:nvSpPr>
        <p:spPr>
          <a:xfrm>
            <a:off x="0" y="2635250"/>
            <a:ext cx="12192000" cy="4222623"/>
          </a:xfrm>
          <a:custGeom>
            <a:avLst/>
            <a:gdLst>
              <a:gd name="connsiteX0" fmla="*/ 0 w 12192000"/>
              <a:gd name="connsiteY0" fmla="*/ 0 h 4222623"/>
              <a:gd name="connsiteX1" fmla="*/ 12192000 w 12192000"/>
              <a:gd name="connsiteY1" fmla="*/ 0 h 4222623"/>
              <a:gd name="connsiteX2" fmla="*/ 12192000 w 12192000"/>
              <a:gd name="connsiteY2" fmla="*/ 4222623 h 4222623"/>
              <a:gd name="connsiteX3" fmla="*/ 0 w 12192000"/>
              <a:gd name="connsiteY3" fmla="*/ 4222623 h 4222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222623">
                <a:moveTo>
                  <a:pt x="0" y="0"/>
                </a:moveTo>
                <a:lnTo>
                  <a:pt x="12192000" y="0"/>
                </a:lnTo>
                <a:lnTo>
                  <a:pt x="12192000" y="4222623"/>
                </a:lnTo>
                <a:lnTo>
                  <a:pt x="0" y="4222623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cs-CZ"/>
          </a:p>
        </p:txBody>
      </p:sp>
      <p:grpSp>
        <p:nvGrpSpPr>
          <p:cNvPr id="1052" name="Skupina 1051">
            <a:extLst>
              <a:ext uri="{FF2B5EF4-FFF2-40B4-BE49-F238E27FC236}">
                <a16:creationId xmlns:a16="http://schemas.microsoft.com/office/drawing/2014/main" id="{41CBF63C-A56E-4083-A5C2-1E7AD5C41461}"/>
              </a:ext>
            </a:extLst>
          </p:cNvPr>
          <p:cNvGrpSpPr/>
          <p:nvPr userDrawn="1"/>
        </p:nvGrpSpPr>
        <p:grpSpPr>
          <a:xfrm>
            <a:off x="982535" y="3010027"/>
            <a:ext cx="10834623" cy="3473131"/>
            <a:chOff x="982535" y="3010027"/>
            <a:chExt cx="10834623" cy="3473131"/>
          </a:xfrm>
        </p:grpSpPr>
        <p:sp>
          <p:nvSpPr>
            <p:cNvPr id="8" name="Volný tvar: obrazec 7">
              <a:extLst>
                <a:ext uri="{FF2B5EF4-FFF2-40B4-BE49-F238E27FC236}">
                  <a16:creationId xmlns:a16="http://schemas.microsoft.com/office/drawing/2014/main" id="{BC36F50D-892B-471A-9E00-5929616AD46C}"/>
                </a:ext>
              </a:extLst>
            </p:cNvPr>
            <p:cNvSpPr/>
            <p:nvPr/>
          </p:nvSpPr>
          <p:spPr>
            <a:xfrm>
              <a:off x="982535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" name="Volný tvar: obrazec 8">
              <a:extLst>
                <a:ext uri="{FF2B5EF4-FFF2-40B4-BE49-F238E27FC236}">
                  <a16:creationId xmlns:a16="http://schemas.microsoft.com/office/drawing/2014/main" id="{846A5094-B0C7-4FFE-8BD1-636FAFF6C00B}"/>
                </a:ext>
              </a:extLst>
            </p:cNvPr>
            <p:cNvSpPr/>
            <p:nvPr/>
          </p:nvSpPr>
          <p:spPr>
            <a:xfrm>
              <a:off x="1311783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2" name="Volný tvar: obrazec 561">
              <a:extLst>
                <a:ext uri="{FF2B5EF4-FFF2-40B4-BE49-F238E27FC236}">
                  <a16:creationId xmlns:a16="http://schemas.microsoft.com/office/drawing/2014/main" id="{358C1EF3-AA15-4D1C-9C30-655E59C6394A}"/>
                </a:ext>
              </a:extLst>
            </p:cNvPr>
            <p:cNvSpPr/>
            <p:nvPr/>
          </p:nvSpPr>
          <p:spPr>
            <a:xfrm>
              <a:off x="1641030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3" name="Volný tvar: obrazec 562">
              <a:extLst>
                <a:ext uri="{FF2B5EF4-FFF2-40B4-BE49-F238E27FC236}">
                  <a16:creationId xmlns:a16="http://schemas.microsoft.com/office/drawing/2014/main" id="{F18E50A1-930C-4A12-AAC9-B3F0E07F049F}"/>
                </a:ext>
              </a:extLst>
            </p:cNvPr>
            <p:cNvSpPr/>
            <p:nvPr/>
          </p:nvSpPr>
          <p:spPr>
            <a:xfrm>
              <a:off x="1970341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4" name="Volný tvar: obrazec 563">
              <a:extLst>
                <a:ext uri="{FF2B5EF4-FFF2-40B4-BE49-F238E27FC236}">
                  <a16:creationId xmlns:a16="http://schemas.microsoft.com/office/drawing/2014/main" id="{6CE98614-E20D-40FA-93A0-231EA814B050}"/>
                </a:ext>
              </a:extLst>
            </p:cNvPr>
            <p:cNvSpPr/>
            <p:nvPr/>
          </p:nvSpPr>
          <p:spPr>
            <a:xfrm>
              <a:off x="2299398" y="6117971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5" name="Volný tvar: obrazec 564">
              <a:extLst>
                <a:ext uri="{FF2B5EF4-FFF2-40B4-BE49-F238E27FC236}">
                  <a16:creationId xmlns:a16="http://schemas.microsoft.com/office/drawing/2014/main" id="{7DF0E478-F85F-4253-A641-C0264015BB3C}"/>
                </a:ext>
              </a:extLst>
            </p:cNvPr>
            <p:cNvSpPr/>
            <p:nvPr/>
          </p:nvSpPr>
          <p:spPr>
            <a:xfrm>
              <a:off x="2628836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6" name="Volný tvar: obrazec 565">
              <a:extLst>
                <a:ext uri="{FF2B5EF4-FFF2-40B4-BE49-F238E27FC236}">
                  <a16:creationId xmlns:a16="http://schemas.microsoft.com/office/drawing/2014/main" id="{106D4E59-ADE9-486F-8688-C01C3E5F8B2D}"/>
                </a:ext>
              </a:extLst>
            </p:cNvPr>
            <p:cNvSpPr/>
            <p:nvPr/>
          </p:nvSpPr>
          <p:spPr>
            <a:xfrm>
              <a:off x="2958020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7" name="Volný tvar: obrazec 566">
              <a:extLst>
                <a:ext uri="{FF2B5EF4-FFF2-40B4-BE49-F238E27FC236}">
                  <a16:creationId xmlns:a16="http://schemas.microsoft.com/office/drawing/2014/main" id="{A1BFB85D-0159-4C8C-B467-CC5D220C0806}"/>
                </a:ext>
              </a:extLst>
            </p:cNvPr>
            <p:cNvSpPr/>
            <p:nvPr/>
          </p:nvSpPr>
          <p:spPr>
            <a:xfrm>
              <a:off x="3287395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8" name="Volný tvar: obrazec 567">
              <a:extLst>
                <a:ext uri="{FF2B5EF4-FFF2-40B4-BE49-F238E27FC236}">
                  <a16:creationId xmlns:a16="http://schemas.microsoft.com/office/drawing/2014/main" id="{0A4AD6FC-BD76-4CF2-9073-8A8411F0FBCD}"/>
                </a:ext>
              </a:extLst>
            </p:cNvPr>
            <p:cNvSpPr/>
            <p:nvPr/>
          </p:nvSpPr>
          <p:spPr>
            <a:xfrm>
              <a:off x="3616515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9" name="Volný tvar: obrazec 568">
              <a:extLst>
                <a:ext uri="{FF2B5EF4-FFF2-40B4-BE49-F238E27FC236}">
                  <a16:creationId xmlns:a16="http://schemas.microsoft.com/office/drawing/2014/main" id="{33A6BCF3-92F7-4B9B-BFB4-061777693678}"/>
                </a:ext>
              </a:extLst>
            </p:cNvPr>
            <p:cNvSpPr/>
            <p:nvPr/>
          </p:nvSpPr>
          <p:spPr>
            <a:xfrm>
              <a:off x="3945890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0" name="Volný tvar: obrazec 569">
              <a:extLst>
                <a:ext uri="{FF2B5EF4-FFF2-40B4-BE49-F238E27FC236}">
                  <a16:creationId xmlns:a16="http://schemas.microsoft.com/office/drawing/2014/main" id="{640AC870-CAD2-42B5-9EFE-24A6DD9BA09F}"/>
                </a:ext>
              </a:extLst>
            </p:cNvPr>
            <p:cNvSpPr/>
            <p:nvPr/>
          </p:nvSpPr>
          <p:spPr>
            <a:xfrm>
              <a:off x="4275010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1" name="Volný tvar: obrazec 570">
              <a:extLst>
                <a:ext uri="{FF2B5EF4-FFF2-40B4-BE49-F238E27FC236}">
                  <a16:creationId xmlns:a16="http://schemas.microsoft.com/office/drawing/2014/main" id="{5893FFD0-2E62-45FF-BAE3-9AA7FA979543}"/>
                </a:ext>
              </a:extLst>
            </p:cNvPr>
            <p:cNvSpPr/>
            <p:nvPr/>
          </p:nvSpPr>
          <p:spPr>
            <a:xfrm>
              <a:off x="4604321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2" name="Volný tvar: obrazec 571">
              <a:extLst>
                <a:ext uri="{FF2B5EF4-FFF2-40B4-BE49-F238E27FC236}">
                  <a16:creationId xmlns:a16="http://schemas.microsoft.com/office/drawing/2014/main" id="{7CCD55CF-4B07-4147-8721-ED0C425951DE}"/>
                </a:ext>
              </a:extLst>
            </p:cNvPr>
            <p:cNvSpPr/>
            <p:nvPr/>
          </p:nvSpPr>
          <p:spPr>
            <a:xfrm>
              <a:off x="4933505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3" name="Volný tvar: obrazec 572">
              <a:extLst>
                <a:ext uri="{FF2B5EF4-FFF2-40B4-BE49-F238E27FC236}">
                  <a16:creationId xmlns:a16="http://schemas.microsoft.com/office/drawing/2014/main" id="{BC0F0E60-6257-41F5-88D5-8F9ED484069A}"/>
                </a:ext>
              </a:extLst>
            </p:cNvPr>
            <p:cNvSpPr/>
            <p:nvPr/>
          </p:nvSpPr>
          <p:spPr>
            <a:xfrm>
              <a:off x="982535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4" name="Volný tvar: obrazec 573">
              <a:extLst>
                <a:ext uri="{FF2B5EF4-FFF2-40B4-BE49-F238E27FC236}">
                  <a16:creationId xmlns:a16="http://schemas.microsoft.com/office/drawing/2014/main" id="{C149A0E7-E4C0-44B0-B3B3-DB3832FEEE60}"/>
                </a:ext>
              </a:extLst>
            </p:cNvPr>
            <p:cNvSpPr/>
            <p:nvPr/>
          </p:nvSpPr>
          <p:spPr>
            <a:xfrm>
              <a:off x="1311783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5" name="Volný tvar: obrazec 574">
              <a:extLst>
                <a:ext uri="{FF2B5EF4-FFF2-40B4-BE49-F238E27FC236}">
                  <a16:creationId xmlns:a16="http://schemas.microsoft.com/office/drawing/2014/main" id="{3D2730F9-A327-418F-89FE-67BC2F6F29B0}"/>
                </a:ext>
              </a:extLst>
            </p:cNvPr>
            <p:cNvSpPr/>
            <p:nvPr/>
          </p:nvSpPr>
          <p:spPr>
            <a:xfrm>
              <a:off x="1641030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" name="Volný tvar: obrazec 134">
              <a:extLst>
                <a:ext uri="{FF2B5EF4-FFF2-40B4-BE49-F238E27FC236}">
                  <a16:creationId xmlns:a16="http://schemas.microsoft.com/office/drawing/2014/main" id="{1C077525-E6CB-4AA6-A6C2-A12699F22D37}"/>
                </a:ext>
              </a:extLst>
            </p:cNvPr>
            <p:cNvSpPr/>
            <p:nvPr/>
          </p:nvSpPr>
          <p:spPr>
            <a:xfrm>
              <a:off x="1970341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6" name="Volný tvar: obrazec 575">
              <a:extLst>
                <a:ext uri="{FF2B5EF4-FFF2-40B4-BE49-F238E27FC236}">
                  <a16:creationId xmlns:a16="http://schemas.microsoft.com/office/drawing/2014/main" id="{614DC49E-3876-422F-9665-CCD4FF951028}"/>
                </a:ext>
              </a:extLst>
            </p:cNvPr>
            <p:cNvSpPr/>
            <p:nvPr/>
          </p:nvSpPr>
          <p:spPr>
            <a:xfrm>
              <a:off x="2299398" y="6355460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7" name="Volný tvar: obrazec 576">
              <a:extLst>
                <a:ext uri="{FF2B5EF4-FFF2-40B4-BE49-F238E27FC236}">
                  <a16:creationId xmlns:a16="http://schemas.microsoft.com/office/drawing/2014/main" id="{BD0C5A1C-D6B8-4BD0-94B2-6581FCA178E5}"/>
                </a:ext>
              </a:extLst>
            </p:cNvPr>
            <p:cNvSpPr/>
            <p:nvPr/>
          </p:nvSpPr>
          <p:spPr>
            <a:xfrm>
              <a:off x="2628836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8" name="Volný tvar: obrazec 577">
              <a:extLst>
                <a:ext uri="{FF2B5EF4-FFF2-40B4-BE49-F238E27FC236}">
                  <a16:creationId xmlns:a16="http://schemas.microsoft.com/office/drawing/2014/main" id="{C6E511BB-903B-47A4-AFA8-436FBBAB4FBE}"/>
                </a:ext>
              </a:extLst>
            </p:cNvPr>
            <p:cNvSpPr/>
            <p:nvPr/>
          </p:nvSpPr>
          <p:spPr>
            <a:xfrm>
              <a:off x="2958020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9" name="Volný tvar: obrazec 578">
              <a:extLst>
                <a:ext uri="{FF2B5EF4-FFF2-40B4-BE49-F238E27FC236}">
                  <a16:creationId xmlns:a16="http://schemas.microsoft.com/office/drawing/2014/main" id="{145D02CA-6BE1-4936-81A5-EAB4F1A444B3}"/>
                </a:ext>
              </a:extLst>
            </p:cNvPr>
            <p:cNvSpPr/>
            <p:nvPr/>
          </p:nvSpPr>
          <p:spPr>
            <a:xfrm>
              <a:off x="3287395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0" name="Volný tvar: obrazec 579">
              <a:extLst>
                <a:ext uri="{FF2B5EF4-FFF2-40B4-BE49-F238E27FC236}">
                  <a16:creationId xmlns:a16="http://schemas.microsoft.com/office/drawing/2014/main" id="{1D8CD21C-60BC-4498-AA76-9A3208B64524}"/>
                </a:ext>
              </a:extLst>
            </p:cNvPr>
            <p:cNvSpPr/>
            <p:nvPr/>
          </p:nvSpPr>
          <p:spPr>
            <a:xfrm>
              <a:off x="3616515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1" name="Volný tvar: obrazec 580">
              <a:extLst>
                <a:ext uri="{FF2B5EF4-FFF2-40B4-BE49-F238E27FC236}">
                  <a16:creationId xmlns:a16="http://schemas.microsoft.com/office/drawing/2014/main" id="{0B728188-E78A-4716-9AFD-75B13C9219BE}"/>
                </a:ext>
              </a:extLst>
            </p:cNvPr>
            <p:cNvSpPr/>
            <p:nvPr/>
          </p:nvSpPr>
          <p:spPr>
            <a:xfrm>
              <a:off x="3945890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2" name="Volný tvar: obrazec 581">
              <a:extLst>
                <a:ext uri="{FF2B5EF4-FFF2-40B4-BE49-F238E27FC236}">
                  <a16:creationId xmlns:a16="http://schemas.microsoft.com/office/drawing/2014/main" id="{9A87252B-AA78-4448-BB45-99F2BA5E064D}"/>
                </a:ext>
              </a:extLst>
            </p:cNvPr>
            <p:cNvSpPr/>
            <p:nvPr/>
          </p:nvSpPr>
          <p:spPr>
            <a:xfrm>
              <a:off x="4275010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3" name="Volný tvar: obrazec 582">
              <a:extLst>
                <a:ext uri="{FF2B5EF4-FFF2-40B4-BE49-F238E27FC236}">
                  <a16:creationId xmlns:a16="http://schemas.microsoft.com/office/drawing/2014/main" id="{327EA9DA-FD06-4E5D-B367-7D16955C3DC2}"/>
                </a:ext>
              </a:extLst>
            </p:cNvPr>
            <p:cNvSpPr/>
            <p:nvPr/>
          </p:nvSpPr>
          <p:spPr>
            <a:xfrm>
              <a:off x="4604321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4" name="Volný tvar: obrazec 583">
              <a:extLst>
                <a:ext uri="{FF2B5EF4-FFF2-40B4-BE49-F238E27FC236}">
                  <a16:creationId xmlns:a16="http://schemas.microsoft.com/office/drawing/2014/main" id="{8C3C0139-4240-41D3-A537-293BB4072E4B}"/>
                </a:ext>
              </a:extLst>
            </p:cNvPr>
            <p:cNvSpPr/>
            <p:nvPr/>
          </p:nvSpPr>
          <p:spPr>
            <a:xfrm>
              <a:off x="4933505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149" y="101917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5" name="Volný tvar: obrazec 584">
              <a:extLst>
                <a:ext uri="{FF2B5EF4-FFF2-40B4-BE49-F238E27FC236}">
                  <a16:creationId xmlns:a16="http://schemas.microsoft.com/office/drawing/2014/main" id="{F6C0FD0F-053F-487B-A9DB-C82B6C0A4786}"/>
                </a:ext>
              </a:extLst>
            </p:cNvPr>
            <p:cNvSpPr/>
            <p:nvPr/>
          </p:nvSpPr>
          <p:spPr>
            <a:xfrm>
              <a:off x="5262753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6" name="Volný tvar: obrazec 585">
              <a:extLst>
                <a:ext uri="{FF2B5EF4-FFF2-40B4-BE49-F238E27FC236}">
                  <a16:creationId xmlns:a16="http://schemas.microsoft.com/office/drawing/2014/main" id="{FBFA14FD-7B45-4DB7-BADE-288F0B9CEECA}"/>
                </a:ext>
              </a:extLst>
            </p:cNvPr>
            <p:cNvSpPr/>
            <p:nvPr/>
          </p:nvSpPr>
          <p:spPr>
            <a:xfrm>
              <a:off x="5592000" y="6117971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7" name="Volný tvar: obrazec 586">
              <a:extLst>
                <a:ext uri="{FF2B5EF4-FFF2-40B4-BE49-F238E27FC236}">
                  <a16:creationId xmlns:a16="http://schemas.microsoft.com/office/drawing/2014/main" id="{47E8DF26-32AC-4019-8E2B-A78F8ACBF340}"/>
                </a:ext>
              </a:extLst>
            </p:cNvPr>
            <p:cNvSpPr/>
            <p:nvPr/>
          </p:nvSpPr>
          <p:spPr>
            <a:xfrm>
              <a:off x="5921184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8" name="Volný tvar: obrazec 587">
              <a:extLst>
                <a:ext uri="{FF2B5EF4-FFF2-40B4-BE49-F238E27FC236}">
                  <a16:creationId xmlns:a16="http://schemas.microsoft.com/office/drawing/2014/main" id="{1B18D900-CB3A-4480-9464-E56AEA8CB151}"/>
                </a:ext>
              </a:extLst>
            </p:cNvPr>
            <p:cNvSpPr/>
            <p:nvPr/>
          </p:nvSpPr>
          <p:spPr>
            <a:xfrm>
              <a:off x="6250559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9" name="Volný tvar: obrazec 588">
              <a:extLst>
                <a:ext uri="{FF2B5EF4-FFF2-40B4-BE49-F238E27FC236}">
                  <a16:creationId xmlns:a16="http://schemas.microsoft.com/office/drawing/2014/main" id="{5433F300-35B5-4B18-9FD3-FFCEA0E3FB0A}"/>
                </a:ext>
              </a:extLst>
            </p:cNvPr>
            <p:cNvSpPr/>
            <p:nvPr/>
          </p:nvSpPr>
          <p:spPr>
            <a:xfrm>
              <a:off x="6579679" y="6117971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0" name="Volný tvar: obrazec 589">
              <a:extLst>
                <a:ext uri="{FF2B5EF4-FFF2-40B4-BE49-F238E27FC236}">
                  <a16:creationId xmlns:a16="http://schemas.microsoft.com/office/drawing/2014/main" id="{72720658-02A7-4C98-A5D9-186107476E3B}"/>
                </a:ext>
              </a:extLst>
            </p:cNvPr>
            <p:cNvSpPr/>
            <p:nvPr/>
          </p:nvSpPr>
          <p:spPr>
            <a:xfrm>
              <a:off x="6909117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1" name="Volný tvar: obrazec 590">
              <a:extLst>
                <a:ext uri="{FF2B5EF4-FFF2-40B4-BE49-F238E27FC236}">
                  <a16:creationId xmlns:a16="http://schemas.microsoft.com/office/drawing/2014/main" id="{A8C2C6AD-0FD9-4B97-A2FD-F252F1516F96}"/>
                </a:ext>
              </a:extLst>
            </p:cNvPr>
            <p:cNvSpPr/>
            <p:nvPr/>
          </p:nvSpPr>
          <p:spPr>
            <a:xfrm>
              <a:off x="7238301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2" name="Volný tvar: obrazec 591">
              <a:extLst>
                <a:ext uri="{FF2B5EF4-FFF2-40B4-BE49-F238E27FC236}">
                  <a16:creationId xmlns:a16="http://schemas.microsoft.com/office/drawing/2014/main" id="{2A6B1366-82C2-44CA-A1AE-14202AD3B077}"/>
                </a:ext>
              </a:extLst>
            </p:cNvPr>
            <p:cNvSpPr/>
            <p:nvPr/>
          </p:nvSpPr>
          <p:spPr>
            <a:xfrm>
              <a:off x="7567548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3" name="Volný tvar: obrazec 592">
              <a:extLst>
                <a:ext uri="{FF2B5EF4-FFF2-40B4-BE49-F238E27FC236}">
                  <a16:creationId xmlns:a16="http://schemas.microsoft.com/office/drawing/2014/main" id="{081B3D98-9A7D-46B6-BC98-8A6B8BABFC55}"/>
                </a:ext>
              </a:extLst>
            </p:cNvPr>
            <p:cNvSpPr/>
            <p:nvPr/>
          </p:nvSpPr>
          <p:spPr>
            <a:xfrm>
              <a:off x="7896732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4" name="Volný tvar: obrazec 593">
              <a:extLst>
                <a:ext uri="{FF2B5EF4-FFF2-40B4-BE49-F238E27FC236}">
                  <a16:creationId xmlns:a16="http://schemas.microsoft.com/office/drawing/2014/main" id="{7D1C7993-A25B-4E75-B298-3464EBBAE5E3}"/>
                </a:ext>
              </a:extLst>
            </p:cNvPr>
            <p:cNvSpPr/>
            <p:nvPr/>
          </p:nvSpPr>
          <p:spPr>
            <a:xfrm>
              <a:off x="8226107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5" name="Volný tvar: obrazec 594">
              <a:extLst>
                <a:ext uri="{FF2B5EF4-FFF2-40B4-BE49-F238E27FC236}">
                  <a16:creationId xmlns:a16="http://schemas.microsoft.com/office/drawing/2014/main" id="{45E37857-C3B3-4C84-B6B1-5694F8265094}"/>
                </a:ext>
              </a:extLst>
            </p:cNvPr>
            <p:cNvSpPr/>
            <p:nvPr/>
          </p:nvSpPr>
          <p:spPr>
            <a:xfrm>
              <a:off x="8555228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6" name="Volný tvar: obrazec 595">
              <a:extLst>
                <a:ext uri="{FF2B5EF4-FFF2-40B4-BE49-F238E27FC236}">
                  <a16:creationId xmlns:a16="http://schemas.microsoft.com/office/drawing/2014/main" id="{A2BF37B4-D572-4C9C-9F1C-232660413E08}"/>
                </a:ext>
              </a:extLst>
            </p:cNvPr>
            <p:cNvSpPr/>
            <p:nvPr/>
          </p:nvSpPr>
          <p:spPr>
            <a:xfrm>
              <a:off x="8884666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7" name="Volný tvar: obrazec 596">
              <a:extLst>
                <a:ext uri="{FF2B5EF4-FFF2-40B4-BE49-F238E27FC236}">
                  <a16:creationId xmlns:a16="http://schemas.microsoft.com/office/drawing/2014/main" id="{6CF9A22F-EB9A-4714-99C0-5D062077A4BE}"/>
                </a:ext>
              </a:extLst>
            </p:cNvPr>
            <p:cNvSpPr/>
            <p:nvPr/>
          </p:nvSpPr>
          <p:spPr>
            <a:xfrm>
              <a:off x="9213722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8" name="Volný tvar: obrazec 597">
              <a:extLst>
                <a:ext uri="{FF2B5EF4-FFF2-40B4-BE49-F238E27FC236}">
                  <a16:creationId xmlns:a16="http://schemas.microsoft.com/office/drawing/2014/main" id="{133D9892-25A3-4EF6-9A49-40217AC91C34}"/>
                </a:ext>
              </a:extLst>
            </p:cNvPr>
            <p:cNvSpPr/>
            <p:nvPr/>
          </p:nvSpPr>
          <p:spPr>
            <a:xfrm>
              <a:off x="5262753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9" name="Volný tvar: obrazec 598">
              <a:extLst>
                <a:ext uri="{FF2B5EF4-FFF2-40B4-BE49-F238E27FC236}">
                  <a16:creationId xmlns:a16="http://schemas.microsoft.com/office/drawing/2014/main" id="{90474B7B-EE02-43FD-A929-C3B73CDFE1ED}"/>
                </a:ext>
              </a:extLst>
            </p:cNvPr>
            <p:cNvSpPr/>
            <p:nvPr/>
          </p:nvSpPr>
          <p:spPr>
            <a:xfrm>
              <a:off x="5592000" y="6355460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0" name="Volný tvar: obrazec 599">
              <a:extLst>
                <a:ext uri="{FF2B5EF4-FFF2-40B4-BE49-F238E27FC236}">
                  <a16:creationId xmlns:a16="http://schemas.microsoft.com/office/drawing/2014/main" id="{F53F9AA2-47C0-4069-809F-5F6A236C4227}"/>
                </a:ext>
              </a:extLst>
            </p:cNvPr>
            <p:cNvSpPr/>
            <p:nvPr/>
          </p:nvSpPr>
          <p:spPr>
            <a:xfrm>
              <a:off x="5921184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1" name="Volný tvar: obrazec 600">
              <a:extLst>
                <a:ext uri="{FF2B5EF4-FFF2-40B4-BE49-F238E27FC236}">
                  <a16:creationId xmlns:a16="http://schemas.microsoft.com/office/drawing/2014/main" id="{0F90904A-114D-490E-AA2E-4ABEE6ADEFAE}"/>
                </a:ext>
              </a:extLst>
            </p:cNvPr>
            <p:cNvSpPr/>
            <p:nvPr/>
          </p:nvSpPr>
          <p:spPr>
            <a:xfrm>
              <a:off x="6250559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2" name="Volný tvar: obrazec 601">
              <a:extLst>
                <a:ext uri="{FF2B5EF4-FFF2-40B4-BE49-F238E27FC236}">
                  <a16:creationId xmlns:a16="http://schemas.microsoft.com/office/drawing/2014/main" id="{2D40CD7E-3C42-4EFE-AD42-EC4EF36C13C1}"/>
                </a:ext>
              </a:extLst>
            </p:cNvPr>
            <p:cNvSpPr/>
            <p:nvPr/>
          </p:nvSpPr>
          <p:spPr>
            <a:xfrm>
              <a:off x="6579679" y="6355460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3" name="Volný tvar: obrazec 602">
              <a:extLst>
                <a:ext uri="{FF2B5EF4-FFF2-40B4-BE49-F238E27FC236}">
                  <a16:creationId xmlns:a16="http://schemas.microsoft.com/office/drawing/2014/main" id="{BB710927-7D48-40ED-9362-02D53F37B070}"/>
                </a:ext>
              </a:extLst>
            </p:cNvPr>
            <p:cNvSpPr/>
            <p:nvPr/>
          </p:nvSpPr>
          <p:spPr>
            <a:xfrm>
              <a:off x="6909117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4" name="Volný tvar: obrazec 603">
              <a:extLst>
                <a:ext uri="{FF2B5EF4-FFF2-40B4-BE49-F238E27FC236}">
                  <a16:creationId xmlns:a16="http://schemas.microsoft.com/office/drawing/2014/main" id="{8AB25CE8-5D7C-4565-BB7B-1AC99CEBE6F0}"/>
                </a:ext>
              </a:extLst>
            </p:cNvPr>
            <p:cNvSpPr/>
            <p:nvPr/>
          </p:nvSpPr>
          <p:spPr>
            <a:xfrm>
              <a:off x="7238301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5" name="Volný tvar: obrazec 604">
              <a:extLst>
                <a:ext uri="{FF2B5EF4-FFF2-40B4-BE49-F238E27FC236}">
                  <a16:creationId xmlns:a16="http://schemas.microsoft.com/office/drawing/2014/main" id="{F2D45015-F10A-411A-8499-5506DA90DCA4}"/>
                </a:ext>
              </a:extLst>
            </p:cNvPr>
            <p:cNvSpPr/>
            <p:nvPr/>
          </p:nvSpPr>
          <p:spPr>
            <a:xfrm>
              <a:off x="7567548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6" name="Volný tvar: obrazec 605">
              <a:extLst>
                <a:ext uri="{FF2B5EF4-FFF2-40B4-BE49-F238E27FC236}">
                  <a16:creationId xmlns:a16="http://schemas.microsoft.com/office/drawing/2014/main" id="{F9D49EE9-15CF-42C7-9F61-257D9F5E3EB2}"/>
                </a:ext>
              </a:extLst>
            </p:cNvPr>
            <p:cNvSpPr/>
            <p:nvPr/>
          </p:nvSpPr>
          <p:spPr>
            <a:xfrm>
              <a:off x="7896732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7" name="Volný tvar: obrazec 606">
              <a:extLst>
                <a:ext uri="{FF2B5EF4-FFF2-40B4-BE49-F238E27FC236}">
                  <a16:creationId xmlns:a16="http://schemas.microsoft.com/office/drawing/2014/main" id="{5CF351BF-B317-41EC-8D61-ACF50E21AB98}"/>
                </a:ext>
              </a:extLst>
            </p:cNvPr>
            <p:cNvSpPr/>
            <p:nvPr/>
          </p:nvSpPr>
          <p:spPr>
            <a:xfrm>
              <a:off x="8226107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8" name="Volný tvar: obrazec 607">
              <a:extLst>
                <a:ext uri="{FF2B5EF4-FFF2-40B4-BE49-F238E27FC236}">
                  <a16:creationId xmlns:a16="http://schemas.microsoft.com/office/drawing/2014/main" id="{5F252113-7471-44AE-995D-0FF723A79F54}"/>
                </a:ext>
              </a:extLst>
            </p:cNvPr>
            <p:cNvSpPr/>
            <p:nvPr/>
          </p:nvSpPr>
          <p:spPr>
            <a:xfrm>
              <a:off x="8555228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7"/>
                    <a:pt x="147065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9" name="Volný tvar: obrazec 608">
              <a:extLst>
                <a:ext uri="{FF2B5EF4-FFF2-40B4-BE49-F238E27FC236}">
                  <a16:creationId xmlns:a16="http://schemas.microsoft.com/office/drawing/2014/main" id="{A3095604-F74F-49C7-92BB-85E0054F2BD6}"/>
                </a:ext>
              </a:extLst>
            </p:cNvPr>
            <p:cNvSpPr/>
            <p:nvPr/>
          </p:nvSpPr>
          <p:spPr>
            <a:xfrm>
              <a:off x="8884666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0" name="Volný tvar: obrazec 609">
              <a:extLst>
                <a:ext uri="{FF2B5EF4-FFF2-40B4-BE49-F238E27FC236}">
                  <a16:creationId xmlns:a16="http://schemas.microsoft.com/office/drawing/2014/main" id="{6890815E-736F-48D2-AB47-1CB484481629}"/>
                </a:ext>
              </a:extLst>
            </p:cNvPr>
            <p:cNvSpPr/>
            <p:nvPr/>
          </p:nvSpPr>
          <p:spPr>
            <a:xfrm>
              <a:off x="9213722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1" name="Volný tvar: obrazec 610">
              <a:extLst>
                <a:ext uri="{FF2B5EF4-FFF2-40B4-BE49-F238E27FC236}">
                  <a16:creationId xmlns:a16="http://schemas.microsoft.com/office/drawing/2014/main" id="{4605AF2F-FFF7-4E1D-8D17-5A320D81BEC2}"/>
                </a:ext>
              </a:extLst>
            </p:cNvPr>
            <p:cNvSpPr/>
            <p:nvPr/>
          </p:nvSpPr>
          <p:spPr>
            <a:xfrm>
              <a:off x="9542906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2" name="Volný tvar: obrazec 611">
              <a:extLst>
                <a:ext uri="{FF2B5EF4-FFF2-40B4-BE49-F238E27FC236}">
                  <a16:creationId xmlns:a16="http://schemas.microsoft.com/office/drawing/2014/main" id="{F63C98B2-B212-49FF-860C-EBB436680509}"/>
                </a:ext>
              </a:extLst>
            </p:cNvPr>
            <p:cNvSpPr/>
            <p:nvPr/>
          </p:nvSpPr>
          <p:spPr>
            <a:xfrm>
              <a:off x="9872154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3" name="Volný tvar: obrazec 612">
              <a:extLst>
                <a:ext uri="{FF2B5EF4-FFF2-40B4-BE49-F238E27FC236}">
                  <a16:creationId xmlns:a16="http://schemas.microsoft.com/office/drawing/2014/main" id="{51D87E1C-591B-49D3-95EE-0EDA8C0B41CC}"/>
                </a:ext>
              </a:extLst>
            </p:cNvPr>
            <p:cNvSpPr/>
            <p:nvPr/>
          </p:nvSpPr>
          <p:spPr>
            <a:xfrm>
              <a:off x="10201402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4" name="Volný tvar: obrazec 613">
              <a:extLst>
                <a:ext uri="{FF2B5EF4-FFF2-40B4-BE49-F238E27FC236}">
                  <a16:creationId xmlns:a16="http://schemas.microsoft.com/office/drawing/2014/main" id="{F3C50D67-3105-46CF-8AD2-01279ECA641A}"/>
                </a:ext>
              </a:extLst>
            </p:cNvPr>
            <p:cNvSpPr/>
            <p:nvPr/>
          </p:nvSpPr>
          <p:spPr>
            <a:xfrm>
              <a:off x="10530649" y="6117971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5" name="Volný tvar: obrazec 614">
              <a:extLst>
                <a:ext uri="{FF2B5EF4-FFF2-40B4-BE49-F238E27FC236}">
                  <a16:creationId xmlns:a16="http://schemas.microsoft.com/office/drawing/2014/main" id="{BE768346-F1F6-41F2-805C-68D082077D2B}"/>
                </a:ext>
              </a:extLst>
            </p:cNvPr>
            <p:cNvSpPr/>
            <p:nvPr/>
          </p:nvSpPr>
          <p:spPr>
            <a:xfrm>
              <a:off x="10860023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6" name="Volný tvar: obrazec 615">
              <a:extLst>
                <a:ext uri="{FF2B5EF4-FFF2-40B4-BE49-F238E27FC236}">
                  <a16:creationId xmlns:a16="http://schemas.microsoft.com/office/drawing/2014/main" id="{7FCD2683-9EDA-46C3-9F63-480ACB7CD369}"/>
                </a:ext>
              </a:extLst>
            </p:cNvPr>
            <p:cNvSpPr/>
            <p:nvPr/>
          </p:nvSpPr>
          <p:spPr>
            <a:xfrm>
              <a:off x="11189144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7" name="Volný tvar: obrazec 616">
              <a:extLst>
                <a:ext uri="{FF2B5EF4-FFF2-40B4-BE49-F238E27FC236}">
                  <a16:creationId xmlns:a16="http://schemas.microsoft.com/office/drawing/2014/main" id="{97BE6F6D-DCCE-4A06-8795-C981853FCDBB}"/>
                </a:ext>
              </a:extLst>
            </p:cNvPr>
            <p:cNvSpPr/>
            <p:nvPr/>
          </p:nvSpPr>
          <p:spPr>
            <a:xfrm>
              <a:off x="11518455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8" name="Volný tvar: obrazec 617">
              <a:extLst>
                <a:ext uri="{FF2B5EF4-FFF2-40B4-BE49-F238E27FC236}">
                  <a16:creationId xmlns:a16="http://schemas.microsoft.com/office/drawing/2014/main" id="{AA41B8CB-233E-4ACB-B64B-C9C94F1E3B28}"/>
                </a:ext>
              </a:extLst>
            </p:cNvPr>
            <p:cNvSpPr/>
            <p:nvPr/>
          </p:nvSpPr>
          <p:spPr>
            <a:xfrm>
              <a:off x="9542906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9" name="Volný tvar: obrazec 618">
              <a:extLst>
                <a:ext uri="{FF2B5EF4-FFF2-40B4-BE49-F238E27FC236}">
                  <a16:creationId xmlns:a16="http://schemas.microsoft.com/office/drawing/2014/main" id="{85AD74A5-8F30-4181-BBD4-A212B686B119}"/>
                </a:ext>
              </a:extLst>
            </p:cNvPr>
            <p:cNvSpPr/>
            <p:nvPr/>
          </p:nvSpPr>
          <p:spPr>
            <a:xfrm>
              <a:off x="9872154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0" name="Volný tvar: obrazec 619">
              <a:extLst>
                <a:ext uri="{FF2B5EF4-FFF2-40B4-BE49-F238E27FC236}">
                  <a16:creationId xmlns:a16="http://schemas.microsoft.com/office/drawing/2014/main" id="{0EBD1114-4D64-4E3C-83D5-12950AC6547C}"/>
                </a:ext>
              </a:extLst>
            </p:cNvPr>
            <p:cNvSpPr/>
            <p:nvPr/>
          </p:nvSpPr>
          <p:spPr>
            <a:xfrm>
              <a:off x="10201402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1" name="Volný tvar: obrazec 620">
              <a:extLst>
                <a:ext uri="{FF2B5EF4-FFF2-40B4-BE49-F238E27FC236}">
                  <a16:creationId xmlns:a16="http://schemas.microsoft.com/office/drawing/2014/main" id="{6E630DB1-5214-4706-A23B-C4AE58A5A08A}"/>
                </a:ext>
              </a:extLst>
            </p:cNvPr>
            <p:cNvSpPr/>
            <p:nvPr/>
          </p:nvSpPr>
          <p:spPr>
            <a:xfrm>
              <a:off x="10530649" y="6355460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2" name="Volný tvar: obrazec 621">
              <a:extLst>
                <a:ext uri="{FF2B5EF4-FFF2-40B4-BE49-F238E27FC236}">
                  <a16:creationId xmlns:a16="http://schemas.microsoft.com/office/drawing/2014/main" id="{F1C72B40-52A5-4E98-8A3A-4758FAD6B4AB}"/>
                </a:ext>
              </a:extLst>
            </p:cNvPr>
            <p:cNvSpPr/>
            <p:nvPr/>
          </p:nvSpPr>
          <p:spPr>
            <a:xfrm>
              <a:off x="10860023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3" name="Volný tvar: obrazec 622">
              <a:extLst>
                <a:ext uri="{FF2B5EF4-FFF2-40B4-BE49-F238E27FC236}">
                  <a16:creationId xmlns:a16="http://schemas.microsoft.com/office/drawing/2014/main" id="{257A66F6-2508-4AD7-A339-94ABAAA33C52}"/>
                </a:ext>
              </a:extLst>
            </p:cNvPr>
            <p:cNvSpPr/>
            <p:nvPr/>
          </p:nvSpPr>
          <p:spPr>
            <a:xfrm>
              <a:off x="11189144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50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4" name="Volný tvar: obrazec 623">
              <a:extLst>
                <a:ext uri="{FF2B5EF4-FFF2-40B4-BE49-F238E27FC236}">
                  <a16:creationId xmlns:a16="http://schemas.microsoft.com/office/drawing/2014/main" id="{646013B3-D073-4160-ABD7-C33F7D1D2F27}"/>
                </a:ext>
              </a:extLst>
            </p:cNvPr>
            <p:cNvSpPr/>
            <p:nvPr/>
          </p:nvSpPr>
          <p:spPr>
            <a:xfrm>
              <a:off x="11518455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5" name="Volný tvar: obrazec 624">
              <a:extLst>
                <a:ext uri="{FF2B5EF4-FFF2-40B4-BE49-F238E27FC236}">
                  <a16:creationId xmlns:a16="http://schemas.microsoft.com/office/drawing/2014/main" id="{E9F6D86B-DB27-4F8D-8533-8E0D4D5B58D2}"/>
                </a:ext>
              </a:extLst>
            </p:cNvPr>
            <p:cNvSpPr/>
            <p:nvPr/>
          </p:nvSpPr>
          <p:spPr>
            <a:xfrm>
              <a:off x="9512490" y="6109716"/>
              <a:ext cx="30479" cy="9969"/>
            </a:xfrm>
            <a:custGeom>
              <a:avLst/>
              <a:gdLst>
                <a:gd name="connsiteX0" fmla="*/ 0 w 30479"/>
                <a:gd name="connsiteY0" fmla="*/ 0 h 9969"/>
                <a:gd name="connsiteX1" fmla="*/ 30480 w 30479"/>
                <a:gd name="connsiteY1" fmla="*/ 0 h 9969"/>
                <a:gd name="connsiteX2" fmla="*/ 30480 w 30479"/>
                <a:gd name="connsiteY2" fmla="*/ 9969 h 9969"/>
                <a:gd name="connsiteX3" fmla="*/ 0 w 30479"/>
                <a:gd name="connsiteY3" fmla="*/ 9969 h 9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479" h="9969">
                  <a:moveTo>
                    <a:pt x="0" y="0"/>
                  </a:moveTo>
                  <a:lnTo>
                    <a:pt x="30480" y="0"/>
                  </a:lnTo>
                  <a:lnTo>
                    <a:pt x="30480" y="9969"/>
                  </a:lnTo>
                  <a:lnTo>
                    <a:pt x="0" y="9969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6" name="Volný tvar: obrazec 625">
              <a:extLst>
                <a:ext uri="{FF2B5EF4-FFF2-40B4-BE49-F238E27FC236}">
                  <a16:creationId xmlns:a16="http://schemas.microsoft.com/office/drawing/2014/main" id="{7C09280E-BDF2-473C-A78B-F8706136F2EA}"/>
                </a:ext>
              </a:extLst>
            </p:cNvPr>
            <p:cNvSpPr/>
            <p:nvPr/>
          </p:nvSpPr>
          <p:spPr>
            <a:xfrm>
              <a:off x="982535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7" name="Volný tvar: obrazec 626">
              <a:extLst>
                <a:ext uri="{FF2B5EF4-FFF2-40B4-BE49-F238E27FC236}">
                  <a16:creationId xmlns:a16="http://schemas.microsoft.com/office/drawing/2014/main" id="{35C92F71-FF1D-4CE7-AA20-1902FCB4B9E6}"/>
                </a:ext>
              </a:extLst>
            </p:cNvPr>
            <p:cNvSpPr/>
            <p:nvPr/>
          </p:nvSpPr>
          <p:spPr>
            <a:xfrm>
              <a:off x="1311783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8" name="Volný tvar: obrazec 627">
              <a:extLst>
                <a:ext uri="{FF2B5EF4-FFF2-40B4-BE49-F238E27FC236}">
                  <a16:creationId xmlns:a16="http://schemas.microsoft.com/office/drawing/2014/main" id="{43354D01-8763-4C60-82C7-CEEFF61DAC3E}"/>
                </a:ext>
              </a:extLst>
            </p:cNvPr>
            <p:cNvSpPr/>
            <p:nvPr/>
          </p:nvSpPr>
          <p:spPr>
            <a:xfrm>
              <a:off x="1641030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9" name="Volný tvar: obrazec 628">
              <a:extLst>
                <a:ext uri="{FF2B5EF4-FFF2-40B4-BE49-F238E27FC236}">
                  <a16:creationId xmlns:a16="http://schemas.microsoft.com/office/drawing/2014/main" id="{C6FEE62A-F2EA-4AE2-8865-6C2E1B645130}"/>
                </a:ext>
              </a:extLst>
            </p:cNvPr>
            <p:cNvSpPr/>
            <p:nvPr/>
          </p:nvSpPr>
          <p:spPr>
            <a:xfrm>
              <a:off x="1970341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0" name="Volný tvar: obrazec 629">
              <a:extLst>
                <a:ext uri="{FF2B5EF4-FFF2-40B4-BE49-F238E27FC236}">
                  <a16:creationId xmlns:a16="http://schemas.microsoft.com/office/drawing/2014/main" id="{2AB0A2B2-3982-454D-9177-9378BAEBF6B9}"/>
                </a:ext>
              </a:extLst>
            </p:cNvPr>
            <p:cNvSpPr/>
            <p:nvPr/>
          </p:nvSpPr>
          <p:spPr>
            <a:xfrm>
              <a:off x="2299398" y="5640070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1" name="Volný tvar: obrazec 630">
              <a:extLst>
                <a:ext uri="{FF2B5EF4-FFF2-40B4-BE49-F238E27FC236}">
                  <a16:creationId xmlns:a16="http://schemas.microsoft.com/office/drawing/2014/main" id="{583CA050-9390-4541-9794-94B822C3C277}"/>
                </a:ext>
              </a:extLst>
            </p:cNvPr>
            <p:cNvSpPr/>
            <p:nvPr/>
          </p:nvSpPr>
          <p:spPr>
            <a:xfrm>
              <a:off x="2628836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2" name="Volný tvar: obrazec 631">
              <a:extLst>
                <a:ext uri="{FF2B5EF4-FFF2-40B4-BE49-F238E27FC236}">
                  <a16:creationId xmlns:a16="http://schemas.microsoft.com/office/drawing/2014/main" id="{B15939C7-FEEA-427E-B845-C5D50EA8D0F9}"/>
                </a:ext>
              </a:extLst>
            </p:cNvPr>
            <p:cNvSpPr/>
            <p:nvPr/>
          </p:nvSpPr>
          <p:spPr>
            <a:xfrm>
              <a:off x="2958020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3" name="Volný tvar: obrazec 632">
              <a:extLst>
                <a:ext uri="{FF2B5EF4-FFF2-40B4-BE49-F238E27FC236}">
                  <a16:creationId xmlns:a16="http://schemas.microsoft.com/office/drawing/2014/main" id="{03AAEFF4-DF4B-4D81-8CCC-041F511C23F1}"/>
                </a:ext>
              </a:extLst>
            </p:cNvPr>
            <p:cNvSpPr/>
            <p:nvPr/>
          </p:nvSpPr>
          <p:spPr>
            <a:xfrm>
              <a:off x="3287395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4" name="Volný tvar: obrazec 633">
              <a:extLst>
                <a:ext uri="{FF2B5EF4-FFF2-40B4-BE49-F238E27FC236}">
                  <a16:creationId xmlns:a16="http://schemas.microsoft.com/office/drawing/2014/main" id="{763DEF05-81D8-4FAE-BFE7-F16063D65F43}"/>
                </a:ext>
              </a:extLst>
            </p:cNvPr>
            <p:cNvSpPr/>
            <p:nvPr/>
          </p:nvSpPr>
          <p:spPr>
            <a:xfrm>
              <a:off x="3616515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5" name="Volný tvar: obrazec 634">
              <a:extLst>
                <a:ext uri="{FF2B5EF4-FFF2-40B4-BE49-F238E27FC236}">
                  <a16:creationId xmlns:a16="http://schemas.microsoft.com/office/drawing/2014/main" id="{11F59AD3-B49B-4358-8B1E-CF1B032C1504}"/>
                </a:ext>
              </a:extLst>
            </p:cNvPr>
            <p:cNvSpPr/>
            <p:nvPr/>
          </p:nvSpPr>
          <p:spPr>
            <a:xfrm>
              <a:off x="3945890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6" name="Volný tvar: obrazec 635">
              <a:extLst>
                <a:ext uri="{FF2B5EF4-FFF2-40B4-BE49-F238E27FC236}">
                  <a16:creationId xmlns:a16="http://schemas.microsoft.com/office/drawing/2014/main" id="{4B87C180-BF50-4E6D-A940-A929AF1F0CFC}"/>
                </a:ext>
              </a:extLst>
            </p:cNvPr>
            <p:cNvSpPr/>
            <p:nvPr/>
          </p:nvSpPr>
          <p:spPr>
            <a:xfrm>
              <a:off x="4275010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7" name="Volný tvar: obrazec 636">
              <a:extLst>
                <a:ext uri="{FF2B5EF4-FFF2-40B4-BE49-F238E27FC236}">
                  <a16:creationId xmlns:a16="http://schemas.microsoft.com/office/drawing/2014/main" id="{2FFFB0F0-BADF-49CB-914F-094929648D8B}"/>
                </a:ext>
              </a:extLst>
            </p:cNvPr>
            <p:cNvSpPr/>
            <p:nvPr/>
          </p:nvSpPr>
          <p:spPr>
            <a:xfrm>
              <a:off x="4604321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8" name="Volný tvar: obrazec 637">
              <a:extLst>
                <a:ext uri="{FF2B5EF4-FFF2-40B4-BE49-F238E27FC236}">
                  <a16:creationId xmlns:a16="http://schemas.microsoft.com/office/drawing/2014/main" id="{5BE0FEF0-2668-4883-ABB3-5FDF554DB0EA}"/>
                </a:ext>
              </a:extLst>
            </p:cNvPr>
            <p:cNvSpPr/>
            <p:nvPr/>
          </p:nvSpPr>
          <p:spPr>
            <a:xfrm>
              <a:off x="4933505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7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9" name="Volný tvar: obrazec 638">
              <a:extLst>
                <a:ext uri="{FF2B5EF4-FFF2-40B4-BE49-F238E27FC236}">
                  <a16:creationId xmlns:a16="http://schemas.microsoft.com/office/drawing/2014/main" id="{ECCEB245-A975-43A8-A3B8-DCB515640CB6}"/>
                </a:ext>
              </a:extLst>
            </p:cNvPr>
            <p:cNvSpPr/>
            <p:nvPr/>
          </p:nvSpPr>
          <p:spPr>
            <a:xfrm>
              <a:off x="982535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0" name="Volný tvar: obrazec 639">
              <a:extLst>
                <a:ext uri="{FF2B5EF4-FFF2-40B4-BE49-F238E27FC236}">
                  <a16:creationId xmlns:a16="http://schemas.microsoft.com/office/drawing/2014/main" id="{CBF86332-7591-4AEB-B173-49ED73456D9D}"/>
                </a:ext>
              </a:extLst>
            </p:cNvPr>
            <p:cNvSpPr/>
            <p:nvPr/>
          </p:nvSpPr>
          <p:spPr>
            <a:xfrm>
              <a:off x="1311783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1" name="Volný tvar: obrazec 640">
              <a:extLst>
                <a:ext uri="{FF2B5EF4-FFF2-40B4-BE49-F238E27FC236}">
                  <a16:creationId xmlns:a16="http://schemas.microsoft.com/office/drawing/2014/main" id="{703F2FE1-C8B2-4A3D-8444-0FDC121A694B}"/>
                </a:ext>
              </a:extLst>
            </p:cNvPr>
            <p:cNvSpPr/>
            <p:nvPr/>
          </p:nvSpPr>
          <p:spPr>
            <a:xfrm>
              <a:off x="1641030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2" name="Volný tvar: obrazec 641">
              <a:extLst>
                <a:ext uri="{FF2B5EF4-FFF2-40B4-BE49-F238E27FC236}">
                  <a16:creationId xmlns:a16="http://schemas.microsoft.com/office/drawing/2014/main" id="{1B02A42E-D3E1-4BFC-AAFC-0176C21F2C64}"/>
                </a:ext>
              </a:extLst>
            </p:cNvPr>
            <p:cNvSpPr/>
            <p:nvPr/>
          </p:nvSpPr>
          <p:spPr>
            <a:xfrm>
              <a:off x="1970341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3" name="Volný tvar: obrazec 642">
              <a:extLst>
                <a:ext uri="{FF2B5EF4-FFF2-40B4-BE49-F238E27FC236}">
                  <a16:creationId xmlns:a16="http://schemas.microsoft.com/office/drawing/2014/main" id="{5F69D780-00C9-4CCD-8F9D-F727EC3A5CFF}"/>
                </a:ext>
              </a:extLst>
            </p:cNvPr>
            <p:cNvSpPr/>
            <p:nvPr/>
          </p:nvSpPr>
          <p:spPr>
            <a:xfrm>
              <a:off x="2299398" y="5877560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4" name="Volný tvar: obrazec 643">
              <a:extLst>
                <a:ext uri="{FF2B5EF4-FFF2-40B4-BE49-F238E27FC236}">
                  <a16:creationId xmlns:a16="http://schemas.microsoft.com/office/drawing/2014/main" id="{276C9E2D-A2C9-4A0E-8DDC-A3F16A9C1C0F}"/>
                </a:ext>
              </a:extLst>
            </p:cNvPr>
            <p:cNvSpPr/>
            <p:nvPr/>
          </p:nvSpPr>
          <p:spPr>
            <a:xfrm>
              <a:off x="2628836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5" name="Volný tvar: obrazec 644">
              <a:extLst>
                <a:ext uri="{FF2B5EF4-FFF2-40B4-BE49-F238E27FC236}">
                  <a16:creationId xmlns:a16="http://schemas.microsoft.com/office/drawing/2014/main" id="{B8F353B8-897F-4BD3-AA68-FF185C6F07B2}"/>
                </a:ext>
              </a:extLst>
            </p:cNvPr>
            <p:cNvSpPr/>
            <p:nvPr/>
          </p:nvSpPr>
          <p:spPr>
            <a:xfrm>
              <a:off x="2958020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6" name="Volný tvar: obrazec 645">
              <a:extLst>
                <a:ext uri="{FF2B5EF4-FFF2-40B4-BE49-F238E27FC236}">
                  <a16:creationId xmlns:a16="http://schemas.microsoft.com/office/drawing/2014/main" id="{00ADFBF1-5625-4F27-A16F-B11FC3009AB4}"/>
                </a:ext>
              </a:extLst>
            </p:cNvPr>
            <p:cNvSpPr/>
            <p:nvPr/>
          </p:nvSpPr>
          <p:spPr>
            <a:xfrm>
              <a:off x="3287395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7" name="Volný tvar: obrazec 646">
              <a:extLst>
                <a:ext uri="{FF2B5EF4-FFF2-40B4-BE49-F238E27FC236}">
                  <a16:creationId xmlns:a16="http://schemas.microsoft.com/office/drawing/2014/main" id="{CDB75726-8459-49D1-9107-99F21B4FD2EB}"/>
                </a:ext>
              </a:extLst>
            </p:cNvPr>
            <p:cNvSpPr/>
            <p:nvPr/>
          </p:nvSpPr>
          <p:spPr>
            <a:xfrm>
              <a:off x="3616515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8" name="Volný tvar: obrazec 647">
              <a:extLst>
                <a:ext uri="{FF2B5EF4-FFF2-40B4-BE49-F238E27FC236}">
                  <a16:creationId xmlns:a16="http://schemas.microsoft.com/office/drawing/2014/main" id="{DDC2C2A5-3641-46D1-A1D8-5A4CDA74AF96}"/>
                </a:ext>
              </a:extLst>
            </p:cNvPr>
            <p:cNvSpPr/>
            <p:nvPr/>
          </p:nvSpPr>
          <p:spPr>
            <a:xfrm>
              <a:off x="3945890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9" name="Volný tvar: obrazec 648">
              <a:extLst>
                <a:ext uri="{FF2B5EF4-FFF2-40B4-BE49-F238E27FC236}">
                  <a16:creationId xmlns:a16="http://schemas.microsoft.com/office/drawing/2014/main" id="{13B9B246-ED85-4F1D-8647-0CC947B77B16}"/>
                </a:ext>
              </a:extLst>
            </p:cNvPr>
            <p:cNvSpPr/>
            <p:nvPr/>
          </p:nvSpPr>
          <p:spPr>
            <a:xfrm>
              <a:off x="4275010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0" name="Volný tvar: obrazec 649">
              <a:extLst>
                <a:ext uri="{FF2B5EF4-FFF2-40B4-BE49-F238E27FC236}">
                  <a16:creationId xmlns:a16="http://schemas.microsoft.com/office/drawing/2014/main" id="{709FA82F-5C62-48A8-950A-7C3499C177B2}"/>
                </a:ext>
              </a:extLst>
            </p:cNvPr>
            <p:cNvSpPr/>
            <p:nvPr/>
          </p:nvSpPr>
          <p:spPr>
            <a:xfrm>
              <a:off x="4604321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1" name="Volný tvar: obrazec 650">
              <a:extLst>
                <a:ext uri="{FF2B5EF4-FFF2-40B4-BE49-F238E27FC236}">
                  <a16:creationId xmlns:a16="http://schemas.microsoft.com/office/drawing/2014/main" id="{85DFB8B9-42F4-4730-89F4-9F42DA39E685}"/>
                </a:ext>
              </a:extLst>
            </p:cNvPr>
            <p:cNvSpPr/>
            <p:nvPr/>
          </p:nvSpPr>
          <p:spPr>
            <a:xfrm>
              <a:off x="4933505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2" name="Volný tvar: obrazec 651">
              <a:extLst>
                <a:ext uri="{FF2B5EF4-FFF2-40B4-BE49-F238E27FC236}">
                  <a16:creationId xmlns:a16="http://schemas.microsoft.com/office/drawing/2014/main" id="{C20177A7-B379-44CC-9147-CA30B74CEEB5}"/>
                </a:ext>
              </a:extLst>
            </p:cNvPr>
            <p:cNvSpPr/>
            <p:nvPr/>
          </p:nvSpPr>
          <p:spPr>
            <a:xfrm>
              <a:off x="5262753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3" name="Volný tvar: obrazec 652">
              <a:extLst>
                <a:ext uri="{FF2B5EF4-FFF2-40B4-BE49-F238E27FC236}">
                  <a16:creationId xmlns:a16="http://schemas.microsoft.com/office/drawing/2014/main" id="{B86919A5-E033-448A-9719-EF986FE46644}"/>
                </a:ext>
              </a:extLst>
            </p:cNvPr>
            <p:cNvSpPr/>
            <p:nvPr/>
          </p:nvSpPr>
          <p:spPr>
            <a:xfrm>
              <a:off x="5592000" y="5640070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4" name="Volný tvar: obrazec 653">
              <a:extLst>
                <a:ext uri="{FF2B5EF4-FFF2-40B4-BE49-F238E27FC236}">
                  <a16:creationId xmlns:a16="http://schemas.microsoft.com/office/drawing/2014/main" id="{77E91A6B-A7F3-4465-9486-13076C8C4797}"/>
                </a:ext>
              </a:extLst>
            </p:cNvPr>
            <p:cNvSpPr/>
            <p:nvPr/>
          </p:nvSpPr>
          <p:spPr>
            <a:xfrm>
              <a:off x="5921184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5" name="Volný tvar: obrazec 654">
              <a:extLst>
                <a:ext uri="{FF2B5EF4-FFF2-40B4-BE49-F238E27FC236}">
                  <a16:creationId xmlns:a16="http://schemas.microsoft.com/office/drawing/2014/main" id="{095510D3-BC94-4D36-9455-87DC2D7CBFD2}"/>
                </a:ext>
              </a:extLst>
            </p:cNvPr>
            <p:cNvSpPr/>
            <p:nvPr/>
          </p:nvSpPr>
          <p:spPr>
            <a:xfrm>
              <a:off x="6250559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6" name="Volný tvar: obrazec 655">
              <a:extLst>
                <a:ext uri="{FF2B5EF4-FFF2-40B4-BE49-F238E27FC236}">
                  <a16:creationId xmlns:a16="http://schemas.microsoft.com/office/drawing/2014/main" id="{69EC91EA-DC11-44F3-B0DF-A1C6A30C0372}"/>
                </a:ext>
              </a:extLst>
            </p:cNvPr>
            <p:cNvSpPr/>
            <p:nvPr/>
          </p:nvSpPr>
          <p:spPr>
            <a:xfrm>
              <a:off x="6579679" y="5640070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7" name="Volný tvar: obrazec 656">
              <a:extLst>
                <a:ext uri="{FF2B5EF4-FFF2-40B4-BE49-F238E27FC236}">
                  <a16:creationId xmlns:a16="http://schemas.microsoft.com/office/drawing/2014/main" id="{BC24C2D3-1633-47ED-8AFC-CA25CA54B113}"/>
                </a:ext>
              </a:extLst>
            </p:cNvPr>
            <p:cNvSpPr/>
            <p:nvPr/>
          </p:nvSpPr>
          <p:spPr>
            <a:xfrm>
              <a:off x="6909117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8" name="Volný tvar: obrazec 657">
              <a:extLst>
                <a:ext uri="{FF2B5EF4-FFF2-40B4-BE49-F238E27FC236}">
                  <a16:creationId xmlns:a16="http://schemas.microsoft.com/office/drawing/2014/main" id="{F8C48B23-2E54-4C99-A84A-47E1AF5D6929}"/>
                </a:ext>
              </a:extLst>
            </p:cNvPr>
            <p:cNvSpPr/>
            <p:nvPr/>
          </p:nvSpPr>
          <p:spPr>
            <a:xfrm>
              <a:off x="7238301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9" name="Volný tvar: obrazec 658">
              <a:extLst>
                <a:ext uri="{FF2B5EF4-FFF2-40B4-BE49-F238E27FC236}">
                  <a16:creationId xmlns:a16="http://schemas.microsoft.com/office/drawing/2014/main" id="{93B8F0C9-8D4E-4F38-908B-51C1232DFCCB}"/>
                </a:ext>
              </a:extLst>
            </p:cNvPr>
            <p:cNvSpPr/>
            <p:nvPr/>
          </p:nvSpPr>
          <p:spPr>
            <a:xfrm>
              <a:off x="7567548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0" name="Volný tvar: obrazec 659">
              <a:extLst>
                <a:ext uri="{FF2B5EF4-FFF2-40B4-BE49-F238E27FC236}">
                  <a16:creationId xmlns:a16="http://schemas.microsoft.com/office/drawing/2014/main" id="{3F4433CA-FEBE-49F6-B6CE-B17C7B3BB40C}"/>
                </a:ext>
              </a:extLst>
            </p:cNvPr>
            <p:cNvSpPr/>
            <p:nvPr/>
          </p:nvSpPr>
          <p:spPr>
            <a:xfrm>
              <a:off x="7896732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1" name="Volný tvar: obrazec 660">
              <a:extLst>
                <a:ext uri="{FF2B5EF4-FFF2-40B4-BE49-F238E27FC236}">
                  <a16:creationId xmlns:a16="http://schemas.microsoft.com/office/drawing/2014/main" id="{727ED6C8-CD3C-4501-9BDE-E4A5EB1FEBB0}"/>
                </a:ext>
              </a:extLst>
            </p:cNvPr>
            <p:cNvSpPr/>
            <p:nvPr/>
          </p:nvSpPr>
          <p:spPr>
            <a:xfrm>
              <a:off x="8226107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2" name="Volný tvar: obrazec 661">
              <a:extLst>
                <a:ext uri="{FF2B5EF4-FFF2-40B4-BE49-F238E27FC236}">
                  <a16:creationId xmlns:a16="http://schemas.microsoft.com/office/drawing/2014/main" id="{F9A0850E-2EF7-44CA-85C5-C864451C2F66}"/>
                </a:ext>
              </a:extLst>
            </p:cNvPr>
            <p:cNvSpPr/>
            <p:nvPr/>
          </p:nvSpPr>
          <p:spPr>
            <a:xfrm>
              <a:off x="8555228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3" name="Volný tvar: obrazec 662">
              <a:extLst>
                <a:ext uri="{FF2B5EF4-FFF2-40B4-BE49-F238E27FC236}">
                  <a16:creationId xmlns:a16="http://schemas.microsoft.com/office/drawing/2014/main" id="{897C5355-46A5-4A06-965C-55332E413CB8}"/>
                </a:ext>
              </a:extLst>
            </p:cNvPr>
            <p:cNvSpPr/>
            <p:nvPr/>
          </p:nvSpPr>
          <p:spPr>
            <a:xfrm>
              <a:off x="8884666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4" name="Volný tvar: obrazec 663">
              <a:extLst>
                <a:ext uri="{FF2B5EF4-FFF2-40B4-BE49-F238E27FC236}">
                  <a16:creationId xmlns:a16="http://schemas.microsoft.com/office/drawing/2014/main" id="{1102A5FC-97FF-4914-BA20-824562B6BB18}"/>
                </a:ext>
              </a:extLst>
            </p:cNvPr>
            <p:cNvSpPr/>
            <p:nvPr/>
          </p:nvSpPr>
          <p:spPr>
            <a:xfrm>
              <a:off x="9213722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5" name="Volný tvar: obrazec 664">
              <a:extLst>
                <a:ext uri="{FF2B5EF4-FFF2-40B4-BE49-F238E27FC236}">
                  <a16:creationId xmlns:a16="http://schemas.microsoft.com/office/drawing/2014/main" id="{AA384398-E279-4025-9D2C-C5C2EAEB989A}"/>
                </a:ext>
              </a:extLst>
            </p:cNvPr>
            <p:cNvSpPr/>
            <p:nvPr/>
          </p:nvSpPr>
          <p:spPr>
            <a:xfrm>
              <a:off x="5262753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6" name="Volný tvar: obrazec 665">
              <a:extLst>
                <a:ext uri="{FF2B5EF4-FFF2-40B4-BE49-F238E27FC236}">
                  <a16:creationId xmlns:a16="http://schemas.microsoft.com/office/drawing/2014/main" id="{E91D3DF2-BF6D-40DC-B9F5-B427E6239766}"/>
                </a:ext>
              </a:extLst>
            </p:cNvPr>
            <p:cNvSpPr/>
            <p:nvPr/>
          </p:nvSpPr>
          <p:spPr>
            <a:xfrm>
              <a:off x="5592000" y="5877560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7" name="Volný tvar: obrazec 666">
              <a:extLst>
                <a:ext uri="{FF2B5EF4-FFF2-40B4-BE49-F238E27FC236}">
                  <a16:creationId xmlns:a16="http://schemas.microsoft.com/office/drawing/2014/main" id="{73996497-808F-4544-8A10-BC35C34B71B5}"/>
                </a:ext>
              </a:extLst>
            </p:cNvPr>
            <p:cNvSpPr/>
            <p:nvPr/>
          </p:nvSpPr>
          <p:spPr>
            <a:xfrm>
              <a:off x="5921184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8" name="Volný tvar: obrazec 667">
              <a:extLst>
                <a:ext uri="{FF2B5EF4-FFF2-40B4-BE49-F238E27FC236}">
                  <a16:creationId xmlns:a16="http://schemas.microsoft.com/office/drawing/2014/main" id="{60A05591-B0EE-4445-8884-EFD43FDFD967}"/>
                </a:ext>
              </a:extLst>
            </p:cNvPr>
            <p:cNvSpPr/>
            <p:nvPr/>
          </p:nvSpPr>
          <p:spPr>
            <a:xfrm>
              <a:off x="6250559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9" name="Volný tvar: obrazec 668">
              <a:extLst>
                <a:ext uri="{FF2B5EF4-FFF2-40B4-BE49-F238E27FC236}">
                  <a16:creationId xmlns:a16="http://schemas.microsoft.com/office/drawing/2014/main" id="{E1F208B2-167A-4843-A6F9-6E702A121E36}"/>
                </a:ext>
              </a:extLst>
            </p:cNvPr>
            <p:cNvSpPr/>
            <p:nvPr/>
          </p:nvSpPr>
          <p:spPr>
            <a:xfrm>
              <a:off x="6579679" y="5877560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0" name="Volný tvar: obrazec 669">
              <a:extLst>
                <a:ext uri="{FF2B5EF4-FFF2-40B4-BE49-F238E27FC236}">
                  <a16:creationId xmlns:a16="http://schemas.microsoft.com/office/drawing/2014/main" id="{4CB2161D-CC51-4142-BF38-D3F8C99EB81A}"/>
                </a:ext>
              </a:extLst>
            </p:cNvPr>
            <p:cNvSpPr/>
            <p:nvPr/>
          </p:nvSpPr>
          <p:spPr>
            <a:xfrm>
              <a:off x="6909117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1" name="Volný tvar: obrazec 670">
              <a:extLst>
                <a:ext uri="{FF2B5EF4-FFF2-40B4-BE49-F238E27FC236}">
                  <a16:creationId xmlns:a16="http://schemas.microsoft.com/office/drawing/2014/main" id="{655AA762-1CF7-4DE6-9CAD-AFA32A41754B}"/>
                </a:ext>
              </a:extLst>
            </p:cNvPr>
            <p:cNvSpPr/>
            <p:nvPr/>
          </p:nvSpPr>
          <p:spPr>
            <a:xfrm>
              <a:off x="7238301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2" name="Volný tvar: obrazec 671">
              <a:extLst>
                <a:ext uri="{FF2B5EF4-FFF2-40B4-BE49-F238E27FC236}">
                  <a16:creationId xmlns:a16="http://schemas.microsoft.com/office/drawing/2014/main" id="{33998AAA-16CB-4952-B344-23F3150D0B8F}"/>
                </a:ext>
              </a:extLst>
            </p:cNvPr>
            <p:cNvSpPr/>
            <p:nvPr/>
          </p:nvSpPr>
          <p:spPr>
            <a:xfrm>
              <a:off x="7567548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3" name="Volný tvar: obrazec 672">
              <a:extLst>
                <a:ext uri="{FF2B5EF4-FFF2-40B4-BE49-F238E27FC236}">
                  <a16:creationId xmlns:a16="http://schemas.microsoft.com/office/drawing/2014/main" id="{26F8B157-6E5A-4753-9D9C-15C6BCE43009}"/>
                </a:ext>
              </a:extLst>
            </p:cNvPr>
            <p:cNvSpPr/>
            <p:nvPr/>
          </p:nvSpPr>
          <p:spPr>
            <a:xfrm>
              <a:off x="7896732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4" name="Volný tvar: obrazec 673">
              <a:extLst>
                <a:ext uri="{FF2B5EF4-FFF2-40B4-BE49-F238E27FC236}">
                  <a16:creationId xmlns:a16="http://schemas.microsoft.com/office/drawing/2014/main" id="{9A0358AE-560A-42B1-AC7E-DAA2830FA382}"/>
                </a:ext>
              </a:extLst>
            </p:cNvPr>
            <p:cNvSpPr/>
            <p:nvPr/>
          </p:nvSpPr>
          <p:spPr>
            <a:xfrm>
              <a:off x="8226107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5" name="Volný tvar: obrazec 674">
              <a:extLst>
                <a:ext uri="{FF2B5EF4-FFF2-40B4-BE49-F238E27FC236}">
                  <a16:creationId xmlns:a16="http://schemas.microsoft.com/office/drawing/2014/main" id="{5B699C37-D9A1-4B31-99AF-FCB34C8438FF}"/>
                </a:ext>
              </a:extLst>
            </p:cNvPr>
            <p:cNvSpPr/>
            <p:nvPr/>
          </p:nvSpPr>
          <p:spPr>
            <a:xfrm>
              <a:off x="8555228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6" name="Volný tvar: obrazec 675">
              <a:extLst>
                <a:ext uri="{FF2B5EF4-FFF2-40B4-BE49-F238E27FC236}">
                  <a16:creationId xmlns:a16="http://schemas.microsoft.com/office/drawing/2014/main" id="{3A051869-9A10-47E3-8F1C-74AB5CAB413E}"/>
                </a:ext>
              </a:extLst>
            </p:cNvPr>
            <p:cNvSpPr/>
            <p:nvPr/>
          </p:nvSpPr>
          <p:spPr>
            <a:xfrm>
              <a:off x="8884666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7" name="Volný tvar: obrazec 676">
              <a:extLst>
                <a:ext uri="{FF2B5EF4-FFF2-40B4-BE49-F238E27FC236}">
                  <a16:creationId xmlns:a16="http://schemas.microsoft.com/office/drawing/2014/main" id="{0AA4F20E-49D5-4A47-8BDA-8D30187094A7}"/>
                </a:ext>
              </a:extLst>
            </p:cNvPr>
            <p:cNvSpPr/>
            <p:nvPr/>
          </p:nvSpPr>
          <p:spPr>
            <a:xfrm>
              <a:off x="9213722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8" name="Volný tvar: obrazec 677">
              <a:extLst>
                <a:ext uri="{FF2B5EF4-FFF2-40B4-BE49-F238E27FC236}">
                  <a16:creationId xmlns:a16="http://schemas.microsoft.com/office/drawing/2014/main" id="{E7A06E93-FFC0-42D2-9BA6-1E2C881B0C46}"/>
                </a:ext>
              </a:extLst>
            </p:cNvPr>
            <p:cNvSpPr/>
            <p:nvPr/>
          </p:nvSpPr>
          <p:spPr>
            <a:xfrm>
              <a:off x="9542906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9" name="Volný tvar: obrazec 678">
              <a:extLst>
                <a:ext uri="{FF2B5EF4-FFF2-40B4-BE49-F238E27FC236}">
                  <a16:creationId xmlns:a16="http://schemas.microsoft.com/office/drawing/2014/main" id="{9056A5D3-1AA2-479D-972F-6B9DEE8E04B0}"/>
                </a:ext>
              </a:extLst>
            </p:cNvPr>
            <p:cNvSpPr/>
            <p:nvPr/>
          </p:nvSpPr>
          <p:spPr>
            <a:xfrm>
              <a:off x="9872154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0" name="Volný tvar: obrazec 679">
              <a:extLst>
                <a:ext uri="{FF2B5EF4-FFF2-40B4-BE49-F238E27FC236}">
                  <a16:creationId xmlns:a16="http://schemas.microsoft.com/office/drawing/2014/main" id="{1FE3A723-E173-47E4-AE3B-562C6CB129FB}"/>
                </a:ext>
              </a:extLst>
            </p:cNvPr>
            <p:cNvSpPr/>
            <p:nvPr/>
          </p:nvSpPr>
          <p:spPr>
            <a:xfrm>
              <a:off x="10201402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1" name="Volný tvar: obrazec 680">
              <a:extLst>
                <a:ext uri="{FF2B5EF4-FFF2-40B4-BE49-F238E27FC236}">
                  <a16:creationId xmlns:a16="http://schemas.microsoft.com/office/drawing/2014/main" id="{B8D2FDED-EBBF-424B-9986-6A6B5198F129}"/>
                </a:ext>
              </a:extLst>
            </p:cNvPr>
            <p:cNvSpPr/>
            <p:nvPr/>
          </p:nvSpPr>
          <p:spPr>
            <a:xfrm>
              <a:off x="10530649" y="5640070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2" name="Volný tvar: obrazec 681">
              <a:extLst>
                <a:ext uri="{FF2B5EF4-FFF2-40B4-BE49-F238E27FC236}">
                  <a16:creationId xmlns:a16="http://schemas.microsoft.com/office/drawing/2014/main" id="{666CACD7-F06F-4BFA-96A4-64CE3FD77A51}"/>
                </a:ext>
              </a:extLst>
            </p:cNvPr>
            <p:cNvSpPr/>
            <p:nvPr/>
          </p:nvSpPr>
          <p:spPr>
            <a:xfrm>
              <a:off x="10860023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3" name="Volný tvar: obrazec 682">
              <a:extLst>
                <a:ext uri="{FF2B5EF4-FFF2-40B4-BE49-F238E27FC236}">
                  <a16:creationId xmlns:a16="http://schemas.microsoft.com/office/drawing/2014/main" id="{FB7BFECE-90F5-46A1-954A-4ECC8F81266B}"/>
                </a:ext>
              </a:extLst>
            </p:cNvPr>
            <p:cNvSpPr/>
            <p:nvPr/>
          </p:nvSpPr>
          <p:spPr>
            <a:xfrm>
              <a:off x="11189144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4" name="Volný tvar: obrazec 683">
              <a:extLst>
                <a:ext uri="{FF2B5EF4-FFF2-40B4-BE49-F238E27FC236}">
                  <a16:creationId xmlns:a16="http://schemas.microsoft.com/office/drawing/2014/main" id="{3D7617D9-7CEC-4229-A650-DD3848F365BE}"/>
                </a:ext>
              </a:extLst>
            </p:cNvPr>
            <p:cNvSpPr/>
            <p:nvPr/>
          </p:nvSpPr>
          <p:spPr>
            <a:xfrm>
              <a:off x="11518455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5" name="Volný tvar: obrazec 684">
              <a:extLst>
                <a:ext uri="{FF2B5EF4-FFF2-40B4-BE49-F238E27FC236}">
                  <a16:creationId xmlns:a16="http://schemas.microsoft.com/office/drawing/2014/main" id="{5FD4A9A5-BF66-4233-90E6-9C54D17DC804}"/>
                </a:ext>
              </a:extLst>
            </p:cNvPr>
            <p:cNvSpPr/>
            <p:nvPr/>
          </p:nvSpPr>
          <p:spPr>
            <a:xfrm>
              <a:off x="9542906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6" name="Volný tvar: obrazec 685">
              <a:extLst>
                <a:ext uri="{FF2B5EF4-FFF2-40B4-BE49-F238E27FC236}">
                  <a16:creationId xmlns:a16="http://schemas.microsoft.com/office/drawing/2014/main" id="{56427AA0-FEF7-46B2-AE5A-FD1210F4F879}"/>
                </a:ext>
              </a:extLst>
            </p:cNvPr>
            <p:cNvSpPr/>
            <p:nvPr/>
          </p:nvSpPr>
          <p:spPr>
            <a:xfrm>
              <a:off x="9872154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7" name="Volný tvar: obrazec 686">
              <a:extLst>
                <a:ext uri="{FF2B5EF4-FFF2-40B4-BE49-F238E27FC236}">
                  <a16:creationId xmlns:a16="http://schemas.microsoft.com/office/drawing/2014/main" id="{E8E74DD9-6C70-476A-A360-A0678AF169B6}"/>
                </a:ext>
              </a:extLst>
            </p:cNvPr>
            <p:cNvSpPr/>
            <p:nvPr/>
          </p:nvSpPr>
          <p:spPr>
            <a:xfrm>
              <a:off x="10201402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8" name="Volný tvar: obrazec 687">
              <a:extLst>
                <a:ext uri="{FF2B5EF4-FFF2-40B4-BE49-F238E27FC236}">
                  <a16:creationId xmlns:a16="http://schemas.microsoft.com/office/drawing/2014/main" id="{83AC3311-9A4F-4864-B6D1-E65615F77039}"/>
                </a:ext>
              </a:extLst>
            </p:cNvPr>
            <p:cNvSpPr/>
            <p:nvPr/>
          </p:nvSpPr>
          <p:spPr>
            <a:xfrm>
              <a:off x="10530649" y="5877560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9" name="Volný tvar: obrazec 688">
              <a:extLst>
                <a:ext uri="{FF2B5EF4-FFF2-40B4-BE49-F238E27FC236}">
                  <a16:creationId xmlns:a16="http://schemas.microsoft.com/office/drawing/2014/main" id="{97DCDED5-82E8-414F-AE1F-A6A0FE13CCE7}"/>
                </a:ext>
              </a:extLst>
            </p:cNvPr>
            <p:cNvSpPr/>
            <p:nvPr/>
          </p:nvSpPr>
          <p:spPr>
            <a:xfrm>
              <a:off x="10860023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0" name="Volný tvar: obrazec 689">
              <a:extLst>
                <a:ext uri="{FF2B5EF4-FFF2-40B4-BE49-F238E27FC236}">
                  <a16:creationId xmlns:a16="http://schemas.microsoft.com/office/drawing/2014/main" id="{3AD12E71-33E1-4AD4-AEB7-A2D52B410B94}"/>
                </a:ext>
              </a:extLst>
            </p:cNvPr>
            <p:cNvSpPr/>
            <p:nvPr/>
          </p:nvSpPr>
          <p:spPr>
            <a:xfrm>
              <a:off x="11189144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1" name="Volný tvar: obrazec 690">
              <a:extLst>
                <a:ext uri="{FF2B5EF4-FFF2-40B4-BE49-F238E27FC236}">
                  <a16:creationId xmlns:a16="http://schemas.microsoft.com/office/drawing/2014/main" id="{32540792-E8E7-4121-AAFB-21704B3C6AE6}"/>
                </a:ext>
              </a:extLst>
            </p:cNvPr>
            <p:cNvSpPr/>
            <p:nvPr/>
          </p:nvSpPr>
          <p:spPr>
            <a:xfrm>
              <a:off x="11518455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3" name="Volný tvar: obrazec 692">
              <a:extLst>
                <a:ext uri="{FF2B5EF4-FFF2-40B4-BE49-F238E27FC236}">
                  <a16:creationId xmlns:a16="http://schemas.microsoft.com/office/drawing/2014/main" id="{C2DE777F-C9DE-44CC-9AAF-714A78EEC4A3}"/>
                </a:ext>
              </a:extLst>
            </p:cNvPr>
            <p:cNvSpPr/>
            <p:nvPr/>
          </p:nvSpPr>
          <p:spPr>
            <a:xfrm>
              <a:off x="982535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4" name="Volný tvar: obrazec 693">
              <a:extLst>
                <a:ext uri="{FF2B5EF4-FFF2-40B4-BE49-F238E27FC236}">
                  <a16:creationId xmlns:a16="http://schemas.microsoft.com/office/drawing/2014/main" id="{87CD3B4A-E550-4FB8-BD01-BBF4EFE1D465}"/>
                </a:ext>
              </a:extLst>
            </p:cNvPr>
            <p:cNvSpPr/>
            <p:nvPr/>
          </p:nvSpPr>
          <p:spPr>
            <a:xfrm>
              <a:off x="1311783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5" name="Volný tvar: obrazec 694">
              <a:extLst>
                <a:ext uri="{FF2B5EF4-FFF2-40B4-BE49-F238E27FC236}">
                  <a16:creationId xmlns:a16="http://schemas.microsoft.com/office/drawing/2014/main" id="{00E8DB59-6D5D-44A5-BEAA-CE941065AC9B}"/>
                </a:ext>
              </a:extLst>
            </p:cNvPr>
            <p:cNvSpPr/>
            <p:nvPr/>
          </p:nvSpPr>
          <p:spPr>
            <a:xfrm>
              <a:off x="1641030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6" name="Volný tvar: obrazec 695">
              <a:extLst>
                <a:ext uri="{FF2B5EF4-FFF2-40B4-BE49-F238E27FC236}">
                  <a16:creationId xmlns:a16="http://schemas.microsoft.com/office/drawing/2014/main" id="{CA070E4D-B372-4880-BC59-EAB6790841E2}"/>
                </a:ext>
              </a:extLst>
            </p:cNvPr>
            <p:cNvSpPr/>
            <p:nvPr/>
          </p:nvSpPr>
          <p:spPr>
            <a:xfrm>
              <a:off x="1970341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7" name="Volný tvar: obrazec 696">
              <a:extLst>
                <a:ext uri="{FF2B5EF4-FFF2-40B4-BE49-F238E27FC236}">
                  <a16:creationId xmlns:a16="http://schemas.microsoft.com/office/drawing/2014/main" id="{D76AA85E-0E99-461D-B7AD-4A622C62A6B1}"/>
                </a:ext>
              </a:extLst>
            </p:cNvPr>
            <p:cNvSpPr/>
            <p:nvPr/>
          </p:nvSpPr>
          <p:spPr>
            <a:xfrm>
              <a:off x="2299398" y="5162169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8" name="Volný tvar: obrazec 697">
              <a:extLst>
                <a:ext uri="{FF2B5EF4-FFF2-40B4-BE49-F238E27FC236}">
                  <a16:creationId xmlns:a16="http://schemas.microsoft.com/office/drawing/2014/main" id="{94B0FEF0-4A10-4E15-A74B-66D6567DF314}"/>
                </a:ext>
              </a:extLst>
            </p:cNvPr>
            <p:cNvSpPr/>
            <p:nvPr/>
          </p:nvSpPr>
          <p:spPr>
            <a:xfrm>
              <a:off x="2628836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9" name="Volný tvar: obrazec 698">
              <a:extLst>
                <a:ext uri="{FF2B5EF4-FFF2-40B4-BE49-F238E27FC236}">
                  <a16:creationId xmlns:a16="http://schemas.microsoft.com/office/drawing/2014/main" id="{43345F68-D92D-4560-9F22-3B9A8B9F912C}"/>
                </a:ext>
              </a:extLst>
            </p:cNvPr>
            <p:cNvSpPr/>
            <p:nvPr/>
          </p:nvSpPr>
          <p:spPr>
            <a:xfrm>
              <a:off x="2958020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0" name="Volný tvar: obrazec 699">
              <a:extLst>
                <a:ext uri="{FF2B5EF4-FFF2-40B4-BE49-F238E27FC236}">
                  <a16:creationId xmlns:a16="http://schemas.microsoft.com/office/drawing/2014/main" id="{F8147E30-6719-4B24-AFA4-B48D6D4626B7}"/>
                </a:ext>
              </a:extLst>
            </p:cNvPr>
            <p:cNvSpPr/>
            <p:nvPr/>
          </p:nvSpPr>
          <p:spPr>
            <a:xfrm>
              <a:off x="3287395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1" name="Volný tvar: obrazec 700">
              <a:extLst>
                <a:ext uri="{FF2B5EF4-FFF2-40B4-BE49-F238E27FC236}">
                  <a16:creationId xmlns:a16="http://schemas.microsoft.com/office/drawing/2014/main" id="{41524417-4A91-4BA9-B533-690DEFE779E8}"/>
                </a:ext>
              </a:extLst>
            </p:cNvPr>
            <p:cNvSpPr/>
            <p:nvPr/>
          </p:nvSpPr>
          <p:spPr>
            <a:xfrm>
              <a:off x="3616515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2" name="Volný tvar: obrazec 701">
              <a:extLst>
                <a:ext uri="{FF2B5EF4-FFF2-40B4-BE49-F238E27FC236}">
                  <a16:creationId xmlns:a16="http://schemas.microsoft.com/office/drawing/2014/main" id="{58121944-5AD0-4FA7-8986-71F916679F3B}"/>
                </a:ext>
              </a:extLst>
            </p:cNvPr>
            <p:cNvSpPr/>
            <p:nvPr/>
          </p:nvSpPr>
          <p:spPr>
            <a:xfrm>
              <a:off x="3945890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3" name="Volný tvar: obrazec 702">
              <a:extLst>
                <a:ext uri="{FF2B5EF4-FFF2-40B4-BE49-F238E27FC236}">
                  <a16:creationId xmlns:a16="http://schemas.microsoft.com/office/drawing/2014/main" id="{01DDF282-93CA-43A5-8EDF-0628558B5770}"/>
                </a:ext>
              </a:extLst>
            </p:cNvPr>
            <p:cNvSpPr/>
            <p:nvPr/>
          </p:nvSpPr>
          <p:spPr>
            <a:xfrm>
              <a:off x="4275010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4" name="Volný tvar: obrazec 703">
              <a:extLst>
                <a:ext uri="{FF2B5EF4-FFF2-40B4-BE49-F238E27FC236}">
                  <a16:creationId xmlns:a16="http://schemas.microsoft.com/office/drawing/2014/main" id="{3C3D93E6-5E42-435E-8BFE-A94DF83729F5}"/>
                </a:ext>
              </a:extLst>
            </p:cNvPr>
            <p:cNvSpPr/>
            <p:nvPr/>
          </p:nvSpPr>
          <p:spPr>
            <a:xfrm>
              <a:off x="4604321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5" name="Volný tvar: obrazec 704">
              <a:extLst>
                <a:ext uri="{FF2B5EF4-FFF2-40B4-BE49-F238E27FC236}">
                  <a16:creationId xmlns:a16="http://schemas.microsoft.com/office/drawing/2014/main" id="{199B97B7-EBE5-4BEA-9DCC-D94B1101C7E6}"/>
                </a:ext>
              </a:extLst>
            </p:cNvPr>
            <p:cNvSpPr/>
            <p:nvPr/>
          </p:nvSpPr>
          <p:spPr>
            <a:xfrm>
              <a:off x="4933505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6" name="Volný tvar: obrazec 705">
              <a:extLst>
                <a:ext uri="{FF2B5EF4-FFF2-40B4-BE49-F238E27FC236}">
                  <a16:creationId xmlns:a16="http://schemas.microsoft.com/office/drawing/2014/main" id="{ECE12E22-A4D1-4B8B-A9DA-B5E17D9751CD}"/>
                </a:ext>
              </a:extLst>
            </p:cNvPr>
            <p:cNvSpPr/>
            <p:nvPr/>
          </p:nvSpPr>
          <p:spPr>
            <a:xfrm>
              <a:off x="982535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7" name="Volný tvar: obrazec 706">
              <a:extLst>
                <a:ext uri="{FF2B5EF4-FFF2-40B4-BE49-F238E27FC236}">
                  <a16:creationId xmlns:a16="http://schemas.microsoft.com/office/drawing/2014/main" id="{1B0CD6AE-BF53-4606-A2A5-95BAA3F955C2}"/>
                </a:ext>
              </a:extLst>
            </p:cNvPr>
            <p:cNvSpPr/>
            <p:nvPr/>
          </p:nvSpPr>
          <p:spPr>
            <a:xfrm>
              <a:off x="1311783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8" name="Volný tvar: obrazec 707">
              <a:extLst>
                <a:ext uri="{FF2B5EF4-FFF2-40B4-BE49-F238E27FC236}">
                  <a16:creationId xmlns:a16="http://schemas.microsoft.com/office/drawing/2014/main" id="{5E8BDEFD-F139-4D7B-B7DC-A47B84A26479}"/>
                </a:ext>
              </a:extLst>
            </p:cNvPr>
            <p:cNvSpPr/>
            <p:nvPr/>
          </p:nvSpPr>
          <p:spPr>
            <a:xfrm>
              <a:off x="1641030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9" name="Volný tvar: obrazec 708">
              <a:extLst>
                <a:ext uri="{FF2B5EF4-FFF2-40B4-BE49-F238E27FC236}">
                  <a16:creationId xmlns:a16="http://schemas.microsoft.com/office/drawing/2014/main" id="{39853B56-988D-41B1-82C4-E3F9FEF6317F}"/>
                </a:ext>
              </a:extLst>
            </p:cNvPr>
            <p:cNvSpPr/>
            <p:nvPr/>
          </p:nvSpPr>
          <p:spPr>
            <a:xfrm>
              <a:off x="1970341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0" name="Volný tvar: obrazec 709">
              <a:extLst>
                <a:ext uri="{FF2B5EF4-FFF2-40B4-BE49-F238E27FC236}">
                  <a16:creationId xmlns:a16="http://schemas.microsoft.com/office/drawing/2014/main" id="{51F6653F-9BBB-47E8-9292-B442D7E97E32}"/>
                </a:ext>
              </a:extLst>
            </p:cNvPr>
            <p:cNvSpPr/>
            <p:nvPr/>
          </p:nvSpPr>
          <p:spPr>
            <a:xfrm>
              <a:off x="2299398" y="5399595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1" name="Volný tvar: obrazec 710">
              <a:extLst>
                <a:ext uri="{FF2B5EF4-FFF2-40B4-BE49-F238E27FC236}">
                  <a16:creationId xmlns:a16="http://schemas.microsoft.com/office/drawing/2014/main" id="{EB1B6C61-1265-4C2C-B0B4-0C6EC7D6155C}"/>
                </a:ext>
              </a:extLst>
            </p:cNvPr>
            <p:cNvSpPr/>
            <p:nvPr/>
          </p:nvSpPr>
          <p:spPr>
            <a:xfrm>
              <a:off x="2628836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2" name="Volný tvar: obrazec 711">
              <a:extLst>
                <a:ext uri="{FF2B5EF4-FFF2-40B4-BE49-F238E27FC236}">
                  <a16:creationId xmlns:a16="http://schemas.microsoft.com/office/drawing/2014/main" id="{C3B0E22A-BA78-4F42-8B35-C572E05CCD8D}"/>
                </a:ext>
              </a:extLst>
            </p:cNvPr>
            <p:cNvSpPr/>
            <p:nvPr/>
          </p:nvSpPr>
          <p:spPr>
            <a:xfrm>
              <a:off x="2958020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3" name="Volný tvar: obrazec 712">
              <a:extLst>
                <a:ext uri="{FF2B5EF4-FFF2-40B4-BE49-F238E27FC236}">
                  <a16:creationId xmlns:a16="http://schemas.microsoft.com/office/drawing/2014/main" id="{DF929EEB-2A70-4E06-ADFF-A2A8E94CEDBD}"/>
                </a:ext>
              </a:extLst>
            </p:cNvPr>
            <p:cNvSpPr/>
            <p:nvPr/>
          </p:nvSpPr>
          <p:spPr>
            <a:xfrm>
              <a:off x="3287395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4" name="Volný tvar: obrazec 713">
              <a:extLst>
                <a:ext uri="{FF2B5EF4-FFF2-40B4-BE49-F238E27FC236}">
                  <a16:creationId xmlns:a16="http://schemas.microsoft.com/office/drawing/2014/main" id="{4B2B829A-DE37-4D3C-B1AC-EF8FC3A6F2EB}"/>
                </a:ext>
              </a:extLst>
            </p:cNvPr>
            <p:cNvSpPr/>
            <p:nvPr/>
          </p:nvSpPr>
          <p:spPr>
            <a:xfrm>
              <a:off x="3616515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5" name="Volný tvar: obrazec 714">
              <a:extLst>
                <a:ext uri="{FF2B5EF4-FFF2-40B4-BE49-F238E27FC236}">
                  <a16:creationId xmlns:a16="http://schemas.microsoft.com/office/drawing/2014/main" id="{C572721E-6B3A-4C5C-AD82-1561443FA4E2}"/>
                </a:ext>
              </a:extLst>
            </p:cNvPr>
            <p:cNvSpPr/>
            <p:nvPr/>
          </p:nvSpPr>
          <p:spPr>
            <a:xfrm>
              <a:off x="3945890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6" name="Volný tvar: obrazec 715">
              <a:extLst>
                <a:ext uri="{FF2B5EF4-FFF2-40B4-BE49-F238E27FC236}">
                  <a16:creationId xmlns:a16="http://schemas.microsoft.com/office/drawing/2014/main" id="{7E526516-DAD9-4B69-9802-401984A8C3BD}"/>
                </a:ext>
              </a:extLst>
            </p:cNvPr>
            <p:cNvSpPr/>
            <p:nvPr/>
          </p:nvSpPr>
          <p:spPr>
            <a:xfrm>
              <a:off x="4275010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7" name="Volný tvar: obrazec 716">
              <a:extLst>
                <a:ext uri="{FF2B5EF4-FFF2-40B4-BE49-F238E27FC236}">
                  <a16:creationId xmlns:a16="http://schemas.microsoft.com/office/drawing/2014/main" id="{D9C2DA8E-F7D8-4DD1-BB33-D728D931BE38}"/>
                </a:ext>
              </a:extLst>
            </p:cNvPr>
            <p:cNvSpPr/>
            <p:nvPr/>
          </p:nvSpPr>
          <p:spPr>
            <a:xfrm>
              <a:off x="4604321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8" name="Volný tvar: obrazec 717">
              <a:extLst>
                <a:ext uri="{FF2B5EF4-FFF2-40B4-BE49-F238E27FC236}">
                  <a16:creationId xmlns:a16="http://schemas.microsoft.com/office/drawing/2014/main" id="{184673DB-5518-4F4F-9CC9-E6F9E3079090}"/>
                </a:ext>
              </a:extLst>
            </p:cNvPr>
            <p:cNvSpPr/>
            <p:nvPr/>
          </p:nvSpPr>
          <p:spPr>
            <a:xfrm>
              <a:off x="4933505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149" y="101918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9" name="Volný tvar: obrazec 718">
              <a:extLst>
                <a:ext uri="{FF2B5EF4-FFF2-40B4-BE49-F238E27FC236}">
                  <a16:creationId xmlns:a16="http://schemas.microsoft.com/office/drawing/2014/main" id="{668528B0-A270-4DA6-A610-18210291FF9A}"/>
                </a:ext>
              </a:extLst>
            </p:cNvPr>
            <p:cNvSpPr/>
            <p:nvPr/>
          </p:nvSpPr>
          <p:spPr>
            <a:xfrm>
              <a:off x="5262753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0" name="Volný tvar: obrazec 719">
              <a:extLst>
                <a:ext uri="{FF2B5EF4-FFF2-40B4-BE49-F238E27FC236}">
                  <a16:creationId xmlns:a16="http://schemas.microsoft.com/office/drawing/2014/main" id="{835B0110-9DC4-4719-AC69-4502661DB791}"/>
                </a:ext>
              </a:extLst>
            </p:cNvPr>
            <p:cNvSpPr/>
            <p:nvPr/>
          </p:nvSpPr>
          <p:spPr>
            <a:xfrm>
              <a:off x="5592000" y="5162169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1" name="Volný tvar: obrazec 720">
              <a:extLst>
                <a:ext uri="{FF2B5EF4-FFF2-40B4-BE49-F238E27FC236}">
                  <a16:creationId xmlns:a16="http://schemas.microsoft.com/office/drawing/2014/main" id="{D22D223B-2944-4067-8C5F-917C72330FD1}"/>
                </a:ext>
              </a:extLst>
            </p:cNvPr>
            <p:cNvSpPr/>
            <p:nvPr/>
          </p:nvSpPr>
          <p:spPr>
            <a:xfrm>
              <a:off x="5921184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2" name="Volný tvar: obrazec 721">
              <a:extLst>
                <a:ext uri="{FF2B5EF4-FFF2-40B4-BE49-F238E27FC236}">
                  <a16:creationId xmlns:a16="http://schemas.microsoft.com/office/drawing/2014/main" id="{5B4867E4-1CA9-43C5-8096-5755844DC271}"/>
                </a:ext>
              </a:extLst>
            </p:cNvPr>
            <p:cNvSpPr/>
            <p:nvPr/>
          </p:nvSpPr>
          <p:spPr>
            <a:xfrm>
              <a:off x="6250559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3" name="Volný tvar: obrazec 722">
              <a:extLst>
                <a:ext uri="{FF2B5EF4-FFF2-40B4-BE49-F238E27FC236}">
                  <a16:creationId xmlns:a16="http://schemas.microsoft.com/office/drawing/2014/main" id="{20F30EB0-5D9C-4375-90A8-FA031B77051B}"/>
                </a:ext>
              </a:extLst>
            </p:cNvPr>
            <p:cNvSpPr/>
            <p:nvPr/>
          </p:nvSpPr>
          <p:spPr>
            <a:xfrm>
              <a:off x="6579679" y="5162169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4" name="Volný tvar: obrazec 723">
              <a:extLst>
                <a:ext uri="{FF2B5EF4-FFF2-40B4-BE49-F238E27FC236}">
                  <a16:creationId xmlns:a16="http://schemas.microsoft.com/office/drawing/2014/main" id="{1B8C9571-0AC9-4FFE-AB39-EE03BFD634E4}"/>
                </a:ext>
              </a:extLst>
            </p:cNvPr>
            <p:cNvSpPr/>
            <p:nvPr/>
          </p:nvSpPr>
          <p:spPr>
            <a:xfrm>
              <a:off x="6909117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5" name="Volný tvar: obrazec 724">
              <a:extLst>
                <a:ext uri="{FF2B5EF4-FFF2-40B4-BE49-F238E27FC236}">
                  <a16:creationId xmlns:a16="http://schemas.microsoft.com/office/drawing/2014/main" id="{08E42744-031C-4128-8F04-30DC33A1CC38}"/>
                </a:ext>
              </a:extLst>
            </p:cNvPr>
            <p:cNvSpPr/>
            <p:nvPr/>
          </p:nvSpPr>
          <p:spPr>
            <a:xfrm>
              <a:off x="7238301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6" name="Volný tvar: obrazec 725">
              <a:extLst>
                <a:ext uri="{FF2B5EF4-FFF2-40B4-BE49-F238E27FC236}">
                  <a16:creationId xmlns:a16="http://schemas.microsoft.com/office/drawing/2014/main" id="{F02F7AE9-1703-4841-A190-3F9D13E05BE0}"/>
                </a:ext>
              </a:extLst>
            </p:cNvPr>
            <p:cNvSpPr/>
            <p:nvPr/>
          </p:nvSpPr>
          <p:spPr>
            <a:xfrm>
              <a:off x="7567548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7" name="Volný tvar: obrazec 726">
              <a:extLst>
                <a:ext uri="{FF2B5EF4-FFF2-40B4-BE49-F238E27FC236}">
                  <a16:creationId xmlns:a16="http://schemas.microsoft.com/office/drawing/2014/main" id="{9A9A9312-DDF4-4AA5-93D0-F427E6725A05}"/>
                </a:ext>
              </a:extLst>
            </p:cNvPr>
            <p:cNvSpPr/>
            <p:nvPr/>
          </p:nvSpPr>
          <p:spPr>
            <a:xfrm>
              <a:off x="7896732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8" name="Volný tvar: obrazec 727">
              <a:extLst>
                <a:ext uri="{FF2B5EF4-FFF2-40B4-BE49-F238E27FC236}">
                  <a16:creationId xmlns:a16="http://schemas.microsoft.com/office/drawing/2014/main" id="{448B4F2E-7139-411C-84E9-B80114AEF1E2}"/>
                </a:ext>
              </a:extLst>
            </p:cNvPr>
            <p:cNvSpPr/>
            <p:nvPr/>
          </p:nvSpPr>
          <p:spPr>
            <a:xfrm>
              <a:off x="8226107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9" name="Volný tvar: obrazec 728">
              <a:extLst>
                <a:ext uri="{FF2B5EF4-FFF2-40B4-BE49-F238E27FC236}">
                  <a16:creationId xmlns:a16="http://schemas.microsoft.com/office/drawing/2014/main" id="{10FE440D-B7CF-44CD-B1FE-9408ED84011E}"/>
                </a:ext>
              </a:extLst>
            </p:cNvPr>
            <p:cNvSpPr/>
            <p:nvPr/>
          </p:nvSpPr>
          <p:spPr>
            <a:xfrm>
              <a:off x="8555228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0" name="Volný tvar: obrazec 729">
              <a:extLst>
                <a:ext uri="{FF2B5EF4-FFF2-40B4-BE49-F238E27FC236}">
                  <a16:creationId xmlns:a16="http://schemas.microsoft.com/office/drawing/2014/main" id="{30F876A1-AC51-46D6-802A-5BBCBC89024F}"/>
                </a:ext>
              </a:extLst>
            </p:cNvPr>
            <p:cNvSpPr/>
            <p:nvPr/>
          </p:nvSpPr>
          <p:spPr>
            <a:xfrm>
              <a:off x="8884666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1" name="Volný tvar: obrazec 730">
              <a:extLst>
                <a:ext uri="{FF2B5EF4-FFF2-40B4-BE49-F238E27FC236}">
                  <a16:creationId xmlns:a16="http://schemas.microsoft.com/office/drawing/2014/main" id="{842B4FE4-6031-47EC-A317-DA37A363025D}"/>
                </a:ext>
              </a:extLst>
            </p:cNvPr>
            <p:cNvSpPr/>
            <p:nvPr/>
          </p:nvSpPr>
          <p:spPr>
            <a:xfrm>
              <a:off x="9213722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2" name="Volný tvar: obrazec 731">
              <a:extLst>
                <a:ext uri="{FF2B5EF4-FFF2-40B4-BE49-F238E27FC236}">
                  <a16:creationId xmlns:a16="http://schemas.microsoft.com/office/drawing/2014/main" id="{783BF0D3-EB72-482F-8887-C4FC89D13D73}"/>
                </a:ext>
              </a:extLst>
            </p:cNvPr>
            <p:cNvSpPr/>
            <p:nvPr/>
          </p:nvSpPr>
          <p:spPr>
            <a:xfrm>
              <a:off x="5262753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3" name="Volný tvar: obrazec 732">
              <a:extLst>
                <a:ext uri="{FF2B5EF4-FFF2-40B4-BE49-F238E27FC236}">
                  <a16:creationId xmlns:a16="http://schemas.microsoft.com/office/drawing/2014/main" id="{385FD367-F77D-4BBA-AE05-1887C5831EB0}"/>
                </a:ext>
              </a:extLst>
            </p:cNvPr>
            <p:cNvSpPr/>
            <p:nvPr/>
          </p:nvSpPr>
          <p:spPr>
            <a:xfrm>
              <a:off x="5592000" y="5399595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4" name="Volný tvar: obrazec 733">
              <a:extLst>
                <a:ext uri="{FF2B5EF4-FFF2-40B4-BE49-F238E27FC236}">
                  <a16:creationId xmlns:a16="http://schemas.microsoft.com/office/drawing/2014/main" id="{2D749660-0045-46BE-B843-AD83ACEDECB4}"/>
                </a:ext>
              </a:extLst>
            </p:cNvPr>
            <p:cNvSpPr/>
            <p:nvPr/>
          </p:nvSpPr>
          <p:spPr>
            <a:xfrm>
              <a:off x="5921184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5" name="Volný tvar: obrazec 734">
              <a:extLst>
                <a:ext uri="{FF2B5EF4-FFF2-40B4-BE49-F238E27FC236}">
                  <a16:creationId xmlns:a16="http://schemas.microsoft.com/office/drawing/2014/main" id="{18AEB862-3037-4180-A5F9-791C77C69B23}"/>
                </a:ext>
              </a:extLst>
            </p:cNvPr>
            <p:cNvSpPr/>
            <p:nvPr/>
          </p:nvSpPr>
          <p:spPr>
            <a:xfrm>
              <a:off x="6250559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6" name="Volný tvar: obrazec 735">
              <a:extLst>
                <a:ext uri="{FF2B5EF4-FFF2-40B4-BE49-F238E27FC236}">
                  <a16:creationId xmlns:a16="http://schemas.microsoft.com/office/drawing/2014/main" id="{59FFEDED-55F0-41CE-A933-D548C7D62CC1}"/>
                </a:ext>
              </a:extLst>
            </p:cNvPr>
            <p:cNvSpPr/>
            <p:nvPr/>
          </p:nvSpPr>
          <p:spPr>
            <a:xfrm>
              <a:off x="6579679" y="5399595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7" name="Volný tvar: obrazec 736">
              <a:extLst>
                <a:ext uri="{FF2B5EF4-FFF2-40B4-BE49-F238E27FC236}">
                  <a16:creationId xmlns:a16="http://schemas.microsoft.com/office/drawing/2014/main" id="{489F5638-9F11-4CEB-B883-DDAE3A1829B6}"/>
                </a:ext>
              </a:extLst>
            </p:cNvPr>
            <p:cNvSpPr/>
            <p:nvPr/>
          </p:nvSpPr>
          <p:spPr>
            <a:xfrm>
              <a:off x="6909117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8" name="Volný tvar: obrazec 737">
              <a:extLst>
                <a:ext uri="{FF2B5EF4-FFF2-40B4-BE49-F238E27FC236}">
                  <a16:creationId xmlns:a16="http://schemas.microsoft.com/office/drawing/2014/main" id="{A7E1B57C-DD0C-4162-88E0-6D2BB0692AE4}"/>
                </a:ext>
              </a:extLst>
            </p:cNvPr>
            <p:cNvSpPr/>
            <p:nvPr/>
          </p:nvSpPr>
          <p:spPr>
            <a:xfrm>
              <a:off x="7238301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9" name="Volný tvar: obrazec 738">
              <a:extLst>
                <a:ext uri="{FF2B5EF4-FFF2-40B4-BE49-F238E27FC236}">
                  <a16:creationId xmlns:a16="http://schemas.microsoft.com/office/drawing/2014/main" id="{C26E8CAA-8711-4E5C-915E-4F499B901286}"/>
                </a:ext>
              </a:extLst>
            </p:cNvPr>
            <p:cNvSpPr/>
            <p:nvPr/>
          </p:nvSpPr>
          <p:spPr>
            <a:xfrm>
              <a:off x="7567548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0" name="Volný tvar: obrazec 739">
              <a:extLst>
                <a:ext uri="{FF2B5EF4-FFF2-40B4-BE49-F238E27FC236}">
                  <a16:creationId xmlns:a16="http://schemas.microsoft.com/office/drawing/2014/main" id="{E89D2BAA-847A-449D-9BBB-7B4E056BDABA}"/>
                </a:ext>
              </a:extLst>
            </p:cNvPr>
            <p:cNvSpPr/>
            <p:nvPr/>
          </p:nvSpPr>
          <p:spPr>
            <a:xfrm>
              <a:off x="7896732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1" name="Volný tvar: obrazec 740">
              <a:extLst>
                <a:ext uri="{FF2B5EF4-FFF2-40B4-BE49-F238E27FC236}">
                  <a16:creationId xmlns:a16="http://schemas.microsoft.com/office/drawing/2014/main" id="{21B7FA18-F3EA-47D7-9443-CB88F8780B63}"/>
                </a:ext>
              </a:extLst>
            </p:cNvPr>
            <p:cNvSpPr/>
            <p:nvPr/>
          </p:nvSpPr>
          <p:spPr>
            <a:xfrm>
              <a:off x="8226107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2" name="Volný tvar: obrazec 741">
              <a:extLst>
                <a:ext uri="{FF2B5EF4-FFF2-40B4-BE49-F238E27FC236}">
                  <a16:creationId xmlns:a16="http://schemas.microsoft.com/office/drawing/2014/main" id="{B0C32944-9F9C-4CD4-8122-772C47D0CC4A}"/>
                </a:ext>
              </a:extLst>
            </p:cNvPr>
            <p:cNvSpPr/>
            <p:nvPr/>
          </p:nvSpPr>
          <p:spPr>
            <a:xfrm>
              <a:off x="8555228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3" name="Volný tvar: obrazec 742">
              <a:extLst>
                <a:ext uri="{FF2B5EF4-FFF2-40B4-BE49-F238E27FC236}">
                  <a16:creationId xmlns:a16="http://schemas.microsoft.com/office/drawing/2014/main" id="{78F03CEE-6F5B-493C-B825-2BF9D141801D}"/>
                </a:ext>
              </a:extLst>
            </p:cNvPr>
            <p:cNvSpPr/>
            <p:nvPr/>
          </p:nvSpPr>
          <p:spPr>
            <a:xfrm>
              <a:off x="8884666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4" name="Volný tvar: obrazec 743">
              <a:extLst>
                <a:ext uri="{FF2B5EF4-FFF2-40B4-BE49-F238E27FC236}">
                  <a16:creationId xmlns:a16="http://schemas.microsoft.com/office/drawing/2014/main" id="{D8C94F31-9D18-4EFC-ABAC-B1A22836FA99}"/>
                </a:ext>
              </a:extLst>
            </p:cNvPr>
            <p:cNvSpPr/>
            <p:nvPr/>
          </p:nvSpPr>
          <p:spPr>
            <a:xfrm>
              <a:off x="9213722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5" name="Volný tvar: obrazec 744">
              <a:extLst>
                <a:ext uri="{FF2B5EF4-FFF2-40B4-BE49-F238E27FC236}">
                  <a16:creationId xmlns:a16="http://schemas.microsoft.com/office/drawing/2014/main" id="{93CC44EC-2DCB-479F-B670-2923BB6DB02B}"/>
                </a:ext>
              </a:extLst>
            </p:cNvPr>
            <p:cNvSpPr/>
            <p:nvPr/>
          </p:nvSpPr>
          <p:spPr>
            <a:xfrm>
              <a:off x="9542906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6" name="Volný tvar: obrazec 745">
              <a:extLst>
                <a:ext uri="{FF2B5EF4-FFF2-40B4-BE49-F238E27FC236}">
                  <a16:creationId xmlns:a16="http://schemas.microsoft.com/office/drawing/2014/main" id="{DC184294-3AF2-46BD-B10F-0B1594A67B11}"/>
                </a:ext>
              </a:extLst>
            </p:cNvPr>
            <p:cNvSpPr/>
            <p:nvPr/>
          </p:nvSpPr>
          <p:spPr>
            <a:xfrm>
              <a:off x="9872154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7" name="Volný tvar: obrazec 746">
              <a:extLst>
                <a:ext uri="{FF2B5EF4-FFF2-40B4-BE49-F238E27FC236}">
                  <a16:creationId xmlns:a16="http://schemas.microsoft.com/office/drawing/2014/main" id="{90AA6A65-3825-453E-B0D2-0FCA2D3C72D1}"/>
                </a:ext>
              </a:extLst>
            </p:cNvPr>
            <p:cNvSpPr/>
            <p:nvPr/>
          </p:nvSpPr>
          <p:spPr>
            <a:xfrm>
              <a:off x="10201402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8" name="Volný tvar: obrazec 747">
              <a:extLst>
                <a:ext uri="{FF2B5EF4-FFF2-40B4-BE49-F238E27FC236}">
                  <a16:creationId xmlns:a16="http://schemas.microsoft.com/office/drawing/2014/main" id="{8A877573-C4C5-4420-A7F2-38CB5575F02A}"/>
                </a:ext>
              </a:extLst>
            </p:cNvPr>
            <p:cNvSpPr/>
            <p:nvPr/>
          </p:nvSpPr>
          <p:spPr>
            <a:xfrm>
              <a:off x="10530649" y="5162169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9" name="Volný tvar: obrazec 748">
              <a:extLst>
                <a:ext uri="{FF2B5EF4-FFF2-40B4-BE49-F238E27FC236}">
                  <a16:creationId xmlns:a16="http://schemas.microsoft.com/office/drawing/2014/main" id="{7CD15D57-4F1A-465A-8BC5-46EA16FD16DD}"/>
                </a:ext>
              </a:extLst>
            </p:cNvPr>
            <p:cNvSpPr/>
            <p:nvPr/>
          </p:nvSpPr>
          <p:spPr>
            <a:xfrm>
              <a:off x="10860023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0" name="Volný tvar: obrazec 749">
              <a:extLst>
                <a:ext uri="{FF2B5EF4-FFF2-40B4-BE49-F238E27FC236}">
                  <a16:creationId xmlns:a16="http://schemas.microsoft.com/office/drawing/2014/main" id="{3EE0F4E4-3B1D-4888-BD21-0F4C098629EA}"/>
                </a:ext>
              </a:extLst>
            </p:cNvPr>
            <p:cNvSpPr/>
            <p:nvPr/>
          </p:nvSpPr>
          <p:spPr>
            <a:xfrm>
              <a:off x="11189144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1" name="Volný tvar: obrazec 750">
              <a:extLst>
                <a:ext uri="{FF2B5EF4-FFF2-40B4-BE49-F238E27FC236}">
                  <a16:creationId xmlns:a16="http://schemas.microsoft.com/office/drawing/2014/main" id="{78FA91A3-B32B-417F-8C3D-9BE72648B72A}"/>
                </a:ext>
              </a:extLst>
            </p:cNvPr>
            <p:cNvSpPr/>
            <p:nvPr/>
          </p:nvSpPr>
          <p:spPr>
            <a:xfrm>
              <a:off x="11518455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2" name="Volný tvar: obrazec 751">
              <a:extLst>
                <a:ext uri="{FF2B5EF4-FFF2-40B4-BE49-F238E27FC236}">
                  <a16:creationId xmlns:a16="http://schemas.microsoft.com/office/drawing/2014/main" id="{94012954-AA1C-4B2E-8258-88A2B0C5AA08}"/>
                </a:ext>
              </a:extLst>
            </p:cNvPr>
            <p:cNvSpPr/>
            <p:nvPr/>
          </p:nvSpPr>
          <p:spPr>
            <a:xfrm>
              <a:off x="9542906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3" name="Volný tvar: obrazec 752">
              <a:extLst>
                <a:ext uri="{FF2B5EF4-FFF2-40B4-BE49-F238E27FC236}">
                  <a16:creationId xmlns:a16="http://schemas.microsoft.com/office/drawing/2014/main" id="{17A1F1D6-88D3-439A-8632-87709EA1F63E}"/>
                </a:ext>
              </a:extLst>
            </p:cNvPr>
            <p:cNvSpPr/>
            <p:nvPr/>
          </p:nvSpPr>
          <p:spPr>
            <a:xfrm>
              <a:off x="9872154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4" name="Volný tvar: obrazec 753">
              <a:extLst>
                <a:ext uri="{FF2B5EF4-FFF2-40B4-BE49-F238E27FC236}">
                  <a16:creationId xmlns:a16="http://schemas.microsoft.com/office/drawing/2014/main" id="{339F0063-EB45-493A-9AF4-0C0139961515}"/>
                </a:ext>
              </a:extLst>
            </p:cNvPr>
            <p:cNvSpPr/>
            <p:nvPr/>
          </p:nvSpPr>
          <p:spPr>
            <a:xfrm>
              <a:off x="10201402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5" name="Volný tvar: obrazec 754">
              <a:extLst>
                <a:ext uri="{FF2B5EF4-FFF2-40B4-BE49-F238E27FC236}">
                  <a16:creationId xmlns:a16="http://schemas.microsoft.com/office/drawing/2014/main" id="{7F4FB171-785F-4834-9C75-95A9C282211D}"/>
                </a:ext>
              </a:extLst>
            </p:cNvPr>
            <p:cNvSpPr/>
            <p:nvPr/>
          </p:nvSpPr>
          <p:spPr>
            <a:xfrm>
              <a:off x="10530649" y="5399595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6" name="Volný tvar: obrazec 755">
              <a:extLst>
                <a:ext uri="{FF2B5EF4-FFF2-40B4-BE49-F238E27FC236}">
                  <a16:creationId xmlns:a16="http://schemas.microsoft.com/office/drawing/2014/main" id="{713434C0-166E-46F7-9933-196CB2AB26DE}"/>
                </a:ext>
              </a:extLst>
            </p:cNvPr>
            <p:cNvSpPr/>
            <p:nvPr/>
          </p:nvSpPr>
          <p:spPr>
            <a:xfrm>
              <a:off x="10860023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7" name="Volný tvar: obrazec 756">
              <a:extLst>
                <a:ext uri="{FF2B5EF4-FFF2-40B4-BE49-F238E27FC236}">
                  <a16:creationId xmlns:a16="http://schemas.microsoft.com/office/drawing/2014/main" id="{A7B50815-C486-4918-8432-565AC5B8E294}"/>
                </a:ext>
              </a:extLst>
            </p:cNvPr>
            <p:cNvSpPr/>
            <p:nvPr/>
          </p:nvSpPr>
          <p:spPr>
            <a:xfrm>
              <a:off x="11189144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50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8" name="Volný tvar: obrazec 757">
              <a:extLst>
                <a:ext uri="{FF2B5EF4-FFF2-40B4-BE49-F238E27FC236}">
                  <a16:creationId xmlns:a16="http://schemas.microsoft.com/office/drawing/2014/main" id="{D8F0EF25-2252-4661-BC06-386046368750}"/>
                </a:ext>
              </a:extLst>
            </p:cNvPr>
            <p:cNvSpPr/>
            <p:nvPr/>
          </p:nvSpPr>
          <p:spPr>
            <a:xfrm>
              <a:off x="11518455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0" name="Volný tvar: obrazec 759">
              <a:extLst>
                <a:ext uri="{FF2B5EF4-FFF2-40B4-BE49-F238E27FC236}">
                  <a16:creationId xmlns:a16="http://schemas.microsoft.com/office/drawing/2014/main" id="{1E1E677C-A91D-4E42-9B2B-843B05279745}"/>
                </a:ext>
              </a:extLst>
            </p:cNvPr>
            <p:cNvSpPr/>
            <p:nvPr/>
          </p:nvSpPr>
          <p:spPr>
            <a:xfrm>
              <a:off x="982535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1" name="Volný tvar: obrazec 760">
              <a:extLst>
                <a:ext uri="{FF2B5EF4-FFF2-40B4-BE49-F238E27FC236}">
                  <a16:creationId xmlns:a16="http://schemas.microsoft.com/office/drawing/2014/main" id="{7689C343-1A40-4F2C-94DD-532E4B3D5637}"/>
                </a:ext>
              </a:extLst>
            </p:cNvPr>
            <p:cNvSpPr/>
            <p:nvPr/>
          </p:nvSpPr>
          <p:spPr>
            <a:xfrm>
              <a:off x="1311783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2" name="Volný tvar: obrazec 761">
              <a:extLst>
                <a:ext uri="{FF2B5EF4-FFF2-40B4-BE49-F238E27FC236}">
                  <a16:creationId xmlns:a16="http://schemas.microsoft.com/office/drawing/2014/main" id="{EA4D25A0-22A0-449A-B1C1-6DA718C1C014}"/>
                </a:ext>
              </a:extLst>
            </p:cNvPr>
            <p:cNvSpPr/>
            <p:nvPr/>
          </p:nvSpPr>
          <p:spPr>
            <a:xfrm>
              <a:off x="1641030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3" name="Volný tvar: obrazec 762">
              <a:extLst>
                <a:ext uri="{FF2B5EF4-FFF2-40B4-BE49-F238E27FC236}">
                  <a16:creationId xmlns:a16="http://schemas.microsoft.com/office/drawing/2014/main" id="{DD2C8B8A-B7D3-4243-BFED-FE57E18485AA}"/>
                </a:ext>
              </a:extLst>
            </p:cNvPr>
            <p:cNvSpPr/>
            <p:nvPr/>
          </p:nvSpPr>
          <p:spPr>
            <a:xfrm>
              <a:off x="1970341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4" name="Volný tvar: obrazec 763">
              <a:extLst>
                <a:ext uri="{FF2B5EF4-FFF2-40B4-BE49-F238E27FC236}">
                  <a16:creationId xmlns:a16="http://schemas.microsoft.com/office/drawing/2014/main" id="{EA124B76-4538-42C9-8104-3A7D134354A8}"/>
                </a:ext>
              </a:extLst>
            </p:cNvPr>
            <p:cNvSpPr/>
            <p:nvPr/>
          </p:nvSpPr>
          <p:spPr>
            <a:xfrm>
              <a:off x="2299398" y="4684204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5" name="Volný tvar: obrazec 764">
              <a:extLst>
                <a:ext uri="{FF2B5EF4-FFF2-40B4-BE49-F238E27FC236}">
                  <a16:creationId xmlns:a16="http://schemas.microsoft.com/office/drawing/2014/main" id="{AF16366A-0937-4DE2-A9A5-3598EBBF4775}"/>
                </a:ext>
              </a:extLst>
            </p:cNvPr>
            <p:cNvSpPr/>
            <p:nvPr/>
          </p:nvSpPr>
          <p:spPr>
            <a:xfrm>
              <a:off x="2628836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6" name="Volný tvar: obrazec 765">
              <a:extLst>
                <a:ext uri="{FF2B5EF4-FFF2-40B4-BE49-F238E27FC236}">
                  <a16:creationId xmlns:a16="http://schemas.microsoft.com/office/drawing/2014/main" id="{19D90AAD-9ED3-436C-9EDA-31A8FEF4F89F}"/>
                </a:ext>
              </a:extLst>
            </p:cNvPr>
            <p:cNvSpPr/>
            <p:nvPr/>
          </p:nvSpPr>
          <p:spPr>
            <a:xfrm>
              <a:off x="2958020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7" name="Volný tvar: obrazec 766">
              <a:extLst>
                <a:ext uri="{FF2B5EF4-FFF2-40B4-BE49-F238E27FC236}">
                  <a16:creationId xmlns:a16="http://schemas.microsoft.com/office/drawing/2014/main" id="{45288865-410E-4865-B85D-A493464CE65B}"/>
                </a:ext>
              </a:extLst>
            </p:cNvPr>
            <p:cNvSpPr/>
            <p:nvPr/>
          </p:nvSpPr>
          <p:spPr>
            <a:xfrm>
              <a:off x="3287395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8" name="Volný tvar: obrazec 767">
              <a:extLst>
                <a:ext uri="{FF2B5EF4-FFF2-40B4-BE49-F238E27FC236}">
                  <a16:creationId xmlns:a16="http://schemas.microsoft.com/office/drawing/2014/main" id="{1D1FB6AE-0CF4-44D6-9FAC-2F1CFE14EE0C}"/>
                </a:ext>
              </a:extLst>
            </p:cNvPr>
            <p:cNvSpPr/>
            <p:nvPr/>
          </p:nvSpPr>
          <p:spPr>
            <a:xfrm>
              <a:off x="3616515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9" name="Volný tvar: obrazec 768">
              <a:extLst>
                <a:ext uri="{FF2B5EF4-FFF2-40B4-BE49-F238E27FC236}">
                  <a16:creationId xmlns:a16="http://schemas.microsoft.com/office/drawing/2014/main" id="{59A7D183-7AB2-47D4-AC0C-1C66B0CE4ECD}"/>
                </a:ext>
              </a:extLst>
            </p:cNvPr>
            <p:cNvSpPr/>
            <p:nvPr/>
          </p:nvSpPr>
          <p:spPr>
            <a:xfrm>
              <a:off x="3945890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0" name="Volný tvar: obrazec 769">
              <a:extLst>
                <a:ext uri="{FF2B5EF4-FFF2-40B4-BE49-F238E27FC236}">
                  <a16:creationId xmlns:a16="http://schemas.microsoft.com/office/drawing/2014/main" id="{B8F46A51-4744-4FC4-8F05-77A73AB44680}"/>
                </a:ext>
              </a:extLst>
            </p:cNvPr>
            <p:cNvSpPr/>
            <p:nvPr/>
          </p:nvSpPr>
          <p:spPr>
            <a:xfrm>
              <a:off x="4275010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1" name="Volný tvar: obrazec 770">
              <a:extLst>
                <a:ext uri="{FF2B5EF4-FFF2-40B4-BE49-F238E27FC236}">
                  <a16:creationId xmlns:a16="http://schemas.microsoft.com/office/drawing/2014/main" id="{4363D63F-4425-481B-B60B-76950D601D6F}"/>
                </a:ext>
              </a:extLst>
            </p:cNvPr>
            <p:cNvSpPr/>
            <p:nvPr/>
          </p:nvSpPr>
          <p:spPr>
            <a:xfrm>
              <a:off x="4604321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2" name="Volný tvar: obrazec 771">
              <a:extLst>
                <a:ext uri="{FF2B5EF4-FFF2-40B4-BE49-F238E27FC236}">
                  <a16:creationId xmlns:a16="http://schemas.microsoft.com/office/drawing/2014/main" id="{B811199E-42C7-4699-9ECF-2C64EE0C9685}"/>
                </a:ext>
              </a:extLst>
            </p:cNvPr>
            <p:cNvSpPr/>
            <p:nvPr/>
          </p:nvSpPr>
          <p:spPr>
            <a:xfrm>
              <a:off x="4933505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7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3" name="Volný tvar: obrazec 772">
              <a:extLst>
                <a:ext uri="{FF2B5EF4-FFF2-40B4-BE49-F238E27FC236}">
                  <a16:creationId xmlns:a16="http://schemas.microsoft.com/office/drawing/2014/main" id="{FBEE4D53-1E32-4B23-9E13-478296A098FE}"/>
                </a:ext>
              </a:extLst>
            </p:cNvPr>
            <p:cNvSpPr/>
            <p:nvPr/>
          </p:nvSpPr>
          <p:spPr>
            <a:xfrm>
              <a:off x="982535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4" name="Volný tvar: obrazec 773">
              <a:extLst>
                <a:ext uri="{FF2B5EF4-FFF2-40B4-BE49-F238E27FC236}">
                  <a16:creationId xmlns:a16="http://schemas.microsoft.com/office/drawing/2014/main" id="{6B5BB3E0-7CAD-4DCC-A0DC-A81CE9F2DF0B}"/>
                </a:ext>
              </a:extLst>
            </p:cNvPr>
            <p:cNvSpPr/>
            <p:nvPr/>
          </p:nvSpPr>
          <p:spPr>
            <a:xfrm>
              <a:off x="1311783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5" name="Volný tvar: obrazec 774">
              <a:extLst>
                <a:ext uri="{FF2B5EF4-FFF2-40B4-BE49-F238E27FC236}">
                  <a16:creationId xmlns:a16="http://schemas.microsoft.com/office/drawing/2014/main" id="{086996A9-60FA-43CC-80DB-223B75ECDD0B}"/>
                </a:ext>
              </a:extLst>
            </p:cNvPr>
            <p:cNvSpPr/>
            <p:nvPr/>
          </p:nvSpPr>
          <p:spPr>
            <a:xfrm>
              <a:off x="1641030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6" name="Volný tvar: obrazec 775">
              <a:extLst>
                <a:ext uri="{FF2B5EF4-FFF2-40B4-BE49-F238E27FC236}">
                  <a16:creationId xmlns:a16="http://schemas.microsoft.com/office/drawing/2014/main" id="{201BF205-DE15-456C-87BD-CBBD72AA7A5F}"/>
                </a:ext>
              </a:extLst>
            </p:cNvPr>
            <p:cNvSpPr/>
            <p:nvPr/>
          </p:nvSpPr>
          <p:spPr>
            <a:xfrm>
              <a:off x="1970341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7" name="Volný tvar: obrazec 776">
              <a:extLst>
                <a:ext uri="{FF2B5EF4-FFF2-40B4-BE49-F238E27FC236}">
                  <a16:creationId xmlns:a16="http://schemas.microsoft.com/office/drawing/2014/main" id="{CFF412E1-AA1D-4E93-90C0-9F12CB971AC1}"/>
                </a:ext>
              </a:extLst>
            </p:cNvPr>
            <p:cNvSpPr/>
            <p:nvPr/>
          </p:nvSpPr>
          <p:spPr>
            <a:xfrm>
              <a:off x="2299398" y="4921694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8" name="Volný tvar: obrazec 777">
              <a:extLst>
                <a:ext uri="{FF2B5EF4-FFF2-40B4-BE49-F238E27FC236}">
                  <a16:creationId xmlns:a16="http://schemas.microsoft.com/office/drawing/2014/main" id="{E97CB45C-63FE-44CD-BA3F-DA823C80F8D0}"/>
                </a:ext>
              </a:extLst>
            </p:cNvPr>
            <p:cNvSpPr/>
            <p:nvPr/>
          </p:nvSpPr>
          <p:spPr>
            <a:xfrm>
              <a:off x="2628836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9" name="Volný tvar: obrazec 778">
              <a:extLst>
                <a:ext uri="{FF2B5EF4-FFF2-40B4-BE49-F238E27FC236}">
                  <a16:creationId xmlns:a16="http://schemas.microsoft.com/office/drawing/2014/main" id="{926C21BC-5839-4D2B-A33A-C98C04C2A148}"/>
                </a:ext>
              </a:extLst>
            </p:cNvPr>
            <p:cNvSpPr/>
            <p:nvPr/>
          </p:nvSpPr>
          <p:spPr>
            <a:xfrm>
              <a:off x="2958020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0" name="Volný tvar: obrazec 779">
              <a:extLst>
                <a:ext uri="{FF2B5EF4-FFF2-40B4-BE49-F238E27FC236}">
                  <a16:creationId xmlns:a16="http://schemas.microsoft.com/office/drawing/2014/main" id="{AF2EA842-E02B-4100-A1C4-6B107B05B23E}"/>
                </a:ext>
              </a:extLst>
            </p:cNvPr>
            <p:cNvSpPr/>
            <p:nvPr/>
          </p:nvSpPr>
          <p:spPr>
            <a:xfrm>
              <a:off x="3287395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1" name="Volný tvar: obrazec 780">
              <a:extLst>
                <a:ext uri="{FF2B5EF4-FFF2-40B4-BE49-F238E27FC236}">
                  <a16:creationId xmlns:a16="http://schemas.microsoft.com/office/drawing/2014/main" id="{78D97EA3-4458-4CAC-A15C-461C0189F267}"/>
                </a:ext>
              </a:extLst>
            </p:cNvPr>
            <p:cNvSpPr/>
            <p:nvPr/>
          </p:nvSpPr>
          <p:spPr>
            <a:xfrm>
              <a:off x="3616515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2" name="Volný tvar: obrazec 781">
              <a:extLst>
                <a:ext uri="{FF2B5EF4-FFF2-40B4-BE49-F238E27FC236}">
                  <a16:creationId xmlns:a16="http://schemas.microsoft.com/office/drawing/2014/main" id="{0AD99215-B73D-4CCD-BF49-AD4BD0030B04}"/>
                </a:ext>
              </a:extLst>
            </p:cNvPr>
            <p:cNvSpPr/>
            <p:nvPr/>
          </p:nvSpPr>
          <p:spPr>
            <a:xfrm>
              <a:off x="3945890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3" name="Volný tvar: obrazec 782">
              <a:extLst>
                <a:ext uri="{FF2B5EF4-FFF2-40B4-BE49-F238E27FC236}">
                  <a16:creationId xmlns:a16="http://schemas.microsoft.com/office/drawing/2014/main" id="{6111D660-F84E-4D6D-B564-3EE0D48CB266}"/>
                </a:ext>
              </a:extLst>
            </p:cNvPr>
            <p:cNvSpPr/>
            <p:nvPr/>
          </p:nvSpPr>
          <p:spPr>
            <a:xfrm>
              <a:off x="4275010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4" name="Volný tvar: obrazec 783">
              <a:extLst>
                <a:ext uri="{FF2B5EF4-FFF2-40B4-BE49-F238E27FC236}">
                  <a16:creationId xmlns:a16="http://schemas.microsoft.com/office/drawing/2014/main" id="{97FE78CA-43B7-4429-AE75-DDDB079A4C74}"/>
                </a:ext>
              </a:extLst>
            </p:cNvPr>
            <p:cNvSpPr/>
            <p:nvPr/>
          </p:nvSpPr>
          <p:spPr>
            <a:xfrm>
              <a:off x="4604321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5" name="Volný tvar: obrazec 784">
              <a:extLst>
                <a:ext uri="{FF2B5EF4-FFF2-40B4-BE49-F238E27FC236}">
                  <a16:creationId xmlns:a16="http://schemas.microsoft.com/office/drawing/2014/main" id="{33D7573E-49EB-4715-8931-59A9EDC9928E}"/>
                </a:ext>
              </a:extLst>
            </p:cNvPr>
            <p:cNvSpPr/>
            <p:nvPr/>
          </p:nvSpPr>
          <p:spPr>
            <a:xfrm>
              <a:off x="4933505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6" name="Volný tvar: obrazec 785">
              <a:extLst>
                <a:ext uri="{FF2B5EF4-FFF2-40B4-BE49-F238E27FC236}">
                  <a16:creationId xmlns:a16="http://schemas.microsoft.com/office/drawing/2014/main" id="{CDB8E00B-FD4C-4D31-BBA8-EA4F98A750C5}"/>
                </a:ext>
              </a:extLst>
            </p:cNvPr>
            <p:cNvSpPr/>
            <p:nvPr/>
          </p:nvSpPr>
          <p:spPr>
            <a:xfrm>
              <a:off x="5262753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7" name="Volný tvar: obrazec 786">
              <a:extLst>
                <a:ext uri="{FF2B5EF4-FFF2-40B4-BE49-F238E27FC236}">
                  <a16:creationId xmlns:a16="http://schemas.microsoft.com/office/drawing/2014/main" id="{36ACD3AD-7D4A-41D9-9D34-76A5154F8A13}"/>
                </a:ext>
              </a:extLst>
            </p:cNvPr>
            <p:cNvSpPr/>
            <p:nvPr/>
          </p:nvSpPr>
          <p:spPr>
            <a:xfrm>
              <a:off x="5592000" y="4684204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8" name="Volný tvar: obrazec 787">
              <a:extLst>
                <a:ext uri="{FF2B5EF4-FFF2-40B4-BE49-F238E27FC236}">
                  <a16:creationId xmlns:a16="http://schemas.microsoft.com/office/drawing/2014/main" id="{BA904D5F-E3EB-48A5-BA8C-DA319A5D8F22}"/>
                </a:ext>
              </a:extLst>
            </p:cNvPr>
            <p:cNvSpPr/>
            <p:nvPr/>
          </p:nvSpPr>
          <p:spPr>
            <a:xfrm>
              <a:off x="5921184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9" name="Volný tvar: obrazec 788">
              <a:extLst>
                <a:ext uri="{FF2B5EF4-FFF2-40B4-BE49-F238E27FC236}">
                  <a16:creationId xmlns:a16="http://schemas.microsoft.com/office/drawing/2014/main" id="{52F894A5-0043-4359-AB77-3E35874AE0A3}"/>
                </a:ext>
              </a:extLst>
            </p:cNvPr>
            <p:cNvSpPr/>
            <p:nvPr/>
          </p:nvSpPr>
          <p:spPr>
            <a:xfrm>
              <a:off x="6250559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0" name="Volný tvar: obrazec 789">
              <a:extLst>
                <a:ext uri="{FF2B5EF4-FFF2-40B4-BE49-F238E27FC236}">
                  <a16:creationId xmlns:a16="http://schemas.microsoft.com/office/drawing/2014/main" id="{AB23ED14-EC0B-4D4B-A863-955C9B6F96DF}"/>
                </a:ext>
              </a:extLst>
            </p:cNvPr>
            <p:cNvSpPr/>
            <p:nvPr/>
          </p:nvSpPr>
          <p:spPr>
            <a:xfrm>
              <a:off x="6579679" y="4684204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1" name="Volný tvar: obrazec 790">
              <a:extLst>
                <a:ext uri="{FF2B5EF4-FFF2-40B4-BE49-F238E27FC236}">
                  <a16:creationId xmlns:a16="http://schemas.microsoft.com/office/drawing/2014/main" id="{46D2A868-611D-40F5-A26A-0652383BCA1F}"/>
                </a:ext>
              </a:extLst>
            </p:cNvPr>
            <p:cNvSpPr/>
            <p:nvPr/>
          </p:nvSpPr>
          <p:spPr>
            <a:xfrm>
              <a:off x="6909117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2" name="Volný tvar: obrazec 791">
              <a:extLst>
                <a:ext uri="{FF2B5EF4-FFF2-40B4-BE49-F238E27FC236}">
                  <a16:creationId xmlns:a16="http://schemas.microsoft.com/office/drawing/2014/main" id="{178B8407-52F1-427C-91E6-B05DA753AA1C}"/>
                </a:ext>
              </a:extLst>
            </p:cNvPr>
            <p:cNvSpPr/>
            <p:nvPr/>
          </p:nvSpPr>
          <p:spPr>
            <a:xfrm>
              <a:off x="7238301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3" name="Volný tvar: obrazec 792">
              <a:extLst>
                <a:ext uri="{FF2B5EF4-FFF2-40B4-BE49-F238E27FC236}">
                  <a16:creationId xmlns:a16="http://schemas.microsoft.com/office/drawing/2014/main" id="{A7CA5946-4268-45A2-ADDC-C2B279D10EF4}"/>
                </a:ext>
              </a:extLst>
            </p:cNvPr>
            <p:cNvSpPr/>
            <p:nvPr/>
          </p:nvSpPr>
          <p:spPr>
            <a:xfrm>
              <a:off x="7567548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4" name="Volný tvar: obrazec 793">
              <a:extLst>
                <a:ext uri="{FF2B5EF4-FFF2-40B4-BE49-F238E27FC236}">
                  <a16:creationId xmlns:a16="http://schemas.microsoft.com/office/drawing/2014/main" id="{2CDA1451-0415-449E-9831-7158C0DC14AB}"/>
                </a:ext>
              </a:extLst>
            </p:cNvPr>
            <p:cNvSpPr/>
            <p:nvPr/>
          </p:nvSpPr>
          <p:spPr>
            <a:xfrm>
              <a:off x="7896732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5" name="Volný tvar: obrazec 794">
              <a:extLst>
                <a:ext uri="{FF2B5EF4-FFF2-40B4-BE49-F238E27FC236}">
                  <a16:creationId xmlns:a16="http://schemas.microsoft.com/office/drawing/2014/main" id="{4CB08149-29C6-4C2F-A124-E777CA09F106}"/>
                </a:ext>
              </a:extLst>
            </p:cNvPr>
            <p:cNvSpPr/>
            <p:nvPr/>
          </p:nvSpPr>
          <p:spPr>
            <a:xfrm>
              <a:off x="8226107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6" name="Volný tvar: obrazec 795">
              <a:extLst>
                <a:ext uri="{FF2B5EF4-FFF2-40B4-BE49-F238E27FC236}">
                  <a16:creationId xmlns:a16="http://schemas.microsoft.com/office/drawing/2014/main" id="{5B60F254-BF89-4629-B494-DFC38166FF44}"/>
                </a:ext>
              </a:extLst>
            </p:cNvPr>
            <p:cNvSpPr/>
            <p:nvPr/>
          </p:nvSpPr>
          <p:spPr>
            <a:xfrm>
              <a:off x="8555228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7" name="Volný tvar: obrazec 796">
              <a:extLst>
                <a:ext uri="{FF2B5EF4-FFF2-40B4-BE49-F238E27FC236}">
                  <a16:creationId xmlns:a16="http://schemas.microsoft.com/office/drawing/2014/main" id="{E67E80F6-E749-491C-81C7-73247037A0A3}"/>
                </a:ext>
              </a:extLst>
            </p:cNvPr>
            <p:cNvSpPr/>
            <p:nvPr/>
          </p:nvSpPr>
          <p:spPr>
            <a:xfrm>
              <a:off x="8884666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8" name="Volný tvar: obrazec 797">
              <a:extLst>
                <a:ext uri="{FF2B5EF4-FFF2-40B4-BE49-F238E27FC236}">
                  <a16:creationId xmlns:a16="http://schemas.microsoft.com/office/drawing/2014/main" id="{CB290827-8F02-4AD1-B516-C6770CB991E4}"/>
                </a:ext>
              </a:extLst>
            </p:cNvPr>
            <p:cNvSpPr/>
            <p:nvPr/>
          </p:nvSpPr>
          <p:spPr>
            <a:xfrm>
              <a:off x="9213722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9" name="Volný tvar: obrazec 798">
              <a:extLst>
                <a:ext uri="{FF2B5EF4-FFF2-40B4-BE49-F238E27FC236}">
                  <a16:creationId xmlns:a16="http://schemas.microsoft.com/office/drawing/2014/main" id="{4D14791F-5C50-4A8A-B858-274894883C0D}"/>
                </a:ext>
              </a:extLst>
            </p:cNvPr>
            <p:cNvSpPr/>
            <p:nvPr/>
          </p:nvSpPr>
          <p:spPr>
            <a:xfrm>
              <a:off x="5262753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0" name="Volný tvar: obrazec 799">
              <a:extLst>
                <a:ext uri="{FF2B5EF4-FFF2-40B4-BE49-F238E27FC236}">
                  <a16:creationId xmlns:a16="http://schemas.microsoft.com/office/drawing/2014/main" id="{6D28B90E-6490-49D3-8623-82F8E410584C}"/>
                </a:ext>
              </a:extLst>
            </p:cNvPr>
            <p:cNvSpPr/>
            <p:nvPr/>
          </p:nvSpPr>
          <p:spPr>
            <a:xfrm>
              <a:off x="5592000" y="4921694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1" name="Volný tvar: obrazec 800">
              <a:extLst>
                <a:ext uri="{FF2B5EF4-FFF2-40B4-BE49-F238E27FC236}">
                  <a16:creationId xmlns:a16="http://schemas.microsoft.com/office/drawing/2014/main" id="{FD235FA2-BB68-4D83-AA93-928E8B8C5BB1}"/>
                </a:ext>
              </a:extLst>
            </p:cNvPr>
            <p:cNvSpPr/>
            <p:nvPr/>
          </p:nvSpPr>
          <p:spPr>
            <a:xfrm>
              <a:off x="5921184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2" name="Volný tvar: obrazec 801">
              <a:extLst>
                <a:ext uri="{FF2B5EF4-FFF2-40B4-BE49-F238E27FC236}">
                  <a16:creationId xmlns:a16="http://schemas.microsoft.com/office/drawing/2014/main" id="{18E620DF-894F-4175-8179-60597D0BF170}"/>
                </a:ext>
              </a:extLst>
            </p:cNvPr>
            <p:cNvSpPr/>
            <p:nvPr/>
          </p:nvSpPr>
          <p:spPr>
            <a:xfrm>
              <a:off x="6250559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3" name="Volný tvar: obrazec 802">
              <a:extLst>
                <a:ext uri="{FF2B5EF4-FFF2-40B4-BE49-F238E27FC236}">
                  <a16:creationId xmlns:a16="http://schemas.microsoft.com/office/drawing/2014/main" id="{76A87137-FF2E-420E-A60F-3A7D245FB2E2}"/>
                </a:ext>
              </a:extLst>
            </p:cNvPr>
            <p:cNvSpPr/>
            <p:nvPr/>
          </p:nvSpPr>
          <p:spPr>
            <a:xfrm>
              <a:off x="6579679" y="4921694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4" name="Volný tvar: obrazec 803">
              <a:extLst>
                <a:ext uri="{FF2B5EF4-FFF2-40B4-BE49-F238E27FC236}">
                  <a16:creationId xmlns:a16="http://schemas.microsoft.com/office/drawing/2014/main" id="{F6FA52F0-5616-4411-ACE5-3F72CFFAE22A}"/>
                </a:ext>
              </a:extLst>
            </p:cNvPr>
            <p:cNvSpPr/>
            <p:nvPr/>
          </p:nvSpPr>
          <p:spPr>
            <a:xfrm>
              <a:off x="6909117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5" name="Volný tvar: obrazec 804">
              <a:extLst>
                <a:ext uri="{FF2B5EF4-FFF2-40B4-BE49-F238E27FC236}">
                  <a16:creationId xmlns:a16="http://schemas.microsoft.com/office/drawing/2014/main" id="{C8F5926B-75EB-4D9A-927D-2039BEAB691E}"/>
                </a:ext>
              </a:extLst>
            </p:cNvPr>
            <p:cNvSpPr/>
            <p:nvPr/>
          </p:nvSpPr>
          <p:spPr>
            <a:xfrm>
              <a:off x="7238301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6" name="Volný tvar: obrazec 805">
              <a:extLst>
                <a:ext uri="{FF2B5EF4-FFF2-40B4-BE49-F238E27FC236}">
                  <a16:creationId xmlns:a16="http://schemas.microsoft.com/office/drawing/2014/main" id="{5D26A9A7-B92E-4FC9-988D-3A139D2ABFD8}"/>
                </a:ext>
              </a:extLst>
            </p:cNvPr>
            <p:cNvSpPr/>
            <p:nvPr/>
          </p:nvSpPr>
          <p:spPr>
            <a:xfrm>
              <a:off x="7567548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7" name="Volný tvar: obrazec 806">
              <a:extLst>
                <a:ext uri="{FF2B5EF4-FFF2-40B4-BE49-F238E27FC236}">
                  <a16:creationId xmlns:a16="http://schemas.microsoft.com/office/drawing/2014/main" id="{E93E2C3D-DF65-4D65-AC44-EDB1217DA93F}"/>
                </a:ext>
              </a:extLst>
            </p:cNvPr>
            <p:cNvSpPr/>
            <p:nvPr/>
          </p:nvSpPr>
          <p:spPr>
            <a:xfrm>
              <a:off x="7896732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8" name="Volný tvar: obrazec 807">
              <a:extLst>
                <a:ext uri="{FF2B5EF4-FFF2-40B4-BE49-F238E27FC236}">
                  <a16:creationId xmlns:a16="http://schemas.microsoft.com/office/drawing/2014/main" id="{EB8A3D00-40BC-485C-98BD-225F1AD2B252}"/>
                </a:ext>
              </a:extLst>
            </p:cNvPr>
            <p:cNvSpPr/>
            <p:nvPr/>
          </p:nvSpPr>
          <p:spPr>
            <a:xfrm>
              <a:off x="8226107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9" name="Volný tvar: obrazec 808">
              <a:extLst>
                <a:ext uri="{FF2B5EF4-FFF2-40B4-BE49-F238E27FC236}">
                  <a16:creationId xmlns:a16="http://schemas.microsoft.com/office/drawing/2014/main" id="{4485F22E-FDEE-406B-881F-1B6DF2F6F103}"/>
                </a:ext>
              </a:extLst>
            </p:cNvPr>
            <p:cNvSpPr/>
            <p:nvPr/>
          </p:nvSpPr>
          <p:spPr>
            <a:xfrm>
              <a:off x="8555228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0" name="Volný tvar: obrazec 809">
              <a:extLst>
                <a:ext uri="{FF2B5EF4-FFF2-40B4-BE49-F238E27FC236}">
                  <a16:creationId xmlns:a16="http://schemas.microsoft.com/office/drawing/2014/main" id="{3B7592D2-0BE1-401F-9DC3-7AAC8B49A0C8}"/>
                </a:ext>
              </a:extLst>
            </p:cNvPr>
            <p:cNvSpPr/>
            <p:nvPr/>
          </p:nvSpPr>
          <p:spPr>
            <a:xfrm>
              <a:off x="8884666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1" name="Volný tvar: obrazec 810">
              <a:extLst>
                <a:ext uri="{FF2B5EF4-FFF2-40B4-BE49-F238E27FC236}">
                  <a16:creationId xmlns:a16="http://schemas.microsoft.com/office/drawing/2014/main" id="{A9F989C8-D3E5-4CB2-9C7B-2CD14EEDAE78}"/>
                </a:ext>
              </a:extLst>
            </p:cNvPr>
            <p:cNvSpPr/>
            <p:nvPr/>
          </p:nvSpPr>
          <p:spPr>
            <a:xfrm>
              <a:off x="9213722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2" name="Volný tvar: obrazec 811">
              <a:extLst>
                <a:ext uri="{FF2B5EF4-FFF2-40B4-BE49-F238E27FC236}">
                  <a16:creationId xmlns:a16="http://schemas.microsoft.com/office/drawing/2014/main" id="{C348D4A7-E209-4277-8B15-F17105C25D63}"/>
                </a:ext>
              </a:extLst>
            </p:cNvPr>
            <p:cNvSpPr/>
            <p:nvPr/>
          </p:nvSpPr>
          <p:spPr>
            <a:xfrm>
              <a:off x="9542906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3" name="Volný tvar: obrazec 812">
              <a:extLst>
                <a:ext uri="{FF2B5EF4-FFF2-40B4-BE49-F238E27FC236}">
                  <a16:creationId xmlns:a16="http://schemas.microsoft.com/office/drawing/2014/main" id="{E6CE8171-5E93-4824-AEF3-B5319DBA0BFD}"/>
                </a:ext>
              </a:extLst>
            </p:cNvPr>
            <p:cNvSpPr/>
            <p:nvPr/>
          </p:nvSpPr>
          <p:spPr>
            <a:xfrm>
              <a:off x="9872154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4" name="Volný tvar: obrazec 813">
              <a:extLst>
                <a:ext uri="{FF2B5EF4-FFF2-40B4-BE49-F238E27FC236}">
                  <a16:creationId xmlns:a16="http://schemas.microsoft.com/office/drawing/2014/main" id="{ACBAF731-E77D-4F28-BC68-5EB1D55C99B1}"/>
                </a:ext>
              </a:extLst>
            </p:cNvPr>
            <p:cNvSpPr/>
            <p:nvPr/>
          </p:nvSpPr>
          <p:spPr>
            <a:xfrm>
              <a:off x="10201402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5" name="Volný tvar: obrazec 814">
              <a:extLst>
                <a:ext uri="{FF2B5EF4-FFF2-40B4-BE49-F238E27FC236}">
                  <a16:creationId xmlns:a16="http://schemas.microsoft.com/office/drawing/2014/main" id="{6870DC0A-EEA8-40E5-9F40-38F4CE7CE7BD}"/>
                </a:ext>
              </a:extLst>
            </p:cNvPr>
            <p:cNvSpPr/>
            <p:nvPr/>
          </p:nvSpPr>
          <p:spPr>
            <a:xfrm>
              <a:off x="10530649" y="4684204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6" name="Volný tvar: obrazec 815">
              <a:extLst>
                <a:ext uri="{FF2B5EF4-FFF2-40B4-BE49-F238E27FC236}">
                  <a16:creationId xmlns:a16="http://schemas.microsoft.com/office/drawing/2014/main" id="{ABFC9DD2-1E25-46F0-B8E0-5B757A0ACBC6}"/>
                </a:ext>
              </a:extLst>
            </p:cNvPr>
            <p:cNvSpPr/>
            <p:nvPr/>
          </p:nvSpPr>
          <p:spPr>
            <a:xfrm>
              <a:off x="10860023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7" name="Volný tvar: obrazec 816">
              <a:extLst>
                <a:ext uri="{FF2B5EF4-FFF2-40B4-BE49-F238E27FC236}">
                  <a16:creationId xmlns:a16="http://schemas.microsoft.com/office/drawing/2014/main" id="{72E7EDD5-5DA6-4E8A-9DE2-9BFA2E2622F5}"/>
                </a:ext>
              </a:extLst>
            </p:cNvPr>
            <p:cNvSpPr/>
            <p:nvPr/>
          </p:nvSpPr>
          <p:spPr>
            <a:xfrm>
              <a:off x="11189144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8" name="Volný tvar: obrazec 817">
              <a:extLst>
                <a:ext uri="{FF2B5EF4-FFF2-40B4-BE49-F238E27FC236}">
                  <a16:creationId xmlns:a16="http://schemas.microsoft.com/office/drawing/2014/main" id="{2A0F6340-40A6-4401-8E95-C4CAF7475968}"/>
                </a:ext>
              </a:extLst>
            </p:cNvPr>
            <p:cNvSpPr/>
            <p:nvPr/>
          </p:nvSpPr>
          <p:spPr>
            <a:xfrm>
              <a:off x="11518455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9" name="Volný tvar: obrazec 818">
              <a:extLst>
                <a:ext uri="{FF2B5EF4-FFF2-40B4-BE49-F238E27FC236}">
                  <a16:creationId xmlns:a16="http://schemas.microsoft.com/office/drawing/2014/main" id="{05A7AA70-38CB-4E71-8BF4-285979FFEC98}"/>
                </a:ext>
              </a:extLst>
            </p:cNvPr>
            <p:cNvSpPr/>
            <p:nvPr/>
          </p:nvSpPr>
          <p:spPr>
            <a:xfrm>
              <a:off x="9542906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0" name="Volný tvar: obrazec 819">
              <a:extLst>
                <a:ext uri="{FF2B5EF4-FFF2-40B4-BE49-F238E27FC236}">
                  <a16:creationId xmlns:a16="http://schemas.microsoft.com/office/drawing/2014/main" id="{1F3EDB1B-C6CC-4446-8D81-8EED681099CA}"/>
                </a:ext>
              </a:extLst>
            </p:cNvPr>
            <p:cNvSpPr/>
            <p:nvPr/>
          </p:nvSpPr>
          <p:spPr>
            <a:xfrm>
              <a:off x="9872154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1" name="Volný tvar: obrazec 820">
              <a:extLst>
                <a:ext uri="{FF2B5EF4-FFF2-40B4-BE49-F238E27FC236}">
                  <a16:creationId xmlns:a16="http://schemas.microsoft.com/office/drawing/2014/main" id="{01A5C7C7-D69F-4993-8ED9-7809E99F6A50}"/>
                </a:ext>
              </a:extLst>
            </p:cNvPr>
            <p:cNvSpPr/>
            <p:nvPr/>
          </p:nvSpPr>
          <p:spPr>
            <a:xfrm>
              <a:off x="10201402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2" name="Volný tvar: obrazec 821">
              <a:extLst>
                <a:ext uri="{FF2B5EF4-FFF2-40B4-BE49-F238E27FC236}">
                  <a16:creationId xmlns:a16="http://schemas.microsoft.com/office/drawing/2014/main" id="{53CCE5B7-BBC8-41A4-8622-06DF3F85E0E2}"/>
                </a:ext>
              </a:extLst>
            </p:cNvPr>
            <p:cNvSpPr/>
            <p:nvPr/>
          </p:nvSpPr>
          <p:spPr>
            <a:xfrm>
              <a:off x="10530649" y="4921694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3" name="Volný tvar: obrazec 822">
              <a:extLst>
                <a:ext uri="{FF2B5EF4-FFF2-40B4-BE49-F238E27FC236}">
                  <a16:creationId xmlns:a16="http://schemas.microsoft.com/office/drawing/2014/main" id="{F95B1716-5D16-46B3-8E27-3F847F68C2B1}"/>
                </a:ext>
              </a:extLst>
            </p:cNvPr>
            <p:cNvSpPr/>
            <p:nvPr/>
          </p:nvSpPr>
          <p:spPr>
            <a:xfrm>
              <a:off x="10860023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4" name="Volný tvar: obrazec 823">
              <a:extLst>
                <a:ext uri="{FF2B5EF4-FFF2-40B4-BE49-F238E27FC236}">
                  <a16:creationId xmlns:a16="http://schemas.microsoft.com/office/drawing/2014/main" id="{2057FB99-9907-4F5C-AA86-BDC12CE59225}"/>
                </a:ext>
              </a:extLst>
            </p:cNvPr>
            <p:cNvSpPr/>
            <p:nvPr/>
          </p:nvSpPr>
          <p:spPr>
            <a:xfrm>
              <a:off x="11189144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5" name="Volný tvar: obrazec 824">
              <a:extLst>
                <a:ext uri="{FF2B5EF4-FFF2-40B4-BE49-F238E27FC236}">
                  <a16:creationId xmlns:a16="http://schemas.microsoft.com/office/drawing/2014/main" id="{4CF28C88-7206-4ABA-A4B2-D7174C9F045A}"/>
                </a:ext>
              </a:extLst>
            </p:cNvPr>
            <p:cNvSpPr/>
            <p:nvPr/>
          </p:nvSpPr>
          <p:spPr>
            <a:xfrm>
              <a:off x="11518455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7" name="Volný tvar: obrazec 826">
              <a:extLst>
                <a:ext uri="{FF2B5EF4-FFF2-40B4-BE49-F238E27FC236}">
                  <a16:creationId xmlns:a16="http://schemas.microsoft.com/office/drawing/2014/main" id="{4229EAEE-80D1-4025-B489-4B2F7EE87A1C}"/>
                </a:ext>
              </a:extLst>
            </p:cNvPr>
            <p:cNvSpPr/>
            <p:nvPr/>
          </p:nvSpPr>
          <p:spPr>
            <a:xfrm>
              <a:off x="982535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8" name="Volný tvar: obrazec 827">
              <a:extLst>
                <a:ext uri="{FF2B5EF4-FFF2-40B4-BE49-F238E27FC236}">
                  <a16:creationId xmlns:a16="http://schemas.microsoft.com/office/drawing/2014/main" id="{0B859CC6-244A-4450-BD0D-5431C76AAA2A}"/>
                </a:ext>
              </a:extLst>
            </p:cNvPr>
            <p:cNvSpPr/>
            <p:nvPr/>
          </p:nvSpPr>
          <p:spPr>
            <a:xfrm>
              <a:off x="1311783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9" name="Volný tvar: obrazec 828">
              <a:extLst>
                <a:ext uri="{FF2B5EF4-FFF2-40B4-BE49-F238E27FC236}">
                  <a16:creationId xmlns:a16="http://schemas.microsoft.com/office/drawing/2014/main" id="{1281B6FA-8DEC-46AB-AE17-D606E7E71DFA}"/>
                </a:ext>
              </a:extLst>
            </p:cNvPr>
            <p:cNvSpPr/>
            <p:nvPr/>
          </p:nvSpPr>
          <p:spPr>
            <a:xfrm>
              <a:off x="1641030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0" name="Volný tvar: obrazec 829">
              <a:extLst>
                <a:ext uri="{FF2B5EF4-FFF2-40B4-BE49-F238E27FC236}">
                  <a16:creationId xmlns:a16="http://schemas.microsoft.com/office/drawing/2014/main" id="{79C78223-8B66-4DDF-AB95-320A1DDDF9BA}"/>
                </a:ext>
              </a:extLst>
            </p:cNvPr>
            <p:cNvSpPr/>
            <p:nvPr/>
          </p:nvSpPr>
          <p:spPr>
            <a:xfrm>
              <a:off x="1970341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1" name="Volný tvar: obrazec 830">
              <a:extLst>
                <a:ext uri="{FF2B5EF4-FFF2-40B4-BE49-F238E27FC236}">
                  <a16:creationId xmlns:a16="http://schemas.microsoft.com/office/drawing/2014/main" id="{E4E4B2BD-20BC-4677-A298-634FFBEDCE23}"/>
                </a:ext>
              </a:extLst>
            </p:cNvPr>
            <p:cNvSpPr/>
            <p:nvPr/>
          </p:nvSpPr>
          <p:spPr>
            <a:xfrm>
              <a:off x="2299398" y="4206303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2" name="Volný tvar: obrazec 831">
              <a:extLst>
                <a:ext uri="{FF2B5EF4-FFF2-40B4-BE49-F238E27FC236}">
                  <a16:creationId xmlns:a16="http://schemas.microsoft.com/office/drawing/2014/main" id="{20951D4E-61A4-414F-AA36-119B5C432674}"/>
                </a:ext>
              </a:extLst>
            </p:cNvPr>
            <p:cNvSpPr/>
            <p:nvPr/>
          </p:nvSpPr>
          <p:spPr>
            <a:xfrm>
              <a:off x="2628836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3" name="Volný tvar: obrazec 832">
              <a:extLst>
                <a:ext uri="{FF2B5EF4-FFF2-40B4-BE49-F238E27FC236}">
                  <a16:creationId xmlns:a16="http://schemas.microsoft.com/office/drawing/2014/main" id="{DD801DD0-1D58-429A-B7BA-EEC7D7E35C68}"/>
                </a:ext>
              </a:extLst>
            </p:cNvPr>
            <p:cNvSpPr/>
            <p:nvPr/>
          </p:nvSpPr>
          <p:spPr>
            <a:xfrm>
              <a:off x="2958020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4" name="Volný tvar: obrazec 833">
              <a:extLst>
                <a:ext uri="{FF2B5EF4-FFF2-40B4-BE49-F238E27FC236}">
                  <a16:creationId xmlns:a16="http://schemas.microsoft.com/office/drawing/2014/main" id="{33B8D043-12FE-42ED-A315-4CF12A419D69}"/>
                </a:ext>
              </a:extLst>
            </p:cNvPr>
            <p:cNvSpPr/>
            <p:nvPr/>
          </p:nvSpPr>
          <p:spPr>
            <a:xfrm>
              <a:off x="3287395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5" name="Volný tvar: obrazec 834">
              <a:extLst>
                <a:ext uri="{FF2B5EF4-FFF2-40B4-BE49-F238E27FC236}">
                  <a16:creationId xmlns:a16="http://schemas.microsoft.com/office/drawing/2014/main" id="{5C7CEC5E-E18F-45BA-9BC7-ABF0E075017C}"/>
                </a:ext>
              </a:extLst>
            </p:cNvPr>
            <p:cNvSpPr/>
            <p:nvPr/>
          </p:nvSpPr>
          <p:spPr>
            <a:xfrm>
              <a:off x="3616515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6" name="Volný tvar: obrazec 835">
              <a:extLst>
                <a:ext uri="{FF2B5EF4-FFF2-40B4-BE49-F238E27FC236}">
                  <a16:creationId xmlns:a16="http://schemas.microsoft.com/office/drawing/2014/main" id="{0F7CF43F-4FA4-4793-A2F7-76C62F65165E}"/>
                </a:ext>
              </a:extLst>
            </p:cNvPr>
            <p:cNvSpPr/>
            <p:nvPr/>
          </p:nvSpPr>
          <p:spPr>
            <a:xfrm>
              <a:off x="3945890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7" name="Volný tvar: obrazec 836">
              <a:extLst>
                <a:ext uri="{FF2B5EF4-FFF2-40B4-BE49-F238E27FC236}">
                  <a16:creationId xmlns:a16="http://schemas.microsoft.com/office/drawing/2014/main" id="{B4380FD4-D0E5-4DB1-BCC0-A2216FDAE72F}"/>
                </a:ext>
              </a:extLst>
            </p:cNvPr>
            <p:cNvSpPr/>
            <p:nvPr/>
          </p:nvSpPr>
          <p:spPr>
            <a:xfrm>
              <a:off x="4275010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8" name="Volný tvar: obrazec 837">
              <a:extLst>
                <a:ext uri="{FF2B5EF4-FFF2-40B4-BE49-F238E27FC236}">
                  <a16:creationId xmlns:a16="http://schemas.microsoft.com/office/drawing/2014/main" id="{098410DC-C0F5-45D3-9926-D90D3991F1B7}"/>
                </a:ext>
              </a:extLst>
            </p:cNvPr>
            <p:cNvSpPr/>
            <p:nvPr/>
          </p:nvSpPr>
          <p:spPr>
            <a:xfrm>
              <a:off x="4604321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9" name="Volný tvar: obrazec 838">
              <a:extLst>
                <a:ext uri="{FF2B5EF4-FFF2-40B4-BE49-F238E27FC236}">
                  <a16:creationId xmlns:a16="http://schemas.microsoft.com/office/drawing/2014/main" id="{25B1B9F1-E78A-494D-997D-6E8FF8E7B550}"/>
                </a:ext>
              </a:extLst>
            </p:cNvPr>
            <p:cNvSpPr/>
            <p:nvPr/>
          </p:nvSpPr>
          <p:spPr>
            <a:xfrm>
              <a:off x="4933505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0" name="Volný tvar: obrazec 839">
              <a:extLst>
                <a:ext uri="{FF2B5EF4-FFF2-40B4-BE49-F238E27FC236}">
                  <a16:creationId xmlns:a16="http://schemas.microsoft.com/office/drawing/2014/main" id="{BB1A8DEE-A279-4757-8B9F-2BF4E7E0016E}"/>
                </a:ext>
              </a:extLst>
            </p:cNvPr>
            <p:cNvSpPr/>
            <p:nvPr/>
          </p:nvSpPr>
          <p:spPr>
            <a:xfrm>
              <a:off x="982535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1" name="Volný tvar: obrazec 840">
              <a:extLst>
                <a:ext uri="{FF2B5EF4-FFF2-40B4-BE49-F238E27FC236}">
                  <a16:creationId xmlns:a16="http://schemas.microsoft.com/office/drawing/2014/main" id="{E8EE98BF-FD4C-45DD-9C78-C493D65EF1CA}"/>
                </a:ext>
              </a:extLst>
            </p:cNvPr>
            <p:cNvSpPr/>
            <p:nvPr/>
          </p:nvSpPr>
          <p:spPr>
            <a:xfrm>
              <a:off x="1311783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8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2" name="Volný tvar: obrazec 841">
              <a:extLst>
                <a:ext uri="{FF2B5EF4-FFF2-40B4-BE49-F238E27FC236}">
                  <a16:creationId xmlns:a16="http://schemas.microsoft.com/office/drawing/2014/main" id="{2673CD93-F5B9-43D2-B81C-DDFC2D458632}"/>
                </a:ext>
              </a:extLst>
            </p:cNvPr>
            <p:cNvSpPr/>
            <p:nvPr/>
          </p:nvSpPr>
          <p:spPr>
            <a:xfrm>
              <a:off x="1641030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213" y="101917"/>
                    <a:pt x="271209" y="23051"/>
                    <a:pt x="298768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3" name="Volný tvar: obrazec 842">
              <a:extLst>
                <a:ext uri="{FF2B5EF4-FFF2-40B4-BE49-F238E27FC236}">
                  <a16:creationId xmlns:a16="http://schemas.microsoft.com/office/drawing/2014/main" id="{B2FCACD5-1D0A-481D-BF45-C109E2005BF9}"/>
                </a:ext>
              </a:extLst>
            </p:cNvPr>
            <p:cNvSpPr/>
            <p:nvPr/>
          </p:nvSpPr>
          <p:spPr>
            <a:xfrm>
              <a:off x="1970341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618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7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4" name="Volný tvar: obrazec 843">
              <a:extLst>
                <a:ext uri="{FF2B5EF4-FFF2-40B4-BE49-F238E27FC236}">
                  <a16:creationId xmlns:a16="http://schemas.microsoft.com/office/drawing/2014/main" id="{ECACDEF2-AF72-4B31-B0C8-1DBE8E361079}"/>
                </a:ext>
              </a:extLst>
            </p:cNvPr>
            <p:cNvSpPr/>
            <p:nvPr/>
          </p:nvSpPr>
          <p:spPr>
            <a:xfrm>
              <a:off x="2299398" y="4443793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5" name="Volný tvar: obrazec 844">
              <a:extLst>
                <a:ext uri="{FF2B5EF4-FFF2-40B4-BE49-F238E27FC236}">
                  <a16:creationId xmlns:a16="http://schemas.microsoft.com/office/drawing/2014/main" id="{65031258-20C9-4471-B568-5C438D810015}"/>
                </a:ext>
              </a:extLst>
            </p:cNvPr>
            <p:cNvSpPr/>
            <p:nvPr/>
          </p:nvSpPr>
          <p:spPr>
            <a:xfrm>
              <a:off x="2628836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6" name="Volný tvar: obrazec 845">
              <a:extLst>
                <a:ext uri="{FF2B5EF4-FFF2-40B4-BE49-F238E27FC236}">
                  <a16:creationId xmlns:a16="http://schemas.microsoft.com/office/drawing/2014/main" id="{427D7C80-6446-40DB-B2D8-88DC72D0E2D2}"/>
                </a:ext>
              </a:extLst>
            </p:cNvPr>
            <p:cNvSpPr/>
            <p:nvPr/>
          </p:nvSpPr>
          <p:spPr>
            <a:xfrm>
              <a:off x="2958020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7" name="Volný tvar: obrazec 846">
              <a:extLst>
                <a:ext uri="{FF2B5EF4-FFF2-40B4-BE49-F238E27FC236}">
                  <a16:creationId xmlns:a16="http://schemas.microsoft.com/office/drawing/2014/main" id="{12B1DF67-9660-409A-A199-3685DB47EF08}"/>
                </a:ext>
              </a:extLst>
            </p:cNvPr>
            <p:cNvSpPr/>
            <p:nvPr/>
          </p:nvSpPr>
          <p:spPr>
            <a:xfrm>
              <a:off x="3287395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8" name="Volný tvar: obrazec 847">
              <a:extLst>
                <a:ext uri="{FF2B5EF4-FFF2-40B4-BE49-F238E27FC236}">
                  <a16:creationId xmlns:a16="http://schemas.microsoft.com/office/drawing/2014/main" id="{2FECDFFF-B81A-46F6-B48C-F168C3C2D9F1}"/>
                </a:ext>
              </a:extLst>
            </p:cNvPr>
            <p:cNvSpPr/>
            <p:nvPr/>
          </p:nvSpPr>
          <p:spPr>
            <a:xfrm>
              <a:off x="3616515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9" name="Volný tvar: obrazec 848">
              <a:extLst>
                <a:ext uri="{FF2B5EF4-FFF2-40B4-BE49-F238E27FC236}">
                  <a16:creationId xmlns:a16="http://schemas.microsoft.com/office/drawing/2014/main" id="{CA0C10DE-4441-46A1-B731-36F466A04B90}"/>
                </a:ext>
              </a:extLst>
            </p:cNvPr>
            <p:cNvSpPr/>
            <p:nvPr/>
          </p:nvSpPr>
          <p:spPr>
            <a:xfrm>
              <a:off x="3945890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0" name="Volný tvar: obrazec 849">
              <a:extLst>
                <a:ext uri="{FF2B5EF4-FFF2-40B4-BE49-F238E27FC236}">
                  <a16:creationId xmlns:a16="http://schemas.microsoft.com/office/drawing/2014/main" id="{BBCD333C-A5B1-4B4D-875B-1AD6F850D8A3}"/>
                </a:ext>
              </a:extLst>
            </p:cNvPr>
            <p:cNvSpPr/>
            <p:nvPr/>
          </p:nvSpPr>
          <p:spPr>
            <a:xfrm>
              <a:off x="4275010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145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1" name="Volný tvar: obrazec 850">
              <a:extLst>
                <a:ext uri="{FF2B5EF4-FFF2-40B4-BE49-F238E27FC236}">
                  <a16:creationId xmlns:a16="http://schemas.microsoft.com/office/drawing/2014/main" id="{64EC0AC3-A311-46EE-AA47-C63ADAFEE0A9}"/>
                </a:ext>
              </a:extLst>
            </p:cNvPr>
            <p:cNvSpPr/>
            <p:nvPr/>
          </p:nvSpPr>
          <p:spPr>
            <a:xfrm>
              <a:off x="4604321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2" name="Volný tvar: obrazec 851">
              <a:extLst>
                <a:ext uri="{FF2B5EF4-FFF2-40B4-BE49-F238E27FC236}">
                  <a16:creationId xmlns:a16="http://schemas.microsoft.com/office/drawing/2014/main" id="{2D1F49EF-9E67-4607-BB38-248FE67EDB4F}"/>
                </a:ext>
              </a:extLst>
            </p:cNvPr>
            <p:cNvSpPr/>
            <p:nvPr/>
          </p:nvSpPr>
          <p:spPr>
            <a:xfrm>
              <a:off x="4933505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149" y="101917"/>
                    <a:pt x="271145" y="23051"/>
                    <a:pt x="298767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3" name="Volný tvar: obrazec 852">
              <a:extLst>
                <a:ext uri="{FF2B5EF4-FFF2-40B4-BE49-F238E27FC236}">
                  <a16:creationId xmlns:a16="http://schemas.microsoft.com/office/drawing/2014/main" id="{97F7D016-40D2-4A5F-BFCC-637515D518E6}"/>
                </a:ext>
              </a:extLst>
            </p:cNvPr>
            <p:cNvSpPr/>
            <p:nvPr/>
          </p:nvSpPr>
          <p:spPr>
            <a:xfrm>
              <a:off x="5262753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4" name="Volný tvar: obrazec 853">
              <a:extLst>
                <a:ext uri="{FF2B5EF4-FFF2-40B4-BE49-F238E27FC236}">
                  <a16:creationId xmlns:a16="http://schemas.microsoft.com/office/drawing/2014/main" id="{2B41CA66-249C-4A17-B36A-BDE7677009D5}"/>
                </a:ext>
              </a:extLst>
            </p:cNvPr>
            <p:cNvSpPr/>
            <p:nvPr/>
          </p:nvSpPr>
          <p:spPr>
            <a:xfrm>
              <a:off x="5592000" y="4206303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5" name="Volný tvar: obrazec 854">
              <a:extLst>
                <a:ext uri="{FF2B5EF4-FFF2-40B4-BE49-F238E27FC236}">
                  <a16:creationId xmlns:a16="http://schemas.microsoft.com/office/drawing/2014/main" id="{C864F0B7-7844-423F-8A61-52DDFF888FF6}"/>
                </a:ext>
              </a:extLst>
            </p:cNvPr>
            <p:cNvSpPr/>
            <p:nvPr/>
          </p:nvSpPr>
          <p:spPr>
            <a:xfrm>
              <a:off x="5921184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6" name="Volný tvar: obrazec 855">
              <a:extLst>
                <a:ext uri="{FF2B5EF4-FFF2-40B4-BE49-F238E27FC236}">
                  <a16:creationId xmlns:a16="http://schemas.microsoft.com/office/drawing/2014/main" id="{18DAB643-13A6-4FA5-842A-0D9FFC2E213E}"/>
                </a:ext>
              </a:extLst>
            </p:cNvPr>
            <p:cNvSpPr/>
            <p:nvPr/>
          </p:nvSpPr>
          <p:spPr>
            <a:xfrm>
              <a:off x="6250559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7" name="Volný tvar: obrazec 856">
              <a:extLst>
                <a:ext uri="{FF2B5EF4-FFF2-40B4-BE49-F238E27FC236}">
                  <a16:creationId xmlns:a16="http://schemas.microsoft.com/office/drawing/2014/main" id="{728E0AF1-F998-4201-8377-EADD17AB3FDC}"/>
                </a:ext>
              </a:extLst>
            </p:cNvPr>
            <p:cNvSpPr/>
            <p:nvPr/>
          </p:nvSpPr>
          <p:spPr>
            <a:xfrm>
              <a:off x="6579679" y="4206303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8" name="Volný tvar: obrazec 857">
              <a:extLst>
                <a:ext uri="{FF2B5EF4-FFF2-40B4-BE49-F238E27FC236}">
                  <a16:creationId xmlns:a16="http://schemas.microsoft.com/office/drawing/2014/main" id="{E88EB9C8-A200-4651-BC19-9DC768077ED2}"/>
                </a:ext>
              </a:extLst>
            </p:cNvPr>
            <p:cNvSpPr/>
            <p:nvPr/>
          </p:nvSpPr>
          <p:spPr>
            <a:xfrm>
              <a:off x="6909117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9" name="Volný tvar: obrazec 858">
              <a:extLst>
                <a:ext uri="{FF2B5EF4-FFF2-40B4-BE49-F238E27FC236}">
                  <a16:creationId xmlns:a16="http://schemas.microsoft.com/office/drawing/2014/main" id="{0265339D-5703-4264-AEAC-5744FB63262C}"/>
                </a:ext>
              </a:extLst>
            </p:cNvPr>
            <p:cNvSpPr/>
            <p:nvPr/>
          </p:nvSpPr>
          <p:spPr>
            <a:xfrm>
              <a:off x="7238301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0" name="Volný tvar: obrazec 859">
              <a:extLst>
                <a:ext uri="{FF2B5EF4-FFF2-40B4-BE49-F238E27FC236}">
                  <a16:creationId xmlns:a16="http://schemas.microsoft.com/office/drawing/2014/main" id="{ADC88B80-1D68-4B9B-8BD3-37168C1D943F}"/>
                </a:ext>
              </a:extLst>
            </p:cNvPr>
            <p:cNvSpPr/>
            <p:nvPr/>
          </p:nvSpPr>
          <p:spPr>
            <a:xfrm>
              <a:off x="7567548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1" name="Volný tvar: obrazec 860">
              <a:extLst>
                <a:ext uri="{FF2B5EF4-FFF2-40B4-BE49-F238E27FC236}">
                  <a16:creationId xmlns:a16="http://schemas.microsoft.com/office/drawing/2014/main" id="{8E7CD407-38E4-43B0-942C-F4924363E6F7}"/>
                </a:ext>
              </a:extLst>
            </p:cNvPr>
            <p:cNvSpPr/>
            <p:nvPr/>
          </p:nvSpPr>
          <p:spPr>
            <a:xfrm>
              <a:off x="7896732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2" name="Volný tvar: obrazec 861">
              <a:extLst>
                <a:ext uri="{FF2B5EF4-FFF2-40B4-BE49-F238E27FC236}">
                  <a16:creationId xmlns:a16="http://schemas.microsoft.com/office/drawing/2014/main" id="{E0841290-D19F-4ED7-BA88-98E68E99CB17}"/>
                </a:ext>
              </a:extLst>
            </p:cNvPr>
            <p:cNvSpPr/>
            <p:nvPr/>
          </p:nvSpPr>
          <p:spPr>
            <a:xfrm>
              <a:off x="8226107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3" name="Volný tvar: obrazec 862">
              <a:extLst>
                <a:ext uri="{FF2B5EF4-FFF2-40B4-BE49-F238E27FC236}">
                  <a16:creationId xmlns:a16="http://schemas.microsoft.com/office/drawing/2014/main" id="{4BE07EF3-66BA-4FE4-94D5-86C496842377}"/>
                </a:ext>
              </a:extLst>
            </p:cNvPr>
            <p:cNvSpPr/>
            <p:nvPr/>
          </p:nvSpPr>
          <p:spPr>
            <a:xfrm>
              <a:off x="8555228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4" name="Volný tvar: obrazec 863">
              <a:extLst>
                <a:ext uri="{FF2B5EF4-FFF2-40B4-BE49-F238E27FC236}">
                  <a16:creationId xmlns:a16="http://schemas.microsoft.com/office/drawing/2014/main" id="{B2AC21BD-2DFD-4B02-A37B-38304D52F864}"/>
                </a:ext>
              </a:extLst>
            </p:cNvPr>
            <p:cNvSpPr/>
            <p:nvPr/>
          </p:nvSpPr>
          <p:spPr>
            <a:xfrm>
              <a:off x="8884666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5" name="Volný tvar: obrazec 864">
              <a:extLst>
                <a:ext uri="{FF2B5EF4-FFF2-40B4-BE49-F238E27FC236}">
                  <a16:creationId xmlns:a16="http://schemas.microsoft.com/office/drawing/2014/main" id="{C6D4E199-34A8-4027-883B-0B8F463D657D}"/>
                </a:ext>
              </a:extLst>
            </p:cNvPr>
            <p:cNvSpPr/>
            <p:nvPr/>
          </p:nvSpPr>
          <p:spPr>
            <a:xfrm>
              <a:off x="9213722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6" name="Volný tvar: obrazec 865">
              <a:extLst>
                <a:ext uri="{FF2B5EF4-FFF2-40B4-BE49-F238E27FC236}">
                  <a16:creationId xmlns:a16="http://schemas.microsoft.com/office/drawing/2014/main" id="{E28BCB17-0DDA-47EB-AD56-EEE1A3C7D5C7}"/>
                </a:ext>
              </a:extLst>
            </p:cNvPr>
            <p:cNvSpPr/>
            <p:nvPr/>
          </p:nvSpPr>
          <p:spPr>
            <a:xfrm>
              <a:off x="5262753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7" name="Volný tvar: obrazec 866">
              <a:extLst>
                <a:ext uri="{FF2B5EF4-FFF2-40B4-BE49-F238E27FC236}">
                  <a16:creationId xmlns:a16="http://schemas.microsoft.com/office/drawing/2014/main" id="{58F43CD8-273C-43CB-9DD4-2E0FE9F6AE86}"/>
                </a:ext>
              </a:extLst>
            </p:cNvPr>
            <p:cNvSpPr/>
            <p:nvPr/>
          </p:nvSpPr>
          <p:spPr>
            <a:xfrm>
              <a:off x="5592000" y="4443793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8" name="Volný tvar: obrazec 867">
              <a:extLst>
                <a:ext uri="{FF2B5EF4-FFF2-40B4-BE49-F238E27FC236}">
                  <a16:creationId xmlns:a16="http://schemas.microsoft.com/office/drawing/2014/main" id="{E9A77C4F-D933-4DE5-9C91-B1788BEFCFE7}"/>
                </a:ext>
              </a:extLst>
            </p:cNvPr>
            <p:cNvSpPr/>
            <p:nvPr/>
          </p:nvSpPr>
          <p:spPr>
            <a:xfrm>
              <a:off x="5921184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213" y="101917"/>
                    <a:pt x="271145" y="23051"/>
                    <a:pt x="298768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9" name="Volný tvar: obrazec 868">
              <a:extLst>
                <a:ext uri="{FF2B5EF4-FFF2-40B4-BE49-F238E27FC236}">
                  <a16:creationId xmlns:a16="http://schemas.microsoft.com/office/drawing/2014/main" id="{CBA0B44C-65A8-44CD-88F5-5DE90D579A29}"/>
                </a:ext>
              </a:extLst>
            </p:cNvPr>
            <p:cNvSpPr/>
            <p:nvPr/>
          </p:nvSpPr>
          <p:spPr>
            <a:xfrm>
              <a:off x="6250559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8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7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0" name="Volný tvar: obrazec 869">
              <a:extLst>
                <a:ext uri="{FF2B5EF4-FFF2-40B4-BE49-F238E27FC236}">
                  <a16:creationId xmlns:a16="http://schemas.microsoft.com/office/drawing/2014/main" id="{A8BFB883-47F5-481F-A2B0-FEE1329FEB07}"/>
                </a:ext>
              </a:extLst>
            </p:cNvPr>
            <p:cNvSpPr/>
            <p:nvPr/>
          </p:nvSpPr>
          <p:spPr>
            <a:xfrm>
              <a:off x="6579679" y="4443793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3" y="1714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1" name="Volný tvar: obrazec 870">
              <a:extLst>
                <a:ext uri="{FF2B5EF4-FFF2-40B4-BE49-F238E27FC236}">
                  <a16:creationId xmlns:a16="http://schemas.microsoft.com/office/drawing/2014/main" id="{2685898F-E0A4-40C5-BD9D-EEF90BBFAEA3}"/>
                </a:ext>
              </a:extLst>
            </p:cNvPr>
            <p:cNvSpPr/>
            <p:nvPr/>
          </p:nvSpPr>
          <p:spPr>
            <a:xfrm>
              <a:off x="6909117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8" y="101917"/>
                    <a:pt x="147065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2" name="Volný tvar: obrazec 871">
              <a:extLst>
                <a:ext uri="{FF2B5EF4-FFF2-40B4-BE49-F238E27FC236}">
                  <a16:creationId xmlns:a16="http://schemas.microsoft.com/office/drawing/2014/main" id="{E8918F3E-5CCE-4F46-A181-D8CC64C5A5DB}"/>
                </a:ext>
              </a:extLst>
            </p:cNvPr>
            <p:cNvSpPr/>
            <p:nvPr/>
          </p:nvSpPr>
          <p:spPr>
            <a:xfrm>
              <a:off x="7238301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3" name="Volný tvar: obrazec 872">
              <a:extLst>
                <a:ext uri="{FF2B5EF4-FFF2-40B4-BE49-F238E27FC236}">
                  <a16:creationId xmlns:a16="http://schemas.microsoft.com/office/drawing/2014/main" id="{A222A5DF-7C93-4F5F-B627-799EA7216C18}"/>
                </a:ext>
              </a:extLst>
            </p:cNvPr>
            <p:cNvSpPr/>
            <p:nvPr/>
          </p:nvSpPr>
          <p:spPr>
            <a:xfrm>
              <a:off x="7567548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4" name="Volný tvar: obrazec 873">
              <a:extLst>
                <a:ext uri="{FF2B5EF4-FFF2-40B4-BE49-F238E27FC236}">
                  <a16:creationId xmlns:a16="http://schemas.microsoft.com/office/drawing/2014/main" id="{C01464F3-26FA-41D2-959A-F6354CEB31EF}"/>
                </a:ext>
              </a:extLst>
            </p:cNvPr>
            <p:cNvSpPr/>
            <p:nvPr/>
          </p:nvSpPr>
          <p:spPr>
            <a:xfrm>
              <a:off x="7896732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5" name="Volný tvar: obrazec 874">
              <a:extLst>
                <a:ext uri="{FF2B5EF4-FFF2-40B4-BE49-F238E27FC236}">
                  <a16:creationId xmlns:a16="http://schemas.microsoft.com/office/drawing/2014/main" id="{B613089E-31B0-4203-9413-7667D6953E6C}"/>
                </a:ext>
              </a:extLst>
            </p:cNvPr>
            <p:cNvSpPr/>
            <p:nvPr/>
          </p:nvSpPr>
          <p:spPr>
            <a:xfrm>
              <a:off x="8226107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6" name="Volný tvar: obrazec 875">
              <a:extLst>
                <a:ext uri="{FF2B5EF4-FFF2-40B4-BE49-F238E27FC236}">
                  <a16:creationId xmlns:a16="http://schemas.microsoft.com/office/drawing/2014/main" id="{554BB7EA-66B7-40E5-8BC9-AC30E71623A6}"/>
                </a:ext>
              </a:extLst>
            </p:cNvPr>
            <p:cNvSpPr/>
            <p:nvPr/>
          </p:nvSpPr>
          <p:spPr>
            <a:xfrm>
              <a:off x="8555228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559" y="23051"/>
                    <a:pt x="122555" y="101917"/>
                    <a:pt x="147065" y="127699"/>
                  </a:cubicBezTo>
                  <a:lnTo>
                    <a:pt x="151702" y="127699"/>
                  </a:lnTo>
                  <a:cubicBezTo>
                    <a:pt x="176213" y="101917"/>
                    <a:pt x="271145" y="23051"/>
                    <a:pt x="298767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7" name="Volný tvar: obrazec 876">
              <a:extLst>
                <a:ext uri="{FF2B5EF4-FFF2-40B4-BE49-F238E27FC236}">
                  <a16:creationId xmlns:a16="http://schemas.microsoft.com/office/drawing/2014/main" id="{C7CD7D18-F7DC-4A59-9EE2-7FD6D0725588}"/>
                </a:ext>
              </a:extLst>
            </p:cNvPr>
            <p:cNvSpPr/>
            <p:nvPr/>
          </p:nvSpPr>
          <p:spPr>
            <a:xfrm>
              <a:off x="8884666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8" name="Volný tvar: obrazec 877">
              <a:extLst>
                <a:ext uri="{FF2B5EF4-FFF2-40B4-BE49-F238E27FC236}">
                  <a16:creationId xmlns:a16="http://schemas.microsoft.com/office/drawing/2014/main" id="{2B3E5942-28F3-4A73-920D-079B5270B0ED}"/>
                </a:ext>
              </a:extLst>
            </p:cNvPr>
            <p:cNvSpPr/>
            <p:nvPr/>
          </p:nvSpPr>
          <p:spPr>
            <a:xfrm>
              <a:off x="9213722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5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9" name="Volný tvar: obrazec 878">
              <a:extLst>
                <a:ext uri="{FF2B5EF4-FFF2-40B4-BE49-F238E27FC236}">
                  <a16:creationId xmlns:a16="http://schemas.microsoft.com/office/drawing/2014/main" id="{1C389944-F3C6-44A8-9CF7-9F8A4A99514E}"/>
                </a:ext>
              </a:extLst>
            </p:cNvPr>
            <p:cNvSpPr/>
            <p:nvPr/>
          </p:nvSpPr>
          <p:spPr>
            <a:xfrm>
              <a:off x="9542906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0" name="Volný tvar: obrazec 879">
              <a:extLst>
                <a:ext uri="{FF2B5EF4-FFF2-40B4-BE49-F238E27FC236}">
                  <a16:creationId xmlns:a16="http://schemas.microsoft.com/office/drawing/2014/main" id="{CE166515-22AF-4717-A4CF-89E56988A39A}"/>
                </a:ext>
              </a:extLst>
            </p:cNvPr>
            <p:cNvSpPr/>
            <p:nvPr/>
          </p:nvSpPr>
          <p:spPr>
            <a:xfrm>
              <a:off x="9872154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1" name="Volný tvar: obrazec 880">
              <a:extLst>
                <a:ext uri="{FF2B5EF4-FFF2-40B4-BE49-F238E27FC236}">
                  <a16:creationId xmlns:a16="http://schemas.microsoft.com/office/drawing/2014/main" id="{5B777938-9AC9-46F4-A1CF-44848448F828}"/>
                </a:ext>
              </a:extLst>
            </p:cNvPr>
            <p:cNvSpPr/>
            <p:nvPr/>
          </p:nvSpPr>
          <p:spPr>
            <a:xfrm>
              <a:off x="10201402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2" name="Volný tvar: obrazec 881">
              <a:extLst>
                <a:ext uri="{FF2B5EF4-FFF2-40B4-BE49-F238E27FC236}">
                  <a16:creationId xmlns:a16="http://schemas.microsoft.com/office/drawing/2014/main" id="{3B58DB82-D1BB-439F-9E30-3C2A6E6E0584}"/>
                </a:ext>
              </a:extLst>
            </p:cNvPr>
            <p:cNvSpPr/>
            <p:nvPr/>
          </p:nvSpPr>
          <p:spPr>
            <a:xfrm>
              <a:off x="10530649" y="4206303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3" name="Volný tvar: obrazec 882">
              <a:extLst>
                <a:ext uri="{FF2B5EF4-FFF2-40B4-BE49-F238E27FC236}">
                  <a16:creationId xmlns:a16="http://schemas.microsoft.com/office/drawing/2014/main" id="{B3C068DB-A3C2-4CEA-B85F-2F76245E454E}"/>
                </a:ext>
              </a:extLst>
            </p:cNvPr>
            <p:cNvSpPr/>
            <p:nvPr/>
          </p:nvSpPr>
          <p:spPr>
            <a:xfrm>
              <a:off x="10860023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4" name="Volný tvar: obrazec 883">
              <a:extLst>
                <a:ext uri="{FF2B5EF4-FFF2-40B4-BE49-F238E27FC236}">
                  <a16:creationId xmlns:a16="http://schemas.microsoft.com/office/drawing/2014/main" id="{12486EE5-EE54-4B9A-B8B7-035DD9448D99}"/>
                </a:ext>
              </a:extLst>
            </p:cNvPr>
            <p:cNvSpPr/>
            <p:nvPr/>
          </p:nvSpPr>
          <p:spPr>
            <a:xfrm>
              <a:off x="11189144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5" name="Volný tvar: obrazec 884">
              <a:extLst>
                <a:ext uri="{FF2B5EF4-FFF2-40B4-BE49-F238E27FC236}">
                  <a16:creationId xmlns:a16="http://schemas.microsoft.com/office/drawing/2014/main" id="{E43CCA8A-5EE2-462C-9C11-A56018C688DD}"/>
                </a:ext>
              </a:extLst>
            </p:cNvPr>
            <p:cNvSpPr/>
            <p:nvPr/>
          </p:nvSpPr>
          <p:spPr>
            <a:xfrm>
              <a:off x="11518455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6" name="Volný tvar: obrazec 885">
              <a:extLst>
                <a:ext uri="{FF2B5EF4-FFF2-40B4-BE49-F238E27FC236}">
                  <a16:creationId xmlns:a16="http://schemas.microsoft.com/office/drawing/2014/main" id="{F52B4F69-D671-42C6-817C-774913BF2977}"/>
                </a:ext>
              </a:extLst>
            </p:cNvPr>
            <p:cNvSpPr/>
            <p:nvPr/>
          </p:nvSpPr>
          <p:spPr>
            <a:xfrm>
              <a:off x="9542906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7" name="Volný tvar: obrazec 886">
              <a:extLst>
                <a:ext uri="{FF2B5EF4-FFF2-40B4-BE49-F238E27FC236}">
                  <a16:creationId xmlns:a16="http://schemas.microsoft.com/office/drawing/2014/main" id="{0575D52F-10FE-4704-AA48-11B51C9838CB}"/>
                </a:ext>
              </a:extLst>
            </p:cNvPr>
            <p:cNvSpPr/>
            <p:nvPr/>
          </p:nvSpPr>
          <p:spPr>
            <a:xfrm>
              <a:off x="9872154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8" name="Volný tvar: obrazec 887">
              <a:extLst>
                <a:ext uri="{FF2B5EF4-FFF2-40B4-BE49-F238E27FC236}">
                  <a16:creationId xmlns:a16="http://schemas.microsoft.com/office/drawing/2014/main" id="{5F14B1EA-E599-4F9F-A836-5473F586C5DB}"/>
                </a:ext>
              </a:extLst>
            </p:cNvPr>
            <p:cNvSpPr/>
            <p:nvPr/>
          </p:nvSpPr>
          <p:spPr>
            <a:xfrm>
              <a:off x="10201402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67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9" name="Volný tvar: obrazec 888">
              <a:extLst>
                <a:ext uri="{FF2B5EF4-FFF2-40B4-BE49-F238E27FC236}">
                  <a16:creationId xmlns:a16="http://schemas.microsoft.com/office/drawing/2014/main" id="{846859ED-7104-4115-A997-5EF72D4CF97A}"/>
                </a:ext>
              </a:extLst>
            </p:cNvPr>
            <p:cNvSpPr/>
            <p:nvPr/>
          </p:nvSpPr>
          <p:spPr>
            <a:xfrm>
              <a:off x="10530649" y="4443793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0" name="Volný tvar: obrazec 889">
              <a:extLst>
                <a:ext uri="{FF2B5EF4-FFF2-40B4-BE49-F238E27FC236}">
                  <a16:creationId xmlns:a16="http://schemas.microsoft.com/office/drawing/2014/main" id="{FD608FCF-8E29-41FB-95B3-013AE3335793}"/>
                </a:ext>
              </a:extLst>
            </p:cNvPr>
            <p:cNvSpPr/>
            <p:nvPr/>
          </p:nvSpPr>
          <p:spPr>
            <a:xfrm>
              <a:off x="10860023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9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8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1" name="Volný tvar: obrazec 890">
              <a:extLst>
                <a:ext uri="{FF2B5EF4-FFF2-40B4-BE49-F238E27FC236}">
                  <a16:creationId xmlns:a16="http://schemas.microsoft.com/office/drawing/2014/main" id="{2E973BB2-0B5D-493B-A0B2-7C2F52D215E1}"/>
                </a:ext>
              </a:extLst>
            </p:cNvPr>
            <p:cNvSpPr/>
            <p:nvPr/>
          </p:nvSpPr>
          <p:spPr>
            <a:xfrm>
              <a:off x="11189144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50" y="101917"/>
                    <a:pt x="271145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2" name="Volný tvar: obrazec 891">
              <a:extLst>
                <a:ext uri="{FF2B5EF4-FFF2-40B4-BE49-F238E27FC236}">
                  <a16:creationId xmlns:a16="http://schemas.microsoft.com/office/drawing/2014/main" id="{24C14924-54C1-4B7B-A549-571289F74D01}"/>
                </a:ext>
              </a:extLst>
            </p:cNvPr>
            <p:cNvSpPr/>
            <p:nvPr/>
          </p:nvSpPr>
          <p:spPr>
            <a:xfrm>
              <a:off x="11518455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4" name="Volný tvar: obrazec 893">
              <a:extLst>
                <a:ext uri="{FF2B5EF4-FFF2-40B4-BE49-F238E27FC236}">
                  <a16:creationId xmlns:a16="http://schemas.microsoft.com/office/drawing/2014/main" id="{BB95CD79-8371-4ED8-B186-4830E1A494C7}"/>
                </a:ext>
              </a:extLst>
            </p:cNvPr>
            <p:cNvSpPr/>
            <p:nvPr/>
          </p:nvSpPr>
          <p:spPr>
            <a:xfrm>
              <a:off x="982535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5" name="Volný tvar: obrazec 894">
              <a:extLst>
                <a:ext uri="{FF2B5EF4-FFF2-40B4-BE49-F238E27FC236}">
                  <a16:creationId xmlns:a16="http://schemas.microsoft.com/office/drawing/2014/main" id="{921C911D-386E-4F70-A575-F05CEB237028}"/>
                </a:ext>
              </a:extLst>
            </p:cNvPr>
            <p:cNvSpPr/>
            <p:nvPr/>
          </p:nvSpPr>
          <p:spPr>
            <a:xfrm>
              <a:off x="1311783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6" name="Volný tvar: obrazec 895">
              <a:extLst>
                <a:ext uri="{FF2B5EF4-FFF2-40B4-BE49-F238E27FC236}">
                  <a16:creationId xmlns:a16="http://schemas.microsoft.com/office/drawing/2014/main" id="{767D18B9-4CE6-4A2D-ACB5-C42014A2D975}"/>
                </a:ext>
              </a:extLst>
            </p:cNvPr>
            <p:cNvSpPr/>
            <p:nvPr/>
          </p:nvSpPr>
          <p:spPr>
            <a:xfrm>
              <a:off x="1641030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7" name="Volný tvar: obrazec 896">
              <a:extLst>
                <a:ext uri="{FF2B5EF4-FFF2-40B4-BE49-F238E27FC236}">
                  <a16:creationId xmlns:a16="http://schemas.microsoft.com/office/drawing/2014/main" id="{D441C185-F773-4DB2-862F-2D5334FEF8B7}"/>
                </a:ext>
              </a:extLst>
            </p:cNvPr>
            <p:cNvSpPr/>
            <p:nvPr/>
          </p:nvSpPr>
          <p:spPr>
            <a:xfrm>
              <a:off x="1970341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8" name="Volný tvar: obrazec 897">
              <a:extLst>
                <a:ext uri="{FF2B5EF4-FFF2-40B4-BE49-F238E27FC236}">
                  <a16:creationId xmlns:a16="http://schemas.microsoft.com/office/drawing/2014/main" id="{749927C2-D7C5-40B0-9410-14EC20B677BF}"/>
                </a:ext>
              </a:extLst>
            </p:cNvPr>
            <p:cNvSpPr/>
            <p:nvPr/>
          </p:nvSpPr>
          <p:spPr>
            <a:xfrm>
              <a:off x="2299398" y="3728402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9" name="Volný tvar: obrazec 898">
              <a:extLst>
                <a:ext uri="{FF2B5EF4-FFF2-40B4-BE49-F238E27FC236}">
                  <a16:creationId xmlns:a16="http://schemas.microsoft.com/office/drawing/2014/main" id="{97240A69-3F8C-419C-B3AB-7393F85806CC}"/>
                </a:ext>
              </a:extLst>
            </p:cNvPr>
            <p:cNvSpPr/>
            <p:nvPr/>
          </p:nvSpPr>
          <p:spPr>
            <a:xfrm>
              <a:off x="2628836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0" name="Volný tvar: obrazec 899">
              <a:extLst>
                <a:ext uri="{FF2B5EF4-FFF2-40B4-BE49-F238E27FC236}">
                  <a16:creationId xmlns:a16="http://schemas.microsoft.com/office/drawing/2014/main" id="{3356A6D1-F2D3-45BF-89B2-F067C4C061E6}"/>
                </a:ext>
              </a:extLst>
            </p:cNvPr>
            <p:cNvSpPr/>
            <p:nvPr/>
          </p:nvSpPr>
          <p:spPr>
            <a:xfrm>
              <a:off x="2958020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1" name="Volný tvar: obrazec 900">
              <a:extLst>
                <a:ext uri="{FF2B5EF4-FFF2-40B4-BE49-F238E27FC236}">
                  <a16:creationId xmlns:a16="http://schemas.microsoft.com/office/drawing/2014/main" id="{F2BED9F1-AB2A-4609-8847-B33F5C792ED5}"/>
                </a:ext>
              </a:extLst>
            </p:cNvPr>
            <p:cNvSpPr/>
            <p:nvPr/>
          </p:nvSpPr>
          <p:spPr>
            <a:xfrm>
              <a:off x="3287395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2" name="Volný tvar: obrazec 901">
              <a:extLst>
                <a:ext uri="{FF2B5EF4-FFF2-40B4-BE49-F238E27FC236}">
                  <a16:creationId xmlns:a16="http://schemas.microsoft.com/office/drawing/2014/main" id="{32E0DCBD-5EED-43B2-AD87-B8D0EE570B86}"/>
                </a:ext>
              </a:extLst>
            </p:cNvPr>
            <p:cNvSpPr/>
            <p:nvPr/>
          </p:nvSpPr>
          <p:spPr>
            <a:xfrm>
              <a:off x="3616515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3" name="Volný tvar: obrazec 902">
              <a:extLst>
                <a:ext uri="{FF2B5EF4-FFF2-40B4-BE49-F238E27FC236}">
                  <a16:creationId xmlns:a16="http://schemas.microsoft.com/office/drawing/2014/main" id="{00C72D09-3DC4-4200-BC5E-F8606145A660}"/>
                </a:ext>
              </a:extLst>
            </p:cNvPr>
            <p:cNvSpPr/>
            <p:nvPr/>
          </p:nvSpPr>
          <p:spPr>
            <a:xfrm>
              <a:off x="3945890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4" name="Volný tvar: obrazec 903">
              <a:extLst>
                <a:ext uri="{FF2B5EF4-FFF2-40B4-BE49-F238E27FC236}">
                  <a16:creationId xmlns:a16="http://schemas.microsoft.com/office/drawing/2014/main" id="{222C044E-BC62-4398-B693-566C8BD08DDD}"/>
                </a:ext>
              </a:extLst>
            </p:cNvPr>
            <p:cNvSpPr/>
            <p:nvPr/>
          </p:nvSpPr>
          <p:spPr>
            <a:xfrm>
              <a:off x="4275010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5" name="Volný tvar: obrazec 904">
              <a:extLst>
                <a:ext uri="{FF2B5EF4-FFF2-40B4-BE49-F238E27FC236}">
                  <a16:creationId xmlns:a16="http://schemas.microsoft.com/office/drawing/2014/main" id="{93876378-6444-468C-855E-42BD42DD42AD}"/>
                </a:ext>
              </a:extLst>
            </p:cNvPr>
            <p:cNvSpPr/>
            <p:nvPr/>
          </p:nvSpPr>
          <p:spPr>
            <a:xfrm>
              <a:off x="4604321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6" name="Volný tvar: obrazec 905">
              <a:extLst>
                <a:ext uri="{FF2B5EF4-FFF2-40B4-BE49-F238E27FC236}">
                  <a16:creationId xmlns:a16="http://schemas.microsoft.com/office/drawing/2014/main" id="{532582A7-2F6A-4EE2-8B09-37FA67660E9E}"/>
                </a:ext>
              </a:extLst>
            </p:cNvPr>
            <p:cNvSpPr/>
            <p:nvPr/>
          </p:nvSpPr>
          <p:spPr>
            <a:xfrm>
              <a:off x="4933505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8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7" name="Volný tvar: obrazec 906">
              <a:extLst>
                <a:ext uri="{FF2B5EF4-FFF2-40B4-BE49-F238E27FC236}">
                  <a16:creationId xmlns:a16="http://schemas.microsoft.com/office/drawing/2014/main" id="{1ED11176-374F-49F7-80E2-078A4ABFD56F}"/>
                </a:ext>
              </a:extLst>
            </p:cNvPr>
            <p:cNvSpPr/>
            <p:nvPr/>
          </p:nvSpPr>
          <p:spPr>
            <a:xfrm>
              <a:off x="982535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8" name="Volný tvar: obrazec 907">
              <a:extLst>
                <a:ext uri="{FF2B5EF4-FFF2-40B4-BE49-F238E27FC236}">
                  <a16:creationId xmlns:a16="http://schemas.microsoft.com/office/drawing/2014/main" id="{54F92461-4E0F-4E16-8EE1-7D40302BB208}"/>
                </a:ext>
              </a:extLst>
            </p:cNvPr>
            <p:cNvSpPr/>
            <p:nvPr/>
          </p:nvSpPr>
          <p:spPr>
            <a:xfrm>
              <a:off x="1311783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547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9" name="Volný tvar: obrazec 908">
              <a:extLst>
                <a:ext uri="{FF2B5EF4-FFF2-40B4-BE49-F238E27FC236}">
                  <a16:creationId xmlns:a16="http://schemas.microsoft.com/office/drawing/2014/main" id="{4D63E809-69BA-4EB2-A3B7-5080A9B16F43}"/>
                </a:ext>
              </a:extLst>
            </p:cNvPr>
            <p:cNvSpPr/>
            <p:nvPr/>
          </p:nvSpPr>
          <p:spPr>
            <a:xfrm>
              <a:off x="1641030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0" name="Volný tvar: obrazec 909">
              <a:extLst>
                <a:ext uri="{FF2B5EF4-FFF2-40B4-BE49-F238E27FC236}">
                  <a16:creationId xmlns:a16="http://schemas.microsoft.com/office/drawing/2014/main" id="{6E0E0A10-CA4D-4AE5-9E1E-ADF6DC4F25EF}"/>
                </a:ext>
              </a:extLst>
            </p:cNvPr>
            <p:cNvSpPr/>
            <p:nvPr/>
          </p:nvSpPr>
          <p:spPr>
            <a:xfrm>
              <a:off x="1970341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1" name="Volný tvar: obrazec 910">
              <a:extLst>
                <a:ext uri="{FF2B5EF4-FFF2-40B4-BE49-F238E27FC236}">
                  <a16:creationId xmlns:a16="http://schemas.microsoft.com/office/drawing/2014/main" id="{2D4248AE-F6E5-4145-808B-8AFA5EC48E22}"/>
                </a:ext>
              </a:extLst>
            </p:cNvPr>
            <p:cNvSpPr/>
            <p:nvPr/>
          </p:nvSpPr>
          <p:spPr>
            <a:xfrm>
              <a:off x="2299398" y="3965892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547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2" name="Volný tvar: obrazec 911">
              <a:extLst>
                <a:ext uri="{FF2B5EF4-FFF2-40B4-BE49-F238E27FC236}">
                  <a16:creationId xmlns:a16="http://schemas.microsoft.com/office/drawing/2014/main" id="{900064C6-7592-4D8D-9BE0-23B2D6CC630F}"/>
                </a:ext>
              </a:extLst>
            </p:cNvPr>
            <p:cNvSpPr/>
            <p:nvPr/>
          </p:nvSpPr>
          <p:spPr>
            <a:xfrm>
              <a:off x="2628836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3" name="Volný tvar: obrazec 912">
              <a:extLst>
                <a:ext uri="{FF2B5EF4-FFF2-40B4-BE49-F238E27FC236}">
                  <a16:creationId xmlns:a16="http://schemas.microsoft.com/office/drawing/2014/main" id="{82003C15-9E1F-43D1-A461-E595E420B629}"/>
                </a:ext>
              </a:extLst>
            </p:cNvPr>
            <p:cNvSpPr/>
            <p:nvPr/>
          </p:nvSpPr>
          <p:spPr>
            <a:xfrm>
              <a:off x="295802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4" name="Volný tvar: obrazec 913">
              <a:extLst>
                <a:ext uri="{FF2B5EF4-FFF2-40B4-BE49-F238E27FC236}">
                  <a16:creationId xmlns:a16="http://schemas.microsoft.com/office/drawing/2014/main" id="{34EA4181-8A2D-4A7C-993A-69662DCDB570}"/>
                </a:ext>
              </a:extLst>
            </p:cNvPr>
            <p:cNvSpPr/>
            <p:nvPr/>
          </p:nvSpPr>
          <p:spPr>
            <a:xfrm>
              <a:off x="3287395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5" name="Volný tvar: obrazec 914">
              <a:extLst>
                <a:ext uri="{FF2B5EF4-FFF2-40B4-BE49-F238E27FC236}">
                  <a16:creationId xmlns:a16="http://schemas.microsoft.com/office/drawing/2014/main" id="{477FCFD4-467C-4749-B589-4EE7FF40C04A}"/>
                </a:ext>
              </a:extLst>
            </p:cNvPr>
            <p:cNvSpPr/>
            <p:nvPr/>
          </p:nvSpPr>
          <p:spPr>
            <a:xfrm>
              <a:off x="3616515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6" name="Volný tvar: obrazec 915">
              <a:extLst>
                <a:ext uri="{FF2B5EF4-FFF2-40B4-BE49-F238E27FC236}">
                  <a16:creationId xmlns:a16="http://schemas.microsoft.com/office/drawing/2014/main" id="{7A8035C3-9B06-4E70-A292-DC7999A2C491}"/>
                </a:ext>
              </a:extLst>
            </p:cNvPr>
            <p:cNvSpPr/>
            <p:nvPr/>
          </p:nvSpPr>
          <p:spPr>
            <a:xfrm>
              <a:off x="3945890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7" name="Volný tvar: obrazec 916">
              <a:extLst>
                <a:ext uri="{FF2B5EF4-FFF2-40B4-BE49-F238E27FC236}">
                  <a16:creationId xmlns:a16="http://schemas.microsoft.com/office/drawing/2014/main" id="{AAF632AA-46A6-46C3-8F76-FBA1C3B47779}"/>
                </a:ext>
              </a:extLst>
            </p:cNvPr>
            <p:cNvSpPr/>
            <p:nvPr/>
          </p:nvSpPr>
          <p:spPr>
            <a:xfrm>
              <a:off x="427501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8" name="Volný tvar: obrazec 917">
              <a:extLst>
                <a:ext uri="{FF2B5EF4-FFF2-40B4-BE49-F238E27FC236}">
                  <a16:creationId xmlns:a16="http://schemas.microsoft.com/office/drawing/2014/main" id="{7E9D6B29-8C56-4360-A2C0-C3F4439682B3}"/>
                </a:ext>
              </a:extLst>
            </p:cNvPr>
            <p:cNvSpPr/>
            <p:nvPr/>
          </p:nvSpPr>
          <p:spPr>
            <a:xfrm>
              <a:off x="4604321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9" name="Volný tvar: obrazec 918">
              <a:extLst>
                <a:ext uri="{FF2B5EF4-FFF2-40B4-BE49-F238E27FC236}">
                  <a16:creationId xmlns:a16="http://schemas.microsoft.com/office/drawing/2014/main" id="{B021989D-ED38-40D2-9D60-6ECD4E27EEA3}"/>
                </a:ext>
              </a:extLst>
            </p:cNvPr>
            <p:cNvSpPr/>
            <p:nvPr/>
          </p:nvSpPr>
          <p:spPr>
            <a:xfrm>
              <a:off x="4933505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0" name="Volný tvar: obrazec 919">
              <a:extLst>
                <a:ext uri="{FF2B5EF4-FFF2-40B4-BE49-F238E27FC236}">
                  <a16:creationId xmlns:a16="http://schemas.microsoft.com/office/drawing/2014/main" id="{238EC1A2-3708-4DAA-9E97-C8841E8DC79C}"/>
                </a:ext>
              </a:extLst>
            </p:cNvPr>
            <p:cNvSpPr/>
            <p:nvPr/>
          </p:nvSpPr>
          <p:spPr>
            <a:xfrm>
              <a:off x="5262753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1" name="Volný tvar: obrazec 920">
              <a:extLst>
                <a:ext uri="{FF2B5EF4-FFF2-40B4-BE49-F238E27FC236}">
                  <a16:creationId xmlns:a16="http://schemas.microsoft.com/office/drawing/2014/main" id="{C0376360-D6A8-495B-AF7E-CF1BB73557A9}"/>
                </a:ext>
              </a:extLst>
            </p:cNvPr>
            <p:cNvSpPr/>
            <p:nvPr/>
          </p:nvSpPr>
          <p:spPr>
            <a:xfrm>
              <a:off x="5592000" y="3728402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2" name="Volný tvar: obrazec 921">
              <a:extLst>
                <a:ext uri="{FF2B5EF4-FFF2-40B4-BE49-F238E27FC236}">
                  <a16:creationId xmlns:a16="http://schemas.microsoft.com/office/drawing/2014/main" id="{DC793F3C-602F-46D9-B4E7-AC9B657C18D7}"/>
                </a:ext>
              </a:extLst>
            </p:cNvPr>
            <p:cNvSpPr/>
            <p:nvPr/>
          </p:nvSpPr>
          <p:spPr>
            <a:xfrm>
              <a:off x="5921184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3" name="Volný tvar: obrazec 922">
              <a:extLst>
                <a:ext uri="{FF2B5EF4-FFF2-40B4-BE49-F238E27FC236}">
                  <a16:creationId xmlns:a16="http://schemas.microsoft.com/office/drawing/2014/main" id="{0ACCCD6A-158C-44A5-9699-C5D9041C5264}"/>
                </a:ext>
              </a:extLst>
            </p:cNvPr>
            <p:cNvSpPr/>
            <p:nvPr/>
          </p:nvSpPr>
          <p:spPr>
            <a:xfrm>
              <a:off x="6250559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4" name="Volný tvar: obrazec 923">
              <a:extLst>
                <a:ext uri="{FF2B5EF4-FFF2-40B4-BE49-F238E27FC236}">
                  <a16:creationId xmlns:a16="http://schemas.microsoft.com/office/drawing/2014/main" id="{64FC1187-9AA1-46BA-957E-CDBAEC0DF1B3}"/>
                </a:ext>
              </a:extLst>
            </p:cNvPr>
            <p:cNvSpPr/>
            <p:nvPr/>
          </p:nvSpPr>
          <p:spPr>
            <a:xfrm>
              <a:off x="6579679" y="3728402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5" name="Volný tvar: obrazec 924">
              <a:extLst>
                <a:ext uri="{FF2B5EF4-FFF2-40B4-BE49-F238E27FC236}">
                  <a16:creationId xmlns:a16="http://schemas.microsoft.com/office/drawing/2014/main" id="{E9035C97-601D-411B-A5B4-36B16CD03FAD}"/>
                </a:ext>
              </a:extLst>
            </p:cNvPr>
            <p:cNvSpPr/>
            <p:nvPr/>
          </p:nvSpPr>
          <p:spPr>
            <a:xfrm>
              <a:off x="6909117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6" name="Volný tvar: obrazec 925">
              <a:extLst>
                <a:ext uri="{FF2B5EF4-FFF2-40B4-BE49-F238E27FC236}">
                  <a16:creationId xmlns:a16="http://schemas.microsoft.com/office/drawing/2014/main" id="{DE158DC2-D18A-44C5-BF83-5BADB5FFBC1F}"/>
                </a:ext>
              </a:extLst>
            </p:cNvPr>
            <p:cNvSpPr/>
            <p:nvPr/>
          </p:nvSpPr>
          <p:spPr>
            <a:xfrm>
              <a:off x="7238301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7" name="Volný tvar: obrazec 926">
              <a:extLst>
                <a:ext uri="{FF2B5EF4-FFF2-40B4-BE49-F238E27FC236}">
                  <a16:creationId xmlns:a16="http://schemas.microsoft.com/office/drawing/2014/main" id="{C60D0F64-21D0-4120-9E34-3723199BA27B}"/>
                </a:ext>
              </a:extLst>
            </p:cNvPr>
            <p:cNvSpPr/>
            <p:nvPr/>
          </p:nvSpPr>
          <p:spPr>
            <a:xfrm>
              <a:off x="7567548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8" name="Volný tvar: obrazec 927">
              <a:extLst>
                <a:ext uri="{FF2B5EF4-FFF2-40B4-BE49-F238E27FC236}">
                  <a16:creationId xmlns:a16="http://schemas.microsoft.com/office/drawing/2014/main" id="{626DB97B-89C4-44D1-94FF-7D0348CE381C}"/>
                </a:ext>
              </a:extLst>
            </p:cNvPr>
            <p:cNvSpPr/>
            <p:nvPr/>
          </p:nvSpPr>
          <p:spPr>
            <a:xfrm>
              <a:off x="7896732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9" name="Volný tvar: obrazec 928">
              <a:extLst>
                <a:ext uri="{FF2B5EF4-FFF2-40B4-BE49-F238E27FC236}">
                  <a16:creationId xmlns:a16="http://schemas.microsoft.com/office/drawing/2014/main" id="{F58532FF-C874-4D94-BD60-B3EA387EB96C}"/>
                </a:ext>
              </a:extLst>
            </p:cNvPr>
            <p:cNvSpPr/>
            <p:nvPr/>
          </p:nvSpPr>
          <p:spPr>
            <a:xfrm>
              <a:off x="8226107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0" name="Volný tvar: obrazec 929">
              <a:extLst>
                <a:ext uri="{FF2B5EF4-FFF2-40B4-BE49-F238E27FC236}">
                  <a16:creationId xmlns:a16="http://schemas.microsoft.com/office/drawing/2014/main" id="{56C359F0-0B65-4621-BDF4-1ADDC2CA2642}"/>
                </a:ext>
              </a:extLst>
            </p:cNvPr>
            <p:cNvSpPr/>
            <p:nvPr/>
          </p:nvSpPr>
          <p:spPr>
            <a:xfrm>
              <a:off x="8555228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1" name="Volný tvar: obrazec 930">
              <a:extLst>
                <a:ext uri="{FF2B5EF4-FFF2-40B4-BE49-F238E27FC236}">
                  <a16:creationId xmlns:a16="http://schemas.microsoft.com/office/drawing/2014/main" id="{61C61C00-77F9-4003-AC09-B5629CB70175}"/>
                </a:ext>
              </a:extLst>
            </p:cNvPr>
            <p:cNvSpPr/>
            <p:nvPr/>
          </p:nvSpPr>
          <p:spPr>
            <a:xfrm>
              <a:off x="8884666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2" name="Volný tvar: obrazec 931">
              <a:extLst>
                <a:ext uri="{FF2B5EF4-FFF2-40B4-BE49-F238E27FC236}">
                  <a16:creationId xmlns:a16="http://schemas.microsoft.com/office/drawing/2014/main" id="{82B71B78-94FE-41E7-B992-3A7983B8EA2C}"/>
                </a:ext>
              </a:extLst>
            </p:cNvPr>
            <p:cNvSpPr/>
            <p:nvPr/>
          </p:nvSpPr>
          <p:spPr>
            <a:xfrm>
              <a:off x="5262753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3" name="Volný tvar: obrazec 932">
              <a:extLst>
                <a:ext uri="{FF2B5EF4-FFF2-40B4-BE49-F238E27FC236}">
                  <a16:creationId xmlns:a16="http://schemas.microsoft.com/office/drawing/2014/main" id="{10AE8F0B-453C-4D30-8C86-D5261C7BA307}"/>
                </a:ext>
              </a:extLst>
            </p:cNvPr>
            <p:cNvSpPr/>
            <p:nvPr/>
          </p:nvSpPr>
          <p:spPr>
            <a:xfrm>
              <a:off x="5592000" y="3965892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4" name="Volný tvar: obrazec 933">
              <a:extLst>
                <a:ext uri="{FF2B5EF4-FFF2-40B4-BE49-F238E27FC236}">
                  <a16:creationId xmlns:a16="http://schemas.microsoft.com/office/drawing/2014/main" id="{B013E239-5445-4C8E-9760-7EC0259CF03C}"/>
                </a:ext>
              </a:extLst>
            </p:cNvPr>
            <p:cNvSpPr/>
            <p:nvPr/>
          </p:nvSpPr>
          <p:spPr>
            <a:xfrm>
              <a:off x="5921184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5" name="Volný tvar: obrazec 934">
              <a:extLst>
                <a:ext uri="{FF2B5EF4-FFF2-40B4-BE49-F238E27FC236}">
                  <a16:creationId xmlns:a16="http://schemas.microsoft.com/office/drawing/2014/main" id="{44BD5619-4E4F-4C96-AB6A-288FDD2FD804}"/>
                </a:ext>
              </a:extLst>
            </p:cNvPr>
            <p:cNvSpPr/>
            <p:nvPr/>
          </p:nvSpPr>
          <p:spPr>
            <a:xfrm>
              <a:off x="6250559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6" name="Volný tvar: obrazec 935">
              <a:extLst>
                <a:ext uri="{FF2B5EF4-FFF2-40B4-BE49-F238E27FC236}">
                  <a16:creationId xmlns:a16="http://schemas.microsoft.com/office/drawing/2014/main" id="{7CE3C05A-CC1C-41E0-B376-9075B3876A56}"/>
                </a:ext>
              </a:extLst>
            </p:cNvPr>
            <p:cNvSpPr/>
            <p:nvPr/>
          </p:nvSpPr>
          <p:spPr>
            <a:xfrm>
              <a:off x="6579679" y="3965892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547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7" name="Volný tvar: obrazec 936">
              <a:extLst>
                <a:ext uri="{FF2B5EF4-FFF2-40B4-BE49-F238E27FC236}">
                  <a16:creationId xmlns:a16="http://schemas.microsoft.com/office/drawing/2014/main" id="{FBEE5501-6BF2-4089-B492-6353B660142B}"/>
                </a:ext>
              </a:extLst>
            </p:cNvPr>
            <p:cNvSpPr/>
            <p:nvPr/>
          </p:nvSpPr>
          <p:spPr>
            <a:xfrm>
              <a:off x="6909117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8" name="Volný tvar: obrazec 937">
              <a:extLst>
                <a:ext uri="{FF2B5EF4-FFF2-40B4-BE49-F238E27FC236}">
                  <a16:creationId xmlns:a16="http://schemas.microsoft.com/office/drawing/2014/main" id="{1F0EB9D4-FA96-4412-B459-9D9428934225}"/>
                </a:ext>
              </a:extLst>
            </p:cNvPr>
            <p:cNvSpPr/>
            <p:nvPr/>
          </p:nvSpPr>
          <p:spPr>
            <a:xfrm>
              <a:off x="7238301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9" name="Volný tvar: obrazec 938">
              <a:extLst>
                <a:ext uri="{FF2B5EF4-FFF2-40B4-BE49-F238E27FC236}">
                  <a16:creationId xmlns:a16="http://schemas.microsoft.com/office/drawing/2014/main" id="{5DB3D8FC-4280-4E4E-A1A6-A63A11F0031A}"/>
                </a:ext>
              </a:extLst>
            </p:cNvPr>
            <p:cNvSpPr/>
            <p:nvPr/>
          </p:nvSpPr>
          <p:spPr>
            <a:xfrm>
              <a:off x="7567548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547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0" name="Volný tvar: obrazec 939">
              <a:extLst>
                <a:ext uri="{FF2B5EF4-FFF2-40B4-BE49-F238E27FC236}">
                  <a16:creationId xmlns:a16="http://schemas.microsoft.com/office/drawing/2014/main" id="{DB355D07-C3B0-4A7E-9A3D-C3B47AAD7AC4}"/>
                </a:ext>
              </a:extLst>
            </p:cNvPr>
            <p:cNvSpPr/>
            <p:nvPr/>
          </p:nvSpPr>
          <p:spPr>
            <a:xfrm>
              <a:off x="7896732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1" name="Volný tvar: obrazec 940">
              <a:extLst>
                <a:ext uri="{FF2B5EF4-FFF2-40B4-BE49-F238E27FC236}">
                  <a16:creationId xmlns:a16="http://schemas.microsoft.com/office/drawing/2014/main" id="{8B7FD48B-A376-4670-87B1-BAD4970C4FE9}"/>
                </a:ext>
              </a:extLst>
            </p:cNvPr>
            <p:cNvSpPr/>
            <p:nvPr/>
          </p:nvSpPr>
          <p:spPr>
            <a:xfrm>
              <a:off x="8226107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2" name="Volný tvar: obrazec 941">
              <a:extLst>
                <a:ext uri="{FF2B5EF4-FFF2-40B4-BE49-F238E27FC236}">
                  <a16:creationId xmlns:a16="http://schemas.microsoft.com/office/drawing/2014/main" id="{6BCA35EA-2CA3-43DC-908C-4DF1D2D9B69F}"/>
                </a:ext>
              </a:extLst>
            </p:cNvPr>
            <p:cNvSpPr/>
            <p:nvPr/>
          </p:nvSpPr>
          <p:spPr>
            <a:xfrm>
              <a:off x="8555228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3" name="Volný tvar: obrazec 942">
              <a:extLst>
                <a:ext uri="{FF2B5EF4-FFF2-40B4-BE49-F238E27FC236}">
                  <a16:creationId xmlns:a16="http://schemas.microsoft.com/office/drawing/2014/main" id="{AD178903-1EC5-4400-8BF6-0F3C6C4CC7CF}"/>
                </a:ext>
              </a:extLst>
            </p:cNvPr>
            <p:cNvSpPr/>
            <p:nvPr/>
          </p:nvSpPr>
          <p:spPr>
            <a:xfrm>
              <a:off x="8884666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4" name="Volný tvar: obrazec 943">
              <a:extLst>
                <a:ext uri="{FF2B5EF4-FFF2-40B4-BE49-F238E27FC236}">
                  <a16:creationId xmlns:a16="http://schemas.microsoft.com/office/drawing/2014/main" id="{5BA61F42-3BE9-4865-8ADA-932545CB3D53}"/>
                </a:ext>
              </a:extLst>
            </p:cNvPr>
            <p:cNvSpPr/>
            <p:nvPr/>
          </p:nvSpPr>
          <p:spPr>
            <a:xfrm>
              <a:off x="9213722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5" name="Volný tvar: obrazec 944">
              <a:extLst>
                <a:ext uri="{FF2B5EF4-FFF2-40B4-BE49-F238E27FC236}">
                  <a16:creationId xmlns:a16="http://schemas.microsoft.com/office/drawing/2014/main" id="{8FE23B8F-3901-4BAD-94C7-3E39C730AB9F}"/>
                </a:ext>
              </a:extLst>
            </p:cNvPr>
            <p:cNvSpPr/>
            <p:nvPr/>
          </p:nvSpPr>
          <p:spPr>
            <a:xfrm>
              <a:off x="9542906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6" name="Volný tvar: obrazec 945">
              <a:extLst>
                <a:ext uri="{FF2B5EF4-FFF2-40B4-BE49-F238E27FC236}">
                  <a16:creationId xmlns:a16="http://schemas.microsoft.com/office/drawing/2014/main" id="{353614FE-7416-4621-966E-5B68C7E68206}"/>
                </a:ext>
              </a:extLst>
            </p:cNvPr>
            <p:cNvSpPr/>
            <p:nvPr/>
          </p:nvSpPr>
          <p:spPr>
            <a:xfrm>
              <a:off x="10201402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7" name="Volný tvar: obrazec 946">
              <a:extLst>
                <a:ext uri="{FF2B5EF4-FFF2-40B4-BE49-F238E27FC236}">
                  <a16:creationId xmlns:a16="http://schemas.microsoft.com/office/drawing/2014/main" id="{E2A251CA-5FCD-4630-A8A6-654F63858ABC}"/>
                </a:ext>
              </a:extLst>
            </p:cNvPr>
            <p:cNvSpPr/>
            <p:nvPr/>
          </p:nvSpPr>
          <p:spPr>
            <a:xfrm>
              <a:off x="10530649" y="3728402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8" name="Volný tvar: obrazec 947">
              <a:extLst>
                <a:ext uri="{FF2B5EF4-FFF2-40B4-BE49-F238E27FC236}">
                  <a16:creationId xmlns:a16="http://schemas.microsoft.com/office/drawing/2014/main" id="{BF8EFB3C-8D5E-4AAD-84B5-C48041EDFB17}"/>
                </a:ext>
              </a:extLst>
            </p:cNvPr>
            <p:cNvSpPr/>
            <p:nvPr/>
          </p:nvSpPr>
          <p:spPr>
            <a:xfrm>
              <a:off x="10860023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9" name="Volný tvar: obrazec 948">
              <a:extLst>
                <a:ext uri="{FF2B5EF4-FFF2-40B4-BE49-F238E27FC236}">
                  <a16:creationId xmlns:a16="http://schemas.microsoft.com/office/drawing/2014/main" id="{FACF1F7D-4132-4C9E-86D4-0CD1ACACAA54}"/>
                </a:ext>
              </a:extLst>
            </p:cNvPr>
            <p:cNvSpPr/>
            <p:nvPr/>
          </p:nvSpPr>
          <p:spPr>
            <a:xfrm>
              <a:off x="11189144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0" name="Volný tvar: obrazec 949">
              <a:extLst>
                <a:ext uri="{FF2B5EF4-FFF2-40B4-BE49-F238E27FC236}">
                  <a16:creationId xmlns:a16="http://schemas.microsoft.com/office/drawing/2014/main" id="{76581882-D01A-4795-A57E-DB64E2217897}"/>
                </a:ext>
              </a:extLst>
            </p:cNvPr>
            <p:cNvSpPr/>
            <p:nvPr/>
          </p:nvSpPr>
          <p:spPr>
            <a:xfrm>
              <a:off x="11518455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1" name="Volný tvar: obrazec 950">
              <a:extLst>
                <a:ext uri="{FF2B5EF4-FFF2-40B4-BE49-F238E27FC236}">
                  <a16:creationId xmlns:a16="http://schemas.microsoft.com/office/drawing/2014/main" id="{7DEF5D85-7D29-4F77-B951-DA6A1B9E3A2C}"/>
                </a:ext>
              </a:extLst>
            </p:cNvPr>
            <p:cNvSpPr/>
            <p:nvPr/>
          </p:nvSpPr>
          <p:spPr>
            <a:xfrm>
              <a:off x="9872154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2" name="Volný tvar: obrazec 951">
              <a:extLst>
                <a:ext uri="{FF2B5EF4-FFF2-40B4-BE49-F238E27FC236}">
                  <a16:creationId xmlns:a16="http://schemas.microsoft.com/office/drawing/2014/main" id="{E1D018B9-EE79-4AEA-ACE2-C33214837B61}"/>
                </a:ext>
              </a:extLst>
            </p:cNvPr>
            <p:cNvSpPr/>
            <p:nvPr/>
          </p:nvSpPr>
          <p:spPr>
            <a:xfrm>
              <a:off x="10201402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547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3" name="Volný tvar: obrazec 952">
              <a:extLst>
                <a:ext uri="{FF2B5EF4-FFF2-40B4-BE49-F238E27FC236}">
                  <a16:creationId xmlns:a16="http://schemas.microsoft.com/office/drawing/2014/main" id="{B4BDAAEC-B5BE-42D2-A4E0-3D167CCC25A1}"/>
                </a:ext>
              </a:extLst>
            </p:cNvPr>
            <p:cNvSpPr/>
            <p:nvPr/>
          </p:nvSpPr>
          <p:spPr>
            <a:xfrm>
              <a:off x="10530649" y="3965892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4" name="Volný tvar: obrazec 953">
              <a:extLst>
                <a:ext uri="{FF2B5EF4-FFF2-40B4-BE49-F238E27FC236}">
                  <a16:creationId xmlns:a16="http://schemas.microsoft.com/office/drawing/2014/main" id="{6EE26F09-09D0-42AE-97AC-ECD4D62732DB}"/>
                </a:ext>
              </a:extLst>
            </p:cNvPr>
            <p:cNvSpPr/>
            <p:nvPr/>
          </p:nvSpPr>
          <p:spPr>
            <a:xfrm>
              <a:off x="10860023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5" name="Volný tvar: obrazec 954">
              <a:extLst>
                <a:ext uri="{FF2B5EF4-FFF2-40B4-BE49-F238E27FC236}">
                  <a16:creationId xmlns:a16="http://schemas.microsoft.com/office/drawing/2014/main" id="{3D64F597-3EF7-4D86-8A23-CDAA3456FA4C}"/>
                </a:ext>
              </a:extLst>
            </p:cNvPr>
            <p:cNvSpPr/>
            <p:nvPr/>
          </p:nvSpPr>
          <p:spPr>
            <a:xfrm>
              <a:off x="11189144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6" name="Volný tvar: obrazec 955">
              <a:extLst>
                <a:ext uri="{FF2B5EF4-FFF2-40B4-BE49-F238E27FC236}">
                  <a16:creationId xmlns:a16="http://schemas.microsoft.com/office/drawing/2014/main" id="{1C0713B7-2631-4B95-948B-A075FB3B63B3}"/>
                </a:ext>
              </a:extLst>
            </p:cNvPr>
            <p:cNvSpPr/>
            <p:nvPr/>
          </p:nvSpPr>
          <p:spPr>
            <a:xfrm>
              <a:off x="11518455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8" name="Volný tvar: obrazec 957">
              <a:extLst>
                <a:ext uri="{FF2B5EF4-FFF2-40B4-BE49-F238E27FC236}">
                  <a16:creationId xmlns:a16="http://schemas.microsoft.com/office/drawing/2014/main" id="{50082E4B-FC18-4DFD-8EDB-C5AD64065F95}"/>
                </a:ext>
              </a:extLst>
            </p:cNvPr>
            <p:cNvSpPr/>
            <p:nvPr/>
          </p:nvSpPr>
          <p:spPr>
            <a:xfrm>
              <a:off x="982535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9" name="Volný tvar: obrazec 958">
              <a:extLst>
                <a:ext uri="{FF2B5EF4-FFF2-40B4-BE49-F238E27FC236}">
                  <a16:creationId xmlns:a16="http://schemas.microsoft.com/office/drawing/2014/main" id="{563213CF-C656-4758-88BB-04601EE57083}"/>
                </a:ext>
              </a:extLst>
            </p:cNvPr>
            <p:cNvSpPr/>
            <p:nvPr/>
          </p:nvSpPr>
          <p:spPr>
            <a:xfrm>
              <a:off x="1311783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0" name="Volný tvar: obrazec 959">
              <a:extLst>
                <a:ext uri="{FF2B5EF4-FFF2-40B4-BE49-F238E27FC236}">
                  <a16:creationId xmlns:a16="http://schemas.microsoft.com/office/drawing/2014/main" id="{BB17874E-831A-403C-A514-01662FEF0739}"/>
                </a:ext>
              </a:extLst>
            </p:cNvPr>
            <p:cNvSpPr/>
            <p:nvPr/>
          </p:nvSpPr>
          <p:spPr>
            <a:xfrm>
              <a:off x="1641030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1" name="Volný tvar: obrazec 960">
              <a:extLst>
                <a:ext uri="{FF2B5EF4-FFF2-40B4-BE49-F238E27FC236}">
                  <a16:creationId xmlns:a16="http://schemas.microsoft.com/office/drawing/2014/main" id="{F9922A57-81BD-4365-B48A-41050144EAA4}"/>
                </a:ext>
              </a:extLst>
            </p:cNvPr>
            <p:cNvSpPr/>
            <p:nvPr/>
          </p:nvSpPr>
          <p:spPr>
            <a:xfrm>
              <a:off x="1970341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2" name="Volný tvar: obrazec 961">
              <a:extLst>
                <a:ext uri="{FF2B5EF4-FFF2-40B4-BE49-F238E27FC236}">
                  <a16:creationId xmlns:a16="http://schemas.microsoft.com/office/drawing/2014/main" id="{C20F80AC-2C1E-489D-A95D-18ED72DD47B9}"/>
                </a:ext>
              </a:extLst>
            </p:cNvPr>
            <p:cNvSpPr/>
            <p:nvPr/>
          </p:nvSpPr>
          <p:spPr>
            <a:xfrm>
              <a:off x="2299398" y="3250437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3" name="Volný tvar: obrazec 962">
              <a:extLst>
                <a:ext uri="{FF2B5EF4-FFF2-40B4-BE49-F238E27FC236}">
                  <a16:creationId xmlns:a16="http://schemas.microsoft.com/office/drawing/2014/main" id="{4DF94C8D-B43C-461D-9552-97253778255A}"/>
                </a:ext>
              </a:extLst>
            </p:cNvPr>
            <p:cNvSpPr/>
            <p:nvPr/>
          </p:nvSpPr>
          <p:spPr>
            <a:xfrm>
              <a:off x="2628836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4" name="Volný tvar: obrazec 963">
              <a:extLst>
                <a:ext uri="{FF2B5EF4-FFF2-40B4-BE49-F238E27FC236}">
                  <a16:creationId xmlns:a16="http://schemas.microsoft.com/office/drawing/2014/main" id="{D19F0AAA-BFB4-4513-88BD-DB22B820D2D7}"/>
                </a:ext>
              </a:extLst>
            </p:cNvPr>
            <p:cNvSpPr/>
            <p:nvPr/>
          </p:nvSpPr>
          <p:spPr>
            <a:xfrm>
              <a:off x="2958020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5" name="Volný tvar: obrazec 964">
              <a:extLst>
                <a:ext uri="{FF2B5EF4-FFF2-40B4-BE49-F238E27FC236}">
                  <a16:creationId xmlns:a16="http://schemas.microsoft.com/office/drawing/2014/main" id="{0622C677-FAC4-4945-9FF7-7356849A6F79}"/>
                </a:ext>
              </a:extLst>
            </p:cNvPr>
            <p:cNvSpPr/>
            <p:nvPr/>
          </p:nvSpPr>
          <p:spPr>
            <a:xfrm>
              <a:off x="3287395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6" name="Volný tvar: obrazec 965">
              <a:extLst>
                <a:ext uri="{FF2B5EF4-FFF2-40B4-BE49-F238E27FC236}">
                  <a16:creationId xmlns:a16="http://schemas.microsoft.com/office/drawing/2014/main" id="{FEA32DF5-E8D3-45E3-BB98-655559C7AD02}"/>
                </a:ext>
              </a:extLst>
            </p:cNvPr>
            <p:cNvSpPr/>
            <p:nvPr/>
          </p:nvSpPr>
          <p:spPr>
            <a:xfrm>
              <a:off x="3616515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7" name="Volný tvar: obrazec 966">
              <a:extLst>
                <a:ext uri="{FF2B5EF4-FFF2-40B4-BE49-F238E27FC236}">
                  <a16:creationId xmlns:a16="http://schemas.microsoft.com/office/drawing/2014/main" id="{F1643203-7C4F-4487-899C-5D0E801B03F2}"/>
                </a:ext>
              </a:extLst>
            </p:cNvPr>
            <p:cNvSpPr/>
            <p:nvPr/>
          </p:nvSpPr>
          <p:spPr>
            <a:xfrm>
              <a:off x="3945890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8" name="Volný tvar: obrazec 967">
              <a:extLst>
                <a:ext uri="{FF2B5EF4-FFF2-40B4-BE49-F238E27FC236}">
                  <a16:creationId xmlns:a16="http://schemas.microsoft.com/office/drawing/2014/main" id="{E6415A7E-18D0-40E3-AF21-B3ECD3498090}"/>
                </a:ext>
              </a:extLst>
            </p:cNvPr>
            <p:cNvSpPr/>
            <p:nvPr/>
          </p:nvSpPr>
          <p:spPr>
            <a:xfrm>
              <a:off x="4275010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9" name="Volný tvar: obrazec 968">
              <a:extLst>
                <a:ext uri="{FF2B5EF4-FFF2-40B4-BE49-F238E27FC236}">
                  <a16:creationId xmlns:a16="http://schemas.microsoft.com/office/drawing/2014/main" id="{6A013316-F83E-474C-B048-D140A8FB588F}"/>
                </a:ext>
              </a:extLst>
            </p:cNvPr>
            <p:cNvSpPr/>
            <p:nvPr/>
          </p:nvSpPr>
          <p:spPr>
            <a:xfrm>
              <a:off x="4604321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0" name="Volný tvar: obrazec 969">
              <a:extLst>
                <a:ext uri="{FF2B5EF4-FFF2-40B4-BE49-F238E27FC236}">
                  <a16:creationId xmlns:a16="http://schemas.microsoft.com/office/drawing/2014/main" id="{DC9A3473-59F6-434E-8D30-50633DB8BD28}"/>
                </a:ext>
              </a:extLst>
            </p:cNvPr>
            <p:cNvSpPr/>
            <p:nvPr/>
          </p:nvSpPr>
          <p:spPr>
            <a:xfrm>
              <a:off x="4933505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1" name="Volný tvar: obrazec 970">
              <a:extLst>
                <a:ext uri="{FF2B5EF4-FFF2-40B4-BE49-F238E27FC236}">
                  <a16:creationId xmlns:a16="http://schemas.microsoft.com/office/drawing/2014/main" id="{8C9C367C-D4BD-4924-8C43-F81F9D20E307}"/>
                </a:ext>
              </a:extLst>
            </p:cNvPr>
            <p:cNvSpPr/>
            <p:nvPr/>
          </p:nvSpPr>
          <p:spPr>
            <a:xfrm>
              <a:off x="982535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2" name="Volný tvar: obrazec 971">
              <a:extLst>
                <a:ext uri="{FF2B5EF4-FFF2-40B4-BE49-F238E27FC236}">
                  <a16:creationId xmlns:a16="http://schemas.microsoft.com/office/drawing/2014/main" id="{7EAB7D48-ED9A-4D9E-80AE-3A27C7FDD935}"/>
                </a:ext>
              </a:extLst>
            </p:cNvPr>
            <p:cNvSpPr/>
            <p:nvPr/>
          </p:nvSpPr>
          <p:spPr>
            <a:xfrm>
              <a:off x="1311783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3" name="Volný tvar: obrazec 972">
              <a:extLst>
                <a:ext uri="{FF2B5EF4-FFF2-40B4-BE49-F238E27FC236}">
                  <a16:creationId xmlns:a16="http://schemas.microsoft.com/office/drawing/2014/main" id="{4012C160-DC8A-4C71-970D-2BCC6897A1C6}"/>
                </a:ext>
              </a:extLst>
            </p:cNvPr>
            <p:cNvSpPr/>
            <p:nvPr/>
          </p:nvSpPr>
          <p:spPr>
            <a:xfrm>
              <a:off x="1641030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4" name="Volný tvar: obrazec 973">
              <a:extLst>
                <a:ext uri="{FF2B5EF4-FFF2-40B4-BE49-F238E27FC236}">
                  <a16:creationId xmlns:a16="http://schemas.microsoft.com/office/drawing/2014/main" id="{CCC05A50-11F2-484D-A893-F37D55F11935}"/>
                </a:ext>
              </a:extLst>
            </p:cNvPr>
            <p:cNvSpPr/>
            <p:nvPr/>
          </p:nvSpPr>
          <p:spPr>
            <a:xfrm>
              <a:off x="1970341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5" name="Volný tvar: obrazec 974">
              <a:extLst>
                <a:ext uri="{FF2B5EF4-FFF2-40B4-BE49-F238E27FC236}">
                  <a16:creationId xmlns:a16="http://schemas.microsoft.com/office/drawing/2014/main" id="{DF054974-FBE0-4E53-ABAC-3447EABEB8F0}"/>
                </a:ext>
              </a:extLst>
            </p:cNvPr>
            <p:cNvSpPr/>
            <p:nvPr/>
          </p:nvSpPr>
          <p:spPr>
            <a:xfrm>
              <a:off x="2299398" y="3487927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6" name="Volný tvar: obrazec 975">
              <a:extLst>
                <a:ext uri="{FF2B5EF4-FFF2-40B4-BE49-F238E27FC236}">
                  <a16:creationId xmlns:a16="http://schemas.microsoft.com/office/drawing/2014/main" id="{D64F0DB3-E3D7-4360-918B-CEBF0E999A3B}"/>
                </a:ext>
              </a:extLst>
            </p:cNvPr>
            <p:cNvSpPr/>
            <p:nvPr/>
          </p:nvSpPr>
          <p:spPr>
            <a:xfrm>
              <a:off x="2628836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7" name="Volný tvar: obrazec 976">
              <a:extLst>
                <a:ext uri="{FF2B5EF4-FFF2-40B4-BE49-F238E27FC236}">
                  <a16:creationId xmlns:a16="http://schemas.microsoft.com/office/drawing/2014/main" id="{281E468C-2B67-4AB5-9670-5FF4394E4758}"/>
                </a:ext>
              </a:extLst>
            </p:cNvPr>
            <p:cNvSpPr/>
            <p:nvPr/>
          </p:nvSpPr>
          <p:spPr>
            <a:xfrm>
              <a:off x="2958020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8" name="Volný tvar: obrazec 977">
              <a:extLst>
                <a:ext uri="{FF2B5EF4-FFF2-40B4-BE49-F238E27FC236}">
                  <a16:creationId xmlns:a16="http://schemas.microsoft.com/office/drawing/2014/main" id="{D4E2CA65-8E96-4F6D-9908-2AE804C988E2}"/>
                </a:ext>
              </a:extLst>
            </p:cNvPr>
            <p:cNvSpPr/>
            <p:nvPr/>
          </p:nvSpPr>
          <p:spPr>
            <a:xfrm>
              <a:off x="3287395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9" name="Volný tvar: obrazec 978">
              <a:extLst>
                <a:ext uri="{FF2B5EF4-FFF2-40B4-BE49-F238E27FC236}">
                  <a16:creationId xmlns:a16="http://schemas.microsoft.com/office/drawing/2014/main" id="{4537EA4E-DDE3-4C18-A7CD-52D49CE7C5AE}"/>
                </a:ext>
              </a:extLst>
            </p:cNvPr>
            <p:cNvSpPr/>
            <p:nvPr/>
          </p:nvSpPr>
          <p:spPr>
            <a:xfrm>
              <a:off x="3616515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0" name="Volný tvar: obrazec 979">
              <a:extLst>
                <a:ext uri="{FF2B5EF4-FFF2-40B4-BE49-F238E27FC236}">
                  <a16:creationId xmlns:a16="http://schemas.microsoft.com/office/drawing/2014/main" id="{EB7173DD-6B45-4D5F-9B0F-7E49D9B90658}"/>
                </a:ext>
              </a:extLst>
            </p:cNvPr>
            <p:cNvSpPr/>
            <p:nvPr/>
          </p:nvSpPr>
          <p:spPr>
            <a:xfrm>
              <a:off x="3945890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1" name="Volný tvar: obrazec 980">
              <a:extLst>
                <a:ext uri="{FF2B5EF4-FFF2-40B4-BE49-F238E27FC236}">
                  <a16:creationId xmlns:a16="http://schemas.microsoft.com/office/drawing/2014/main" id="{7BB73857-DFFE-4575-83E2-3C5ED89F6EB6}"/>
                </a:ext>
              </a:extLst>
            </p:cNvPr>
            <p:cNvSpPr/>
            <p:nvPr/>
          </p:nvSpPr>
          <p:spPr>
            <a:xfrm>
              <a:off x="4275010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2" name="Volný tvar: obrazec 981">
              <a:extLst>
                <a:ext uri="{FF2B5EF4-FFF2-40B4-BE49-F238E27FC236}">
                  <a16:creationId xmlns:a16="http://schemas.microsoft.com/office/drawing/2014/main" id="{3DF34C29-BA37-4FE7-BD78-AD67E45CC30A}"/>
                </a:ext>
              </a:extLst>
            </p:cNvPr>
            <p:cNvSpPr/>
            <p:nvPr/>
          </p:nvSpPr>
          <p:spPr>
            <a:xfrm>
              <a:off x="4604321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3" name="Volný tvar: obrazec 982">
              <a:extLst>
                <a:ext uri="{FF2B5EF4-FFF2-40B4-BE49-F238E27FC236}">
                  <a16:creationId xmlns:a16="http://schemas.microsoft.com/office/drawing/2014/main" id="{332937EC-7EF6-45D7-9148-DAB8FB255683}"/>
                </a:ext>
              </a:extLst>
            </p:cNvPr>
            <p:cNvSpPr/>
            <p:nvPr/>
          </p:nvSpPr>
          <p:spPr>
            <a:xfrm>
              <a:off x="4933505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149" y="101918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4" name="Volný tvar: obrazec 983">
              <a:extLst>
                <a:ext uri="{FF2B5EF4-FFF2-40B4-BE49-F238E27FC236}">
                  <a16:creationId xmlns:a16="http://schemas.microsoft.com/office/drawing/2014/main" id="{7DD09B2A-0E6E-4A68-8BF4-AB68D01CDA51}"/>
                </a:ext>
              </a:extLst>
            </p:cNvPr>
            <p:cNvSpPr/>
            <p:nvPr/>
          </p:nvSpPr>
          <p:spPr>
            <a:xfrm>
              <a:off x="5262753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5" name="Volný tvar: obrazec 984">
              <a:extLst>
                <a:ext uri="{FF2B5EF4-FFF2-40B4-BE49-F238E27FC236}">
                  <a16:creationId xmlns:a16="http://schemas.microsoft.com/office/drawing/2014/main" id="{3BE4517E-893A-48DC-B33A-759D2416E618}"/>
                </a:ext>
              </a:extLst>
            </p:cNvPr>
            <p:cNvSpPr/>
            <p:nvPr/>
          </p:nvSpPr>
          <p:spPr>
            <a:xfrm>
              <a:off x="5592000" y="325043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6" name="Volný tvar: obrazec 985">
              <a:extLst>
                <a:ext uri="{FF2B5EF4-FFF2-40B4-BE49-F238E27FC236}">
                  <a16:creationId xmlns:a16="http://schemas.microsoft.com/office/drawing/2014/main" id="{AEF6DE4F-5470-4F5B-A5B7-57D5908A5B4A}"/>
                </a:ext>
              </a:extLst>
            </p:cNvPr>
            <p:cNvSpPr/>
            <p:nvPr/>
          </p:nvSpPr>
          <p:spPr>
            <a:xfrm>
              <a:off x="5921184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7" name="Volný tvar: obrazec 986">
              <a:extLst>
                <a:ext uri="{FF2B5EF4-FFF2-40B4-BE49-F238E27FC236}">
                  <a16:creationId xmlns:a16="http://schemas.microsoft.com/office/drawing/2014/main" id="{53F60923-3C12-485D-BCB9-E3A39ED761D9}"/>
                </a:ext>
              </a:extLst>
            </p:cNvPr>
            <p:cNvSpPr/>
            <p:nvPr/>
          </p:nvSpPr>
          <p:spPr>
            <a:xfrm>
              <a:off x="6250559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8" name="Volný tvar: obrazec 987">
              <a:extLst>
                <a:ext uri="{FF2B5EF4-FFF2-40B4-BE49-F238E27FC236}">
                  <a16:creationId xmlns:a16="http://schemas.microsoft.com/office/drawing/2014/main" id="{D756B390-C44E-4E01-A497-41973BDCB990}"/>
                </a:ext>
              </a:extLst>
            </p:cNvPr>
            <p:cNvSpPr/>
            <p:nvPr/>
          </p:nvSpPr>
          <p:spPr>
            <a:xfrm>
              <a:off x="6579679" y="3250437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9" name="Volný tvar: obrazec 988">
              <a:extLst>
                <a:ext uri="{FF2B5EF4-FFF2-40B4-BE49-F238E27FC236}">
                  <a16:creationId xmlns:a16="http://schemas.microsoft.com/office/drawing/2014/main" id="{15C76A95-97B2-4EFA-ABEE-2AAFDFD2C1F6}"/>
                </a:ext>
              </a:extLst>
            </p:cNvPr>
            <p:cNvSpPr/>
            <p:nvPr/>
          </p:nvSpPr>
          <p:spPr>
            <a:xfrm>
              <a:off x="6909117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0" name="Volný tvar: obrazec 989">
              <a:extLst>
                <a:ext uri="{FF2B5EF4-FFF2-40B4-BE49-F238E27FC236}">
                  <a16:creationId xmlns:a16="http://schemas.microsoft.com/office/drawing/2014/main" id="{E2F85A12-26F9-4AC8-8088-43DBA9997697}"/>
                </a:ext>
              </a:extLst>
            </p:cNvPr>
            <p:cNvSpPr/>
            <p:nvPr/>
          </p:nvSpPr>
          <p:spPr>
            <a:xfrm>
              <a:off x="7238301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1" name="Volný tvar: obrazec 990">
              <a:extLst>
                <a:ext uri="{FF2B5EF4-FFF2-40B4-BE49-F238E27FC236}">
                  <a16:creationId xmlns:a16="http://schemas.microsoft.com/office/drawing/2014/main" id="{3ECA622A-4F15-4DDE-9A33-72A5D1403A8A}"/>
                </a:ext>
              </a:extLst>
            </p:cNvPr>
            <p:cNvSpPr/>
            <p:nvPr/>
          </p:nvSpPr>
          <p:spPr>
            <a:xfrm>
              <a:off x="7567548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2" name="Volný tvar: obrazec 991">
              <a:extLst>
                <a:ext uri="{FF2B5EF4-FFF2-40B4-BE49-F238E27FC236}">
                  <a16:creationId xmlns:a16="http://schemas.microsoft.com/office/drawing/2014/main" id="{6DDA0943-2F1F-484B-91EC-9B070DA84569}"/>
                </a:ext>
              </a:extLst>
            </p:cNvPr>
            <p:cNvSpPr/>
            <p:nvPr/>
          </p:nvSpPr>
          <p:spPr>
            <a:xfrm>
              <a:off x="7896732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3" name="Volný tvar: obrazec 992">
              <a:extLst>
                <a:ext uri="{FF2B5EF4-FFF2-40B4-BE49-F238E27FC236}">
                  <a16:creationId xmlns:a16="http://schemas.microsoft.com/office/drawing/2014/main" id="{AFC48AF6-7601-4B2E-913B-8B4945617EA8}"/>
                </a:ext>
              </a:extLst>
            </p:cNvPr>
            <p:cNvSpPr/>
            <p:nvPr/>
          </p:nvSpPr>
          <p:spPr>
            <a:xfrm>
              <a:off x="8226107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4" name="Volný tvar: obrazec 993">
              <a:extLst>
                <a:ext uri="{FF2B5EF4-FFF2-40B4-BE49-F238E27FC236}">
                  <a16:creationId xmlns:a16="http://schemas.microsoft.com/office/drawing/2014/main" id="{497600CB-1EB9-4056-B1FB-2D16D4DE1E89}"/>
                </a:ext>
              </a:extLst>
            </p:cNvPr>
            <p:cNvSpPr/>
            <p:nvPr/>
          </p:nvSpPr>
          <p:spPr>
            <a:xfrm>
              <a:off x="8884666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5" name="Volný tvar: obrazec 994">
              <a:extLst>
                <a:ext uri="{FF2B5EF4-FFF2-40B4-BE49-F238E27FC236}">
                  <a16:creationId xmlns:a16="http://schemas.microsoft.com/office/drawing/2014/main" id="{49F03AAA-168C-43C4-8718-5F08C395B932}"/>
                </a:ext>
              </a:extLst>
            </p:cNvPr>
            <p:cNvSpPr/>
            <p:nvPr/>
          </p:nvSpPr>
          <p:spPr>
            <a:xfrm>
              <a:off x="9213722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6" name="Volný tvar: obrazec 995">
              <a:extLst>
                <a:ext uri="{FF2B5EF4-FFF2-40B4-BE49-F238E27FC236}">
                  <a16:creationId xmlns:a16="http://schemas.microsoft.com/office/drawing/2014/main" id="{3A3261AD-8DFF-4E43-954F-385413BD193A}"/>
                </a:ext>
              </a:extLst>
            </p:cNvPr>
            <p:cNvSpPr/>
            <p:nvPr/>
          </p:nvSpPr>
          <p:spPr>
            <a:xfrm>
              <a:off x="5262753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7" name="Volný tvar: obrazec 996">
              <a:extLst>
                <a:ext uri="{FF2B5EF4-FFF2-40B4-BE49-F238E27FC236}">
                  <a16:creationId xmlns:a16="http://schemas.microsoft.com/office/drawing/2014/main" id="{68F5200E-5BF1-4067-8420-F713E7F5F489}"/>
                </a:ext>
              </a:extLst>
            </p:cNvPr>
            <p:cNvSpPr/>
            <p:nvPr/>
          </p:nvSpPr>
          <p:spPr>
            <a:xfrm>
              <a:off x="5592000" y="3487927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8" name="Volný tvar: obrazec 997">
              <a:extLst>
                <a:ext uri="{FF2B5EF4-FFF2-40B4-BE49-F238E27FC236}">
                  <a16:creationId xmlns:a16="http://schemas.microsoft.com/office/drawing/2014/main" id="{6735119C-8359-4DDD-887D-2BE79B74AD44}"/>
                </a:ext>
              </a:extLst>
            </p:cNvPr>
            <p:cNvSpPr/>
            <p:nvPr/>
          </p:nvSpPr>
          <p:spPr>
            <a:xfrm>
              <a:off x="5921184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9" name="Volný tvar: obrazec 998">
              <a:extLst>
                <a:ext uri="{FF2B5EF4-FFF2-40B4-BE49-F238E27FC236}">
                  <a16:creationId xmlns:a16="http://schemas.microsoft.com/office/drawing/2014/main" id="{D5D33FF8-F0C4-4E3C-AF9F-29A1BA3DB871}"/>
                </a:ext>
              </a:extLst>
            </p:cNvPr>
            <p:cNvSpPr/>
            <p:nvPr/>
          </p:nvSpPr>
          <p:spPr>
            <a:xfrm>
              <a:off x="6250559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0" name="Volný tvar: obrazec 999">
              <a:extLst>
                <a:ext uri="{FF2B5EF4-FFF2-40B4-BE49-F238E27FC236}">
                  <a16:creationId xmlns:a16="http://schemas.microsoft.com/office/drawing/2014/main" id="{49CAA62F-1CB1-479F-A3FD-A3A796FCECD0}"/>
                </a:ext>
              </a:extLst>
            </p:cNvPr>
            <p:cNvSpPr/>
            <p:nvPr/>
          </p:nvSpPr>
          <p:spPr>
            <a:xfrm>
              <a:off x="6579679" y="3487927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1" name="Volný tvar: obrazec 1000">
              <a:extLst>
                <a:ext uri="{FF2B5EF4-FFF2-40B4-BE49-F238E27FC236}">
                  <a16:creationId xmlns:a16="http://schemas.microsoft.com/office/drawing/2014/main" id="{1ACE0425-7F65-400F-A0AE-228484856183}"/>
                </a:ext>
              </a:extLst>
            </p:cNvPr>
            <p:cNvSpPr/>
            <p:nvPr/>
          </p:nvSpPr>
          <p:spPr>
            <a:xfrm>
              <a:off x="6909117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2" name="Volný tvar: obrazec 1001">
              <a:extLst>
                <a:ext uri="{FF2B5EF4-FFF2-40B4-BE49-F238E27FC236}">
                  <a16:creationId xmlns:a16="http://schemas.microsoft.com/office/drawing/2014/main" id="{8D8F06C8-1BEB-4021-B5A3-350231863074}"/>
                </a:ext>
              </a:extLst>
            </p:cNvPr>
            <p:cNvSpPr/>
            <p:nvPr/>
          </p:nvSpPr>
          <p:spPr>
            <a:xfrm>
              <a:off x="7238301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3" name="Volný tvar: obrazec 1002">
              <a:extLst>
                <a:ext uri="{FF2B5EF4-FFF2-40B4-BE49-F238E27FC236}">
                  <a16:creationId xmlns:a16="http://schemas.microsoft.com/office/drawing/2014/main" id="{339B889B-0053-45E8-B65B-C4F79749FEAF}"/>
                </a:ext>
              </a:extLst>
            </p:cNvPr>
            <p:cNvSpPr/>
            <p:nvPr/>
          </p:nvSpPr>
          <p:spPr>
            <a:xfrm>
              <a:off x="7567548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4" name="Volný tvar: obrazec 1003">
              <a:extLst>
                <a:ext uri="{FF2B5EF4-FFF2-40B4-BE49-F238E27FC236}">
                  <a16:creationId xmlns:a16="http://schemas.microsoft.com/office/drawing/2014/main" id="{82982E52-EC61-40D1-B462-E25E6F2A8FD9}"/>
                </a:ext>
              </a:extLst>
            </p:cNvPr>
            <p:cNvSpPr/>
            <p:nvPr/>
          </p:nvSpPr>
          <p:spPr>
            <a:xfrm>
              <a:off x="7896732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5" name="Volný tvar: obrazec 1004">
              <a:extLst>
                <a:ext uri="{FF2B5EF4-FFF2-40B4-BE49-F238E27FC236}">
                  <a16:creationId xmlns:a16="http://schemas.microsoft.com/office/drawing/2014/main" id="{4331B50C-AC00-4CF4-8FBE-EA003087042B}"/>
                </a:ext>
              </a:extLst>
            </p:cNvPr>
            <p:cNvSpPr/>
            <p:nvPr/>
          </p:nvSpPr>
          <p:spPr>
            <a:xfrm>
              <a:off x="8226107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6" name="Volný tvar: obrazec 1005">
              <a:extLst>
                <a:ext uri="{FF2B5EF4-FFF2-40B4-BE49-F238E27FC236}">
                  <a16:creationId xmlns:a16="http://schemas.microsoft.com/office/drawing/2014/main" id="{21DBB3ED-1879-4CB1-9D80-FE2C3909999C}"/>
                </a:ext>
              </a:extLst>
            </p:cNvPr>
            <p:cNvSpPr/>
            <p:nvPr/>
          </p:nvSpPr>
          <p:spPr>
            <a:xfrm>
              <a:off x="8555228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7" name="Volný tvar: obrazec 1006">
              <a:extLst>
                <a:ext uri="{FF2B5EF4-FFF2-40B4-BE49-F238E27FC236}">
                  <a16:creationId xmlns:a16="http://schemas.microsoft.com/office/drawing/2014/main" id="{4C97655B-EE28-42A1-9C40-E15F3EBE0D99}"/>
                </a:ext>
              </a:extLst>
            </p:cNvPr>
            <p:cNvSpPr/>
            <p:nvPr/>
          </p:nvSpPr>
          <p:spPr>
            <a:xfrm>
              <a:off x="9213722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8" name="Volný tvar: obrazec 1007">
              <a:extLst>
                <a:ext uri="{FF2B5EF4-FFF2-40B4-BE49-F238E27FC236}">
                  <a16:creationId xmlns:a16="http://schemas.microsoft.com/office/drawing/2014/main" id="{0F720126-18C7-48A6-ACF5-BCED07433E7A}"/>
                </a:ext>
              </a:extLst>
            </p:cNvPr>
            <p:cNvSpPr/>
            <p:nvPr/>
          </p:nvSpPr>
          <p:spPr>
            <a:xfrm>
              <a:off x="9542906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9" name="Volný tvar: obrazec 1008">
              <a:extLst>
                <a:ext uri="{FF2B5EF4-FFF2-40B4-BE49-F238E27FC236}">
                  <a16:creationId xmlns:a16="http://schemas.microsoft.com/office/drawing/2014/main" id="{D6DA349F-BA19-463B-B506-27801CB0C33D}"/>
                </a:ext>
              </a:extLst>
            </p:cNvPr>
            <p:cNvSpPr/>
            <p:nvPr/>
          </p:nvSpPr>
          <p:spPr>
            <a:xfrm>
              <a:off x="9872154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0" name="Volný tvar: obrazec 1009">
              <a:extLst>
                <a:ext uri="{FF2B5EF4-FFF2-40B4-BE49-F238E27FC236}">
                  <a16:creationId xmlns:a16="http://schemas.microsoft.com/office/drawing/2014/main" id="{6EC79A20-EFB3-4BE5-99C7-0316095538EA}"/>
                </a:ext>
              </a:extLst>
            </p:cNvPr>
            <p:cNvSpPr/>
            <p:nvPr/>
          </p:nvSpPr>
          <p:spPr>
            <a:xfrm>
              <a:off x="10201402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1" name="Volný tvar: obrazec 1010">
              <a:extLst>
                <a:ext uri="{FF2B5EF4-FFF2-40B4-BE49-F238E27FC236}">
                  <a16:creationId xmlns:a16="http://schemas.microsoft.com/office/drawing/2014/main" id="{CD4821C7-75A7-4B71-A884-1C3F6D4426A7}"/>
                </a:ext>
              </a:extLst>
            </p:cNvPr>
            <p:cNvSpPr/>
            <p:nvPr/>
          </p:nvSpPr>
          <p:spPr>
            <a:xfrm>
              <a:off x="10860023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2" name="Volný tvar: obrazec 1011">
              <a:extLst>
                <a:ext uri="{FF2B5EF4-FFF2-40B4-BE49-F238E27FC236}">
                  <a16:creationId xmlns:a16="http://schemas.microsoft.com/office/drawing/2014/main" id="{98741AB1-2C77-4329-A89C-B5D222D80CA7}"/>
                </a:ext>
              </a:extLst>
            </p:cNvPr>
            <p:cNvSpPr/>
            <p:nvPr/>
          </p:nvSpPr>
          <p:spPr>
            <a:xfrm>
              <a:off x="11189144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3" name="Volný tvar: obrazec 1012">
              <a:extLst>
                <a:ext uri="{FF2B5EF4-FFF2-40B4-BE49-F238E27FC236}">
                  <a16:creationId xmlns:a16="http://schemas.microsoft.com/office/drawing/2014/main" id="{316F9E45-3658-4E48-B044-3B0332DE34F1}"/>
                </a:ext>
              </a:extLst>
            </p:cNvPr>
            <p:cNvSpPr/>
            <p:nvPr/>
          </p:nvSpPr>
          <p:spPr>
            <a:xfrm>
              <a:off x="11518455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4" name="Volný tvar: obrazec 1013">
              <a:extLst>
                <a:ext uri="{FF2B5EF4-FFF2-40B4-BE49-F238E27FC236}">
                  <a16:creationId xmlns:a16="http://schemas.microsoft.com/office/drawing/2014/main" id="{AD992EDB-190D-4B2F-81C6-1C6B9C964108}"/>
                </a:ext>
              </a:extLst>
            </p:cNvPr>
            <p:cNvSpPr/>
            <p:nvPr/>
          </p:nvSpPr>
          <p:spPr>
            <a:xfrm>
              <a:off x="9542906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5" name="Volný tvar: obrazec 1014">
              <a:extLst>
                <a:ext uri="{FF2B5EF4-FFF2-40B4-BE49-F238E27FC236}">
                  <a16:creationId xmlns:a16="http://schemas.microsoft.com/office/drawing/2014/main" id="{033913F1-E529-4BED-B3AE-0B59A28F5A61}"/>
                </a:ext>
              </a:extLst>
            </p:cNvPr>
            <p:cNvSpPr/>
            <p:nvPr/>
          </p:nvSpPr>
          <p:spPr>
            <a:xfrm>
              <a:off x="9872154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6" name="Volný tvar: obrazec 1015">
              <a:extLst>
                <a:ext uri="{FF2B5EF4-FFF2-40B4-BE49-F238E27FC236}">
                  <a16:creationId xmlns:a16="http://schemas.microsoft.com/office/drawing/2014/main" id="{DC8B7C58-CBAC-45E2-8531-CA3F2D082EAA}"/>
                </a:ext>
              </a:extLst>
            </p:cNvPr>
            <p:cNvSpPr/>
            <p:nvPr/>
          </p:nvSpPr>
          <p:spPr>
            <a:xfrm>
              <a:off x="10530649" y="3487927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7" name="Volný tvar: obrazec 1016">
              <a:extLst>
                <a:ext uri="{FF2B5EF4-FFF2-40B4-BE49-F238E27FC236}">
                  <a16:creationId xmlns:a16="http://schemas.microsoft.com/office/drawing/2014/main" id="{990A419C-B08B-48A4-83BA-7A07044BA2E6}"/>
                </a:ext>
              </a:extLst>
            </p:cNvPr>
            <p:cNvSpPr/>
            <p:nvPr/>
          </p:nvSpPr>
          <p:spPr>
            <a:xfrm>
              <a:off x="10860023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8" name="Volný tvar: obrazec 1017">
              <a:extLst>
                <a:ext uri="{FF2B5EF4-FFF2-40B4-BE49-F238E27FC236}">
                  <a16:creationId xmlns:a16="http://schemas.microsoft.com/office/drawing/2014/main" id="{61A06848-4937-4CF1-AB9B-242114F2EAC5}"/>
                </a:ext>
              </a:extLst>
            </p:cNvPr>
            <p:cNvSpPr/>
            <p:nvPr/>
          </p:nvSpPr>
          <p:spPr>
            <a:xfrm>
              <a:off x="11189144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50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9" name="Volný tvar: obrazec 1018">
              <a:extLst>
                <a:ext uri="{FF2B5EF4-FFF2-40B4-BE49-F238E27FC236}">
                  <a16:creationId xmlns:a16="http://schemas.microsoft.com/office/drawing/2014/main" id="{408FAF26-8013-4285-8DF4-FC98F59990E2}"/>
                </a:ext>
              </a:extLst>
            </p:cNvPr>
            <p:cNvSpPr/>
            <p:nvPr/>
          </p:nvSpPr>
          <p:spPr>
            <a:xfrm>
              <a:off x="11518455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1" name="Volný tvar: obrazec 1020">
              <a:extLst>
                <a:ext uri="{FF2B5EF4-FFF2-40B4-BE49-F238E27FC236}">
                  <a16:creationId xmlns:a16="http://schemas.microsoft.com/office/drawing/2014/main" id="{543D0169-5D0B-4A75-A911-8F4F06D8D358}"/>
                </a:ext>
              </a:extLst>
            </p:cNvPr>
            <p:cNvSpPr/>
            <p:nvPr/>
          </p:nvSpPr>
          <p:spPr>
            <a:xfrm>
              <a:off x="982535" y="301002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2" name="Volný tvar: obrazec 1021">
              <a:extLst>
                <a:ext uri="{FF2B5EF4-FFF2-40B4-BE49-F238E27FC236}">
                  <a16:creationId xmlns:a16="http://schemas.microsoft.com/office/drawing/2014/main" id="{643F8CF8-36F9-4E1F-B9B0-AD50CD1C68B2}"/>
                </a:ext>
              </a:extLst>
            </p:cNvPr>
            <p:cNvSpPr/>
            <p:nvPr/>
          </p:nvSpPr>
          <p:spPr>
            <a:xfrm>
              <a:off x="1311783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3" name="Volný tvar: obrazec 1022">
              <a:extLst>
                <a:ext uri="{FF2B5EF4-FFF2-40B4-BE49-F238E27FC236}">
                  <a16:creationId xmlns:a16="http://schemas.microsoft.com/office/drawing/2014/main" id="{52A7F7F6-4EB6-40CE-8B40-A8E2D245E7BB}"/>
                </a:ext>
              </a:extLst>
            </p:cNvPr>
            <p:cNvSpPr/>
            <p:nvPr/>
          </p:nvSpPr>
          <p:spPr>
            <a:xfrm>
              <a:off x="1641030" y="301002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4" name="Volný tvar: obrazec 1023">
              <a:extLst>
                <a:ext uri="{FF2B5EF4-FFF2-40B4-BE49-F238E27FC236}">
                  <a16:creationId xmlns:a16="http://schemas.microsoft.com/office/drawing/2014/main" id="{D3CEDEA9-132C-4BF1-8EAD-B3FBF2C48F48}"/>
                </a:ext>
              </a:extLst>
            </p:cNvPr>
            <p:cNvSpPr/>
            <p:nvPr/>
          </p:nvSpPr>
          <p:spPr>
            <a:xfrm>
              <a:off x="1970341" y="301002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5" name="Volný tvar: obrazec 1024">
              <a:extLst>
                <a:ext uri="{FF2B5EF4-FFF2-40B4-BE49-F238E27FC236}">
                  <a16:creationId xmlns:a16="http://schemas.microsoft.com/office/drawing/2014/main" id="{E7E84255-AAC6-4497-9F7D-C5BD5512571C}"/>
                </a:ext>
              </a:extLst>
            </p:cNvPr>
            <p:cNvSpPr/>
            <p:nvPr/>
          </p:nvSpPr>
          <p:spPr>
            <a:xfrm>
              <a:off x="2299398" y="3010027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6" name="Volný tvar: obrazec 1025">
              <a:extLst>
                <a:ext uri="{FF2B5EF4-FFF2-40B4-BE49-F238E27FC236}">
                  <a16:creationId xmlns:a16="http://schemas.microsoft.com/office/drawing/2014/main" id="{EE70A41A-5C05-41A1-B49A-C3FBB13B3C2E}"/>
                </a:ext>
              </a:extLst>
            </p:cNvPr>
            <p:cNvSpPr/>
            <p:nvPr/>
          </p:nvSpPr>
          <p:spPr>
            <a:xfrm>
              <a:off x="2628836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7" name="Volný tvar: obrazec 1026">
              <a:extLst>
                <a:ext uri="{FF2B5EF4-FFF2-40B4-BE49-F238E27FC236}">
                  <a16:creationId xmlns:a16="http://schemas.microsoft.com/office/drawing/2014/main" id="{8536FBAB-86CD-4678-BD97-7E5A2292D215}"/>
                </a:ext>
              </a:extLst>
            </p:cNvPr>
            <p:cNvSpPr/>
            <p:nvPr/>
          </p:nvSpPr>
          <p:spPr>
            <a:xfrm>
              <a:off x="2958020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8" name="Volný tvar: obrazec 1027">
              <a:extLst>
                <a:ext uri="{FF2B5EF4-FFF2-40B4-BE49-F238E27FC236}">
                  <a16:creationId xmlns:a16="http://schemas.microsoft.com/office/drawing/2014/main" id="{2BD88115-DD55-44CA-B005-E723D43633BE}"/>
                </a:ext>
              </a:extLst>
            </p:cNvPr>
            <p:cNvSpPr/>
            <p:nvPr/>
          </p:nvSpPr>
          <p:spPr>
            <a:xfrm>
              <a:off x="3287395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9" name="Volný tvar: obrazec 1028">
              <a:extLst>
                <a:ext uri="{FF2B5EF4-FFF2-40B4-BE49-F238E27FC236}">
                  <a16:creationId xmlns:a16="http://schemas.microsoft.com/office/drawing/2014/main" id="{BFF94A9E-BCDD-455E-A648-D973FC0BA189}"/>
                </a:ext>
              </a:extLst>
            </p:cNvPr>
            <p:cNvSpPr/>
            <p:nvPr/>
          </p:nvSpPr>
          <p:spPr>
            <a:xfrm>
              <a:off x="3616515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0" name="Volný tvar: obrazec 1029">
              <a:extLst>
                <a:ext uri="{FF2B5EF4-FFF2-40B4-BE49-F238E27FC236}">
                  <a16:creationId xmlns:a16="http://schemas.microsoft.com/office/drawing/2014/main" id="{26606008-136D-451F-9D01-435715F3D60F}"/>
                </a:ext>
              </a:extLst>
            </p:cNvPr>
            <p:cNvSpPr/>
            <p:nvPr/>
          </p:nvSpPr>
          <p:spPr>
            <a:xfrm>
              <a:off x="3945890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1" name="Volný tvar: obrazec 1030">
              <a:extLst>
                <a:ext uri="{FF2B5EF4-FFF2-40B4-BE49-F238E27FC236}">
                  <a16:creationId xmlns:a16="http://schemas.microsoft.com/office/drawing/2014/main" id="{9D5C1922-4873-408D-8B6F-9CB65EA6D3C3}"/>
                </a:ext>
              </a:extLst>
            </p:cNvPr>
            <p:cNvSpPr/>
            <p:nvPr/>
          </p:nvSpPr>
          <p:spPr>
            <a:xfrm>
              <a:off x="4275010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2" name="Volný tvar: obrazec 1031">
              <a:extLst>
                <a:ext uri="{FF2B5EF4-FFF2-40B4-BE49-F238E27FC236}">
                  <a16:creationId xmlns:a16="http://schemas.microsoft.com/office/drawing/2014/main" id="{B20AF876-394A-43EA-A77F-C2DEE4F54FBE}"/>
                </a:ext>
              </a:extLst>
            </p:cNvPr>
            <p:cNvSpPr/>
            <p:nvPr/>
          </p:nvSpPr>
          <p:spPr>
            <a:xfrm>
              <a:off x="4604321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3" name="Volný tvar: obrazec 1032">
              <a:extLst>
                <a:ext uri="{FF2B5EF4-FFF2-40B4-BE49-F238E27FC236}">
                  <a16:creationId xmlns:a16="http://schemas.microsoft.com/office/drawing/2014/main" id="{FDDCF57D-ACC2-42D9-A83A-644B8E8936A2}"/>
                </a:ext>
              </a:extLst>
            </p:cNvPr>
            <p:cNvSpPr/>
            <p:nvPr/>
          </p:nvSpPr>
          <p:spPr>
            <a:xfrm>
              <a:off x="4933505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4" name="Volný tvar: obrazec 1033">
              <a:extLst>
                <a:ext uri="{FF2B5EF4-FFF2-40B4-BE49-F238E27FC236}">
                  <a16:creationId xmlns:a16="http://schemas.microsoft.com/office/drawing/2014/main" id="{7756046F-8EF6-4412-9689-AF9E8AE02B9E}"/>
                </a:ext>
              </a:extLst>
            </p:cNvPr>
            <p:cNvSpPr/>
            <p:nvPr/>
          </p:nvSpPr>
          <p:spPr>
            <a:xfrm>
              <a:off x="5262753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5" name="Volný tvar: obrazec 1034">
              <a:extLst>
                <a:ext uri="{FF2B5EF4-FFF2-40B4-BE49-F238E27FC236}">
                  <a16:creationId xmlns:a16="http://schemas.microsoft.com/office/drawing/2014/main" id="{2EBE86CC-3E77-46AA-8FC4-469A1C0A69BF}"/>
                </a:ext>
              </a:extLst>
            </p:cNvPr>
            <p:cNvSpPr/>
            <p:nvPr/>
          </p:nvSpPr>
          <p:spPr>
            <a:xfrm>
              <a:off x="5592000" y="301002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6" name="Volný tvar: obrazec 1035">
              <a:extLst>
                <a:ext uri="{FF2B5EF4-FFF2-40B4-BE49-F238E27FC236}">
                  <a16:creationId xmlns:a16="http://schemas.microsoft.com/office/drawing/2014/main" id="{B63A51AC-5D9A-4DF3-8529-8E4932E4A7C1}"/>
                </a:ext>
              </a:extLst>
            </p:cNvPr>
            <p:cNvSpPr/>
            <p:nvPr/>
          </p:nvSpPr>
          <p:spPr>
            <a:xfrm>
              <a:off x="5921184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7" name="Volný tvar: obrazec 1036">
              <a:extLst>
                <a:ext uri="{FF2B5EF4-FFF2-40B4-BE49-F238E27FC236}">
                  <a16:creationId xmlns:a16="http://schemas.microsoft.com/office/drawing/2014/main" id="{36BC6894-27FF-414C-9C3E-AD9671D9EE27}"/>
                </a:ext>
              </a:extLst>
            </p:cNvPr>
            <p:cNvSpPr/>
            <p:nvPr/>
          </p:nvSpPr>
          <p:spPr>
            <a:xfrm>
              <a:off x="6250559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8" name="Volný tvar: obrazec 1037">
              <a:extLst>
                <a:ext uri="{FF2B5EF4-FFF2-40B4-BE49-F238E27FC236}">
                  <a16:creationId xmlns:a16="http://schemas.microsoft.com/office/drawing/2014/main" id="{62856E03-1B7D-4000-865D-C15F07E131DA}"/>
                </a:ext>
              </a:extLst>
            </p:cNvPr>
            <p:cNvSpPr/>
            <p:nvPr/>
          </p:nvSpPr>
          <p:spPr>
            <a:xfrm>
              <a:off x="6579679" y="3010027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9" name="Volný tvar: obrazec 1038">
              <a:extLst>
                <a:ext uri="{FF2B5EF4-FFF2-40B4-BE49-F238E27FC236}">
                  <a16:creationId xmlns:a16="http://schemas.microsoft.com/office/drawing/2014/main" id="{2EBF6728-A17D-4C5F-B975-19C49E6FA0D6}"/>
                </a:ext>
              </a:extLst>
            </p:cNvPr>
            <p:cNvSpPr/>
            <p:nvPr/>
          </p:nvSpPr>
          <p:spPr>
            <a:xfrm>
              <a:off x="6909117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0" name="Volný tvar: obrazec 1039">
              <a:extLst>
                <a:ext uri="{FF2B5EF4-FFF2-40B4-BE49-F238E27FC236}">
                  <a16:creationId xmlns:a16="http://schemas.microsoft.com/office/drawing/2014/main" id="{D44619C9-7056-40C5-AAD7-8CB65D0EE563}"/>
                </a:ext>
              </a:extLst>
            </p:cNvPr>
            <p:cNvSpPr/>
            <p:nvPr/>
          </p:nvSpPr>
          <p:spPr>
            <a:xfrm>
              <a:off x="7238301" y="301002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1" name="Volný tvar: obrazec 1040">
              <a:extLst>
                <a:ext uri="{FF2B5EF4-FFF2-40B4-BE49-F238E27FC236}">
                  <a16:creationId xmlns:a16="http://schemas.microsoft.com/office/drawing/2014/main" id="{DF24E0DE-43CA-4C4E-90E2-835C10F22669}"/>
                </a:ext>
              </a:extLst>
            </p:cNvPr>
            <p:cNvSpPr/>
            <p:nvPr/>
          </p:nvSpPr>
          <p:spPr>
            <a:xfrm>
              <a:off x="7567548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2" name="Volný tvar: obrazec 1041">
              <a:extLst>
                <a:ext uri="{FF2B5EF4-FFF2-40B4-BE49-F238E27FC236}">
                  <a16:creationId xmlns:a16="http://schemas.microsoft.com/office/drawing/2014/main" id="{7A5ABA84-ADF2-4A2C-88F4-23BE519ACACE}"/>
                </a:ext>
              </a:extLst>
            </p:cNvPr>
            <p:cNvSpPr/>
            <p:nvPr/>
          </p:nvSpPr>
          <p:spPr>
            <a:xfrm>
              <a:off x="7896732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3" name="Volný tvar: obrazec 1042">
              <a:extLst>
                <a:ext uri="{FF2B5EF4-FFF2-40B4-BE49-F238E27FC236}">
                  <a16:creationId xmlns:a16="http://schemas.microsoft.com/office/drawing/2014/main" id="{996FE98B-040A-41CA-8BFA-03F7F8F61FC8}"/>
                </a:ext>
              </a:extLst>
            </p:cNvPr>
            <p:cNvSpPr/>
            <p:nvPr/>
          </p:nvSpPr>
          <p:spPr>
            <a:xfrm>
              <a:off x="8555228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4" name="Volný tvar: obrazec 1043">
              <a:extLst>
                <a:ext uri="{FF2B5EF4-FFF2-40B4-BE49-F238E27FC236}">
                  <a16:creationId xmlns:a16="http://schemas.microsoft.com/office/drawing/2014/main" id="{8630BEBE-6845-4162-8771-2B376ADF1B6C}"/>
                </a:ext>
              </a:extLst>
            </p:cNvPr>
            <p:cNvSpPr/>
            <p:nvPr/>
          </p:nvSpPr>
          <p:spPr>
            <a:xfrm>
              <a:off x="8884666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5" name="Volný tvar: obrazec 1044">
              <a:extLst>
                <a:ext uri="{FF2B5EF4-FFF2-40B4-BE49-F238E27FC236}">
                  <a16:creationId xmlns:a16="http://schemas.microsoft.com/office/drawing/2014/main" id="{44898495-881A-4DF2-999B-3DDC502E65DC}"/>
                </a:ext>
              </a:extLst>
            </p:cNvPr>
            <p:cNvSpPr/>
            <p:nvPr/>
          </p:nvSpPr>
          <p:spPr>
            <a:xfrm>
              <a:off x="9213722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6" name="Volný tvar: obrazec 1045">
              <a:extLst>
                <a:ext uri="{FF2B5EF4-FFF2-40B4-BE49-F238E27FC236}">
                  <a16:creationId xmlns:a16="http://schemas.microsoft.com/office/drawing/2014/main" id="{D71A16B1-2DEB-41CA-975C-F6FF8E59D9EA}"/>
                </a:ext>
              </a:extLst>
            </p:cNvPr>
            <p:cNvSpPr/>
            <p:nvPr/>
          </p:nvSpPr>
          <p:spPr>
            <a:xfrm>
              <a:off x="9542906" y="3010027"/>
              <a:ext cx="298704" cy="127635"/>
            </a:xfrm>
            <a:custGeom>
              <a:avLst/>
              <a:gdLst>
                <a:gd name="connsiteX0" fmla="*/ 149416 w 298704"/>
                <a:gd name="connsiteY0" fmla="*/ 76391 h 127635"/>
                <a:gd name="connsiteX1" fmla="*/ 9399 w 298704"/>
                <a:gd name="connsiteY1" fmla="*/ 0 h 127635"/>
                <a:gd name="connsiteX2" fmla="*/ 0 w 298704"/>
                <a:gd name="connsiteY2" fmla="*/ 1651 h 127635"/>
                <a:gd name="connsiteX3" fmla="*/ 147066 w 298704"/>
                <a:gd name="connsiteY3" fmla="*/ 127635 h 127635"/>
                <a:gd name="connsiteX4" fmla="*/ 151638 w 298704"/>
                <a:gd name="connsiteY4" fmla="*/ 127635 h 127635"/>
                <a:gd name="connsiteX5" fmla="*/ 298704 w 298704"/>
                <a:gd name="connsiteY5" fmla="*/ 1651 h 127635"/>
                <a:gd name="connsiteX6" fmla="*/ 289306 w 298704"/>
                <a:gd name="connsiteY6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8704" h="127635">
                  <a:moveTo>
                    <a:pt x="149416" y="76391"/>
                  </a:move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7" name="Volný tvar: obrazec 1046">
              <a:extLst>
                <a:ext uri="{FF2B5EF4-FFF2-40B4-BE49-F238E27FC236}">
                  <a16:creationId xmlns:a16="http://schemas.microsoft.com/office/drawing/2014/main" id="{047C2051-2A7E-499E-93AF-5FD21996308C}"/>
                </a:ext>
              </a:extLst>
            </p:cNvPr>
            <p:cNvSpPr/>
            <p:nvPr/>
          </p:nvSpPr>
          <p:spPr>
            <a:xfrm>
              <a:off x="9872154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8" name="Volný tvar: obrazec 1047">
              <a:extLst>
                <a:ext uri="{FF2B5EF4-FFF2-40B4-BE49-F238E27FC236}">
                  <a16:creationId xmlns:a16="http://schemas.microsoft.com/office/drawing/2014/main" id="{F9707833-432D-482B-B61F-EEF4DE6C1109}"/>
                </a:ext>
              </a:extLst>
            </p:cNvPr>
            <p:cNvSpPr/>
            <p:nvPr/>
          </p:nvSpPr>
          <p:spPr>
            <a:xfrm>
              <a:off x="10201402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9" name="Volný tvar: obrazec 1048">
              <a:extLst>
                <a:ext uri="{FF2B5EF4-FFF2-40B4-BE49-F238E27FC236}">
                  <a16:creationId xmlns:a16="http://schemas.microsoft.com/office/drawing/2014/main" id="{F99705D7-172D-4559-8DF2-1A96443BB893}"/>
                </a:ext>
              </a:extLst>
            </p:cNvPr>
            <p:cNvSpPr/>
            <p:nvPr/>
          </p:nvSpPr>
          <p:spPr>
            <a:xfrm>
              <a:off x="10530649" y="301002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0" name="Volný tvar: obrazec 1049">
              <a:extLst>
                <a:ext uri="{FF2B5EF4-FFF2-40B4-BE49-F238E27FC236}">
                  <a16:creationId xmlns:a16="http://schemas.microsoft.com/office/drawing/2014/main" id="{B2F25F47-D6DD-4F0C-8D72-B1848708B284}"/>
                </a:ext>
              </a:extLst>
            </p:cNvPr>
            <p:cNvSpPr/>
            <p:nvPr/>
          </p:nvSpPr>
          <p:spPr>
            <a:xfrm>
              <a:off x="11189144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1" name="Volný tvar: obrazec 1050">
              <a:extLst>
                <a:ext uri="{FF2B5EF4-FFF2-40B4-BE49-F238E27FC236}">
                  <a16:creationId xmlns:a16="http://schemas.microsoft.com/office/drawing/2014/main" id="{1F0ABE7D-2F2B-4B3D-A82B-DC06A94C2F9D}"/>
                </a:ext>
              </a:extLst>
            </p:cNvPr>
            <p:cNvSpPr/>
            <p:nvPr/>
          </p:nvSpPr>
          <p:spPr>
            <a:xfrm>
              <a:off x="11518455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9" name="Volný tvar: obrazec 1042">
              <a:extLst>
                <a:ext uri="{FF2B5EF4-FFF2-40B4-BE49-F238E27FC236}">
                  <a16:creationId xmlns:a16="http://schemas.microsoft.com/office/drawing/2014/main" id="{BE27015E-C368-4C3C-B247-5570E8743CD6}"/>
                </a:ext>
              </a:extLst>
            </p:cNvPr>
            <p:cNvSpPr/>
            <p:nvPr userDrawn="1"/>
          </p:nvSpPr>
          <p:spPr>
            <a:xfrm>
              <a:off x="8226075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0" name="Volný tvar: obrazec 993">
              <a:extLst>
                <a:ext uri="{FF2B5EF4-FFF2-40B4-BE49-F238E27FC236}">
                  <a16:creationId xmlns:a16="http://schemas.microsoft.com/office/drawing/2014/main" id="{D470E747-2B99-4159-9EF2-1650EF452671}"/>
                </a:ext>
              </a:extLst>
            </p:cNvPr>
            <p:cNvSpPr/>
            <p:nvPr userDrawn="1"/>
          </p:nvSpPr>
          <p:spPr>
            <a:xfrm>
              <a:off x="8555163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1" name="Volný tvar: obrazec 1005">
              <a:extLst>
                <a:ext uri="{FF2B5EF4-FFF2-40B4-BE49-F238E27FC236}">
                  <a16:creationId xmlns:a16="http://schemas.microsoft.com/office/drawing/2014/main" id="{AB10526C-E717-4A98-A52A-507B20030ED1}"/>
                </a:ext>
              </a:extLst>
            </p:cNvPr>
            <p:cNvSpPr/>
            <p:nvPr userDrawn="1"/>
          </p:nvSpPr>
          <p:spPr>
            <a:xfrm>
              <a:off x="8884633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2" name="Volný tvar: obrazec 1048">
              <a:extLst>
                <a:ext uri="{FF2B5EF4-FFF2-40B4-BE49-F238E27FC236}">
                  <a16:creationId xmlns:a16="http://schemas.microsoft.com/office/drawing/2014/main" id="{1431B714-D115-45EA-B515-6D26E094BB51}"/>
                </a:ext>
              </a:extLst>
            </p:cNvPr>
            <p:cNvSpPr/>
            <p:nvPr userDrawn="1"/>
          </p:nvSpPr>
          <p:spPr>
            <a:xfrm>
              <a:off x="10860054" y="301002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3" name="Volný tvar: obrazec 1009">
              <a:extLst>
                <a:ext uri="{FF2B5EF4-FFF2-40B4-BE49-F238E27FC236}">
                  <a16:creationId xmlns:a16="http://schemas.microsoft.com/office/drawing/2014/main" id="{1EE8D7FE-0F89-4DE8-8533-44C00B3E2CFA}"/>
                </a:ext>
              </a:extLst>
            </p:cNvPr>
            <p:cNvSpPr/>
            <p:nvPr userDrawn="1"/>
          </p:nvSpPr>
          <p:spPr>
            <a:xfrm>
              <a:off x="10530586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4" name="Volný tvar: obrazec 1014">
              <a:extLst>
                <a:ext uri="{FF2B5EF4-FFF2-40B4-BE49-F238E27FC236}">
                  <a16:creationId xmlns:a16="http://schemas.microsoft.com/office/drawing/2014/main" id="{9BDBD3B0-7810-4FDA-93E2-1414C16C95F3}"/>
                </a:ext>
              </a:extLst>
            </p:cNvPr>
            <p:cNvSpPr/>
            <p:nvPr userDrawn="1"/>
          </p:nvSpPr>
          <p:spPr>
            <a:xfrm>
              <a:off x="10201433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5" name="Volný tvar: obrazec 930">
              <a:extLst>
                <a:ext uri="{FF2B5EF4-FFF2-40B4-BE49-F238E27FC236}">
                  <a16:creationId xmlns:a16="http://schemas.microsoft.com/office/drawing/2014/main" id="{6698AC9F-354B-48D2-AD9A-877A9EE13CA0}"/>
                </a:ext>
              </a:extLst>
            </p:cNvPr>
            <p:cNvSpPr/>
            <p:nvPr userDrawn="1"/>
          </p:nvSpPr>
          <p:spPr>
            <a:xfrm>
              <a:off x="9213722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6" name="Volný tvar: obrazec 944">
              <a:extLst>
                <a:ext uri="{FF2B5EF4-FFF2-40B4-BE49-F238E27FC236}">
                  <a16:creationId xmlns:a16="http://schemas.microsoft.com/office/drawing/2014/main" id="{2283AE03-4255-495E-995F-0914571757B1}"/>
                </a:ext>
              </a:extLst>
            </p:cNvPr>
            <p:cNvSpPr/>
            <p:nvPr userDrawn="1"/>
          </p:nvSpPr>
          <p:spPr>
            <a:xfrm>
              <a:off x="9872154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7" name="Volný tvar: obrazec 943">
              <a:extLst>
                <a:ext uri="{FF2B5EF4-FFF2-40B4-BE49-F238E27FC236}">
                  <a16:creationId xmlns:a16="http://schemas.microsoft.com/office/drawing/2014/main" id="{7B8B0ADF-5C2C-40D5-92EC-2F37A4894532}"/>
                </a:ext>
              </a:extLst>
            </p:cNvPr>
            <p:cNvSpPr/>
            <p:nvPr userDrawn="1"/>
          </p:nvSpPr>
          <p:spPr>
            <a:xfrm>
              <a:off x="954278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26076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5753B2-7120-4931-B4BD-A1BB1BC68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1993180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863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311F37-3D6D-40D0-9708-9A9E398A6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5C95A07-1B5A-4B2F-B096-FC6B33FD0A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402419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97528" y="1230856"/>
            <a:ext cx="9222995" cy="1218795"/>
          </a:xfrm>
          <a:noFill/>
        </p:spPr>
        <p:txBody>
          <a:bodyPr wrap="square" lIns="0" tIns="0" rIns="0" bIns="0" anchor="b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/>
              <a:t>Předělový slajd</a:t>
            </a:r>
            <a:br>
              <a:rPr lang="cs-CZ"/>
            </a:br>
            <a:r>
              <a:rPr lang="cs-CZ"/>
              <a:t>na dva řádky</a:t>
            </a:r>
          </a:p>
        </p:txBody>
      </p:sp>
      <p:sp>
        <p:nvSpPr>
          <p:cNvPr id="336" name="Volný tvar: obrazec 335">
            <a:extLst>
              <a:ext uri="{FF2B5EF4-FFF2-40B4-BE49-F238E27FC236}">
                <a16:creationId xmlns:a16="http://schemas.microsoft.com/office/drawing/2014/main" id="{8F017BCA-1F96-47C9-9A57-64C76903AA19}"/>
              </a:ext>
            </a:extLst>
          </p:cNvPr>
          <p:cNvSpPr/>
          <p:nvPr/>
        </p:nvSpPr>
        <p:spPr>
          <a:xfrm>
            <a:off x="2628201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01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7" name="Volný tvar: obrazec 336">
            <a:extLst>
              <a:ext uri="{FF2B5EF4-FFF2-40B4-BE49-F238E27FC236}">
                <a16:creationId xmlns:a16="http://schemas.microsoft.com/office/drawing/2014/main" id="{66FD04EB-B5D3-4A56-8973-98427C5AC2FE}"/>
              </a:ext>
            </a:extLst>
          </p:cNvPr>
          <p:cNvSpPr/>
          <p:nvPr/>
        </p:nvSpPr>
        <p:spPr>
          <a:xfrm>
            <a:off x="2957385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8" name="Volný tvar: obrazec 337">
            <a:extLst>
              <a:ext uri="{FF2B5EF4-FFF2-40B4-BE49-F238E27FC236}">
                <a16:creationId xmlns:a16="http://schemas.microsoft.com/office/drawing/2014/main" id="{EB87863D-27EF-4ABD-9233-54FB008F903F}"/>
              </a:ext>
            </a:extLst>
          </p:cNvPr>
          <p:cNvSpPr/>
          <p:nvPr/>
        </p:nvSpPr>
        <p:spPr>
          <a:xfrm>
            <a:off x="3286759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9" name="Volný tvar: obrazec 338">
            <a:extLst>
              <a:ext uri="{FF2B5EF4-FFF2-40B4-BE49-F238E27FC236}">
                <a16:creationId xmlns:a16="http://schemas.microsoft.com/office/drawing/2014/main" id="{8509DDD2-7D41-49D4-90C2-DE12F8196337}"/>
              </a:ext>
            </a:extLst>
          </p:cNvPr>
          <p:cNvSpPr/>
          <p:nvPr/>
        </p:nvSpPr>
        <p:spPr>
          <a:xfrm>
            <a:off x="361588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0" name="Volný tvar: obrazec 339">
            <a:extLst>
              <a:ext uri="{FF2B5EF4-FFF2-40B4-BE49-F238E27FC236}">
                <a16:creationId xmlns:a16="http://schemas.microsoft.com/office/drawing/2014/main" id="{CFFEDB2E-CC74-47CB-AA91-4F6EEB4641F3}"/>
              </a:ext>
            </a:extLst>
          </p:cNvPr>
          <p:cNvSpPr/>
          <p:nvPr/>
        </p:nvSpPr>
        <p:spPr>
          <a:xfrm>
            <a:off x="3945318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1" name="Volný tvar: obrazec 340">
            <a:extLst>
              <a:ext uri="{FF2B5EF4-FFF2-40B4-BE49-F238E27FC236}">
                <a16:creationId xmlns:a16="http://schemas.microsoft.com/office/drawing/2014/main" id="{44B48B0F-27D3-4FB4-B90C-72740C2A6EF8}"/>
              </a:ext>
            </a:extLst>
          </p:cNvPr>
          <p:cNvSpPr/>
          <p:nvPr/>
        </p:nvSpPr>
        <p:spPr>
          <a:xfrm>
            <a:off x="4274439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2" name="Volný tvar: obrazec 341">
            <a:extLst>
              <a:ext uri="{FF2B5EF4-FFF2-40B4-BE49-F238E27FC236}">
                <a16:creationId xmlns:a16="http://schemas.microsoft.com/office/drawing/2014/main" id="{F76806EF-9697-4565-805E-6F733DAEA901}"/>
              </a:ext>
            </a:extLst>
          </p:cNvPr>
          <p:cNvSpPr/>
          <p:nvPr/>
        </p:nvSpPr>
        <p:spPr>
          <a:xfrm>
            <a:off x="460375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3" name="Volný tvar: obrazec 342">
            <a:extLst>
              <a:ext uri="{FF2B5EF4-FFF2-40B4-BE49-F238E27FC236}">
                <a16:creationId xmlns:a16="http://schemas.microsoft.com/office/drawing/2014/main" id="{90E7CE06-A2A9-496E-AD0B-BF4740967C34}"/>
              </a:ext>
            </a:extLst>
          </p:cNvPr>
          <p:cNvSpPr/>
          <p:nvPr/>
        </p:nvSpPr>
        <p:spPr>
          <a:xfrm>
            <a:off x="4932934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854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9" name="Volný tvar: obrazec 348">
            <a:extLst>
              <a:ext uri="{FF2B5EF4-FFF2-40B4-BE49-F238E27FC236}">
                <a16:creationId xmlns:a16="http://schemas.microsoft.com/office/drawing/2014/main" id="{3809D372-FC7B-4424-8FB6-4E9D74C138BA}"/>
              </a:ext>
            </a:extLst>
          </p:cNvPr>
          <p:cNvSpPr/>
          <p:nvPr/>
        </p:nvSpPr>
        <p:spPr>
          <a:xfrm>
            <a:off x="2628201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01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0" name="Volný tvar: obrazec 349">
            <a:extLst>
              <a:ext uri="{FF2B5EF4-FFF2-40B4-BE49-F238E27FC236}">
                <a16:creationId xmlns:a16="http://schemas.microsoft.com/office/drawing/2014/main" id="{476E31A6-4B2F-4AB7-BFDE-A78D3472A34D}"/>
              </a:ext>
            </a:extLst>
          </p:cNvPr>
          <p:cNvSpPr/>
          <p:nvPr/>
        </p:nvSpPr>
        <p:spPr>
          <a:xfrm>
            <a:off x="2957385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1" name="Volný tvar: obrazec 350">
            <a:extLst>
              <a:ext uri="{FF2B5EF4-FFF2-40B4-BE49-F238E27FC236}">
                <a16:creationId xmlns:a16="http://schemas.microsoft.com/office/drawing/2014/main" id="{84D11637-8402-47A5-8189-C7AC9CC34AC1}"/>
              </a:ext>
            </a:extLst>
          </p:cNvPr>
          <p:cNvSpPr/>
          <p:nvPr/>
        </p:nvSpPr>
        <p:spPr>
          <a:xfrm>
            <a:off x="3286759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2" name="Volný tvar: obrazec 351">
            <a:extLst>
              <a:ext uri="{FF2B5EF4-FFF2-40B4-BE49-F238E27FC236}">
                <a16:creationId xmlns:a16="http://schemas.microsoft.com/office/drawing/2014/main" id="{83CA27D8-B525-4102-8D46-D07D462A6BC1}"/>
              </a:ext>
            </a:extLst>
          </p:cNvPr>
          <p:cNvSpPr/>
          <p:nvPr/>
        </p:nvSpPr>
        <p:spPr>
          <a:xfrm>
            <a:off x="361588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3" name="Volný tvar: obrazec 352">
            <a:extLst>
              <a:ext uri="{FF2B5EF4-FFF2-40B4-BE49-F238E27FC236}">
                <a16:creationId xmlns:a16="http://schemas.microsoft.com/office/drawing/2014/main" id="{6DC86A98-01B8-4257-8363-FC56E4C3C509}"/>
              </a:ext>
            </a:extLst>
          </p:cNvPr>
          <p:cNvSpPr/>
          <p:nvPr/>
        </p:nvSpPr>
        <p:spPr>
          <a:xfrm>
            <a:off x="3945318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4" name="Volný tvar: obrazec 353">
            <a:extLst>
              <a:ext uri="{FF2B5EF4-FFF2-40B4-BE49-F238E27FC236}">
                <a16:creationId xmlns:a16="http://schemas.microsoft.com/office/drawing/2014/main" id="{F138AF7D-E0D0-46C0-8D1F-A24D46D433FA}"/>
              </a:ext>
            </a:extLst>
          </p:cNvPr>
          <p:cNvSpPr/>
          <p:nvPr/>
        </p:nvSpPr>
        <p:spPr>
          <a:xfrm>
            <a:off x="4274439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5" name="Volný tvar: obrazec 354">
            <a:extLst>
              <a:ext uri="{FF2B5EF4-FFF2-40B4-BE49-F238E27FC236}">
                <a16:creationId xmlns:a16="http://schemas.microsoft.com/office/drawing/2014/main" id="{E53AD394-0CEE-48C9-BD29-7D1F6B60676A}"/>
              </a:ext>
            </a:extLst>
          </p:cNvPr>
          <p:cNvSpPr/>
          <p:nvPr/>
        </p:nvSpPr>
        <p:spPr>
          <a:xfrm>
            <a:off x="460375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6" name="Volný tvar: obrazec 355">
            <a:extLst>
              <a:ext uri="{FF2B5EF4-FFF2-40B4-BE49-F238E27FC236}">
                <a16:creationId xmlns:a16="http://schemas.microsoft.com/office/drawing/2014/main" id="{7C3363B5-446A-49F0-98EB-95DA2FBB0154}"/>
              </a:ext>
            </a:extLst>
          </p:cNvPr>
          <p:cNvSpPr/>
          <p:nvPr/>
        </p:nvSpPr>
        <p:spPr>
          <a:xfrm>
            <a:off x="4932934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149" y="101917"/>
                  <a:pt x="271145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7" name="Volný tvar: obrazec 356">
            <a:extLst>
              <a:ext uri="{FF2B5EF4-FFF2-40B4-BE49-F238E27FC236}">
                <a16:creationId xmlns:a16="http://schemas.microsoft.com/office/drawing/2014/main" id="{B6650EB8-E61A-4974-AFAF-F3C45163EF96}"/>
              </a:ext>
            </a:extLst>
          </p:cNvPr>
          <p:cNvSpPr/>
          <p:nvPr/>
        </p:nvSpPr>
        <p:spPr>
          <a:xfrm>
            <a:off x="526218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8" name="Volný tvar: obrazec 357">
            <a:extLst>
              <a:ext uri="{FF2B5EF4-FFF2-40B4-BE49-F238E27FC236}">
                <a16:creationId xmlns:a16="http://schemas.microsoft.com/office/drawing/2014/main" id="{E708B9AD-65B8-43E5-93E2-564F51DAD140}"/>
              </a:ext>
            </a:extLst>
          </p:cNvPr>
          <p:cNvSpPr/>
          <p:nvPr/>
        </p:nvSpPr>
        <p:spPr>
          <a:xfrm>
            <a:off x="5591428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9" name="Volný tvar: obrazec 358">
            <a:extLst>
              <a:ext uri="{FF2B5EF4-FFF2-40B4-BE49-F238E27FC236}">
                <a16:creationId xmlns:a16="http://schemas.microsoft.com/office/drawing/2014/main" id="{386450CE-85AA-4AF8-9787-35DFE9549A53}"/>
              </a:ext>
            </a:extLst>
          </p:cNvPr>
          <p:cNvSpPr/>
          <p:nvPr/>
        </p:nvSpPr>
        <p:spPr>
          <a:xfrm>
            <a:off x="592061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0" name="Volný tvar: obrazec 359">
            <a:extLst>
              <a:ext uri="{FF2B5EF4-FFF2-40B4-BE49-F238E27FC236}">
                <a16:creationId xmlns:a16="http://schemas.microsoft.com/office/drawing/2014/main" id="{84CC3179-038A-4078-9703-53D5D405F4C6}"/>
              </a:ext>
            </a:extLst>
          </p:cNvPr>
          <p:cNvSpPr/>
          <p:nvPr/>
        </p:nvSpPr>
        <p:spPr>
          <a:xfrm>
            <a:off x="624992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1" name="Volný tvar: obrazec 360">
            <a:extLst>
              <a:ext uri="{FF2B5EF4-FFF2-40B4-BE49-F238E27FC236}">
                <a16:creationId xmlns:a16="http://schemas.microsoft.com/office/drawing/2014/main" id="{30A0F958-B9B0-4431-96B5-76624FEF9681}"/>
              </a:ext>
            </a:extLst>
          </p:cNvPr>
          <p:cNvSpPr/>
          <p:nvPr/>
        </p:nvSpPr>
        <p:spPr>
          <a:xfrm>
            <a:off x="6579044" y="6118097"/>
            <a:ext cx="298704" cy="127635"/>
          </a:xfrm>
          <a:custGeom>
            <a:avLst/>
            <a:gdLst>
              <a:gd name="connsiteX0" fmla="*/ 289434 w 298704"/>
              <a:gd name="connsiteY0" fmla="*/ 0 h 127635"/>
              <a:gd name="connsiteX1" fmla="*/ 149416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4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4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2" name="Volný tvar: obrazec 361">
            <a:extLst>
              <a:ext uri="{FF2B5EF4-FFF2-40B4-BE49-F238E27FC236}">
                <a16:creationId xmlns:a16="http://schemas.microsoft.com/office/drawing/2014/main" id="{4FB79074-1CCC-4529-A9B6-182066E23D64}"/>
              </a:ext>
            </a:extLst>
          </p:cNvPr>
          <p:cNvSpPr/>
          <p:nvPr/>
        </p:nvSpPr>
        <p:spPr>
          <a:xfrm>
            <a:off x="69084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3" name="Volný tvar: obrazec 362">
            <a:extLst>
              <a:ext uri="{FF2B5EF4-FFF2-40B4-BE49-F238E27FC236}">
                <a16:creationId xmlns:a16="http://schemas.microsoft.com/office/drawing/2014/main" id="{CE238A31-1557-44AC-91A4-F099B352BB9F}"/>
              </a:ext>
            </a:extLst>
          </p:cNvPr>
          <p:cNvSpPr/>
          <p:nvPr/>
        </p:nvSpPr>
        <p:spPr>
          <a:xfrm>
            <a:off x="7237666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2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4" name="Volný tvar: obrazec 363">
            <a:extLst>
              <a:ext uri="{FF2B5EF4-FFF2-40B4-BE49-F238E27FC236}">
                <a16:creationId xmlns:a16="http://schemas.microsoft.com/office/drawing/2014/main" id="{5157F3F9-604F-4C18-99F0-85741B3215F7}"/>
              </a:ext>
            </a:extLst>
          </p:cNvPr>
          <p:cNvSpPr/>
          <p:nvPr/>
        </p:nvSpPr>
        <p:spPr>
          <a:xfrm>
            <a:off x="7566977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5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5" name="Volný tvar: obrazec 364">
            <a:extLst>
              <a:ext uri="{FF2B5EF4-FFF2-40B4-BE49-F238E27FC236}">
                <a16:creationId xmlns:a16="http://schemas.microsoft.com/office/drawing/2014/main" id="{5A61183E-4E97-4661-962E-49835636A44D}"/>
              </a:ext>
            </a:extLst>
          </p:cNvPr>
          <p:cNvSpPr/>
          <p:nvPr/>
        </p:nvSpPr>
        <p:spPr>
          <a:xfrm>
            <a:off x="7896161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6" name="Volný tvar: obrazec 365">
            <a:extLst>
              <a:ext uri="{FF2B5EF4-FFF2-40B4-BE49-F238E27FC236}">
                <a16:creationId xmlns:a16="http://schemas.microsoft.com/office/drawing/2014/main" id="{274775D2-CE3B-47E7-B890-4EC74676D4A7}"/>
              </a:ext>
            </a:extLst>
          </p:cNvPr>
          <p:cNvSpPr/>
          <p:nvPr/>
        </p:nvSpPr>
        <p:spPr>
          <a:xfrm>
            <a:off x="8225535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7" name="Volný tvar: obrazec 366">
            <a:extLst>
              <a:ext uri="{FF2B5EF4-FFF2-40B4-BE49-F238E27FC236}">
                <a16:creationId xmlns:a16="http://schemas.microsoft.com/office/drawing/2014/main" id="{24C768B1-4876-43A9-8FDC-89D0C7917380}"/>
              </a:ext>
            </a:extLst>
          </p:cNvPr>
          <p:cNvSpPr/>
          <p:nvPr/>
        </p:nvSpPr>
        <p:spPr>
          <a:xfrm>
            <a:off x="8554656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9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8" name="Volný tvar: obrazec 367">
            <a:extLst>
              <a:ext uri="{FF2B5EF4-FFF2-40B4-BE49-F238E27FC236}">
                <a16:creationId xmlns:a16="http://schemas.microsoft.com/office/drawing/2014/main" id="{74FFD924-F6A8-459E-9C7F-0D1F4533D0C3}"/>
              </a:ext>
            </a:extLst>
          </p:cNvPr>
          <p:cNvSpPr/>
          <p:nvPr/>
        </p:nvSpPr>
        <p:spPr>
          <a:xfrm>
            <a:off x="888403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1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7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657" y="62484"/>
                  <a:pt x="149351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9" name="Volný tvar: obrazec 368">
            <a:extLst>
              <a:ext uri="{FF2B5EF4-FFF2-40B4-BE49-F238E27FC236}">
                <a16:creationId xmlns:a16="http://schemas.microsoft.com/office/drawing/2014/main" id="{181C4B5E-7DD1-44E8-8342-0B221A478B90}"/>
              </a:ext>
            </a:extLst>
          </p:cNvPr>
          <p:cNvSpPr/>
          <p:nvPr/>
        </p:nvSpPr>
        <p:spPr>
          <a:xfrm>
            <a:off x="9213151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720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0" name="Volný tvar: obrazec 369">
            <a:extLst>
              <a:ext uri="{FF2B5EF4-FFF2-40B4-BE49-F238E27FC236}">
                <a16:creationId xmlns:a16="http://schemas.microsoft.com/office/drawing/2014/main" id="{5BCBAE9B-8761-4989-8F4C-20B8DD5E30D6}"/>
              </a:ext>
            </a:extLst>
          </p:cNvPr>
          <p:cNvSpPr/>
          <p:nvPr/>
        </p:nvSpPr>
        <p:spPr>
          <a:xfrm>
            <a:off x="526218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1" name="Volný tvar: obrazec 370">
            <a:extLst>
              <a:ext uri="{FF2B5EF4-FFF2-40B4-BE49-F238E27FC236}">
                <a16:creationId xmlns:a16="http://schemas.microsoft.com/office/drawing/2014/main" id="{A6FD8648-9FD6-4474-9624-C1BDC0BE232D}"/>
              </a:ext>
            </a:extLst>
          </p:cNvPr>
          <p:cNvSpPr/>
          <p:nvPr/>
        </p:nvSpPr>
        <p:spPr>
          <a:xfrm>
            <a:off x="5591428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2" name="Volný tvar: obrazec 371">
            <a:extLst>
              <a:ext uri="{FF2B5EF4-FFF2-40B4-BE49-F238E27FC236}">
                <a16:creationId xmlns:a16="http://schemas.microsoft.com/office/drawing/2014/main" id="{5EFDB3A0-79EB-41B2-BC63-877AA65103CF}"/>
              </a:ext>
            </a:extLst>
          </p:cNvPr>
          <p:cNvSpPr/>
          <p:nvPr/>
        </p:nvSpPr>
        <p:spPr>
          <a:xfrm>
            <a:off x="592061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3" name="Volný tvar: obrazec 372">
            <a:extLst>
              <a:ext uri="{FF2B5EF4-FFF2-40B4-BE49-F238E27FC236}">
                <a16:creationId xmlns:a16="http://schemas.microsoft.com/office/drawing/2014/main" id="{656F3947-3B2C-4CA6-9FCC-6864108DD97D}"/>
              </a:ext>
            </a:extLst>
          </p:cNvPr>
          <p:cNvSpPr/>
          <p:nvPr/>
        </p:nvSpPr>
        <p:spPr>
          <a:xfrm>
            <a:off x="624992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4" name="Volný tvar: obrazec 373">
            <a:extLst>
              <a:ext uri="{FF2B5EF4-FFF2-40B4-BE49-F238E27FC236}">
                <a16:creationId xmlns:a16="http://schemas.microsoft.com/office/drawing/2014/main" id="{067550D1-DF67-4866-AE57-1A735C2EEDA3}"/>
              </a:ext>
            </a:extLst>
          </p:cNvPr>
          <p:cNvSpPr/>
          <p:nvPr/>
        </p:nvSpPr>
        <p:spPr>
          <a:xfrm>
            <a:off x="6579044" y="6355524"/>
            <a:ext cx="298704" cy="127698"/>
          </a:xfrm>
          <a:custGeom>
            <a:avLst/>
            <a:gdLst>
              <a:gd name="connsiteX0" fmla="*/ 289434 w 298704"/>
              <a:gd name="connsiteY0" fmla="*/ 0 h 127698"/>
              <a:gd name="connsiteX1" fmla="*/ 149416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4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4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5" name="Volný tvar: obrazec 374">
            <a:extLst>
              <a:ext uri="{FF2B5EF4-FFF2-40B4-BE49-F238E27FC236}">
                <a16:creationId xmlns:a16="http://schemas.microsoft.com/office/drawing/2014/main" id="{6DC8E42F-B5C6-41C3-A5B0-28F0D457A76F}"/>
              </a:ext>
            </a:extLst>
          </p:cNvPr>
          <p:cNvSpPr/>
          <p:nvPr/>
        </p:nvSpPr>
        <p:spPr>
          <a:xfrm>
            <a:off x="69084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619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6" name="Volný tvar: obrazec 375">
            <a:extLst>
              <a:ext uri="{FF2B5EF4-FFF2-40B4-BE49-F238E27FC236}">
                <a16:creationId xmlns:a16="http://schemas.microsoft.com/office/drawing/2014/main" id="{846D5270-C013-46FA-82F8-E422D65F1541}"/>
              </a:ext>
            </a:extLst>
          </p:cNvPr>
          <p:cNvSpPr/>
          <p:nvPr/>
        </p:nvSpPr>
        <p:spPr>
          <a:xfrm>
            <a:off x="7237666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2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7" name="Volný tvar: obrazec 376">
            <a:extLst>
              <a:ext uri="{FF2B5EF4-FFF2-40B4-BE49-F238E27FC236}">
                <a16:creationId xmlns:a16="http://schemas.microsoft.com/office/drawing/2014/main" id="{7CC703F4-10A3-45C0-BD4A-C5EB7DC7FAB5}"/>
              </a:ext>
            </a:extLst>
          </p:cNvPr>
          <p:cNvSpPr/>
          <p:nvPr/>
        </p:nvSpPr>
        <p:spPr>
          <a:xfrm>
            <a:off x="7566977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5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8" name="Volný tvar: obrazec 377">
            <a:extLst>
              <a:ext uri="{FF2B5EF4-FFF2-40B4-BE49-F238E27FC236}">
                <a16:creationId xmlns:a16="http://schemas.microsoft.com/office/drawing/2014/main" id="{2A34A900-5A31-4602-A060-1494C3ED0B17}"/>
              </a:ext>
            </a:extLst>
          </p:cNvPr>
          <p:cNvSpPr/>
          <p:nvPr/>
        </p:nvSpPr>
        <p:spPr>
          <a:xfrm>
            <a:off x="7896161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9" name="Volný tvar: obrazec 378">
            <a:extLst>
              <a:ext uri="{FF2B5EF4-FFF2-40B4-BE49-F238E27FC236}">
                <a16:creationId xmlns:a16="http://schemas.microsoft.com/office/drawing/2014/main" id="{FCB4A70F-008F-489B-B197-E9A5E4D249FA}"/>
              </a:ext>
            </a:extLst>
          </p:cNvPr>
          <p:cNvSpPr/>
          <p:nvPr/>
        </p:nvSpPr>
        <p:spPr>
          <a:xfrm>
            <a:off x="8225535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0" name="Volný tvar: obrazec 379">
            <a:extLst>
              <a:ext uri="{FF2B5EF4-FFF2-40B4-BE49-F238E27FC236}">
                <a16:creationId xmlns:a16="http://schemas.microsoft.com/office/drawing/2014/main" id="{33B6606B-6C4F-4D67-90CD-6AE1859518F2}"/>
              </a:ext>
            </a:extLst>
          </p:cNvPr>
          <p:cNvSpPr/>
          <p:nvPr/>
        </p:nvSpPr>
        <p:spPr>
          <a:xfrm>
            <a:off x="8554656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9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560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1" name="Volný tvar: obrazec 380">
            <a:extLst>
              <a:ext uri="{FF2B5EF4-FFF2-40B4-BE49-F238E27FC236}">
                <a16:creationId xmlns:a16="http://schemas.microsoft.com/office/drawing/2014/main" id="{3E5B8101-E015-4B06-A7E3-5D139886BBB2}"/>
              </a:ext>
            </a:extLst>
          </p:cNvPr>
          <p:cNvSpPr/>
          <p:nvPr/>
        </p:nvSpPr>
        <p:spPr>
          <a:xfrm>
            <a:off x="888403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1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7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657" y="62547"/>
                  <a:pt x="149351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7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2" name="Volný tvar: obrazec 381">
            <a:extLst>
              <a:ext uri="{FF2B5EF4-FFF2-40B4-BE49-F238E27FC236}">
                <a16:creationId xmlns:a16="http://schemas.microsoft.com/office/drawing/2014/main" id="{A2599489-D4EE-4293-A35F-8FA335D179EA}"/>
              </a:ext>
            </a:extLst>
          </p:cNvPr>
          <p:cNvSpPr/>
          <p:nvPr/>
        </p:nvSpPr>
        <p:spPr>
          <a:xfrm>
            <a:off x="9213151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720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3" name="Volný tvar: obrazec 382">
            <a:extLst>
              <a:ext uri="{FF2B5EF4-FFF2-40B4-BE49-F238E27FC236}">
                <a16:creationId xmlns:a16="http://schemas.microsoft.com/office/drawing/2014/main" id="{901AB671-FBA9-480F-8940-671B32120214}"/>
              </a:ext>
            </a:extLst>
          </p:cNvPr>
          <p:cNvSpPr/>
          <p:nvPr/>
        </p:nvSpPr>
        <p:spPr>
          <a:xfrm>
            <a:off x="9542335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4" name="Volný tvar: obrazec 383">
            <a:extLst>
              <a:ext uri="{FF2B5EF4-FFF2-40B4-BE49-F238E27FC236}">
                <a16:creationId xmlns:a16="http://schemas.microsoft.com/office/drawing/2014/main" id="{8DEDBA69-EF37-4F76-890E-E9A41EBD70FA}"/>
              </a:ext>
            </a:extLst>
          </p:cNvPr>
          <p:cNvSpPr/>
          <p:nvPr/>
        </p:nvSpPr>
        <p:spPr>
          <a:xfrm>
            <a:off x="98715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4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5" name="Volný tvar: obrazec 384">
            <a:extLst>
              <a:ext uri="{FF2B5EF4-FFF2-40B4-BE49-F238E27FC236}">
                <a16:creationId xmlns:a16="http://schemas.microsoft.com/office/drawing/2014/main" id="{01B0D578-CD46-4B62-9888-EC4931BFDD46}"/>
              </a:ext>
            </a:extLst>
          </p:cNvPr>
          <p:cNvSpPr/>
          <p:nvPr/>
        </p:nvSpPr>
        <p:spPr>
          <a:xfrm>
            <a:off x="10200830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5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4" y="11811"/>
                  <a:pt x="176720" y="62484"/>
                  <a:pt x="149415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6" name="Volný tvar: obrazec 385">
            <a:extLst>
              <a:ext uri="{FF2B5EF4-FFF2-40B4-BE49-F238E27FC236}">
                <a16:creationId xmlns:a16="http://schemas.microsoft.com/office/drawing/2014/main" id="{E4D85535-684D-4F9D-A8A9-83F5629DFC31}"/>
              </a:ext>
            </a:extLst>
          </p:cNvPr>
          <p:cNvSpPr/>
          <p:nvPr/>
        </p:nvSpPr>
        <p:spPr>
          <a:xfrm>
            <a:off x="10530014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7" name="Volný tvar: obrazec 386">
            <a:extLst>
              <a:ext uri="{FF2B5EF4-FFF2-40B4-BE49-F238E27FC236}">
                <a16:creationId xmlns:a16="http://schemas.microsoft.com/office/drawing/2014/main" id="{0458C5F0-3434-43C0-8B82-DD9844BEEBB2}"/>
              </a:ext>
            </a:extLst>
          </p:cNvPr>
          <p:cNvSpPr/>
          <p:nvPr/>
        </p:nvSpPr>
        <p:spPr>
          <a:xfrm>
            <a:off x="10859389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8" name="Volný tvar: obrazec 387">
            <a:extLst>
              <a:ext uri="{FF2B5EF4-FFF2-40B4-BE49-F238E27FC236}">
                <a16:creationId xmlns:a16="http://schemas.microsoft.com/office/drawing/2014/main" id="{39057BBA-F741-450A-89A9-92E1A9B79B1E}"/>
              </a:ext>
            </a:extLst>
          </p:cNvPr>
          <p:cNvSpPr/>
          <p:nvPr/>
        </p:nvSpPr>
        <p:spPr>
          <a:xfrm>
            <a:off x="11188509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9" name="Volný tvar: obrazec 388">
            <a:extLst>
              <a:ext uri="{FF2B5EF4-FFF2-40B4-BE49-F238E27FC236}">
                <a16:creationId xmlns:a16="http://schemas.microsoft.com/office/drawing/2014/main" id="{2B3313A6-957C-4ADA-BD21-D0C8740E4109}"/>
              </a:ext>
            </a:extLst>
          </p:cNvPr>
          <p:cNvSpPr/>
          <p:nvPr/>
        </p:nvSpPr>
        <p:spPr>
          <a:xfrm>
            <a:off x="11517883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0" name="Volný tvar: obrazec 389">
            <a:extLst>
              <a:ext uri="{FF2B5EF4-FFF2-40B4-BE49-F238E27FC236}">
                <a16:creationId xmlns:a16="http://schemas.microsoft.com/office/drawing/2014/main" id="{BC1DEFBB-5E7F-4C5A-BF80-C8BCE0DEAAFB}"/>
              </a:ext>
            </a:extLst>
          </p:cNvPr>
          <p:cNvSpPr/>
          <p:nvPr/>
        </p:nvSpPr>
        <p:spPr>
          <a:xfrm>
            <a:off x="9542335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1" name="Volný tvar: obrazec 390">
            <a:extLst>
              <a:ext uri="{FF2B5EF4-FFF2-40B4-BE49-F238E27FC236}">
                <a16:creationId xmlns:a16="http://schemas.microsoft.com/office/drawing/2014/main" id="{EA091F80-DE7F-465B-8153-2A36559B7464}"/>
              </a:ext>
            </a:extLst>
          </p:cNvPr>
          <p:cNvSpPr/>
          <p:nvPr/>
        </p:nvSpPr>
        <p:spPr>
          <a:xfrm>
            <a:off x="98715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4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2" name="Volný tvar: obrazec 391">
            <a:extLst>
              <a:ext uri="{FF2B5EF4-FFF2-40B4-BE49-F238E27FC236}">
                <a16:creationId xmlns:a16="http://schemas.microsoft.com/office/drawing/2014/main" id="{D1FB2512-DB65-4B77-8BC7-CF13477891E3}"/>
              </a:ext>
            </a:extLst>
          </p:cNvPr>
          <p:cNvSpPr/>
          <p:nvPr/>
        </p:nvSpPr>
        <p:spPr>
          <a:xfrm>
            <a:off x="10200830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5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4" y="11811"/>
                  <a:pt x="176720" y="62547"/>
                  <a:pt x="149415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3" name="Volný tvar: obrazec 392">
            <a:extLst>
              <a:ext uri="{FF2B5EF4-FFF2-40B4-BE49-F238E27FC236}">
                <a16:creationId xmlns:a16="http://schemas.microsoft.com/office/drawing/2014/main" id="{619650F7-5DD7-4CD3-9E74-F01855373C68}"/>
              </a:ext>
            </a:extLst>
          </p:cNvPr>
          <p:cNvSpPr/>
          <p:nvPr/>
        </p:nvSpPr>
        <p:spPr>
          <a:xfrm>
            <a:off x="10530014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4" name="Volný tvar: obrazec 393">
            <a:extLst>
              <a:ext uri="{FF2B5EF4-FFF2-40B4-BE49-F238E27FC236}">
                <a16:creationId xmlns:a16="http://schemas.microsoft.com/office/drawing/2014/main" id="{71BDFA27-C766-4868-A3FD-8958AA467581}"/>
              </a:ext>
            </a:extLst>
          </p:cNvPr>
          <p:cNvSpPr/>
          <p:nvPr/>
        </p:nvSpPr>
        <p:spPr>
          <a:xfrm>
            <a:off x="10859389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5" name="Volný tvar: obrazec 394">
            <a:extLst>
              <a:ext uri="{FF2B5EF4-FFF2-40B4-BE49-F238E27FC236}">
                <a16:creationId xmlns:a16="http://schemas.microsoft.com/office/drawing/2014/main" id="{ED845DCA-19BE-43E2-A439-DE98423C43D8}"/>
              </a:ext>
            </a:extLst>
          </p:cNvPr>
          <p:cNvSpPr/>
          <p:nvPr/>
        </p:nvSpPr>
        <p:spPr>
          <a:xfrm>
            <a:off x="11188509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6" name="Volný tvar: obrazec 395">
            <a:extLst>
              <a:ext uri="{FF2B5EF4-FFF2-40B4-BE49-F238E27FC236}">
                <a16:creationId xmlns:a16="http://schemas.microsoft.com/office/drawing/2014/main" id="{75C97D6B-5360-4B05-856D-91F8EFC1DCBF}"/>
              </a:ext>
            </a:extLst>
          </p:cNvPr>
          <p:cNvSpPr/>
          <p:nvPr/>
        </p:nvSpPr>
        <p:spPr>
          <a:xfrm>
            <a:off x="11517883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203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97528" y="1230856"/>
            <a:ext cx="9222995" cy="1218795"/>
          </a:xfrm>
          <a:noFill/>
        </p:spPr>
        <p:txBody>
          <a:bodyPr wrap="square" lIns="0" tIns="0" rIns="0" bIns="0" anchor="b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/>
              <a:t>Předělový slajd</a:t>
            </a:r>
            <a:br>
              <a:rPr lang="cs-CZ"/>
            </a:br>
            <a:r>
              <a:rPr lang="cs-CZ"/>
              <a:t>na dva řádky</a:t>
            </a:r>
          </a:p>
        </p:txBody>
      </p:sp>
    </p:spTree>
    <p:extLst>
      <p:ext uri="{BB962C8B-B14F-4D97-AF65-F5344CB8AC3E}">
        <p14:creationId xmlns:p14="http://schemas.microsoft.com/office/powerpoint/2010/main" val="377277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Volný tvar: obrazec 328">
            <a:extLst>
              <a:ext uri="{FF2B5EF4-FFF2-40B4-BE49-F238E27FC236}">
                <a16:creationId xmlns:a16="http://schemas.microsoft.com/office/drawing/2014/main" id="{72B1FD33-F3DE-4948-9B57-EB877B8B4832}"/>
              </a:ext>
            </a:extLst>
          </p:cNvPr>
          <p:cNvSpPr/>
          <p:nvPr/>
        </p:nvSpPr>
        <p:spPr>
          <a:xfrm>
            <a:off x="0" y="0"/>
            <a:ext cx="12192000" cy="5728158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/>
            <a:srcRect/>
            <a:stretch>
              <a:fillRect b="-19724"/>
            </a:stretch>
          </a:blip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23F2160B-AEAA-4EC9-BD2F-83CD6D1A3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63" y="3207449"/>
            <a:ext cx="10837862" cy="626325"/>
          </a:xfrm>
        </p:spPr>
        <p:txBody>
          <a:bodyPr anchor="b"/>
          <a:lstStyle>
            <a:lvl1pPr algn="l">
              <a:defRPr sz="4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CF20F55-6631-4D9A-8FD5-E924BEB151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63" y="5076480"/>
            <a:ext cx="9515475" cy="227755"/>
          </a:xfrm>
        </p:spPr>
        <p:txBody>
          <a:bodyPr wrap="square" anchor="b">
            <a:spAutoFit/>
          </a:bodyPr>
          <a:lstStyle>
            <a:lvl1pPr marL="0" indent="0" algn="l">
              <a:spcBef>
                <a:spcPts val="0"/>
              </a:spcBef>
              <a:spcAft>
                <a:spcPts val="300"/>
              </a:spcAft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grpSp>
        <p:nvGrpSpPr>
          <p:cNvPr id="1105" name="Skupina 4">
            <a:extLst>
              <a:ext uri="{FF2B5EF4-FFF2-40B4-BE49-F238E27FC236}">
                <a16:creationId xmlns:a16="http://schemas.microsoft.com/office/drawing/2014/main" id="{676DB37A-07FD-4BDD-9CE5-19979EC97586}"/>
              </a:ext>
            </a:extLst>
          </p:cNvPr>
          <p:cNvGrpSpPr/>
          <p:nvPr/>
        </p:nvGrpSpPr>
        <p:grpSpPr>
          <a:xfrm>
            <a:off x="982662" y="734207"/>
            <a:ext cx="2537577" cy="664797"/>
            <a:chOff x="9328150" y="384175"/>
            <a:chExt cx="2484438" cy="650876"/>
          </a:xfrm>
          <a:solidFill>
            <a:schemeClr val="bg1"/>
          </a:solidFill>
        </p:grpSpPr>
        <p:sp>
          <p:nvSpPr>
            <p:cNvPr id="1106" name="Freeform 503">
              <a:extLst>
                <a:ext uri="{FF2B5EF4-FFF2-40B4-BE49-F238E27FC236}">
                  <a16:creationId xmlns:a16="http://schemas.microsoft.com/office/drawing/2014/main" id="{84BCB5A2-F3E3-4794-B166-CBE6D6CE7B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80688" y="506413"/>
              <a:ext cx="147638" cy="207963"/>
            </a:xfrm>
            <a:custGeom>
              <a:avLst/>
              <a:gdLst>
                <a:gd name="T0" fmla="*/ 93 w 93"/>
                <a:gd name="T1" fmla="*/ 103 h 131"/>
                <a:gd name="T2" fmla="*/ 84 w 93"/>
                <a:gd name="T3" fmla="*/ 127 h 131"/>
                <a:gd name="T4" fmla="*/ 56 w 93"/>
                <a:gd name="T5" fmla="*/ 131 h 131"/>
                <a:gd name="T6" fmla="*/ 0 w 93"/>
                <a:gd name="T7" fmla="*/ 80 h 131"/>
                <a:gd name="T8" fmla="*/ 60 w 93"/>
                <a:gd name="T9" fmla="*/ 26 h 131"/>
                <a:gd name="T10" fmla="*/ 87 w 93"/>
                <a:gd name="T11" fmla="*/ 30 h 131"/>
                <a:gd name="T12" fmla="*/ 91 w 93"/>
                <a:gd name="T13" fmla="*/ 54 h 131"/>
                <a:gd name="T14" fmla="*/ 86 w 93"/>
                <a:gd name="T15" fmla="*/ 55 h 131"/>
                <a:gd name="T16" fmla="*/ 56 w 93"/>
                <a:gd name="T17" fmla="*/ 32 h 131"/>
                <a:gd name="T18" fmla="*/ 18 w 93"/>
                <a:gd name="T19" fmla="*/ 77 h 131"/>
                <a:gd name="T20" fmla="*/ 57 w 93"/>
                <a:gd name="T21" fmla="*/ 125 h 131"/>
                <a:gd name="T22" fmla="*/ 89 w 93"/>
                <a:gd name="T23" fmla="*/ 101 h 131"/>
                <a:gd name="T24" fmla="*/ 93 w 93"/>
                <a:gd name="T25" fmla="*/ 103 h 131"/>
                <a:gd name="T26" fmla="*/ 76 w 93"/>
                <a:gd name="T27" fmla="*/ 4 h 131"/>
                <a:gd name="T28" fmla="*/ 57 w 93"/>
                <a:gd name="T29" fmla="*/ 21 h 131"/>
                <a:gd name="T30" fmla="*/ 53 w 93"/>
                <a:gd name="T31" fmla="*/ 21 h 131"/>
                <a:gd name="T32" fmla="*/ 34 w 93"/>
                <a:gd name="T33" fmla="*/ 4 h 131"/>
                <a:gd name="T34" fmla="*/ 36 w 93"/>
                <a:gd name="T35" fmla="*/ 0 h 131"/>
                <a:gd name="T36" fmla="*/ 55 w 93"/>
                <a:gd name="T37" fmla="*/ 9 h 131"/>
                <a:gd name="T38" fmla="*/ 74 w 93"/>
                <a:gd name="T39" fmla="*/ 0 h 131"/>
                <a:gd name="T40" fmla="*/ 76 w 93"/>
                <a:gd name="T41" fmla="*/ 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31">
                  <a:moveTo>
                    <a:pt x="93" y="103"/>
                  </a:moveTo>
                  <a:cubicBezTo>
                    <a:pt x="91" y="110"/>
                    <a:pt x="87" y="122"/>
                    <a:pt x="84" y="127"/>
                  </a:cubicBezTo>
                  <a:cubicBezTo>
                    <a:pt x="80" y="128"/>
                    <a:pt x="67" y="131"/>
                    <a:pt x="56" y="131"/>
                  </a:cubicBezTo>
                  <a:cubicBezTo>
                    <a:pt x="17" y="131"/>
                    <a:pt x="0" y="104"/>
                    <a:pt x="0" y="80"/>
                  </a:cubicBezTo>
                  <a:cubicBezTo>
                    <a:pt x="0" y="48"/>
                    <a:pt x="25" y="26"/>
                    <a:pt x="60" y="26"/>
                  </a:cubicBezTo>
                  <a:cubicBezTo>
                    <a:pt x="73" y="26"/>
                    <a:pt x="83" y="30"/>
                    <a:pt x="87" y="30"/>
                  </a:cubicBezTo>
                  <a:cubicBezTo>
                    <a:pt x="89" y="39"/>
                    <a:pt x="90" y="46"/>
                    <a:pt x="91" y="5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2" y="38"/>
                    <a:pt x="72" y="32"/>
                    <a:pt x="56" y="32"/>
                  </a:cubicBezTo>
                  <a:cubicBezTo>
                    <a:pt x="31" y="32"/>
                    <a:pt x="18" y="54"/>
                    <a:pt x="18" y="77"/>
                  </a:cubicBezTo>
                  <a:cubicBezTo>
                    <a:pt x="18" y="106"/>
                    <a:pt x="34" y="125"/>
                    <a:pt x="57" y="125"/>
                  </a:cubicBezTo>
                  <a:cubicBezTo>
                    <a:pt x="72" y="125"/>
                    <a:pt x="81" y="117"/>
                    <a:pt x="89" y="101"/>
                  </a:cubicBezTo>
                  <a:lnTo>
                    <a:pt x="93" y="103"/>
                  </a:lnTo>
                  <a:close/>
                  <a:moveTo>
                    <a:pt x="76" y="4"/>
                  </a:moveTo>
                  <a:cubicBezTo>
                    <a:pt x="70" y="9"/>
                    <a:pt x="63" y="14"/>
                    <a:pt x="57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7" y="14"/>
                    <a:pt x="40" y="9"/>
                    <a:pt x="34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3" y="2"/>
                    <a:pt x="49" y="5"/>
                    <a:pt x="55" y="9"/>
                  </a:cubicBezTo>
                  <a:cubicBezTo>
                    <a:pt x="61" y="6"/>
                    <a:pt x="68" y="2"/>
                    <a:pt x="74" y="0"/>
                  </a:cubicBezTo>
                  <a:lnTo>
                    <a:pt x="7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7" name="Freeform 504">
              <a:extLst>
                <a:ext uri="{FF2B5EF4-FFF2-40B4-BE49-F238E27FC236}">
                  <a16:creationId xmlns:a16="http://schemas.microsoft.com/office/drawing/2014/main" id="{6872D96A-1BC3-45F8-8DFD-8DECFEB828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745788" y="600075"/>
              <a:ext cx="90488" cy="114300"/>
            </a:xfrm>
            <a:custGeom>
              <a:avLst/>
              <a:gdLst>
                <a:gd name="T0" fmla="*/ 56 w 57"/>
                <a:gd name="T1" fmla="*/ 56 h 72"/>
                <a:gd name="T2" fmla="*/ 31 w 57"/>
                <a:gd name="T3" fmla="*/ 72 h 72"/>
                <a:gd name="T4" fmla="*/ 0 w 57"/>
                <a:gd name="T5" fmla="*/ 39 h 72"/>
                <a:gd name="T6" fmla="*/ 11 w 57"/>
                <a:gd name="T7" fmla="*/ 12 h 72"/>
                <a:gd name="T8" fmla="*/ 33 w 57"/>
                <a:gd name="T9" fmla="*/ 0 h 72"/>
                <a:gd name="T10" fmla="*/ 34 w 57"/>
                <a:gd name="T11" fmla="*/ 0 h 72"/>
                <a:gd name="T12" fmla="*/ 57 w 57"/>
                <a:gd name="T13" fmla="*/ 24 h 72"/>
                <a:gd name="T14" fmla="*/ 53 w 57"/>
                <a:gd name="T15" fmla="*/ 29 h 72"/>
                <a:gd name="T16" fmla="*/ 14 w 57"/>
                <a:gd name="T17" fmla="*/ 32 h 72"/>
                <a:gd name="T18" fmla="*/ 36 w 57"/>
                <a:gd name="T19" fmla="*/ 61 h 72"/>
                <a:gd name="T20" fmla="*/ 54 w 57"/>
                <a:gd name="T21" fmla="*/ 53 h 72"/>
                <a:gd name="T22" fmla="*/ 56 w 57"/>
                <a:gd name="T23" fmla="*/ 56 h 72"/>
                <a:gd name="T24" fmla="*/ 30 w 57"/>
                <a:gd name="T25" fmla="*/ 6 h 72"/>
                <a:gd name="T26" fmla="*/ 15 w 57"/>
                <a:gd name="T27" fmla="*/ 25 h 72"/>
                <a:gd name="T28" fmla="*/ 39 w 57"/>
                <a:gd name="T29" fmla="*/ 25 h 72"/>
                <a:gd name="T30" fmla="*/ 43 w 57"/>
                <a:gd name="T31" fmla="*/ 22 h 72"/>
                <a:gd name="T32" fmla="*/ 30 w 57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2">
                  <a:moveTo>
                    <a:pt x="56" y="56"/>
                  </a:moveTo>
                  <a:cubicBezTo>
                    <a:pt x="47" y="69"/>
                    <a:pt x="36" y="72"/>
                    <a:pt x="31" y="72"/>
                  </a:cubicBezTo>
                  <a:cubicBezTo>
                    <a:pt x="12" y="72"/>
                    <a:pt x="0" y="56"/>
                    <a:pt x="0" y="39"/>
                  </a:cubicBezTo>
                  <a:cubicBezTo>
                    <a:pt x="0" y="28"/>
                    <a:pt x="4" y="18"/>
                    <a:pt x="11" y="12"/>
                  </a:cubicBezTo>
                  <a:cubicBezTo>
                    <a:pt x="17" y="5"/>
                    <a:pt x="26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7" y="0"/>
                    <a:pt x="57" y="12"/>
                    <a:pt x="57" y="24"/>
                  </a:cubicBezTo>
                  <a:cubicBezTo>
                    <a:pt x="57" y="27"/>
                    <a:pt x="56" y="29"/>
                    <a:pt x="53" y="29"/>
                  </a:cubicBezTo>
                  <a:cubicBezTo>
                    <a:pt x="51" y="30"/>
                    <a:pt x="32" y="31"/>
                    <a:pt x="14" y="32"/>
                  </a:cubicBezTo>
                  <a:cubicBezTo>
                    <a:pt x="14" y="52"/>
                    <a:pt x="26" y="61"/>
                    <a:pt x="36" y="61"/>
                  </a:cubicBezTo>
                  <a:cubicBezTo>
                    <a:pt x="43" y="61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7" y="13"/>
                    <a:pt x="15" y="25"/>
                  </a:cubicBezTo>
                  <a:cubicBezTo>
                    <a:pt x="23" y="25"/>
                    <a:pt x="31" y="25"/>
                    <a:pt x="39" y="25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14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8" name="Freeform 505">
              <a:extLst>
                <a:ext uri="{FF2B5EF4-FFF2-40B4-BE49-F238E27FC236}">
                  <a16:creationId xmlns:a16="http://schemas.microsoft.com/office/drawing/2014/main" id="{B7309DA7-1032-457B-A002-51D17C19A2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52150" y="600075"/>
              <a:ext cx="73025" cy="114300"/>
            </a:xfrm>
            <a:custGeom>
              <a:avLst/>
              <a:gdLst>
                <a:gd name="T0" fmla="*/ 39 w 46"/>
                <a:gd name="T1" fmla="*/ 21 h 72"/>
                <a:gd name="T2" fmla="*/ 23 w 46"/>
                <a:gd name="T3" fmla="*/ 5 h 72"/>
                <a:gd name="T4" fmla="*/ 14 w 46"/>
                <a:gd name="T5" fmla="*/ 16 h 72"/>
                <a:gd name="T6" fmla="*/ 27 w 46"/>
                <a:gd name="T7" fmla="*/ 29 h 72"/>
                <a:gd name="T8" fmla="*/ 46 w 46"/>
                <a:gd name="T9" fmla="*/ 50 h 72"/>
                <a:gd name="T10" fmla="*/ 21 w 46"/>
                <a:gd name="T11" fmla="*/ 72 h 72"/>
                <a:gd name="T12" fmla="*/ 3 w 46"/>
                <a:gd name="T13" fmla="*/ 66 h 72"/>
                <a:gd name="T14" fmla="*/ 0 w 46"/>
                <a:gd name="T15" fmla="*/ 48 h 72"/>
                <a:gd name="T16" fmla="*/ 4 w 46"/>
                <a:gd name="T17" fmla="*/ 47 h 72"/>
                <a:gd name="T18" fmla="*/ 23 w 46"/>
                <a:gd name="T19" fmla="*/ 66 h 72"/>
                <a:gd name="T20" fmla="*/ 34 w 46"/>
                <a:gd name="T21" fmla="*/ 56 h 72"/>
                <a:gd name="T22" fmla="*/ 22 w 46"/>
                <a:gd name="T23" fmla="*/ 42 h 72"/>
                <a:gd name="T24" fmla="*/ 2 w 46"/>
                <a:gd name="T25" fmla="*/ 21 h 72"/>
                <a:gd name="T26" fmla="*/ 26 w 46"/>
                <a:gd name="T27" fmla="*/ 0 h 72"/>
                <a:gd name="T28" fmla="*/ 40 w 46"/>
                <a:gd name="T29" fmla="*/ 3 h 72"/>
                <a:gd name="T30" fmla="*/ 44 w 46"/>
                <a:gd name="T31" fmla="*/ 20 h 72"/>
                <a:gd name="T32" fmla="*/ 39 w 46"/>
                <a:gd name="T33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2">
                  <a:moveTo>
                    <a:pt x="39" y="21"/>
                  </a:moveTo>
                  <a:cubicBezTo>
                    <a:pt x="36" y="12"/>
                    <a:pt x="31" y="5"/>
                    <a:pt x="23" y="5"/>
                  </a:cubicBezTo>
                  <a:cubicBezTo>
                    <a:pt x="18" y="5"/>
                    <a:pt x="14" y="10"/>
                    <a:pt x="14" y="16"/>
                  </a:cubicBezTo>
                  <a:cubicBezTo>
                    <a:pt x="14" y="22"/>
                    <a:pt x="19" y="26"/>
                    <a:pt x="27" y="29"/>
                  </a:cubicBezTo>
                  <a:cubicBezTo>
                    <a:pt x="38" y="34"/>
                    <a:pt x="46" y="39"/>
                    <a:pt x="46" y="50"/>
                  </a:cubicBezTo>
                  <a:cubicBezTo>
                    <a:pt x="46" y="64"/>
                    <a:pt x="33" y="72"/>
                    <a:pt x="21" y="72"/>
                  </a:cubicBezTo>
                  <a:cubicBezTo>
                    <a:pt x="13" y="72"/>
                    <a:pt x="5" y="69"/>
                    <a:pt x="3" y="66"/>
                  </a:cubicBezTo>
                  <a:cubicBezTo>
                    <a:pt x="1" y="64"/>
                    <a:pt x="0" y="54"/>
                    <a:pt x="0" y="48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50"/>
                    <a:pt x="30" y="46"/>
                    <a:pt x="22" y="42"/>
                  </a:cubicBezTo>
                  <a:cubicBezTo>
                    <a:pt x="13" y="38"/>
                    <a:pt x="2" y="33"/>
                    <a:pt x="2" y="21"/>
                  </a:cubicBezTo>
                  <a:cubicBezTo>
                    <a:pt x="2" y="10"/>
                    <a:pt x="12" y="0"/>
                    <a:pt x="26" y="0"/>
                  </a:cubicBezTo>
                  <a:cubicBezTo>
                    <a:pt x="33" y="0"/>
                    <a:pt x="37" y="2"/>
                    <a:pt x="40" y="3"/>
                  </a:cubicBezTo>
                  <a:cubicBezTo>
                    <a:pt x="41" y="7"/>
                    <a:pt x="43" y="16"/>
                    <a:pt x="44" y="20"/>
                  </a:cubicBezTo>
                  <a:lnTo>
                    <a:pt x="39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9" name="Freeform 506">
              <a:extLst>
                <a:ext uri="{FF2B5EF4-FFF2-40B4-BE49-F238E27FC236}">
                  <a16:creationId xmlns:a16="http://schemas.microsoft.com/office/drawing/2014/main" id="{CDF7984D-21EA-44CA-8F2D-0372F24940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34700" y="536575"/>
              <a:ext cx="123825" cy="174625"/>
            </a:xfrm>
            <a:custGeom>
              <a:avLst/>
              <a:gdLst>
                <a:gd name="T0" fmla="*/ 56 w 78"/>
                <a:gd name="T1" fmla="*/ 110 h 110"/>
                <a:gd name="T2" fmla="*/ 31 w 78"/>
                <a:gd name="T3" fmla="*/ 80 h 110"/>
                <a:gd name="T4" fmla="*/ 27 w 78"/>
                <a:gd name="T5" fmla="*/ 76 h 110"/>
                <a:gd name="T6" fmla="*/ 25 w 78"/>
                <a:gd name="T7" fmla="*/ 77 h 110"/>
                <a:gd name="T8" fmla="*/ 25 w 78"/>
                <a:gd name="T9" fmla="*/ 94 h 110"/>
                <a:gd name="T10" fmla="*/ 36 w 78"/>
                <a:gd name="T11" fmla="*/ 106 h 110"/>
                <a:gd name="T12" fmla="*/ 36 w 78"/>
                <a:gd name="T13" fmla="*/ 110 h 110"/>
                <a:gd name="T14" fmla="*/ 0 w 78"/>
                <a:gd name="T15" fmla="*/ 110 h 110"/>
                <a:gd name="T16" fmla="*/ 0 w 78"/>
                <a:gd name="T17" fmla="*/ 106 h 110"/>
                <a:gd name="T18" fmla="*/ 11 w 78"/>
                <a:gd name="T19" fmla="*/ 94 h 110"/>
                <a:gd name="T20" fmla="*/ 11 w 78"/>
                <a:gd name="T21" fmla="*/ 21 h 110"/>
                <a:gd name="T22" fmla="*/ 1 w 78"/>
                <a:gd name="T23" fmla="*/ 9 h 110"/>
                <a:gd name="T24" fmla="*/ 1 w 78"/>
                <a:gd name="T25" fmla="*/ 6 h 110"/>
                <a:gd name="T26" fmla="*/ 25 w 78"/>
                <a:gd name="T27" fmla="*/ 0 h 110"/>
                <a:gd name="T28" fmla="*/ 25 w 78"/>
                <a:gd name="T29" fmla="*/ 72 h 110"/>
                <a:gd name="T30" fmla="*/ 34 w 78"/>
                <a:gd name="T31" fmla="*/ 67 h 110"/>
                <a:gd name="T32" fmla="*/ 45 w 78"/>
                <a:gd name="T33" fmla="*/ 54 h 110"/>
                <a:gd name="T34" fmla="*/ 40 w 78"/>
                <a:gd name="T35" fmla="*/ 47 h 110"/>
                <a:gd name="T36" fmla="*/ 40 w 78"/>
                <a:gd name="T37" fmla="*/ 43 h 110"/>
                <a:gd name="T38" fmla="*/ 72 w 78"/>
                <a:gd name="T39" fmla="*/ 41 h 110"/>
                <a:gd name="T40" fmla="*/ 72 w 78"/>
                <a:gd name="T41" fmla="*/ 45 h 110"/>
                <a:gd name="T42" fmla="*/ 52 w 78"/>
                <a:gd name="T43" fmla="*/ 54 h 110"/>
                <a:gd name="T44" fmla="*/ 39 w 78"/>
                <a:gd name="T45" fmla="*/ 69 h 110"/>
                <a:gd name="T46" fmla="*/ 63 w 78"/>
                <a:gd name="T47" fmla="*/ 97 h 110"/>
                <a:gd name="T48" fmla="*/ 78 w 78"/>
                <a:gd name="T49" fmla="*/ 106 h 110"/>
                <a:gd name="T50" fmla="*/ 78 w 78"/>
                <a:gd name="T51" fmla="*/ 110 h 110"/>
                <a:gd name="T52" fmla="*/ 56 w 78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8" h="110">
                  <a:moveTo>
                    <a:pt x="56" y="110"/>
                  </a:moveTo>
                  <a:cubicBezTo>
                    <a:pt x="49" y="103"/>
                    <a:pt x="40" y="90"/>
                    <a:pt x="31" y="80"/>
                  </a:cubicBezTo>
                  <a:cubicBezTo>
                    <a:pt x="29" y="77"/>
                    <a:pt x="28" y="76"/>
                    <a:pt x="27" y="76"/>
                  </a:cubicBezTo>
                  <a:cubicBezTo>
                    <a:pt x="26" y="76"/>
                    <a:pt x="25" y="76"/>
                    <a:pt x="25" y="77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104"/>
                    <a:pt x="26" y="105"/>
                    <a:pt x="36" y="106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8" y="2"/>
                    <a:pt x="25" y="0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9" y="72"/>
                    <a:pt x="32" y="70"/>
                    <a:pt x="34" y="67"/>
                  </a:cubicBezTo>
                  <a:cubicBezTo>
                    <a:pt x="38" y="64"/>
                    <a:pt x="42" y="58"/>
                    <a:pt x="45" y="54"/>
                  </a:cubicBezTo>
                  <a:cubicBezTo>
                    <a:pt x="48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2" y="47"/>
                    <a:pt x="58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3" y="74"/>
                    <a:pt x="58" y="92"/>
                    <a:pt x="63" y="97"/>
                  </a:cubicBezTo>
                  <a:cubicBezTo>
                    <a:pt x="68" y="103"/>
                    <a:pt x="72" y="105"/>
                    <a:pt x="78" y="106"/>
                  </a:cubicBezTo>
                  <a:cubicBezTo>
                    <a:pt x="78" y="110"/>
                    <a:pt x="78" y="110"/>
                    <a:pt x="78" y="110"/>
                  </a:cubicBezTo>
                  <a:lnTo>
                    <a:pt x="56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0" name="Freeform 507">
              <a:extLst>
                <a:ext uri="{FF2B5EF4-FFF2-40B4-BE49-F238E27FC236}">
                  <a16:creationId xmlns:a16="http://schemas.microsoft.com/office/drawing/2014/main" id="{EF639ADF-5531-4DDA-B771-CD3842F559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63288" y="544513"/>
              <a:ext cx="98425" cy="169863"/>
            </a:xfrm>
            <a:custGeom>
              <a:avLst/>
              <a:gdLst>
                <a:gd name="T0" fmla="*/ 48 w 62"/>
                <a:gd name="T1" fmla="*/ 107 h 107"/>
                <a:gd name="T2" fmla="*/ 40 w 62"/>
                <a:gd name="T3" fmla="*/ 104 h 107"/>
                <a:gd name="T4" fmla="*/ 37 w 62"/>
                <a:gd name="T5" fmla="*/ 97 h 107"/>
                <a:gd name="T6" fmla="*/ 19 w 62"/>
                <a:gd name="T7" fmla="*/ 107 h 107"/>
                <a:gd name="T8" fmla="*/ 0 w 62"/>
                <a:gd name="T9" fmla="*/ 88 h 107"/>
                <a:gd name="T10" fmla="*/ 12 w 62"/>
                <a:gd name="T11" fmla="*/ 73 h 107"/>
                <a:gd name="T12" fmla="*/ 36 w 62"/>
                <a:gd name="T13" fmla="*/ 62 h 107"/>
                <a:gd name="T14" fmla="*/ 36 w 62"/>
                <a:gd name="T15" fmla="*/ 59 h 107"/>
                <a:gd name="T16" fmla="*/ 24 w 62"/>
                <a:gd name="T17" fmla="*/ 42 h 107"/>
                <a:gd name="T18" fmla="*/ 17 w 62"/>
                <a:gd name="T19" fmla="*/ 45 h 107"/>
                <a:gd name="T20" fmla="*/ 13 w 62"/>
                <a:gd name="T21" fmla="*/ 56 h 107"/>
                <a:gd name="T22" fmla="*/ 8 w 62"/>
                <a:gd name="T23" fmla="*/ 59 h 107"/>
                <a:gd name="T24" fmla="*/ 1 w 62"/>
                <a:gd name="T25" fmla="*/ 53 h 107"/>
                <a:gd name="T26" fmla="*/ 6 w 62"/>
                <a:gd name="T27" fmla="*/ 46 h 107"/>
                <a:gd name="T28" fmla="*/ 29 w 62"/>
                <a:gd name="T29" fmla="*/ 35 h 107"/>
                <a:gd name="T30" fmla="*/ 42 w 62"/>
                <a:gd name="T31" fmla="*/ 40 h 107"/>
                <a:gd name="T32" fmla="*/ 49 w 62"/>
                <a:gd name="T33" fmla="*/ 59 h 107"/>
                <a:gd name="T34" fmla="*/ 49 w 62"/>
                <a:gd name="T35" fmla="*/ 87 h 107"/>
                <a:gd name="T36" fmla="*/ 55 w 62"/>
                <a:gd name="T37" fmla="*/ 96 h 107"/>
                <a:gd name="T38" fmla="*/ 60 w 62"/>
                <a:gd name="T39" fmla="*/ 94 h 107"/>
                <a:gd name="T40" fmla="*/ 62 w 62"/>
                <a:gd name="T41" fmla="*/ 99 h 107"/>
                <a:gd name="T42" fmla="*/ 48 w 62"/>
                <a:gd name="T43" fmla="*/ 107 h 107"/>
                <a:gd name="T44" fmla="*/ 36 w 62"/>
                <a:gd name="T45" fmla="*/ 68 h 107"/>
                <a:gd name="T46" fmla="*/ 23 w 62"/>
                <a:gd name="T47" fmla="*/ 74 h 107"/>
                <a:gd name="T48" fmla="*/ 14 w 62"/>
                <a:gd name="T49" fmla="*/ 85 h 107"/>
                <a:gd name="T50" fmla="*/ 25 w 62"/>
                <a:gd name="T51" fmla="*/ 97 h 107"/>
                <a:gd name="T52" fmla="*/ 36 w 62"/>
                <a:gd name="T53" fmla="*/ 92 h 107"/>
                <a:gd name="T54" fmla="*/ 36 w 62"/>
                <a:gd name="T55" fmla="*/ 68 h 107"/>
                <a:gd name="T56" fmla="*/ 22 w 62"/>
                <a:gd name="T57" fmla="*/ 27 h 107"/>
                <a:gd name="T58" fmla="*/ 32 w 62"/>
                <a:gd name="T59" fmla="*/ 2 h 107"/>
                <a:gd name="T60" fmla="*/ 45 w 62"/>
                <a:gd name="T61" fmla="*/ 1 h 107"/>
                <a:gd name="T62" fmla="*/ 45 w 62"/>
                <a:gd name="T63" fmla="*/ 2 h 107"/>
                <a:gd name="T64" fmla="*/ 26 w 62"/>
                <a:gd name="T65" fmla="*/ 29 h 107"/>
                <a:gd name="T66" fmla="*/ 22 w 62"/>
                <a:gd name="T67" fmla="*/ 2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2" h="107">
                  <a:moveTo>
                    <a:pt x="48" y="107"/>
                  </a:moveTo>
                  <a:cubicBezTo>
                    <a:pt x="45" y="107"/>
                    <a:pt x="42" y="105"/>
                    <a:pt x="40" y="104"/>
                  </a:cubicBezTo>
                  <a:cubicBezTo>
                    <a:pt x="38" y="102"/>
                    <a:pt x="37" y="99"/>
                    <a:pt x="37" y="97"/>
                  </a:cubicBezTo>
                  <a:cubicBezTo>
                    <a:pt x="30" y="101"/>
                    <a:pt x="23" y="107"/>
                    <a:pt x="19" y="107"/>
                  </a:cubicBezTo>
                  <a:cubicBezTo>
                    <a:pt x="7" y="107"/>
                    <a:pt x="0" y="97"/>
                    <a:pt x="0" y="88"/>
                  </a:cubicBezTo>
                  <a:cubicBezTo>
                    <a:pt x="0" y="80"/>
                    <a:pt x="4" y="75"/>
                    <a:pt x="12" y="73"/>
                  </a:cubicBezTo>
                  <a:cubicBezTo>
                    <a:pt x="21" y="69"/>
                    <a:pt x="33" y="65"/>
                    <a:pt x="36" y="62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49"/>
                    <a:pt x="31" y="42"/>
                    <a:pt x="24" y="42"/>
                  </a:cubicBezTo>
                  <a:cubicBezTo>
                    <a:pt x="21" y="42"/>
                    <a:pt x="19" y="43"/>
                    <a:pt x="17" y="45"/>
                  </a:cubicBezTo>
                  <a:cubicBezTo>
                    <a:pt x="15" y="47"/>
                    <a:pt x="14" y="51"/>
                    <a:pt x="13" y="56"/>
                  </a:cubicBezTo>
                  <a:cubicBezTo>
                    <a:pt x="12" y="58"/>
                    <a:pt x="10" y="59"/>
                    <a:pt x="8" y="59"/>
                  </a:cubicBezTo>
                  <a:cubicBezTo>
                    <a:pt x="5" y="59"/>
                    <a:pt x="1" y="56"/>
                    <a:pt x="1" y="53"/>
                  </a:cubicBezTo>
                  <a:cubicBezTo>
                    <a:pt x="1" y="50"/>
                    <a:pt x="3" y="49"/>
                    <a:pt x="6" y="46"/>
                  </a:cubicBezTo>
                  <a:cubicBezTo>
                    <a:pt x="10" y="43"/>
                    <a:pt x="20" y="37"/>
                    <a:pt x="29" y="35"/>
                  </a:cubicBezTo>
                  <a:cubicBezTo>
                    <a:pt x="34" y="35"/>
                    <a:pt x="39" y="37"/>
                    <a:pt x="42" y="40"/>
                  </a:cubicBezTo>
                  <a:cubicBezTo>
                    <a:pt x="48" y="44"/>
                    <a:pt x="49" y="51"/>
                    <a:pt x="49" y="59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9" y="94"/>
                    <a:pt x="52" y="96"/>
                    <a:pt x="55" y="96"/>
                  </a:cubicBezTo>
                  <a:cubicBezTo>
                    <a:pt x="56" y="96"/>
                    <a:pt x="59" y="95"/>
                    <a:pt x="60" y="94"/>
                  </a:cubicBezTo>
                  <a:cubicBezTo>
                    <a:pt x="62" y="99"/>
                    <a:pt x="62" y="99"/>
                    <a:pt x="62" y="99"/>
                  </a:cubicBezTo>
                  <a:lnTo>
                    <a:pt x="48" y="107"/>
                  </a:lnTo>
                  <a:close/>
                  <a:moveTo>
                    <a:pt x="36" y="68"/>
                  </a:moveTo>
                  <a:cubicBezTo>
                    <a:pt x="33" y="69"/>
                    <a:pt x="27" y="72"/>
                    <a:pt x="23" y="74"/>
                  </a:cubicBezTo>
                  <a:cubicBezTo>
                    <a:pt x="17" y="77"/>
                    <a:pt x="14" y="79"/>
                    <a:pt x="14" y="85"/>
                  </a:cubicBezTo>
                  <a:cubicBezTo>
                    <a:pt x="14" y="93"/>
                    <a:pt x="20" y="97"/>
                    <a:pt x="25" y="97"/>
                  </a:cubicBezTo>
                  <a:cubicBezTo>
                    <a:pt x="29" y="97"/>
                    <a:pt x="33" y="95"/>
                    <a:pt x="36" y="92"/>
                  </a:cubicBezTo>
                  <a:lnTo>
                    <a:pt x="36" y="68"/>
                  </a:lnTo>
                  <a:close/>
                  <a:moveTo>
                    <a:pt x="22" y="27"/>
                  </a:moveTo>
                  <a:cubicBezTo>
                    <a:pt x="24" y="20"/>
                    <a:pt x="30" y="5"/>
                    <a:pt x="32" y="2"/>
                  </a:cubicBezTo>
                  <a:cubicBezTo>
                    <a:pt x="33" y="2"/>
                    <a:pt x="43" y="0"/>
                    <a:pt x="45" y="1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26" y="29"/>
                    <a:pt x="26" y="29"/>
                    <a:pt x="26" y="29"/>
                  </a:cubicBezTo>
                  <a:lnTo>
                    <a:pt x="2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1" name="Freeform 508">
              <a:extLst>
                <a:ext uri="{FF2B5EF4-FFF2-40B4-BE49-F238E27FC236}">
                  <a16:creationId xmlns:a16="http://schemas.microsoft.com/office/drawing/2014/main" id="{B853AB55-92A6-4CAC-9CEF-ACCB7C0D22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226800" y="544513"/>
              <a:ext cx="74613" cy="169863"/>
            </a:xfrm>
            <a:custGeom>
              <a:avLst/>
              <a:gdLst>
                <a:gd name="T0" fmla="*/ 40 w 47"/>
                <a:gd name="T1" fmla="*/ 56 h 107"/>
                <a:gd name="T2" fmla="*/ 24 w 47"/>
                <a:gd name="T3" fmla="*/ 40 h 107"/>
                <a:gd name="T4" fmla="*/ 14 w 47"/>
                <a:gd name="T5" fmla="*/ 51 h 107"/>
                <a:gd name="T6" fmla="*/ 27 w 47"/>
                <a:gd name="T7" fmla="*/ 64 h 107"/>
                <a:gd name="T8" fmla="*/ 47 w 47"/>
                <a:gd name="T9" fmla="*/ 85 h 107"/>
                <a:gd name="T10" fmla="*/ 21 w 47"/>
                <a:gd name="T11" fmla="*/ 107 h 107"/>
                <a:gd name="T12" fmla="*/ 3 w 47"/>
                <a:gd name="T13" fmla="*/ 101 h 107"/>
                <a:gd name="T14" fmla="*/ 0 w 47"/>
                <a:gd name="T15" fmla="*/ 83 h 107"/>
                <a:gd name="T16" fmla="*/ 5 w 47"/>
                <a:gd name="T17" fmla="*/ 82 h 107"/>
                <a:gd name="T18" fmla="*/ 24 w 47"/>
                <a:gd name="T19" fmla="*/ 101 h 107"/>
                <a:gd name="T20" fmla="*/ 34 w 47"/>
                <a:gd name="T21" fmla="*/ 91 h 107"/>
                <a:gd name="T22" fmla="*/ 22 w 47"/>
                <a:gd name="T23" fmla="*/ 77 h 107"/>
                <a:gd name="T24" fmla="*/ 3 w 47"/>
                <a:gd name="T25" fmla="*/ 56 h 107"/>
                <a:gd name="T26" fmla="*/ 27 w 47"/>
                <a:gd name="T27" fmla="*/ 35 h 107"/>
                <a:gd name="T28" fmla="*/ 41 w 47"/>
                <a:gd name="T29" fmla="*/ 38 h 107"/>
                <a:gd name="T30" fmla="*/ 44 w 47"/>
                <a:gd name="T31" fmla="*/ 55 h 107"/>
                <a:gd name="T32" fmla="*/ 40 w 47"/>
                <a:gd name="T33" fmla="*/ 56 h 107"/>
                <a:gd name="T34" fmla="*/ 41 w 47"/>
                <a:gd name="T35" fmla="*/ 3 h 107"/>
                <a:gd name="T36" fmla="*/ 26 w 47"/>
                <a:gd name="T37" fmla="*/ 28 h 107"/>
                <a:gd name="T38" fmla="*/ 22 w 47"/>
                <a:gd name="T39" fmla="*/ 28 h 107"/>
                <a:gd name="T40" fmla="*/ 6 w 47"/>
                <a:gd name="T41" fmla="*/ 3 h 107"/>
                <a:gd name="T42" fmla="*/ 10 w 47"/>
                <a:gd name="T43" fmla="*/ 0 h 107"/>
                <a:gd name="T44" fmla="*/ 24 w 47"/>
                <a:gd name="T45" fmla="*/ 15 h 107"/>
                <a:gd name="T46" fmla="*/ 38 w 47"/>
                <a:gd name="T47" fmla="*/ 0 h 107"/>
                <a:gd name="T48" fmla="*/ 41 w 47"/>
                <a:gd name="T49" fmla="*/ 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07">
                  <a:moveTo>
                    <a:pt x="40" y="56"/>
                  </a:moveTo>
                  <a:cubicBezTo>
                    <a:pt x="37" y="47"/>
                    <a:pt x="31" y="40"/>
                    <a:pt x="24" y="40"/>
                  </a:cubicBezTo>
                  <a:cubicBezTo>
                    <a:pt x="18" y="40"/>
                    <a:pt x="14" y="45"/>
                    <a:pt x="14" y="51"/>
                  </a:cubicBezTo>
                  <a:cubicBezTo>
                    <a:pt x="14" y="57"/>
                    <a:pt x="20" y="61"/>
                    <a:pt x="27" y="64"/>
                  </a:cubicBezTo>
                  <a:cubicBezTo>
                    <a:pt x="39" y="69"/>
                    <a:pt x="47" y="74"/>
                    <a:pt x="47" y="85"/>
                  </a:cubicBezTo>
                  <a:cubicBezTo>
                    <a:pt x="47" y="99"/>
                    <a:pt x="33" y="107"/>
                    <a:pt x="21" y="107"/>
                  </a:cubicBezTo>
                  <a:cubicBezTo>
                    <a:pt x="13" y="107"/>
                    <a:pt x="6" y="104"/>
                    <a:pt x="3" y="101"/>
                  </a:cubicBezTo>
                  <a:cubicBezTo>
                    <a:pt x="2" y="99"/>
                    <a:pt x="0" y="89"/>
                    <a:pt x="0" y="83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7" y="92"/>
                    <a:pt x="14" y="101"/>
                    <a:pt x="24" y="101"/>
                  </a:cubicBezTo>
                  <a:cubicBezTo>
                    <a:pt x="29" y="101"/>
                    <a:pt x="34" y="97"/>
                    <a:pt x="34" y="91"/>
                  </a:cubicBezTo>
                  <a:cubicBezTo>
                    <a:pt x="34" y="85"/>
                    <a:pt x="30" y="81"/>
                    <a:pt x="22" y="77"/>
                  </a:cubicBezTo>
                  <a:cubicBezTo>
                    <a:pt x="13" y="73"/>
                    <a:pt x="3" y="68"/>
                    <a:pt x="3" y="56"/>
                  </a:cubicBezTo>
                  <a:cubicBezTo>
                    <a:pt x="3" y="45"/>
                    <a:pt x="12" y="35"/>
                    <a:pt x="27" y="35"/>
                  </a:cubicBezTo>
                  <a:cubicBezTo>
                    <a:pt x="33" y="35"/>
                    <a:pt x="37" y="37"/>
                    <a:pt x="41" y="38"/>
                  </a:cubicBezTo>
                  <a:cubicBezTo>
                    <a:pt x="42" y="42"/>
                    <a:pt x="43" y="51"/>
                    <a:pt x="44" y="55"/>
                  </a:cubicBezTo>
                  <a:lnTo>
                    <a:pt x="40" y="56"/>
                  </a:lnTo>
                  <a:close/>
                  <a:moveTo>
                    <a:pt x="41" y="3"/>
                  </a:moveTo>
                  <a:cubicBezTo>
                    <a:pt x="35" y="12"/>
                    <a:pt x="31" y="20"/>
                    <a:pt x="26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7" y="20"/>
                    <a:pt x="12" y="12"/>
                    <a:pt x="6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5" y="5"/>
                    <a:pt x="20" y="10"/>
                    <a:pt x="24" y="15"/>
                  </a:cubicBezTo>
                  <a:cubicBezTo>
                    <a:pt x="28" y="10"/>
                    <a:pt x="32" y="5"/>
                    <a:pt x="38" y="0"/>
                  </a:cubicBezTo>
                  <a:lnTo>
                    <a:pt x="4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2" name="Freeform 509">
              <a:extLst>
                <a:ext uri="{FF2B5EF4-FFF2-40B4-BE49-F238E27FC236}">
                  <a16:creationId xmlns:a16="http://schemas.microsoft.com/office/drawing/2014/main" id="{0E1ADE1B-958F-4476-9504-C55CEFD80D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10938" y="53657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80 h 110"/>
                <a:gd name="T4" fmla="*/ 26 w 77"/>
                <a:gd name="T5" fmla="*/ 76 h 110"/>
                <a:gd name="T6" fmla="*/ 24 w 77"/>
                <a:gd name="T7" fmla="*/ 77 h 110"/>
                <a:gd name="T8" fmla="*/ 24 w 77"/>
                <a:gd name="T9" fmla="*/ 94 h 110"/>
                <a:gd name="T10" fmla="*/ 35 w 77"/>
                <a:gd name="T11" fmla="*/ 106 h 110"/>
                <a:gd name="T12" fmla="*/ 35 w 77"/>
                <a:gd name="T13" fmla="*/ 110 h 110"/>
                <a:gd name="T14" fmla="*/ 0 w 77"/>
                <a:gd name="T15" fmla="*/ 110 h 110"/>
                <a:gd name="T16" fmla="*/ 0 w 77"/>
                <a:gd name="T17" fmla="*/ 106 h 110"/>
                <a:gd name="T18" fmla="*/ 11 w 77"/>
                <a:gd name="T19" fmla="*/ 94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6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4 h 110"/>
                <a:gd name="T34" fmla="*/ 40 w 77"/>
                <a:gd name="T35" fmla="*/ 47 h 110"/>
                <a:gd name="T36" fmla="*/ 40 w 77"/>
                <a:gd name="T37" fmla="*/ 43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9 h 110"/>
                <a:gd name="T46" fmla="*/ 62 w 77"/>
                <a:gd name="T47" fmla="*/ 97 h 110"/>
                <a:gd name="T48" fmla="*/ 77 w 77"/>
                <a:gd name="T49" fmla="*/ 106 h 110"/>
                <a:gd name="T50" fmla="*/ 77 w 77"/>
                <a:gd name="T51" fmla="*/ 110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8" y="103"/>
                    <a:pt x="39" y="90"/>
                    <a:pt x="31" y="80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7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2"/>
                    <a:pt x="31" y="70"/>
                    <a:pt x="34" y="67"/>
                  </a:cubicBezTo>
                  <a:cubicBezTo>
                    <a:pt x="37" y="64"/>
                    <a:pt x="42" y="58"/>
                    <a:pt x="44" y="54"/>
                  </a:cubicBezTo>
                  <a:cubicBezTo>
                    <a:pt x="47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2" y="74"/>
                    <a:pt x="57" y="92"/>
                    <a:pt x="62" y="97"/>
                  </a:cubicBezTo>
                  <a:cubicBezTo>
                    <a:pt x="68" y="103"/>
                    <a:pt x="72" y="105"/>
                    <a:pt x="77" y="106"/>
                  </a:cubicBezTo>
                  <a:cubicBezTo>
                    <a:pt x="77" y="110"/>
                    <a:pt x="77" y="110"/>
                    <a:pt x="77" y="110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3" name="Freeform 510">
              <a:extLst>
                <a:ext uri="{FF2B5EF4-FFF2-40B4-BE49-F238E27FC236}">
                  <a16:creationId xmlns:a16="http://schemas.microsoft.com/office/drawing/2014/main" id="{FDDEAF33-2459-4E78-BC24-75234A6E5E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436350" y="600075"/>
              <a:ext cx="107950" cy="114300"/>
            </a:xfrm>
            <a:custGeom>
              <a:avLst/>
              <a:gdLst>
                <a:gd name="T0" fmla="*/ 34 w 68"/>
                <a:gd name="T1" fmla="*/ 0 h 72"/>
                <a:gd name="T2" fmla="*/ 68 w 68"/>
                <a:gd name="T3" fmla="*/ 35 h 72"/>
                <a:gd name="T4" fmla="*/ 34 w 68"/>
                <a:gd name="T5" fmla="*/ 72 h 72"/>
                <a:gd name="T6" fmla="*/ 0 w 68"/>
                <a:gd name="T7" fmla="*/ 38 h 72"/>
                <a:gd name="T8" fmla="*/ 34 w 68"/>
                <a:gd name="T9" fmla="*/ 0 h 72"/>
                <a:gd name="T10" fmla="*/ 32 w 68"/>
                <a:gd name="T11" fmla="*/ 6 h 72"/>
                <a:gd name="T12" fmla="*/ 16 w 68"/>
                <a:gd name="T13" fmla="*/ 32 h 72"/>
                <a:gd name="T14" fmla="*/ 36 w 68"/>
                <a:gd name="T15" fmla="*/ 66 h 72"/>
                <a:gd name="T16" fmla="*/ 52 w 68"/>
                <a:gd name="T17" fmla="*/ 38 h 72"/>
                <a:gd name="T18" fmla="*/ 32 w 68"/>
                <a:gd name="T19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72">
                  <a:moveTo>
                    <a:pt x="34" y="0"/>
                  </a:moveTo>
                  <a:cubicBezTo>
                    <a:pt x="54" y="0"/>
                    <a:pt x="68" y="16"/>
                    <a:pt x="68" y="35"/>
                  </a:cubicBezTo>
                  <a:cubicBezTo>
                    <a:pt x="68" y="60"/>
                    <a:pt x="50" y="72"/>
                    <a:pt x="34" y="72"/>
                  </a:cubicBezTo>
                  <a:cubicBezTo>
                    <a:pt x="12" y="72"/>
                    <a:pt x="0" y="54"/>
                    <a:pt x="0" y="38"/>
                  </a:cubicBezTo>
                  <a:cubicBezTo>
                    <a:pt x="0" y="12"/>
                    <a:pt x="20" y="0"/>
                    <a:pt x="34" y="0"/>
                  </a:cubicBezTo>
                  <a:close/>
                  <a:moveTo>
                    <a:pt x="32" y="6"/>
                  </a:moveTo>
                  <a:cubicBezTo>
                    <a:pt x="23" y="6"/>
                    <a:pt x="16" y="15"/>
                    <a:pt x="16" y="32"/>
                  </a:cubicBezTo>
                  <a:cubicBezTo>
                    <a:pt x="16" y="52"/>
                    <a:pt x="23" y="66"/>
                    <a:pt x="36" y="66"/>
                  </a:cubicBezTo>
                  <a:cubicBezTo>
                    <a:pt x="44" y="66"/>
                    <a:pt x="52" y="60"/>
                    <a:pt x="52" y="38"/>
                  </a:cubicBezTo>
                  <a:cubicBezTo>
                    <a:pt x="52" y="20"/>
                    <a:pt x="45" y="6"/>
                    <a:pt x="3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4" name="Freeform 511">
              <a:extLst>
                <a:ext uri="{FF2B5EF4-FFF2-40B4-BE49-F238E27FC236}">
                  <a16:creationId xmlns:a16="http://schemas.microsoft.com/office/drawing/2014/main" id="{B837EB87-5196-4F10-9DAB-C20444961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55413" y="536575"/>
              <a:ext cx="55563" cy="174625"/>
            </a:xfrm>
            <a:custGeom>
              <a:avLst/>
              <a:gdLst>
                <a:gd name="T0" fmla="*/ 0 w 35"/>
                <a:gd name="T1" fmla="*/ 110 h 110"/>
                <a:gd name="T2" fmla="*/ 0 w 35"/>
                <a:gd name="T3" fmla="*/ 106 h 110"/>
                <a:gd name="T4" fmla="*/ 10 w 35"/>
                <a:gd name="T5" fmla="*/ 94 h 110"/>
                <a:gd name="T6" fmla="*/ 10 w 35"/>
                <a:gd name="T7" fmla="*/ 21 h 110"/>
                <a:gd name="T8" fmla="*/ 0 w 35"/>
                <a:gd name="T9" fmla="*/ 9 h 110"/>
                <a:gd name="T10" fmla="*/ 0 w 35"/>
                <a:gd name="T11" fmla="*/ 6 h 110"/>
                <a:gd name="T12" fmla="*/ 24 w 35"/>
                <a:gd name="T13" fmla="*/ 0 h 110"/>
                <a:gd name="T14" fmla="*/ 24 w 35"/>
                <a:gd name="T15" fmla="*/ 94 h 110"/>
                <a:gd name="T16" fmla="*/ 35 w 35"/>
                <a:gd name="T17" fmla="*/ 106 h 110"/>
                <a:gd name="T18" fmla="*/ 35 w 35"/>
                <a:gd name="T19" fmla="*/ 110 h 110"/>
                <a:gd name="T20" fmla="*/ 0 w 35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110">
                  <a:moveTo>
                    <a:pt x="0" y="11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9" y="105"/>
                    <a:pt x="10" y="104"/>
                    <a:pt x="10" y="94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1"/>
                    <a:pt x="10" y="10"/>
                    <a:pt x="0" y="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5" name="Freeform 512">
              <a:extLst>
                <a:ext uri="{FF2B5EF4-FFF2-40B4-BE49-F238E27FC236}">
                  <a16:creationId xmlns:a16="http://schemas.microsoft.com/office/drawing/2014/main" id="{8E2B6F0B-1DD4-40FF-84A9-3123A5761D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2088" y="600075"/>
              <a:ext cx="122238" cy="111125"/>
            </a:xfrm>
            <a:custGeom>
              <a:avLst/>
              <a:gdLst>
                <a:gd name="T0" fmla="*/ 44 w 77"/>
                <a:gd name="T1" fmla="*/ 70 h 70"/>
                <a:gd name="T2" fmla="*/ 44 w 77"/>
                <a:gd name="T3" fmla="*/ 66 h 70"/>
                <a:gd name="T4" fmla="*/ 53 w 77"/>
                <a:gd name="T5" fmla="*/ 53 h 70"/>
                <a:gd name="T6" fmla="*/ 53 w 77"/>
                <a:gd name="T7" fmla="*/ 27 h 70"/>
                <a:gd name="T8" fmla="*/ 40 w 77"/>
                <a:gd name="T9" fmla="*/ 10 h 70"/>
                <a:gd name="T10" fmla="*/ 24 w 77"/>
                <a:gd name="T11" fmla="*/ 17 h 70"/>
                <a:gd name="T12" fmla="*/ 24 w 77"/>
                <a:gd name="T13" fmla="*/ 54 h 70"/>
                <a:gd name="T14" fmla="*/ 34 w 77"/>
                <a:gd name="T15" fmla="*/ 66 h 70"/>
                <a:gd name="T16" fmla="*/ 34 w 77"/>
                <a:gd name="T17" fmla="*/ 70 h 70"/>
                <a:gd name="T18" fmla="*/ 0 w 77"/>
                <a:gd name="T19" fmla="*/ 70 h 70"/>
                <a:gd name="T20" fmla="*/ 0 w 77"/>
                <a:gd name="T21" fmla="*/ 66 h 70"/>
                <a:gd name="T22" fmla="*/ 11 w 77"/>
                <a:gd name="T23" fmla="*/ 54 h 70"/>
                <a:gd name="T24" fmla="*/ 11 w 77"/>
                <a:gd name="T25" fmla="*/ 22 h 70"/>
                <a:gd name="T26" fmla="*/ 1 w 77"/>
                <a:gd name="T27" fmla="*/ 10 h 70"/>
                <a:gd name="T28" fmla="*/ 1 w 77"/>
                <a:gd name="T29" fmla="*/ 6 h 70"/>
                <a:gd name="T30" fmla="*/ 24 w 77"/>
                <a:gd name="T31" fmla="*/ 0 h 70"/>
                <a:gd name="T32" fmla="*/ 24 w 77"/>
                <a:gd name="T33" fmla="*/ 12 h 70"/>
                <a:gd name="T34" fmla="*/ 34 w 77"/>
                <a:gd name="T35" fmla="*/ 5 h 70"/>
                <a:gd name="T36" fmla="*/ 47 w 77"/>
                <a:gd name="T37" fmla="*/ 0 h 70"/>
                <a:gd name="T38" fmla="*/ 67 w 77"/>
                <a:gd name="T39" fmla="*/ 24 h 70"/>
                <a:gd name="T40" fmla="*/ 67 w 77"/>
                <a:gd name="T41" fmla="*/ 54 h 70"/>
                <a:gd name="T42" fmla="*/ 77 w 77"/>
                <a:gd name="T43" fmla="*/ 66 h 70"/>
                <a:gd name="T44" fmla="*/ 77 w 77"/>
                <a:gd name="T45" fmla="*/ 70 h 70"/>
                <a:gd name="T46" fmla="*/ 44 w 77"/>
                <a:gd name="T4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70">
                  <a:moveTo>
                    <a:pt x="44" y="70"/>
                  </a:moveTo>
                  <a:cubicBezTo>
                    <a:pt x="44" y="66"/>
                    <a:pt x="44" y="66"/>
                    <a:pt x="44" y="66"/>
                  </a:cubicBezTo>
                  <a:cubicBezTo>
                    <a:pt x="52" y="65"/>
                    <a:pt x="53" y="64"/>
                    <a:pt x="53" y="5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16"/>
                    <a:pt x="49" y="10"/>
                    <a:pt x="40" y="10"/>
                  </a:cubicBezTo>
                  <a:cubicBezTo>
                    <a:pt x="34" y="10"/>
                    <a:pt x="29" y="14"/>
                    <a:pt x="24" y="17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64"/>
                    <a:pt x="25" y="65"/>
                    <a:pt x="34" y="66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5"/>
                    <a:pt x="11" y="64"/>
                    <a:pt x="11" y="54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12"/>
                    <a:pt x="10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7" y="3"/>
                    <a:pt x="24" y="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7" y="10"/>
                    <a:pt x="30" y="7"/>
                    <a:pt x="34" y="5"/>
                  </a:cubicBezTo>
                  <a:cubicBezTo>
                    <a:pt x="39" y="2"/>
                    <a:pt x="42" y="0"/>
                    <a:pt x="47" y="0"/>
                  </a:cubicBezTo>
                  <a:cubicBezTo>
                    <a:pt x="59" y="0"/>
                    <a:pt x="67" y="9"/>
                    <a:pt x="67" y="2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7" y="64"/>
                    <a:pt x="68" y="65"/>
                    <a:pt x="77" y="66"/>
                  </a:cubicBezTo>
                  <a:cubicBezTo>
                    <a:pt x="77" y="70"/>
                    <a:pt x="77" y="70"/>
                    <a:pt x="77" y="70"/>
                  </a:cubicBezTo>
                  <a:lnTo>
                    <a:pt x="44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6" name="Freeform 513">
              <a:extLst>
                <a:ext uri="{FF2B5EF4-FFF2-40B4-BE49-F238E27FC236}">
                  <a16:creationId xmlns:a16="http://schemas.microsoft.com/office/drawing/2014/main" id="{A7466D9D-34DB-4A97-BF50-87408EB008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757025" y="544513"/>
              <a:ext cx="55563" cy="166688"/>
            </a:xfrm>
            <a:custGeom>
              <a:avLst/>
              <a:gdLst>
                <a:gd name="T0" fmla="*/ 0 w 35"/>
                <a:gd name="T1" fmla="*/ 105 h 105"/>
                <a:gd name="T2" fmla="*/ 0 w 35"/>
                <a:gd name="T3" fmla="*/ 101 h 105"/>
                <a:gd name="T4" fmla="*/ 10 w 35"/>
                <a:gd name="T5" fmla="*/ 88 h 105"/>
                <a:gd name="T6" fmla="*/ 10 w 35"/>
                <a:gd name="T7" fmla="*/ 57 h 105"/>
                <a:gd name="T8" fmla="*/ 1 w 35"/>
                <a:gd name="T9" fmla="*/ 45 h 105"/>
                <a:gd name="T10" fmla="*/ 1 w 35"/>
                <a:gd name="T11" fmla="*/ 41 h 105"/>
                <a:gd name="T12" fmla="*/ 24 w 35"/>
                <a:gd name="T13" fmla="*/ 35 h 105"/>
                <a:gd name="T14" fmla="*/ 24 w 35"/>
                <a:gd name="T15" fmla="*/ 88 h 105"/>
                <a:gd name="T16" fmla="*/ 35 w 35"/>
                <a:gd name="T17" fmla="*/ 101 h 105"/>
                <a:gd name="T18" fmla="*/ 35 w 35"/>
                <a:gd name="T19" fmla="*/ 105 h 105"/>
                <a:gd name="T20" fmla="*/ 0 w 35"/>
                <a:gd name="T21" fmla="*/ 105 h 105"/>
                <a:gd name="T22" fmla="*/ 10 w 35"/>
                <a:gd name="T23" fmla="*/ 27 h 105"/>
                <a:gd name="T24" fmla="*/ 20 w 35"/>
                <a:gd name="T25" fmla="*/ 2 h 105"/>
                <a:gd name="T26" fmla="*/ 34 w 35"/>
                <a:gd name="T27" fmla="*/ 1 h 105"/>
                <a:gd name="T28" fmla="*/ 34 w 35"/>
                <a:gd name="T29" fmla="*/ 2 h 105"/>
                <a:gd name="T30" fmla="*/ 15 w 35"/>
                <a:gd name="T31" fmla="*/ 29 h 105"/>
                <a:gd name="T32" fmla="*/ 10 w 35"/>
                <a:gd name="T33" fmla="*/ 2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05">
                  <a:moveTo>
                    <a:pt x="0" y="105"/>
                  </a:moveTo>
                  <a:cubicBezTo>
                    <a:pt x="0" y="101"/>
                    <a:pt x="0" y="101"/>
                    <a:pt x="0" y="101"/>
                  </a:cubicBezTo>
                  <a:cubicBezTo>
                    <a:pt x="9" y="100"/>
                    <a:pt x="10" y="98"/>
                    <a:pt x="10" y="88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47"/>
                    <a:pt x="10" y="46"/>
                    <a:pt x="1" y="45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9" y="40"/>
                    <a:pt x="17" y="38"/>
                    <a:pt x="24" y="35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99"/>
                    <a:pt x="25" y="100"/>
                    <a:pt x="35" y="101"/>
                  </a:cubicBezTo>
                  <a:cubicBezTo>
                    <a:pt x="35" y="105"/>
                    <a:pt x="35" y="105"/>
                    <a:pt x="35" y="105"/>
                  </a:cubicBezTo>
                  <a:lnTo>
                    <a:pt x="0" y="105"/>
                  </a:lnTo>
                  <a:close/>
                  <a:moveTo>
                    <a:pt x="10" y="27"/>
                  </a:moveTo>
                  <a:cubicBezTo>
                    <a:pt x="13" y="20"/>
                    <a:pt x="19" y="5"/>
                    <a:pt x="20" y="2"/>
                  </a:cubicBezTo>
                  <a:cubicBezTo>
                    <a:pt x="22" y="2"/>
                    <a:pt x="32" y="0"/>
                    <a:pt x="34" y="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5" y="29"/>
                    <a:pt x="15" y="29"/>
                    <a:pt x="15" y="29"/>
                  </a:cubicBezTo>
                  <a:lnTo>
                    <a:pt x="10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7" name="Freeform 514">
              <a:extLst>
                <a:ext uri="{FF2B5EF4-FFF2-40B4-BE49-F238E27FC236}">
                  <a16:creationId xmlns:a16="http://schemas.microsoft.com/office/drawing/2014/main" id="{C5C92709-CC87-472D-BC3F-051A2ACA29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77513" y="787400"/>
              <a:ext cx="55563" cy="157163"/>
            </a:xfrm>
            <a:custGeom>
              <a:avLst/>
              <a:gdLst>
                <a:gd name="T0" fmla="*/ 0 w 35"/>
                <a:gd name="T1" fmla="*/ 99 h 99"/>
                <a:gd name="T2" fmla="*/ 0 w 35"/>
                <a:gd name="T3" fmla="*/ 95 h 99"/>
                <a:gd name="T4" fmla="*/ 11 w 35"/>
                <a:gd name="T5" fmla="*/ 83 h 99"/>
                <a:gd name="T6" fmla="*/ 11 w 35"/>
                <a:gd name="T7" fmla="*/ 51 h 99"/>
                <a:gd name="T8" fmla="*/ 2 w 35"/>
                <a:gd name="T9" fmla="*/ 40 h 99"/>
                <a:gd name="T10" fmla="*/ 2 w 35"/>
                <a:gd name="T11" fmla="*/ 36 h 99"/>
                <a:gd name="T12" fmla="*/ 25 w 35"/>
                <a:gd name="T13" fmla="*/ 30 h 99"/>
                <a:gd name="T14" fmla="*/ 25 w 35"/>
                <a:gd name="T15" fmla="*/ 83 h 99"/>
                <a:gd name="T16" fmla="*/ 35 w 35"/>
                <a:gd name="T17" fmla="*/ 95 h 99"/>
                <a:gd name="T18" fmla="*/ 35 w 35"/>
                <a:gd name="T19" fmla="*/ 99 h 99"/>
                <a:gd name="T20" fmla="*/ 0 w 35"/>
                <a:gd name="T21" fmla="*/ 99 h 99"/>
                <a:gd name="T22" fmla="*/ 9 w 35"/>
                <a:gd name="T23" fmla="*/ 9 h 99"/>
                <a:gd name="T24" fmla="*/ 17 w 35"/>
                <a:gd name="T25" fmla="*/ 0 h 99"/>
                <a:gd name="T26" fmla="*/ 25 w 35"/>
                <a:gd name="T27" fmla="*/ 9 h 99"/>
                <a:gd name="T28" fmla="*/ 17 w 35"/>
                <a:gd name="T29" fmla="*/ 17 h 99"/>
                <a:gd name="T30" fmla="*/ 9 w 35"/>
                <a:gd name="T31" fmla="*/ 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99">
                  <a:moveTo>
                    <a:pt x="0" y="99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10" y="94"/>
                    <a:pt x="11" y="93"/>
                    <a:pt x="11" y="8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42"/>
                    <a:pt x="10" y="41"/>
                    <a:pt x="2" y="40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0" y="35"/>
                    <a:pt x="18" y="33"/>
                    <a:pt x="25" y="30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93"/>
                    <a:pt x="26" y="94"/>
                    <a:pt x="35" y="95"/>
                  </a:cubicBezTo>
                  <a:cubicBezTo>
                    <a:pt x="35" y="99"/>
                    <a:pt x="35" y="99"/>
                    <a:pt x="35" y="99"/>
                  </a:cubicBezTo>
                  <a:lnTo>
                    <a:pt x="0" y="99"/>
                  </a:lnTo>
                  <a:close/>
                  <a:moveTo>
                    <a:pt x="9" y="9"/>
                  </a:moveTo>
                  <a:cubicBezTo>
                    <a:pt x="9" y="4"/>
                    <a:pt x="12" y="0"/>
                    <a:pt x="17" y="0"/>
                  </a:cubicBezTo>
                  <a:cubicBezTo>
                    <a:pt x="22" y="0"/>
                    <a:pt x="25" y="4"/>
                    <a:pt x="25" y="9"/>
                  </a:cubicBezTo>
                  <a:cubicBezTo>
                    <a:pt x="25" y="13"/>
                    <a:pt x="22" y="17"/>
                    <a:pt x="17" y="17"/>
                  </a:cubicBezTo>
                  <a:cubicBezTo>
                    <a:pt x="12" y="17"/>
                    <a:pt x="9" y="13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8" name="Freeform 515">
              <a:extLst>
                <a:ext uri="{FF2B5EF4-FFF2-40B4-BE49-F238E27FC236}">
                  <a16:creationId xmlns:a16="http://schemas.microsoft.com/office/drawing/2014/main" id="{65FE25C3-4996-49A4-A2ED-AB5AD446F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4188" y="835025"/>
              <a:ext cx="122238" cy="109538"/>
            </a:xfrm>
            <a:custGeom>
              <a:avLst/>
              <a:gdLst>
                <a:gd name="T0" fmla="*/ 44 w 77"/>
                <a:gd name="T1" fmla="*/ 69 h 69"/>
                <a:gd name="T2" fmla="*/ 44 w 77"/>
                <a:gd name="T3" fmla="*/ 65 h 69"/>
                <a:gd name="T4" fmla="*/ 54 w 77"/>
                <a:gd name="T5" fmla="*/ 52 h 69"/>
                <a:gd name="T6" fmla="*/ 54 w 77"/>
                <a:gd name="T7" fmla="*/ 27 h 69"/>
                <a:gd name="T8" fmla="*/ 41 w 77"/>
                <a:gd name="T9" fmla="*/ 10 h 69"/>
                <a:gd name="T10" fmla="*/ 25 w 77"/>
                <a:gd name="T11" fmla="*/ 17 h 69"/>
                <a:gd name="T12" fmla="*/ 25 w 77"/>
                <a:gd name="T13" fmla="*/ 53 h 69"/>
                <a:gd name="T14" fmla="*/ 34 w 77"/>
                <a:gd name="T15" fmla="*/ 65 h 69"/>
                <a:gd name="T16" fmla="*/ 34 w 77"/>
                <a:gd name="T17" fmla="*/ 69 h 69"/>
                <a:gd name="T18" fmla="*/ 0 w 77"/>
                <a:gd name="T19" fmla="*/ 69 h 69"/>
                <a:gd name="T20" fmla="*/ 0 w 77"/>
                <a:gd name="T21" fmla="*/ 65 h 69"/>
                <a:gd name="T22" fmla="*/ 11 w 77"/>
                <a:gd name="T23" fmla="*/ 53 h 69"/>
                <a:gd name="T24" fmla="*/ 11 w 77"/>
                <a:gd name="T25" fmla="*/ 21 h 69"/>
                <a:gd name="T26" fmla="*/ 2 w 77"/>
                <a:gd name="T27" fmla="*/ 10 h 69"/>
                <a:gd name="T28" fmla="*/ 2 w 77"/>
                <a:gd name="T29" fmla="*/ 6 h 69"/>
                <a:gd name="T30" fmla="*/ 25 w 77"/>
                <a:gd name="T31" fmla="*/ 0 h 69"/>
                <a:gd name="T32" fmla="*/ 25 w 77"/>
                <a:gd name="T33" fmla="*/ 12 h 69"/>
                <a:gd name="T34" fmla="*/ 35 w 77"/>
                <a:gd name="T35" fmla="*/ 5 h 69"/>
                <a:gd name="T36" fmla="*/ 48 w 77"/>
                <a:gd name="T37" fmla="*/ 0 h 69"/>
                <a:gd name="T38" fmla="*/ 67 w 77"/>
                <a:gd name="T39" fmla="*/ 24 h 69"/>
                <a:gd name="T40" fmla="*/ 67 w 77"/>
                <a:gd name="T41" fmla="*/ 53 h 69"/>
                <a:gd name="T42" fmla="*/ 77 w 77"/>
                <a:gd name="T43" fmla="*/ 65 h 69"/>
                <a:gd name="T44" fmla="*/ 77 w 77"/>
                <a:gd name="T45" fmla="*/ 69 h 69"/>
                <a:gd name="T46" fmla="*/ 44 w 77"/>
                <a:gd name="T4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69">
                  <a:moveTo>
                    <a:pt x="44" y="69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3" y="64"/>
                    <a:pt x="54" y="63"/>
                    <a:pt x="54" y="52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6"/>
                    <a:pt x="50" y="10"/>
                    <a:pt x="41" y="10"/>
                  </a:cubicBezTo>
                  <a:cubicBezTo>
                    <a:pt x="35" y="10"/>
                    <a:pt x="29" y="13"/>
                    <a:pt x="25" y="17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64"/>
                    <a:pt x="26" y="64"/>
                    <a:pt x="34" y="65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4"/>
                    <a:pt x="11" y="63"/>
                    <a:pt x="11" y="5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0" y="11"/>
                    <a:pt x="2" y="1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0" y="5"/>
                    <a:pt x="17" y="3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8" y="10"/>
                    <a:pt x="31" y="7"/>
                    <a:pt x="35" y="5"/>
                  </a:cubicBezTo>
                  <a:cubicBezTo>
                    <a:pt x="39" y="2"/>
                    <a:pt x="43" y="0"/>
                    <a:pt x="48" y="0"/>
                  </a:cubicBezTo>
                  <a:cubicBezTo>
                    <a:pt x="60" y="0"/>
                    <a:pt x="67" y="9"/>
                    <a:pt x="67" y="24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7" y="64"/>
                    <a:pt x="68" y="64"/>
                    <a:pt x="77" y="65"/>
                  </a:cubicBezTo>
                  <a:cubicBezTo>
                    <a:pt x="77" y="69"/>
                    <a:pt x="77" y="69"/>
                    <a:pt x="77" y="69"/>
                  </a:cubicBezTo>
                  <a:lnTo>
                    <a:pt x="44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9" name="Freeform 516">
              <a:extLst>
                <a:ext uri="{FF2B5EF4-FFF2-40B4-BE49-F238E27FC236}">
                  <a16:creationId xmlns:a16="http://schemas.microsoft.com/office/drawing/2014/main" id="{40A1C4FD-E865-441C-BD5C-A02621D19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80713" y="835025"/>
              <a:ext cx="73025" cy="112713"/>
            </a:xfrm>
            <a:custGeom>
              <a:avLst/>
              <a:gdLst>
                <a:gd name="T0" fmla="*/ 39 w 46"/>
                <a:gd name="T1" fmla="*/ 20 h 71"/>
                <a:gd name="T2" fmla="*/ 23 w 46"/>
                <a:gd name="T3" fmla="*/ 5 h 71"/>
                <a:gd name="T4" fmla="*/ 14 w 46"/>
                <a:gd name="T5" fmla="*/ 15 h 71"/>
                <a:gd name="T6" fmla="*/ 26 w 46"/>
                <a:gd name="T7" fmla="*/ 28 h 71"/>
                <a:gd name="T8" fmla="*/ 46 w 46"/>
                <a:gd name="T9" fmla="*/ 50 h 71"/>
                <a:gd name="T10" fmla="*/ 20 w 46"/>
                <a:gd name="T11" fmla="*/ 71 h 71"/>
                <a:gd name="T12" fmla="*/ 2 w 46"/>
                <a:gd name="T13" fmla="*/ 66 h 71"/>
                <a:gd name="T14" fmla="*/ 0 w 46"/>
                <a:gd name="T15" fmla="*/ 47 h 71"/>
                <a:gd name="T16" fmla="*/ 4 w 46"/>
                <a:gd name="T17" fmla="*/ 47 h 71"/>
                <a:gd name="T18" fmla="*/ 23 w 46"/>
                <a:gd name="T19" fmla="*/ 66 h 71"/>
                <a:gd name="T20" fmla="*/ 34 w 46"/>
                <a:gd name="T21" fmla="*/ 56 h 71"/>
                <a:gd name="T22" fmla="*/ 21 w 46"/>
                <a:gd name="T23" fmla="*/ 42 h 71"/>
                <a:gd name="T24" fmla="*/ 2 w 46"/>
                <a:gd name="T25" fmla="*/ 20 h 71"/>
                <a:gd name="T26" fmla="*/ 26 w 46"/>
                <a:gd name="T27" fmla="*/ 0 h 71"/>
                <a:gd name="T28" fmla="*/ 40 w 46"/>
                <a:gd name="T29" fmla="*/ 3 h 71"/>
                <a:gd name="T30" fmla="*/ 43 w 46"/>
                <a:gd name="T31" fmla="*/ 19 h 71"/>
                <a:gd name="T32" fmla="*/ 39 w 46"/>
                <a:gd name="T33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1">
                  <a:moveTo>
                    <a:pt x="39" y="20"/>
                  </a:moveTo>
                  <a:cubicBezTo>
                    <a:pt x="36" y="11"/>
                    <a:pt x="31" y="5"/>
                    <a:pt x="23" y="5"/>
                  </a:cubicBezTo>
                  <a:cubicBezTo>
                    <a:pt x="18" y="5"/>
                    <a:pt x="14" y="10"/>
                    <a:pt x="14" y="15"/>
                  </a:cubicBezTo>
                  <a:cubicBezTo>
                    <a:pt x="14" y="22"/>
                    <a:pt x="19" y="25"/>
                    <a:pt x="26" y="28"/>
                  </a:cubicBezTo>
                  <a:cubicBezTo>
                    <a:pt x="38" y="33"/>
                    <a:pt x="46" y="39"/>
                    <a:pt x="46" y="50"/>
                  </a:cubicBezTo>
                  <a:cubicBezTo>
                    <a:pt x="46" y="64"/>
                    <a:pt x="33" y="71"/>
                    <a:pt x="20" y="71"/>
                  </a:cubicBezTo>
                  <a:cubicBezTo>
                    <a:pt x="12" y="71"/>
                    <a:pt x="5" y="68"/>
                    <a:pt x="2" y="66"/>
                  </a:cubicBezTo>
                  <a:cubicBezTo>
                    <a:pt x="1" y="64"/>
                    <a:pt x="0" y="53"/>
                    <a:pt x="0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49"/>
                    <a:pt x="30" y="46"/>
                    <a:pt x="21" y="42"/>
                  </a:cubicBezTo>
                  <a:cubicBezTo>
                    <a:pt x="13" y="38"/>
                    <a:pt x="2" y="32"/>
                    <a:pt x="2" y="20"/>
                  </a:cubicBezTo>
                  <a:cubicBezTo>
                    <a:pt x="2" y="9"/>
                    <a:pt x="11" y="0"/>
                    <a:pt x="26" y="0"/>
                  </a:cubicBezTo>
                  <a:cubicBezTo>
                    <a:pt x="32" y="0"/>
                    <a:pt x="37" y="1"/>
                    <a:pt x="40" y="3"/>
                  </a:cubicBezTo>
                  <a:cubicBezTo>
                    <a:pt x="41" y="6"/>
                    <a:pt x="43" y="16"/>
                    <a:pt x="43" y="19"/>
                  </a:cubicBezTo>
                  <a:lnTo>
                    <a:pt x="39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0" name="Freeform 517">
              <a:extLst>
                <a:ext uri="{FF2B5EF4-FFF2-40B4-BE49-F238E27FC236}">
                  <a16:creationId xmlns:a16="http://schemas.microsoft.com/office/drawing/2014/main" id="{BBB99343-E00A-4631-AAD4-62F2C7445D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63263" y="833438"/>
              <a:ext cx="117475" cy="169863"/>
            </a:xfrm>
            <a:custGeom>
              <a:avLst/>
              <a:gdLst>
                <a:gd name="T0" fmla="*/ 39 w 74"/>
                <a:gd name="T1" fmla="*/ 4 h 107"/>
                <a:gd name="T2" fmla="*/ 46 w 74"/>
                <a:gd name="T3" fmla="*/ 1 h 107"/>
                <a:gd name="T4" fmla="*/ 74 w 74"/>
                <a:gd name="T5" fmla="*/ 30 h 107"/>
                <a:gd name="T6" fmla="*/ 35 w 74"/>
                <a:gd name="T7" fmla="*/ 72 h 107"/>
                <a:gd name="T8" fmla="*/ 25 w 74"/>
                <a:gd name="T9" fmla="*/ 70 h 107"/>
                <a:gd name="T10" fmla="*/ 25 w 74"/>
                <a:gd name="T11" fmla="*/ 90 h 107"/>
                <a:gd name="T12" fmla="*/ 38 w 74"/>
                <a:gd name="T13" fmla="*/ 103 h 107"/>
                <a:gd name="T14" fmla="*/ 38 w 74"/>
                <a:gd name="T15" fmla="*/ 107 h 107"/>
                <a:gd name="T16" fmla="*/ 0 w 74"/>
                <a:gd name="T17" fmla="*/ 107 h 107"/>
                <a:gd name="T18" fmla="*/ 0 w 74"/>
                <a:gd name="T19" fmla="*/ 103 h 107"/>
                <a:gd name="T20" fmla="*/ 11 w 74"/>
                <a:gd name="T21" fmla="*/ 91 h 107"/>
                <a:gd name="T22" fmla="*/ 11 w 74"/>
                <a:gd name="T23" fmla="*/ 21 h 107"/>
                <a:gd name="T24" fmla="*/ 1 w 74"/>
                <a:gd name="T25" fmla="*/ 10 h 107"/>
                <a:gd name="T26" fmla="*/ 1 w 74"/>
                <a:gd name="T27" fmla="*/ 6 h 107"/>
                <a:gd name="T28" fmla="*/ 25 w 74"/>
                <a:gd name="T29" fmla="*/ 0 h 107"/>
                <a:gd name="T30" fmla="*/ 25 w 74"/>
                <a:gd name="T31" fmla="*/ 12 h 107"/>
                <a:gd name="T32" fmla="*/ 39 w 74"/>
                <a:gd name="T33" fmla="*/ 4 h 107"/>
                <a:gd name="T34" fmla="*/ 25 w 74"/>
                <a:gd name="T35" fmla="*/ 59 h 107"/>
                <a:gd name="T36" fmla="*/ 39 w 74"/>
                <a:gd name="T37" fmla="*/ 65 h 107"/>
                <a:gd name="T38" fmla="*/ 59 w 74"/>
                <a:gd name="T39" fmla="*/ 37 h 107"/>
                <a:gd name="T40" fmla="*/ 39 w 74"/>
                <a:gd name="T41" fmla="*/ 11 h 107"/>
                <a:gd name="T42" fmla="*/ 25 w 74"/>
                <a:gd name="T43" fmla="*/ 17 h 107"/>
                <a:gd name="T44" fmla="*/ 25 w 74"/>
                <a:gd name="T45" fmla="*/ 5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" h="107">
                  <a:moveTo>
                    <a:pt x="39" y="4"/>
                  </a:moveTo>
                  <a:cubicBezTo>
                    <a:pt x="41" y="2"/>
                    <a:pt x="44" y="1"/>
                    <a:pt x="46" y="1"/>
                  </a:cubicBezTo>
                  <a:cubicBezTo>
                    <a:pt x="64" y="1"/>
                    <a:pt x="74" y="15"/>
                    <a:pt x="74" y="30"/>
                  </a:cubicBezTo>
                  <a:cubicBezTo>
                    <a:pt x="74" y="53"/>
                    <a:pt x="55" y="68"/>
                    <a:pt x="35" y="72"/>
                  </a:cubicBezTo>
                  <a:cubicBezTo>
                    <a:pt x="31" y="72"/>
                    <a:pt x="27" y="71"/>
                    <a:pt x="25" y="7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101"/>
                    <a:pt x="26" y="102"/>
                    <a:pt x="38" y="10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0" y="102"/>
                    <a:pt x="11" y="101"/>
                    <a:pt x="11" y="9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1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39" y="4"/>
                  </a:lnTo>
                  <a:close/>
                  <a:moveTo>
                    <a:pt x="25" y="59"/>
                  </a:moveTo>
                  <a:cubicBezTo>
                    <a:pt x="28" y="62"/>
                    <a:pt x="34" y="65"/>
                    <a:pt x="39" y="65"/>
                  </a:cubicBezTo>
                  <a:cubicBezTo>
                    <a:pt x="51" y="65"/>
                    <a:pt x="59" y="54"/>
                    <a:pt x="59" y="37"/>
                  </a:cubicBezTo>
                  <a:cubicBezTo>
                    <a:pt x="59" y="20"/>
                    <a:pt x="50" y="11"/>
                    <a:pt x="39" y="11"/>
                  </a:cubicBezTo>
                  <a:cubicBezTo>
                    <a:pt x="35" y="11"/>
                    <a:pt x="29" y="14"/>
                    <a:pt x="25" y="17"/>
                  </a:cubicBezTo>
                  <a:lnTo>
                    <a:pt x="25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1" name="Freeform 518">
              <a:extLst>
                <a:ext uri="{FF2B5EF4-FFF2-40B4-BE49-F238E27FC236}">
                  <a16:creationId xmlns:a16="http://schemas.microsoft.com/office/drawing/2014/main" id="{56312A48-10B3-4F75-8CF3-41E985EAF55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99788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0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0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2" name="Freeform 519">
              <a:extLst>
                <a:ext uri="{FF2B5EF4-FFF2-40B4-BE49-F238E27FC236}">
                  <a16:creationId xmlns:a16="http://schemas.microsoft.com/office/drawing/2014/main" id="{A8FDB43F-1A47-45B4-889B-3653591C1D9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8213" y="77152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79 h 110"/>
                <a:gd name="T4" fmla="*/ 26 w 77"/>
                <a:gd name="T5" fmla="*/ 76 h 110"/>
                <a:gd name="T6" fmla="*/ 24 w 77"/>
                <a:gd name="T7" fmla="*/ 76 h 110"/>
                <a:gd name="T8" fmla="*/ 24 w 77"/>
                <a:gd name="T9" fmla="*/ 93 h 110"/>
                <a:gd name="T10" fmla="*/ 35 w 77"/>
                <a:gd name="T11" fmla="*/ 105 h 110"/>
                <a:gd name="T12" fmla="*/ 35 w 77"/>
                <a:gd name="T13" fmla="*/ 109 h 110"/>
                <a:gd name="T14" fmla="*/ 0 w 77"/>
                <a:gd name="T15" fmla="*/ 109 h 110"/>
                <a:gd name="T16" fmla="*/ 0 w 77"/>
                <a:gd name="T17" fmla="*/ 105 h 110"/>
                <a:gd name="T18" fmla="*/ 11 w 77"/>
                <a:gd name="T19" fmla="*/ 93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5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3 h 110"/>
                <a:gd name="T34" fmla="*/ 40 w 77"/>
                <a:gd name="T35" fmla="*/ 47 h 110"/>
                <a:gd name="T36" fmla="*/ 40 w 77"/>
                <a:gd name="T37" fmla="*/ 42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8 h 110"/>
                <a:gd name="T46" fmla="*/ 63 w 77"/>
                <a:gd name="T47" fmla="*/ 97 h 110"/>
                <a:gd name="T48" fmla="*/ 77 w 77"/>
                <a:gd name="T49" fmla="*/ 105 h 110"/>
                <a:gd name="T50" fmla="*/ 77 w 77"/>
                <a:gd name="T51" fmla="*/ 109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9" y="102"/>
                    <a:pt x="39" y="90"/>
                    <a:pt x="31" y="79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6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4" y="103"/>
                    <a:pt x="26" y="104"/>
                    <a:pt x="35" y="105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0" y="104"/>
                    <a:pt x="11" y="103"/>
                    <a:pt x="11" y="9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1"/>
                    <a:pt x="31" y="69"/>
                    <a:pt x="34" y="67"/>
                  </a:cubicBezTo>
                  <a:cubicBezTo>
                    <a:pt x="37" y="63"/>
                    <a:pt x="42" y="57"/>
                    <a:pt x="44" y="53"/>
                  </a:cubicBezTo>
                  <a:cubicBezTo>
                    <a:pt x="47" y="49"/>
                    <a:pt x="47" y="47"/>
                    <a:pt x="40" y="47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8"/>
                    <a:pt x="52" y="54"/>
                  </a:cubicBezTo>
                  <a:cubicBezTo>
                    <a:pt x="48" y="58"/>
                    <a:pt x="45" y="61"/>
                    <a:pt x="39" y="68"/>
                  </a:cubicBezTo>
                  <a:cubicBezTo>
                    <a:pt x="42" y="73"/>
                    <a:pt x="57" y="91"/>
                    <a:pt x="63" y="97"/>
                  </a:cubicBezTo>
                  <a:cubicBezTo>
                    <a:pt x="68" y="103"/>
                    <a:pt x="72" y="105"/>
                    <a:pt x="77" y="105"/>
                  </a:cubicBezTo>
                  <a:cubicBezTo>
                    <a:pt x="77" y="109"/>
                    <a:pt x="77" y="109"/>
                    <a:pt x="77" y="109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3" name="Freeform 520">
              <a:extLst>
                <a:ext uri="{FF2B5EF4-FFF2-40B4-BE49-F238E27FC236}">
                  <a16:creationId xmlns:a16="http://schemas.microsoft.com/office/drawing/2014/main" id="{A10FDFF9-AE9C-4851-8FC0-02F48C7093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23625" y="835025"/>
              <a:ext cx="92075" cy="112713"/>
            </a:xfrm>
            <a:custGeom>
              <a:avLst/>
              <a:gdLst>
                <a:gd name="T0" fmla="*/ 58 w 58"/>
                <a:gd name="T1" fmla="*/ 55 h 71"/>
                <a:gd name="T2" fmla="*/ 31 w 58"/>
                <a:gd name="T3" fmla="*/ 71 h 71"/>
                <a:gd name="T4" fmla="*/ 0 w 58"/>
                <a:gd name="T5" fmla="*/ 39 h 71"/>
                <a:gd name="T6" fmla="*/ 16 w 58"/>
                <a:gd name="T7" fmla="*/ 9 h 71"/>
                <a:gd name="T8" fmla="*/ 39 w 58"/>
                <a:gd name="T9" fmla="*/ 0 h 71"/>
                <a:gd name="T10" fmla="*/ 39 w 58"/>
                <a:gd name="T11" fmla="*/ 0 h 71"/>
                <a:gd name="T12" fmla="*/ 53 w 58"/>
                <a:gd name="T13" fmla="*/ 4 h 71"/>
                <a:gd name="T14" fmla="*/ 56 w 58"/>
                <a:gd name="T15" fmla="*/ 9 h 71"/>
                <a:gd name="T16" fmla="*/ 50 w 58"/>
                <a:gd name="T17" fmla="*/ 16 h 71"/>
                <a:gd name="T18" fmla="*/ 47 w 58"/>
                <a:gd name="T19" fmla="*/ 14 h 71"/>
                <a:gd name="T20" fmla="*/ 32 w 58"/>
                <a:gd name="T21" fmla="*/ 8 h 71"/>
                <a:gd name="T22" fmla="*/ 14 w 58"/>
                <a:gd name="T23" fmla="*/ 32 h 71"/>
                <a:gd name="T24" fmla="*/ 37 w 58"/>
                <a:gd name="T25" fmla="*/ 60 h 71"/>
                <a:gd name="T26" fmla="*/ 55 w 58"/>
                <a:gd name="T27" fmla="*/ 52 h 71"/>
                <a:gd name="T28" fmla="*/ 58 w 58"/>
                <a:gd name="T29" fmla="*/ 5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1">
                  <a:moveTo>
                    <a:pt x="58" y="55"/>
                  </a:moveTo>
                  <a:cubicBezTo>
                    <a:pt x="51" y="65"/>
                    <a:pt x="41" y="71"/>
                    <a:pt x="31" y="71"/>
                  </a:cubicBezTo>
                  <a:cubicBezTo>
                    <a:pt x="12" y="71"/>
                    <a:pt x="0" y="56"/>
                    <a:pt x="0" y="39"/>
                  </a:cubicBezTo>
                  <a:cubicBezTo>
                    <a:pt x="0" y="27"/>
                    <a:pt x="5" y="17"/>
                    <a:pt x="16" y="9"/>
                  </a:cubicBezTo>
                  <a:cubicBezTo>
                    <a:pt x="24" y="3"/>
                    <a:pt x="33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2"/>
                    <a:pt x="53" y="4"/>
                  </a:cubicBezTo>
                  <a:cubicBezTo>
                    <a:pt x="55" y="6"/>
                    <a:pt x="56" y="7"/>
                    <a:pt x="56" y="9"/>
                  </a:cubicBezTo>
                  <a:cubicBezTo>
                    <a:pt x="56" y="12"/>
                    <a:pt x="52" y="16"/>
                    <a:pt x="50" y="16"/>
                  </a:cubicBezTo>
                  <a:cubicBezTo>
                    <a:pt x="49" y="16"/>
                    <a:pt x="48" y="16"/>
                    <a:pt x="47" y="14"/>
                  </a:cubicBezTo>
                  <a:cubicBezTo>
                    <a:pt x="42" y="10"/>
                    <a:pt x="37" y="8"/>
                    <a:pt x="32" y="8"/>
                  </a:cubicBezTo>
                  <a:cubicBezTo>
                    <a:pt x="22" y="8"/>
                    <a:pt x="14" y="16"/>
                    <a:pt x="14" y="32"/>
                  </a:cubicBezTo>
                  <a:cubicBezTo>
                    <a:pt x="14" y="53"/>
                    <a:pt x="28" y="60"/>
                    <a:pt x="37" y="60"/>
                  </a:cubicBezTo>
                  <a:cubicBezTo>
                    <a:pt x="43" y="60"/>
                    <a:pt x="48" y="58"/>
                    <a:pt x="55" y="52"/>
                  </a:cubicBezTo>
                  <a:lnTo>
                    <a:pt x="58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4" name="Freeform 521">
              <a:extLst>
                <a:ext uri="{FF2B5EF4-FFF2-40B4-BE49-F238E27FC236}">
                  <a16:creationId xmlns:a16="http://schemas.microsoft.com/office/drawing/2014/main" id="{FE652219-8303-4DB6-8B17-E1C194A43E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26813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1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1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5" name="Freeform 522">
              <a:extLst>
                <a:ext uri="{FF2B5EF4-FFF2-40B4-BE49-F238E27FC236}">
                  <a16:creationId xmlns:a16="http://schemas.microsoft.com/office/drawing/2014/main" id="{4E6A04B4-D00E-4727-ACAE-91B050E695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28150" y="542925"/>
              <a:ext cx="366713" cy="407988"/>
            </a:xfrm>
            <a:custGeom>
              <a:avLst/>
              <a:gdLst>
                <a:gd name="T0" fmla="*/ 231 w 231"/>
                <a:gd name="T1" fmla="*/ 188 h 257"/>
                <a:gd name="T2" fmla="*/ 210 w 231"/>
                <a:gd name="T3" fmla="*/ 248 h 257"/>
                <a:gd name="T4" fmla="*/ 140 w 231"/>
                <a:gd name="T5" fmla="*/ 257 h 257"/>
                <a:gd name="T6" fmla="*/ 0 w 231"/>
                <a:gd name="T7" fmla="*/ 132 h 257"/>
                <a:gd name="T8" fmla="*/ 149 w 231"/>
                <a:gd name="T9" fmla="*/ 0 h 257"/>
                <a:gd name="T10" fmla="*/ 217 w 231"/>
                <a:gd name="T11" fmla="*/ 11 h 257"/>
                <a:gd name="T12" fmla="*/ 225 w 231"/>
                <a:gd name="T13" fmla="*/ 71 h 257"/>
                <a:gd name="T14" fmla="*/ 212 w 231"/>
                <a:gd name="T15" fmla="*/ 73 h 257"/>
                <a:gd name="T16" fmla="*/ 140 w 231"/>
                <a:gd name="T17" fmla="*/ 16 h 257"/>
                <a:gd name="T18" fmla="*/ 51 w 231"/>
                <a:gd name="T19" fmla="*/ 125 h 257"/>
                <a:gd name="T20" fmla="*/ 143 w 231"/>
                <a:gd name="T21" fmla="*/ 241 h 257"/>
                <a:gd name="T22" fmla="*/ 219 w 231"/>
                <a:gd name="T23" fmla="*/ 183 h 257"/>
                <a:gd name="T24" fmla="*/ 231 w 231"/>
                <a:gd name="T25" fmla="*/ 18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1" h="257">
                  <a:moveTo>
                    <a:pt x="231" y="188"/>
                  </a:moveTo>
                  <a:cubicBezTo>
                    <a:pt x="226" y="206"/>
                    <a:pt x="217" y="235"/>
                    <a:pt x="210" y="248"/>
                  </a:cubicBezTo>
                  <a:cubicBezTo>
                    <a:pt x="200" y="250"/>
                    <a:pt x="166" y="257"/>
                    <a:pt x="140" y="257"/>
                  </a:cubicBezTo>
                  <a:cubicBezTo>
                    <a:pt x="42" y="257"/>
                    <a:pt x="0" y="192"/>
                    <a:pt x="0" y="132"/>
                  </a:cubicBezTo>
                  <a:cubicBezTo>
                    <a:pt x="0" y="54"/>
                    <a:pt x="60" y="0"/>
                    <a:pt x="149" y="0"/>
                  </a:cubicBezTo>
                  <a:cubicBezTo>
                    <a:pt x="179" y="0"/>
                    <a:pt x="207" y="8"/>
                    <a:pt x="217" y="11"/>
                  </a:cubicBezTo>
                  <a:cubicBezTo>
                    <a:pt x="220" y="31"/>
                    <a:pt x="222" y="48"/>
                    <a:pt x="225" y="71"/>
                  </a:cubicBezTo>
                  <a:cubicBezTo>
                    <a:pt x="212" y="73"/>
                    <a:pt x="212" y="73"/>
                    <a:pt x="212" y="73"/>
                  </a:cubicBezTo>
                  <a:cubicBezTo>
                    <a:pt x="200" y="30"/>
                    <a:pt x="174" y="16"/>
                    <a:pt x="140" y="16"/>
                  </a:cubicBezTo>
                  <a:cubicBezTo>
                    <a:pt x="83" y="16"/>
                    <a:pt x="51" y="68"/>
                    <a:pt x="51" y="125"/>
                  </a:cubicBezTo>
                  <a:cubicBezTo>
                    <a:pt x="51" y="194"/>
                    <a:pt x="90" y="241"/>
                    <a:pt x="143" y="241"/>
                  </a:cubicBezTo>
                  <a:cubicBezTo>
                    <a:pt x="178" y="241"/>
                    <a:pt x="200" y="221"/>
                    <a:pt x="219" y="183"/>
                  </a:cubicBezTo>
                  <a:lnTo>
                    <a:pt x="231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6" name="Freeform 523">
              <a:extLst>
                <a:ext uri="{FF2B5EF4-FFF2-40B4-BE49-F238E27FC236}">
                  <a16:creationId xmlns:a16="http://schemas.microsoft.com/office/drawing/2014/main" id="{2F439928-EE5F-4F69-A981-6E28512B4CFE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9788" y="542925"/>
              <a:ext cx="252413" cy="407988"/>
            </a:xfrm>
            <a:custGeom>
              <a:avLst/>
              <a:gdLst>
                <a:gd name="T0" fmla="*/ 136 w 159"/>
                <a:gd name="T1" fmla="*/ 66 h 257"/>
                <a:gd name="T2" fmla="*/ 84 w 159"/>
                <a:gd name="T3" fmla="*/ 15 h 257"/>
                <a:gd name="T4" fmla="*/ 45 w 159"/>
                <a:gd name="T5" fmla="*/ 54 h 257"/>
                <a:gd name="T6" fmla="*/ 93 w 159"/>
                <a:gd name="T7" fmla="*/ 105 h 257"/>
                <a:gd name="T8" fmla="*/ 159 w 159"/>
                <a:gd name="T9" fmla="*/ 183 h 257"/>
                <a:gd name="T10" fmla="*/ 70 w 159"/>
                <a:gd name="T11" fmla="*/ 257 h 257"/>
                <a:gd name="T12" fmla="*/ 32 w 159"/>
                <a:gd name="T13" fmla="*/ 252 h 257"/>
                <a:gd name="T14" fmla="*/ 11 w 159"/>
                <a:gd name="T15" fmla="*/ 244 h 257"/>
                <a:gd name="T16" fmla="*/ 0 w 159"/>
                <a:gd name="T17" fmla="*/ 182 h 257"/>
                <a:gd name="T18" fmla="*/ 13 w 159"/>
                <a:gd name="T19" fmla="*/ 178 h 257"/>
                <a:gd name="T20" fmla="*/ 77 w 159"/>
                <a:gd name="T21" fmla="*/ 243 h 257"/>
                <a:gd name="T22" fmla="*/ 118 w 159"/>
                <a:gd name="T23" fmla="*/ 201 h 257"/>
                <a:gd name="T24" fmla="*/ 71 w 159"/>
                <a:gd name="T25" fmla="*/ 148 h 257"/>
                <a:gd name="T26" fmla="*/ 7 w 159"/>
                <a:gd name="T27" fmla="*/ 72 h 257"/>
                <a:gd name="T28" fmla="*/ 90 w 159"/>
                <a:gd name="T29" fmla="*/ 0 h 257"/>
                <a:gd name="T30" fmla="*/ 141 w 159"/>
                <a:gd name="T31" fmla="*/ 10 h 257"/>
                <a:gd name="T32" fmla="*/ 148 w 159"/>
                <a:gd name="T33" fmla="*/ 64 h 257"/>
                <a:gd name="T34" fmla="*/ 136 w 159"/>
                <a:gd name="T35" fmla="*/ 6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57">
                  <a:moveTo>
                    <a:pt x="136" y="66"/>
                  </a:moveTo>
                  <a:cubicBezTo>
                    <a:pt x="128" y="42"/>
                    <a:pt x="115" y="15"/>
                    <a:pt x="84" y="15"/>
                  </a:cubicBezTo>
                  <a:cubicBezTo>
                    <a:pt x="60" y="15"/>
                    <a:pt x="45" y="33"/>
                    <a:pt x="45" y="54"/>
                  </a:cubicBezTo>
                  <a:cubicBezTo>
                    <a:pt x="45" y="77"/>
                    <a:pt x="61" y="90"/>
                    <a:pt x="93" y="105"/>
                  </a:cubicBezTo>
                  <a:cubicBezTo>
                    <a:pt x="129" y="124"/>
                    <a:pt x="159" y="143"/>
                    <a:pt x="159" y="183"/>
                  </a:cubicBezTo>
                  <a:cubicBezTo>
                    <a:pt x="159" y="224"/>
                    <a:pt x="123" y="257"/>
                    <a:pt x="70" y="257"/>
                  </a:cubicBezTo>
                  <a:cubicBezTo>
                    <a:pt x="56" y="257"/>
                    <a:pt x="43" y="255"/>
                    <a:pt x="32" y="252"/>
                  </a:cubicBezTo>
                  <a:cubicBezTo>
                    <a:pt x="22" y="249"/>
                    <a:pt x="15" y="246"/>
                    <a:pt x="11" y="244"/>
                  </a:cubicBezTo>
                  <a:cubicBezTo>
                    <a:pt x="8" y="235"/>
                    <a:pt x="3" y="203"/>
                    <a:pt x="0" y="182"/>
                  </a:cubicBezTo>
                  <a:cubicBezTo>
                    <a:pt x="13" y="178"/>
                    <a:pt x="13" y="178"/>
                    <a:pt x="13" y="178"/>
                  </a:cubicBezTo>
                  <a:cubicBezTo>
                    <a:pt x="20" y="202"/>
                    <a:pt x="40" y="243"/>
                    <a:pt x="77" y="243"/>
                  </a:cubicBezTo>
                  <a:cubicBezTo>
                    <a:pt x="102" y="243"/>
                    <a:pt x="118" y="226"/>
                    <a:pt x="118" y="201"/>
                  </a:cubicBezTo>
                  <a:cubicBezTo>
                    <a:pt x="118" y="177"/>
                    <a:pt x="100" y="163"/>
                    <a:pt x="71" y="148"/>
                  </a:cubicBezTo>
                  <a:cubicBezTo>
                    <a:pt x="38" y="130"/>
                    <a:pt x="7" y="110"/>
                    <a:pt x="7" y="72"/>
                  </a:cubicBezTo>
                  <a:cubicBezTo>
                    <a:pt x="7" y="33"/>
                    <a:pt x="38" y="0"/>
                    <a:pt x="90" y="0"/>
                  </a:cubicBezTo>
                  <a:cubicBezTo>
                    <a:pt x="112" y="0"/>
                    <a:pt x="131" y="7"/>
                    <a:pt x="141" y="10"/>
                  </a:cubicBezTo>
                  <a:cubicBezTo>
                    <a:pt x="142" y="24"/>
                    <a:pt x="145" y="40"/>
                    <a:pt x="148" y="64"/>
                  </a:cubicBezTo>
                  <a:lnTo>
                    <a:pt x="13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7" name="Freeform 524">
              <a:extLst>
                <a:ext uri="{FF2B5EF4-FFF2-40B4-BE49-F238E27FC236}">
                  <a16:creationId xmlns:a16="http://schemas.microsoft.com/office/drawing/2014/main" id="{F91D912E-3103-4973-9408-2E6FE4007C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7125" y="552450"/>
              <a:ext cx="173038" cy="390525"/>
            </a:xfrm>
            <a:custGeom>
              <a:avLst/>
              <a:gdLst>
                <a:gd name="T0" fmla="*/ 0 w 109"/>
                <a:gd name="T1" fmla="*/ 246 h 246"/>
                <a:gd name="T2" fmla="*/ 0 w 109"/>
                <a:gd name="T3" fmla="*/ 234 h 246"/>
                <a:gd name="T4" fmla="*/ 33 w 109"/>
                <a:gd name="T5" fmla="*/ 197 h 246"/>
                <a:gd name="T6" fmla="*/ 33 w 109"/>
                <a:gd name="T7" fmla="*/ 50 h 246"/>
                <a:gd name="T8" fmla="*/ 0 w 109"/>
                <a:gd name="T9" fmla="*/ 13 h 246"/>
                <a:gd name="T10" fmla="*/ 0 w 109"/>
                <a:gd name="T11" fmla="*/ 0 h 246"/>
                <a:gd name="T12" fmla="*/ 109 w 109"/>
                <a:gd name="T13" fmla="*/ 0 h 246"/>
                <a:gd name="T14" fmla="*/ 109 w 109"/>
                <a:gd name="T15" fmla="*/ 13 h 246"/>
                <a:gd name="T16" fmla="*/ 77 w 109"/>
                <a:gd name="T17" fmla="*/ 50 h 246"/>
                <a:gd name="T18" fmla="*/ 77 w 109"/>
                <a:gd name="T19" fmla="*/ 197 h 246"/>
                <a:gd name="T20" fmla="*/ 109 w 109"/>
                <a:gd name="T21" fmla="*/ 234 h 246"/>
                <a:gd name="T22" fmla="*/ 109 w 109"/>
                <a:gd name="T23" fmla="*/ 246 h 246"/>
                <a:gd name="T24" fmla="*/ 0 w 109"/>
                <a:gd name="T2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246">
                  <a:moveTo>
                    <a:pt x="0" y="246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29" y="231"/>
                    <a:pt x="33" y="229"/>
                    <a:pt x="33" y="197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18"/>
                    <a:pt x="29" y="15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80" y="15"/>
                    <a:pt x="77" y="18"/>
                    <a:pt x="77" y="50"/>
                  </a:cubicBezTo>
                  <a:cubicBezTo>
                    <a:pt x="77" y="197"/>
                    <a:pt x="77" y="197"/>
                    <a:pt x="77" y="197"/>
                  </a:cubicBezTo>
                  <a:cubicBezTo>
                    <a:pt x="77" y="228"/>
                    <a:pt x="80" y="231"/>
                    <a:pt x="109" y="234"/>
                  </a:cubicBezTo>
                  <a:cubicBezTo>
                    <a:pt x="109" y="246"/>
                    <a:pt x="109" y="246"/>
                    <a:pt x="109" y="246"/>
                  </a:cubicBezTo>
                  <a:lnTo>
                    <a:pt x="0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8" name="Rectangle 525">
              <a:extLst>
                <a:ext uri="{FF2B5EF4-FFF2-40B4-BE49-F238E27FC236}">
                  <a16:creationId xmlns:a16="http://schemas.microsoft.com/office/drawing/2014/main" id="{F8CA8718-3C53-4A1B-944F-03787DB103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5900" y="468313"/>
              <a:ext cx="15875" cy="566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9" name="Freeform 526">
              <a:extLst>
                <a:ext uri="{FF2B5EF4-FFF2-40B4-BE49-F238E27FC236}">
                  <a16:creationId xmlns:a16="http://schemas.microsoft.com/office/drawing/2014/main" id="{4A02F169-DA5A-416F-BF11-DD342E080296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5938" y="384175"/>
              <a:ext cx="284163" cy="122238"/>
            </a:xfrm>
            <a:custGeom>
              <a:avLst/>
              <a:gdLst>
                <a:gd name="T0" fmla="*/ 174 w 179"/>
                <a:gd name="T1" fmla="*/ 0 h 77"/>
                <a:gd name="T2" fmla="*/ 89 w 179"/>
                <a:gd name="T3" fmla="*/ 46 h 77"/>
                <a:gd name="T4" fmla="*/ 5 w 179"/>
                <a:gd name="T5" fmla="*/ 0 h 77"/>
                <a:gd name="T6" fmla="*/ 0 w 179"/>
                <a:gd name="T7" fmla="*/ 1 h 77"/>
                <a:gd name="T8" fmla="*/ 88 w 179"/>
                <a:gd name="T9" fmla="*/ 77 h 77"/>
                <a:gd name="T10" fmla="*/ 91 w 179"/>
                <a:gd name="T11" fmla="*/ 77 h 77"/>
                <a:gd name="T12" fmla="*/ 179 w 179"/>
                <a:gd name="T13" fmla="*/ 1 h 77"/>
                <a:gd name="T14" fmla="*/ 174 w 179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77">
                  <a:moveTo>
                    <a:pt x="174" y="0"/>
                  </a:moveTo>
                  <a:cubicBezTo>
                    <a:pt x="157" y="7"/>
                    <a:pt x="106" y="38"/>
                    <a:pt x="89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3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79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0" name="Freeform 527">
              <a:extLst>
                <a:ext uri="{FF2B5EF4-FFF2-40B4-BE49-F238E27FC236}">
                  <a16:creationId xmlns:a16="http://schemas.microsoft.com/office/drawing/2014/main" id="{10BB4014-33CE-4F5C-9BCD-7A63BFC7E3FA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0263" y="384175"/>
              <a:ext cx="285750" cy="122238"/>
            </a:xfrm>
            <a:custGeom>
              <a:avLst/>
              <a:gdLst>
                <a:gd name="T0" fmla="*/ 174 w 180"/>
                <a:gd name="T1" fmla="*/ 0 h 77"/>
                <a:gd name="T2" fmla="*/ 90 w 180"/>
                <a:gd name="T3" fmla="*/ 46 h 77"/>
                <a:gd name="T4" fmla="*/ 5 w 180"/>
                <a:gd name="T5" fmla="*/ 0 h 77"/>
                <a:gd name="T6" fmla="*/ 0 w 180"/>
                <a:gd name="T7" fmla="*/ 1 h 77"/>
                <a:gd name="T8" fmla="*/ 88 w 180"/>
                <a:gd name="T9" fmla="*/ 77 h 77"/>
                <a:gd name="T10" fmla="*/ 91 w 180"/>
                <a:gd name="T11" fmla="*/ 77 h 77"/>
                <a:gd name="T12" fmla="*/ 180 w 180"/>
                <a:gd name="T13" fmla="*/ 1 h 77"/>
                <a:gd name="T14" fmla="*/ 174 w 180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" h="77">
                  <a:moveTo>
                    <a:pt x="174" y="0"/>
                  </a:moveTo>
                  <a:cubicBezTo>
                    <a:pt x="157" y="7"/>
                    <a:pt x="106" y="38"/>
                    <a:pt x="90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4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80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31" name="Group 135">
            <a:extLst>
              <a:ext uri="{FF2B5EF4-FFF2-40B4-BE49-F238E27FC236}">
                <a16:creationId xmlns:a16="http://schemas.microsoft.com/office/drawing/2014/main" id="{5B1D60CF-BE5F-41CC-9617-C8BE356C5F6B}"/>
              </a:ext>
            </a:extLst>
          </p:cNvPr>
          <p:cNvGrpSpPr/>
          <p:nvPr userDrawn="1"/>
        </p:nvGrpSpPr>
        <p:grpSpPr>
          <a:xfrm>
            <a:off x="982663" y="6118225"/>
            <a:ext cx="10833100" cy="365126"/>
            <a:chOff x="982663" y="6086476"/>
            <a:chExt cx="10833100" cy="365126"/>
          </a:xfrm>
        </p:grpSpPr>
        <p:sp>
          <p:nvSpPr>
            <p:cNvPr id="32" name="Freeform 5">
              <a:extLst>
                <a:ext uri="{FF2B5EF4-FFF2-40B4-BE49-F238E27FC236}">
                  <a16:creationId xmlns:a16="http://schemas.microsoft.com/office/drawing/2014/main" id="{178B4F5E-3260-441A-936A-B789FF24E5B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Freeform 6">
              <a:extLst>
                <a:ext uri="{FF2B5EF4-FFF2-40B4-BE49-F238E27FC236}">
                  <a16:creationId xmlns:a16="http://schemas.microsoft.com/office/drawing/2014/main" id="{DF4A6A9E-7C6D-405C-ABD0-6269B5702D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276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Freeform 7">
              <a:extLst>
                <a:ext uri="{FF2B5EF4-FFF2-40B4-BE49-F238E27FC236}">
                  <a16:creationId xmlns:a16="http://schemas.microsoft.com/office/drawing/2014/main" id="{D3D8A54C-1263-4CC0-8A27-8E039B090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14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Freeform 8">
              <a:extLst>
                <a:ext uri="{FF2B5EF4-FFF2-40B4-BE49-F238E27FC236}">
                  <a16:creationId xmlns:a16="http://schemas.microsoft.com/office/drawing/2014/main" id="{F5287A4A-5862-4C3D-8C35-CD6707EBE2D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00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BE873F3D-E5F7-47B6-95D7-4057F1C151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2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Freeform 10">
              <a:extLst>
                <a:ext uri="{FF2B5EF4-FFF2-40B4-BE49-F238E27FC236}">
                  <a16:creationId xmlns:a16="http://schemas.microsoft.com/office/drawing/2014/main" id="{70C91B34-BA07-40A0-B665-A00E6CBA1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89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2B2D45FB-693B-4769-A3F1-5CBA2D51957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7513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id="{EB2D2FC5-FFA0-40AB-B9FC-323C605644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77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Freeform 13">
              <a:extLst>
                <a:ext uri="{FF2B5EF4-FFF2-40B4-BE49-F238E27FC236}">
                  <a16:creationId xmlns:a16="http://schemas.microsoft.com/office/drawing/2014/main" id="{24CFFC7F-AECC-4FAE-99B4-3488E068C8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63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Freeform 14">
              <a:extLst>
                <a:ext uri="{FF2B5EF4-FFF2-40B4-BE49-F238E27FC236}">
                  <a16:creationId xmlns:a16="http://schemas.microsoft.com/office/drawing/2014/main" id="{E2B05368-7FDC-4D32-A6C7-A403F9B9F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65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Freeform 15">
              <a:extLst>
                <a:ext uri="{FF2B5EF4-FFF2-40B4-BE49-F238E27FC236}">
                  <a16:creationId xmlns:a16="http://schemas.microsoft.com/office/drawing/2014/main" id="{C479117A-F83E-4656-82C8-696D69753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513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3" name="Freeform 16">
              <a:extLst>
                <a:ext uri="{FF2B5EF4-FFF2-40B4-BE49-F238E27FC236}">
                  <a16:creationId xmlns:a16="http://schemas.microsoft.com/office/drawing/2014/main" id="{E728D2B3-B83B-4EC4-8575-D633D64EBD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751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4" name="Freeform 17">
              <a:extLst>
                <a:ext uri="{FF2B5EF4-FFF2-40B4-BE49-F238E27FC236}">
                  <a16:creationId xmlns:a16="http://schemas.microsoft.com/office/drawing/2014/main" id="{81BE5821-1547-49F6-96D0-3209B4BD8B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39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18">
              <a:extLst>
                <a:ext uri="{FF2B5EF4-FFF2-40B4-BE49-F238E27FC236}">
                  <a16:creationId xmlns:a16="http://schemas.microsoft.com/office/drawing/2014/main" id="{AE11FD74-4BC6-4334-B08F-8806D82A27B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19">
              <a:extLst>
                <a:ext uri="{FF2B5EF4-FFF2-40B4-BE49-F238E27FC236}">
                  <a16:creationId xmlns:a16="http://schemas.microsoft.com/office/drawing/2014/main" id="{C5067002-EF9C-40B3-87DB-93F5967B57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276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Freeform 20">
              <a:extLst>
                <a:ext uri="{FF2B5EF4-FFF2-40B4-BE49-F238E27FC236}">
                  <a16:creationId xmlns:a16="http://schemas.microsoft.com/office/drawing/2014/main" id="{3176B1E5-8E69-49C5-898A-E897B8D80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14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8" name="Freeform 21">
              <a:extLst>
                <a:ext uri="{FF2B5EF4-FFF2-40B4-BE49-F238E27FC236}">
                  <a16:creationId xmlns:a16="http://schemas.microsoft.com/office/drawing/2014/main" id="{8F30B98E-0683-4E06-A9C0-D7BC2F28B2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00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9" name="Freeform 22">
              <a:extLst>
                <a:ext uri="{FF2B5EF4-FFF2-40B4-BE49-F238E27FC236}">
                  <a16:creationId xmlns:a16="http://schemas.microsoft.com/office/drawing/2014/main" id="{14A597A2-F113-4345-AB9E-A93622BC270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2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0" name="Freeform 23">
              <a:extLst>
                <a:ext uri="{FF2B5EF4-FFF2-40B4-BE49-F238E27FC236}">
                  <a16:creationId xmlns:a16="http://schemas.microsoft.com/office/drawing/2014/main" id="{F6DBFB60-C697-49CE-A936-2B1960A0379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89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" name="Freeform 24">
              <a:extLst>
                <a:ext uri="{FF2B5EF4-FFF2-40B4-BE49-F238E27FC236}">
                  <a16:creationId xmlns:a16="http://schemas.microsoft.com/office/drawing/2014/main" id="{57A4C699-2173-46B2-B9BA-F35827722D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7513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25">
              <a:extLst>
                <a:ext uri="{FF2B5EF4-FFF2-40B4-BE49-F238E27FC236}">
                  <a16:creationId xmlns:a16="http://schemas.microsoft.com/office/drawing/2014/main" id="{A7B68409-63F7-4239-9096-6E52550A48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77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" name="Freeform 26">
              <a:extLst>
                <a:ext uri="{FF2B5EF4-FFF2-40B4-BE49-F238E27FC236}">
                  <a16:creationId xmlns:a16="http://schemas.microsoft.com/office/drawing/2014/main" id="{2CEEC9F4-7EEA-4502-B4A8-09AE33EE3A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63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Freeform 27">
              <a:extLst>
                <a:ext uri="{FF2B5EF4-FFF2-40B4-BE49-F238E27FC236}">
                  <a16:creationId xmlns:a16="http://schemas.microsoft.com/office/drawing/2014/main" id="{48B6C6FC-F976-4D37-B4DE-7A94961FD2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65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Freeform 28">
              <a:extLst>
                <a:ext uri="{FF2B5EF4-FFF2-40B4-BE49-F238E27FC236}">
                  <a16:creationId xmlns:a16="http://schemas.microsoft.com/office/drawing/2014/main" id="{BF931A60-D1AF-46A5-A69F-CD9F344C8B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513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29">
              <a:extLst>
                <a:ext uri="{FF2B5EF4-FFF2-40B4-BE49-F238E27FC236}">
                  <a16:creationId xmlns:a16="http://schemas.microsoft.com/office/drawing/2014/main" id="{B923EAC8-3A2B-429F-91A9-E93A33AEE2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751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30">
              <a:extLst>
                <a:ext uri="{FF2B5EF4-FFF2-40B4-BE49-F238E27FC236}">
                  <a16:creationId xmlns:a16="http://schemas.microsoft.com/office/drawing/2014/main" id="{1FE501D8-3BF2-4BEE-ABE3-939EAE6D3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39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31">
              <a:extLst>
                <a:ext uri="{FF2B5EF4-FFF2-40B4-BE49-F238E27FC236}">
                  <a16:creationId xmlns:a16="http://schemas.microsoft.com/office/drawing/2014/main" id="{1BD83547-DB19-4B64-8A03-F39254494E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25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32">
              <a:extLst>
                <a:ext uri="{FF2B5EF4-FFF2-40B4-BE49-F238E27FC236}">
                  <a16:creationId xmlns:a16="http://schemas.microsoft.com/office/drawing/2014/main" id="{26AA5340-3626-4144-BBCF-809C698C0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27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33">
              <a:extLst>
                <a:ext uri="{FF2B5EF4-FFF2-40B4-BE49-F238E27FC236}">
                  <a16:creationId xmlns:a16="http://schemas.microsoft.com/office/drawing/2014/main" id="{99869AF2-7194-4490-8DA6-3832F5CE4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34">
              <a:extLst>
                <a:ext uri="{FF2B5EF4-FFF2-40B4-BE49-F238E27FC236}">
                  <a16:creationId xmlns:a16="http://schemas.microsoft.com/office/drawing/2014/main" id="{030B4A01-93FC-4E51-B481-04E9B9C2A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8" y="6086476"/>
              <a:ext cx="298450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35">
              <a:extLst>
                <a:ext uri="{FF2B5EF4-FFF2-40B4-BE49-F238E27FC236}">
                  <a16:creationId xmlns:a16="http://schemas.microsoft.com/office/drawing/2014/main" id="{DFD55C0C-7A13-4965-848A-0CE9F45BB7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6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36">
              <a:extLst>
                <a:ext uri="{FF2B5EF4-FFF2-40B4-BE49-F238E27FC236}">
                  <a16:creationId xmlns:a16="http://schemas.microsoft.com/office/drawing/2014/main" id="{6E82B866-338E-40A0-A796-6B254B5CF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72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4" name="Freeform 37">
              <a:extLst>
                <a:ext uri="{FF2B5EF4-FFF2-40B4-BE49-F238E27FC236}">
                  <a16:creationId xmlns:a16="http://schemas.microsoft.com/office/drawing/2014/main" id="{41FA5042-7276-4A09-9195-1AB4B5729CC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74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5" name="Freeform 38">
              <a:extLst>
                <a:ext uri="{FF2B5EF4-FFF2-40B4-BE49-F238E27FC236}">
                  <a16:creationId xmlns:a16="http://schemas.microsoft.com/office/drawing/2014/main" id="{33EC5951-371D-47F9-890B-00B54957CE2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60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6" name="Freeform 39">
              <a:extLst>
                <a:ext uri="{FF2B5EF4-FFF2-40B4-BE49-F238E27FC236}">
                  <a16:creationId xmlns:a16="http://schemas.microsoft.com/office/drawing/2014/main" id="{EB63A115-79F8-48FC-8D9F-52E7AD08025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4638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7" name="Freeform 40">
              <a:extLst>
                <a:ext uri="{FF2B5EF4-FFF2-40B4-BE49-F238E27FC236}">
                  <a16:creationId xmlns:a16="http://schemas.microsoft.com/office/drawing/2014/main" id="{972D5419-29B3-45EC-961D-26D2DF0E3EB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483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8" name="Freeform 41">
              <a:extLst>
                <a:ext uri="{FF2B5EF4-FFF2-40B4-BE49-F238E27FC236}">
                  <a16:creationId xmlns:a16="http://schemas.microsoft.com/office/drawing/2014/main" id="{7BDB6C80-3452-4F9E-8CE5-4FE817405B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34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9" name="Freeform 42">
              <a:extLst>
                <a:ext uri="{FF2B5EF4-FFF2-40B4-BE49-F238E27FC236}">
                  <a16:creationId xmlns:a16="http://schemas.microsoft.com/office/drawing/2014/main" id="{71CBD36F-5235-412A-8095-9C40D5C72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36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0" name="Freeform 43">
              <a:extLst>
                <a:ext uri="{FF2B5EF4-FFF2-40B4-BE49-F238E27FC236}">
                  <a16:creationId xmlns:a16="http://schemas.microsoft.com/office/drawing/2014/main" id="{CDA34ACA-6A62-40A3-A178-3761319FC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22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1" name="Freeform 44">
              <a:extLst>
                <a:ext uri="{FF2B5EF4-FFF2-40B4-BE49-F238E27FC236}">
                  <a16:creationId xmlns:a16="http://schemas.microsoft.com/office/drawing/2014/main" id="{84678B57-8CD5-45C3-82E2-E552067BDB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25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2" name="Freeform 45">
              <a:extLst>
                <a:ext uri="{FF2B5EF4-FFF2-40B4-BE49-F238E27FC236}">
                  <a16:creationId xmlns:a16="http://schemas.microsoft.com/office/drawing/2014/main" id="{2EFBC79F-3D0E-4045-B55B-83476C2733F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27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3" name="Freeform 46">
              <a:extLst>
                <a:ext uri="{FF2B5EF4-FFF2-40B4-BE49-F238E27FC236}">
                  <a16:creationId xmlns:a16="http://schemas.microsoft.com/office/drawing/2014/main" id="{35016667-EB59-4436-B376-8A3E1BE67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4" name="Freeform 47">
              <a:extLst>
                <a:ext uri="{FF2B5EF4-FFF2-40B4-BE49-F238E27FC236}">
                  <a16:creationId xmlns:a16="http://schemas.microsoft.com/office/drawing/2014/main" id="{4F6AFD3F-7E5D-4640-8D1F-27EED9484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8" y="6323014"/>
              <a:ext cx="298450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5" name="Freeform 48">
              <a:extLst>
                <a:ext uri="{FF2B5EF4-FFF2-40B4-BE49-F238E27FC236}">
                  <a16:creationId xmlns:a16="http://schemas.microsoft.com/office/drawing/2014/main" id="{F2068BE0-7A7D-4625-9078-A909DCE1050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6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6" name="Freeform 49">
              <a:extLst>
                <a:ext uri="{FF2B5EF4-FFF2-40B4-BE49-F238E27FC236}">
                  <a16:creationId xmlns:a16="http://schemas.microsoft.com/office/drawing/2014/main" id="{A991E993-E0C1-4CFB-8140-A7EBFA69FD2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72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7" name="Freeform 50">
              <a:extLst>
                <a:ext uri="{FF2B5EF4-FFF2-40B4-BE49-F238E27FC236}">
                  <a16:creationId xmlns:a16="http://schemas.microsoft.com/office/drawing/2014/main" id="{BA542640-A53D-48B6-A8DA-C58FB27E4BB6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74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8" name="Freeform 51">
              <a:extLst>
                <a:ext uri="{FF2B5EF4-FFF2-40B4-BE49-F238E27FC236}">
                  <a16:creationId xmlns:a16="http://schemas.microsoft.com/office/drawing/2014/main" id="{7921722C-17A0-4F53-8602-F2807F023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60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9" name="Freeform 52">
              <a:extLst>
                <a:ext uri="{FF2B5EF4-FFF2-40B4-BE49-F238E27FC236}">
                  <a16:creationId xmlns:a16="http://schemas.microsoft.com/office/drawing/2014/main" id="{76559714-3C1A-4D74-B638-940B27B2CFF5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4638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0" name="Freeform 53">
              <a:extLst>
                <a:ext uri="{FF2B5EF4-FFF2-40B4-BE49-F238E27FC236}">
                  <a16:creationId xmlns:a16="http://schemas.microsoft.com/office/drawing/2014/main" id="{88E752C0-5D9A-413A-B265-4F0A6D499D6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483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1" name="Freeform 54">
              <a:extLst>
                <a:ext uri="{FF2B5EF4-FFF2-40B4-BE49-F238E27FC236}">
                  <a16:creationId xmlns:a16="http://schemas.microsoft.com/office/drawing/2014/main" id="{968D1B2E-E30B-48DC-94F1-7FFA912D1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34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2" name="Freeform 55">
              <a:extLst>
                <a:ext uri="{FF2B5EF4-FFF2-40B4-BE49-F238E27FC236}">
                  <a16:creationId xmlns:a16="http://schemas.microsoft.com/office/drawing/2014/main" id="{6DA7A7C1-0B52-47F6-ACDF-D45E2595781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36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3" name="Freeform 56">
              <a:extLst>
                <a:ext uri="{FF2B5EF4-FFF2-40B4-BE49-F238E27FC236}">
                  <a16:creationId xmlns:a16="http://schemas.microsoft.com/office/drawing/2014/main" id="{3DB48BCE-C5A9-4360-A2D5-98ADE772E14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22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4" name="Freeform 57">
              <a:extLst>
                <a:ext uri="{FF2B5EF4-FFF2-40B4-BE49-F238E27FC236}">
                  <a16:creationId xmlns:a16="http://schemas.microsoft.com/office/drawing/2014/main" id="{345362AC-C777-4DC2-80D2-957E3E4E29E8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0876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5" name="Freeform 58">
              <a:extLst>
                <a:ext uri="{FF2B5EF4-FFF2-40B4-BE49-F238E27FC236}">
                  <a16:creationId xmlns:a16="http://schemas.microsoft.com/office/drawing/2014/main" id="{76DF1FED-9267-40DD-9B1A-F38BD5220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10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6" name="Freeform 59">
              <a:extLst>
                <a:ext uri="{FF2B5EF4-FFF2-40B4-BE49-F238E27FC236}">
                  <a16:creationId xmlns:a16="http://schemas.microsoft.com/office/drawing/2014/main" id="{7AAF1631-78DD-47DD-B6C6-C6700A4D42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96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7" name="Freeform 60">
              <a:extLst>
                <a:ext uri="{FF2B5EF4-FFF2-40B4-BE49-F238E27FC236}">
                  <a16:creationId xmlns:a16="http://schemas.microsoft.com/office/drawing/2014/main" id="{B7E2B6AF-016D-46DB-8EA9-0A828227340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8301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5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6" y="7"/>
                    <a:pt x="112" y="39"/>
                    <a:pt x="95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8" name="Freeform 61">
              <a:extLst>
                <a:ext uri="{FF2B5EF4-FFF2-40B4-BE49-F238E27FC236}">
                  <a16:creationId xmlns:a16="http://schemas.microsoft.com/office/drawing/2014/main" id="{7355B21B-5F25-40D7-BCEA-57C00EB82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585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9" name="Freeform 62">
              <a:extLst>
                <a:ext uri="{FF2B5EF4-FFF2-40B4-BE49-F238E27FC236}">
                  <a16:creationId xmlns:a16="http://schemas.microsoft.com/office/drawing/2014/main" id="{029683F4-31CE-44BC-8FF9-8DBBBB189D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7113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0" name="Freeform 63">
              <a:extLst>
                <a:ext uri="{FF2B5EF4-FFF2-40B4-BE49-F238E27FC236}">
                  <a16:creationId xmlns:a16="http://schemas.microsoft.com/office/drawing/2014/main" id="{21DC7C26-534D-41B4-83E2-2DF6984513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73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1" name="Freeform 64">
              <a:extLst>
                <a:ext uri="{FF2B5EF4-FFF2-40B4-BE49-F238E27FC236}">
                  <a16:creationId xmlns:a16="http://schemas.microsoft.com/office/drawing/2014/main" id="{750F8E22-DE08-4203-98C6-E60BFEAB5C8D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0876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2" name="Freeform 65">
              <a:extLst>
                <a:ext uri="{FF2B5EF4-FFF2-40B4-BE49-F238E27FC236}">
                  <a16:creationId xmlns:a16="http://schemas.microsoft.com/office/drawing/2014/main" id="{169E59C8-798C-49B1-AED4-B9D73683B16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10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3" name="Freeform 66">
              <a:extLst>
                <a:ext uri="{FF2B5EF4-FFF2-40B4-BE49-F238E27FC236}">
                  <a16:creationId xmlns:a16="http://schemas.microsoft.com/office/drawing/2014/main" id="{F288393E-3C0B-43A0-8531-ED4BD84735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96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4" name="Freeform 67">
              <a:extLst>
                <a:ext uri="{FF2B5EF4-FFF2-40B4-BE49-F238E27FC236}">
                  <a16:creationId xmlns:a16="http://schemas.microsoft.com/office/drawing/2014/main" id="{9C989BE3-5BC7-430E-99F3-C5289791D0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8301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5" name="Freeform 68">
              <a:extLst>
                <a:ext uri="{FF2B5EF4-FFF2-40B4-BE49-F238E27FC236}">
                  <a16:creationId xmlns:a16="http://schemas.microsoft.com/office/drawing/2014/main" id="{73ED5BA8-D9CE-4190-881A-D6B2F6F7B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585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6" name="Freeform 69">
              <a:extLst>
                <a:ext uri="{FF2B5EF4-FFF2-40B4-BE49-F238E27FC236}">
                  <a16:creationId xmlns:a16="http://schemas.microsoft.com/office/drawing/2014/main" id="{A1E22437-2599-40BB-863F-57BEA35A84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7113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7" name="Freeform 70">
              <a:extLst>
                <a:ext uri="{FF2B5EF4-FFF2-40B4-BE49-F238E27FC236}">
                  <a16:creationId xmlns:a16="http://schemas.microsoft.com/office/drawing/2014/main" id="{2806DA77-C0F2-474C-9199-96E1AB85CB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73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45656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Záhlaví části –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28201" y="4347826"/>
            <a:ext cx="9192322" cy="1235723"/>
          </a:xfrm>
          <a:noFill/>
        </p:spPr>
        <p:txBody>
          <a:bodyPr wrap="square" lIns="0" tIns="0" rIns="0" bIns="0" anchor="b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/>
              <a:t>Předělový slajd</a:t>
            </a:r>
            <a:br>
              <a:rPr lang="cs-CZ"/>
            </a:br>
            <a:r>
              <a:rPr lang="cs-CZ"/>
              <a:t>na dva řádky</a:t>
            </a:r>
          </a:p>
        </p:txBody>
      </p:sp>
      <p:sp>
        <p:nvSpPr>
          <p:cNvPr id="336" name="Volný tvar: obrazec 335">
            <a:extLst>
              <a:ext uri="{FF2B5EF4-FFF2-40B4-BE49-F238E27FC236}">
                <a16:creationId xmlns:a16="http://schemas.microsoft.com/office/drawing/2014/main" id="{8F017BCA-1F96-47C9-9A57-64C76903AA19}"/>
              </a:ext>
            </a:extLst>
          </p:cNvPr>
          <p:cNvSpPr/>
          <p:nvPr/>
        </p:nvSpPr>
        <p:spPr>
          <a:xfrm>
            <a:off x="2628201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01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7" name="Volný tvar: obrazec 336">
            <a:extLst>
              <a:ext uri="{FF2B5EF4-FFF2-40B4-BE49-F238E27FC236}">
                <a16:creationId xmlns:a16="http://schemas.microsoft.com/office/drawing/2014/main" id="{66FD04EB-B5D3-4A56-8973-98427C5AC2FE}"/>
              </a:ext>
            </a:extLst>
          </p:cNvPr>
          <p:cNvSpPr/>
          <p:nvPr/>
        </p:nvSpPr>
        <p:spPr>
          <a:xfrm>
            <a:off x="2957385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8" name="Volný tvar: obrazec 337">
            <a:extLst>
              <a:ext uri="{FF2B5EF4-FFF2-40B4-BE49-F238E27FC236}">
                <a16:creationId xmlns:a16="http://schemas.microsoft.com/office/drawing/2014/main" id="{EB87863D-27EF-4ABD-9233-54FB008F903F}"/>
              </a:ext>
            </a:extLst>
          </p:cNvPr>
          <p:cNvSpPr/>
          <p:nvPr/>
        </p:nvSpPr>
        <p:spPr>
          <a:xfrm>
            <a:off x="3286759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9" name="Volný tvar: obrazec 338">
            <a:extLst>
              <a:ext uri="{FF2B5EF4-FFF2-40B4-BE49-F238E27FC236}">
                <a16:creationId xmlns:a16="http://schemas.microsoft.com/office/drawing/2014/main" id="{8509DDD2-7D41-49D4-90C2-DE12F8196337}"/>
              </a:ext>
            </a:extLst>
          </p:cNvPr>
          <p:cNvSpPr/>
          <p:nvPr/>
        </p:nvSpPr>
        <p:spPr>
          <a:xfrm>
            <a:off x="361588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0" name="Volný tvar: obrazec 339">
            <a:extLst>
              <a:ext uri="{FF2B5EF4-FFF2-40B4-BE49-F238E27FC236}">
                <a16:creationId xmlns:a16="http://schemas.microsoft.com/office/drawing/2014/main" id="{CFFEDB2E-CC74-47CB-AA91-4F6EEB4641F3}"/>
              </a:ext>
            </a:extLst>
          </p:cNvPr>
          <p:cNvSpPr/>
          <p:nvPr/>
        </p:nvSpPr>
        <p:spPr>
          <a:xfrm>
            <a:off x="3945318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1" name="Volný tvar: obrazec 340">
            <a:extLst>
              <a:ext uri="{FF2B5EF4-FFF2-40B4-BE49-F238E27FC236}">
                <a16:creationId xmlns:a16="http://schemas.microsoft.com/office/drawing/2014/main" id="{44B48B0F-27D3-4FB4-B90C-72740C2A6EF8}"/>
              </a:ext>
            </a:extLst>
          </p:cNvPr>
          <p:cNvSpPr/>
          <p:nvPr/>
        </p:nvSpPr>
        <p:spPr>
          <a:xfrm>
            <a:off x="4274439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2" name="Volný tvar: obrazec 341">
            <a:extLst>
              <a:ext uri="{FF2B5EF4-FFF2-40B4-BE49-F238E27FC236}">
                <a16:creationId xmlns:a16="http://schemas.microsoft.com/office/drawing/2014/main" id="{F76806EF-9697-4565-805E-6F733DAEA901}"/>
              </a:ext>
            </a:extLst>
          </p:cNvPr>
          <p:cNvSpPr/>
          <p:nvPr/>
        </p:nvSpPr>
        <p:spPr>
          <a:xfrm>
            <a:off x="460375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3" name="Volný tvar: obrazec 342">
            <a:extLst>
              <a:ext uri="{FF2B5EF4-FFF2-40B4-BE49-F238E27FC236}">
                <a16:creationId xmlns:a16="http://schemas.microsoft.com/office/drawing/2014/main" id="{90E7CE06-A2A9-496E-AD0B-BF4740967C34}"/>
              </a:ext>
            </a:extLst>
          </p:cNvPr>
          <p:cNvSpPr/>
          <p:nvPr/>
        </p:nvSpPr>
        <p:spPr>
          <a:xfrm>
            <a:off x="4932934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854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9" name="Volný tvar: obrazec 348">
            <a:extLst>
              <a:ext uri="{FF2B5EF4-FFF2-40B4-BE49-F238E27FC236}">
                <a16:creationId xmlns:a16="http://schemas.microsoft.com/office/drawing/2014/main" id="{3809D372-FC7B-4424-8FB6-4E9D74C138BA}"/>
              </a:ext>
            </a:extLst>
          </p:cNvPr>
          <p:cNvSpPr/>
          <p:nvPr/>
        </p:nvSpPr>
        <p:spPr>
          <a:xfrm>
            <a:off x="2628201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01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0" name="Volný tvar: obrazec 349">
            <a:extLst>
              <a:ext uri="{FF2B5EF4-FFF2-40B4-BE49-F238E27FC236}">
                <a16:creationId xmlns:a16="http://schemas.microsoft.com/office/drawing/2014/main" id="{476E31A6-4B2F-4AB7-BFDE-A78D3472A34D}"/>
              </a:ext>
            </a:extLst>
          </p:cNvPr>
          <p:cNvSpPr/>
          <p:nvPr/>
        </p:nvSpPr>
        <p:spPr>
          <a:xfrm>
            <a:off x="2957385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1" name="Volný tvar: obrazec 350">
            <a:extLst>
              <a:ext uri="{FF2B5EF4-FFF2-40B4-BE49-F238E27FC236}">
                <a16:creationId xmlns:a16="http://schemas.microsoft.com/office/drawing/2014/main" id="{84D11637-8402-47A5-8189-C7AC9CC34AC1}"/>
              </a:ext>
            </a:extLst>
          </p:cNvPr>
          <p:cNvSpPr/>
          <p:nvPr/>
        </p:nvSpPr>
        <p:spPr>
          <a:xfrm>
            <a:off x="3286759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2" name="Volný tvar: obrazec 351">
            <a:extLst>
              <a:ext uri="{FF2B5EF4-FFF2-40B4-BE49-F238E27FC236}">
                <a16:creationId xmlns:a16="http://schemas.microsoft.com/office/drawing/2014/main" id="{83CA27D8-B525-4102-8D46-D07D462A6BC1}"/>
              </a:ext>
            </a:extLst>
          </p:cNvPr>
          <p:cNvSpPr/>
          <p:nvPr/>
        </p:nvSpPr>
        <p:spPr>
          <a:xfrm>
            <a:off x="361588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3" name="Volný tvar: obrazec 352">
            <a:extLst>
              <a:ext uri="{FF2B5EF4-FFF2-40B4-BE49-F238E27FC236}">
                <a16:creationId xmlns:a16="http://schemas.microsoft.com/office/drawing/2014/main" id="{6DC86A98-01B8-4257-8363-FC56E4C3C509}"/>
              </a:ext>
            </a:extLst>
          </p:cNvPr>
          <p:cNvSpPr/>
          <p:nvPr/>
        </p:nvSpPr>
        <p:spPr>
          <a:xfrm>
            <a:off x="3945318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4" name="Volný tvar: obrazec 353">
            <a:extLst>
              <a:ext uri="{FF2B5EF4-FFF2-40B4-BE49-F238E27FC236}">
                <a16:creationId xmlns:a16="http://schemas.microsoft.com/office/drawing/2014/main" id="{F138AF7D-E0D0-46C0-8D1F-A24D46D433FA}"/>
              </a:ext>
            </a:extLst>
          </p:cNvPr>
          <p:cNvSpPr/>
          <p:nvPr/>
        </p:nvSpPr>
        <p:spPr>
          <a:xfrm>
            <a:off x="4274439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5" name="Volný tvar: obrazec 354">
            <a:extLst>
              <a:ext uri="{FF2B5EF4-FFF2-40B4-BE49-F238E27FC236}">
                <a16:creationId xmlns:a16="http://schemas.microsoft.com/office/drawing/2014/main" id="{E53AD394-0CEE-48C9-BD29-7D1F6B60676A}"/>
              </a:ext>
            </a:extLst>
          </p:cNvPr>
          <p:cNvSpPr/>
          <p:nvPr/>
        </p:nvSpPr>
        <p:spPr>
          <a:xfrm>
            <a:off x="460375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6" name="Volný tvar: obrazec 355">
            <a:extLst>
              <a:ext uri="{FF2B5EF4-FFF2-40B4-BE49-F238E27FC236}">
                <a16:creationId xmlns:a16="http://schemas.microsoft.com/office/drawing/2014/main" id="{7C3363B5-446A-49F0-98EB-95DA2FBB0154}"/>
              </a:ext>
            </a:extLst>
          </p:cNvPr>
          <p:cNvSpPr/>
          <p:nvPr/>
        </p:nvSpPr>
        <p:spPr>
          <a:xfrm>
            <a:off x="4932934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149" y="101917"/>
                  <a:pt x="271145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7" name="Volný tvar: obrazec 356">
            <a:extLst>
              <a:ext uri="{FF2B5EF4-FFF2-40B4-BE49-F238E27FC236}">
                <a16:creationId xmlns:a16="http://schemas.microsoft.com/office/drawing/2014/main" id="{B6650EB8-E61A-4974-AFAF-F3C45163EF96}"/>
              </a:ext>
            </a:extLst>
          </p:cNvPr>
          <p:cNvSpPr/>
          <p:nvPr/>
        </p:nvSpPr>
        <p:spPr>
          <a:xfrm>
            <a:off x="526218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8" name="Volný tvar: obrazec 357">
            <a:extLst>
              <a:ext uri="{FF2B5EF4-FFF2-40B4-BE49-F238E27FC236}">
                <a16:creationId xmlns:a16="http://schemas.microsoft.com/office/drawing/2014/main" id="{E708B9AD-65B8-43E5-93E2-564F51DAD140}"/>
              </a:ext>
            </a:extLst>
          </p:cNvPr>
          <p:cNvSpPr/>
          <p:nvPr/>
        </p:nvSpPr>
        <p:spPr>
          <a:xfrm>
            <a:off x="5591428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9" name="Volný tvar: obrazec 358">
            <a:extLst>
              <a:ext uri="{FF2B5EF4-FFF2-40B4-BE49-F238E27FC236}">
                <a16:creationId xmlns:a16="http://schemas.microsoft.com/office/drawing/2014/main" id="{386450CE-85AA-4AF8-9787-35DFE9549A53}"/>
              </a:ext>
            </a:extLst>
          </p:cNvPr>
          <p:cNvSpPr/>
          <p:nvPr/>
        </p:nvSpPr>
        <p:spPr>
          <a:xfrm>
            <a:off x="592061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0" name="Volný tvar: obrazec 359">
            <a:extLst>
              <a:ext uri="{FF2B5EF4-FFF2-40B4-BE49-F238E27FC236}">
                <a16:creationId xmlns:a16="http://schemas.microsoft.com/office/drawing/2014/main" id="{84CC3179-038A-4078-9703-53D5D405F4C6}"/>
              </a:ext>
            </a:extLst>
          </p:cNvPr>
          <p:cNvSpPr/>
          <p:nvPr/>
        </p:nvSpPr>
        <p:spPr>
          <a:xfrm>
            <a:off x="624992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1" name="Volný tvar: obrazec 360">
            <a:extLst>
              <a:ext uri="{FF2B5EF4-FFF2-40B4-BE49-F238E27FC236}">
                <a16:creationId xmlns:a16="http://schemas.microsoft.com/office/drawing/2014/main" id="{30A0F958-B9B0-4431-96B5-76624FEF9681}"/>
              </a:ext>
            </a:extLst>
          </p:cNvPr>
          <p:cNvSpPr/>
          <p:nvPr/>
        </p:nvSpPr>
        <p:spPr>
          <a:xfrm>
            <a:off x="6579044" y="6118097"/>
            <a:ext cx="298704" cy="127635"/>
          </a:xfrm>
          <a:custGeom>
            <a:avLst/>
            <a:gdLst>
              <a:gd name="connsiteX0" fmla="*/ 289434 w 298704"/>
              <a:gd name="connsiteY0" fmla="*/ 0 h 127635"/>
              <a:gd name="connsiteX1" fmla="*/ 149416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4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4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2" name="Volný tvar: obrazec 361">
            <a:extLst>
              <a:ext uri="{FF2B5EF4-FFF2-40B4-BE49-F238E27FC236}">
                <a16:creationId xmlns:a16="http://schemas.microsoft.com/office/drawing/2014/main" id="{4FB79074-1CCC-4529-A9B6-182066E23D64}"/>
              </a:ext>
            </a:extLst>
          </p:cNvPr>
          <p:cNvSpPr/>
          <p:nvPr/>
        </p:nvSpPr>
        <p:spPr>
          <a:xfrm>
            <a:off x="69084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3" name="Volný tvar: obrazec 362">
            <a:extLst>
              <a:ext uri="{FF2B5EF4-FFF2-40B4-BE49-F238E27FC236}">
                <a16:creationId xmlns:a16="http://schemas.microsoft.com/office/drawing/2014/main" id="{CE238A31-1557-44AC-91A4-F099B352BB9F}"/>
              </a:ext>
            </a:extLst>
          </p:cNvPr>
          <p:cNvSpPr/>
          <p:nvPr/>
        </p:nvSpPr>
        <p:spPr>
          <a:xfrm>
            <a:off x="7237666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2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4" name="Volný tvar: obrazec 363">
            <a:extLst>
              <a:ext uri="{FF2B5EF4-FFF2-40B4-BE49-F238E27FC236}">
                <a16:creationId xmlns:a16="http://schemas.microsoft.com/office/drawing/2014/main" id="{5157F3F9-604F-4C18-99F0-85741B3215F7}"/>
              </a:ext>
            </a:extLst>
          </p:cNvPr>
          <p:cNvSpPr/>
          <p:nvPr/>
        </p:nvSpPr>
        <p:spPr>
          <a:xfrm>
            <a:off x="7566977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5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5" name="Volný tvar: obrazec 364">
            <a:extLst>
              <a:ext uri="{FF2B5EF4-FFF2-40B4-BE49-F238E27FC236}">
                <a16:creationId xmlns:a16="http://schemas.microsoft.com/office/drawing/2014/main" id="{5A61183E-4E97-4661-962E-49835636A44D}"/>
              </a:ext>
            </a:extLst>
          </p:cNvPr>
          <p:cNvSpPr/>
          <p:nvPr/>
        </p:nvSpPr>
        <p:spPr>
          <a:xfrm>
            <a:off x="7896161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6" name="Volný tvar: obrazec 365">
            <a:extLst>
              <a:ext uri="{FF2B5EF4-FFF2-40B4-BE49-F238E27FC236}">
                <a16:creationId xmlns:a16="http://schemas.microsoft.com/office/drawing/2014/main" id="{274775D2-CE3B-47E7-B890-4EC74676D4A7}"/>
              </a:ext>
            </a:extLst>
          </p:cNvPr>
          <p:cNvSpPr/>
          <p:nvPr/>
        </p:nvSpPr>
        <p:spPr>
          <a:xfrm>
            <a:off x="8225535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7" name="Volný tvar: obrazec 366">
            <a:extLst>
              <a:ext uri="{FF2B5EF4-FFF2-40B4-BE49-F238E27FC236}">
                <a16:creationId xmlns:a16="http://schemas.microsoft.com/office/drawing/2014/main" id="{24C768B1-4876-43A9-8FDC-89D0C7917380}"/>
              </a:ext>
            </a:extLst>
          </p:cNvPr>
          <p:cNvSpPr/>
          <p:nvPr/>
        </p:nvSpPr>
        <p:spPr>
          <a:xfrm>
            <a:off x="8554656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9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8" name="Volný tvar: obrazec 367">
            <a:extLst>
              <a:ext uri="{FF2B5EF4-FFF2-40B4-BE49-F238E27FC236}">
                <a16:creationId xmlns:a16="http://schemas.microsoft.com/office/drawing/2014/main" id="{74FFD924-F6A8-459E-9C7F-0D1F4533D0C3}"/>
              </a:ext>
            </a:extLst>
          </p:cNvPr>
          <p:cNvSpPr/>
          <p:nvPr/>
        </p:nvSpPr>
        <p:spPr>
          <a:xfrm>
            <a:off x="888403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1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7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657" y="62484"/>
                  <a:pt x="149351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9" name="Volný tvar: obrazec 368">
            <a:extLst>
              <a:ext uri="{FF2B5EF4-FFF2-40B4-BE49-F238E27FC236}">
                <a16:creationId xmlns:a16="http://schemas.microsoft.com/office/drawing/2014/main" id="{181C4B5E-7DD1-44E8-8342-0B221A478B90}"/>
              </a:ext>
            </a:extLst>
          </p:cNvPr>
          <p:cNvSpPr/>
          <p:nvPr/>
        </p:nvSpPr>
        <p:spPr>
          <a:xfrm>
            <a:off x="9213151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720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0" name="Volný tvar: obrazec 369">
            <a:extLst>
              <a:ext uri="{FF2B5EF4-FFF2-40B4-BE49-F238E27FC236}">
                <a16:creationId xmlns:a16="http://schemas.microsoft.com/office/drawing/2014/main" id="{5BCBAE9B-8761-4989-8F4C-20B8DD5E30D6}"/>
              </a:ext>
            </a:extLst>
          </p:cNvPr>
          <p:cNvSpPr/>
          <p:nvPr/>
        </p:nvSpPr>
        <p:spPr>
          <a:xfrm>
            <a:off x="526218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1" name="Volný tvar: obrazec 370">
            <a:extLst>
              <a:ext uri="{FF2B5EF4-FFF2-40B4-BE49-F238E27FC236}">
                <a16:creationId xmlns:a16="http://schemas.microsoft.com/office/drawing/2014/main" id="{A6FD8648-9FD6-4474-9624-C1BDC0BE232D}"/>
              </a:ext>
            </a:extLst>
          </p:cNvPr>
          <p:cNvSpPr/>
          <p:nvPr/>
        </p:nvSpPr>
        <p:spPr>
          <a:xfrm>
            <a:off x="5591428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2" name="Volný tvar: obrazec 371">
            <a:extLst>
              <a:ext uri="{FF2B5EF4-FFF2-40B4-BE49-F238E27FC236}">
                <a16:creationId xmlns:a16="http://schemas.microsoft.com/office/drawing/2014/main" id="{5EFDB3A0-79EB-41B2-BC63-877AA65103CF}"/>
              </a:ext>
            </a:extLst>
          </p:cNvPr>
          <p:cNvSpPr/>
          <p:nvPr/>
        </p:nvSpPr>
        <p:spPr>
          <a:xfrm>
            <a:off x="592061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3" name="Volný tvar: obrazec 372">
            <a:extLst>
              <a:ext uri="{FF2B5EF4-FFF2-40B4-BE49-F238E27FC236}">
                <a16:creationId xmlns:a16="http://schemas.microsoft.com/office/drawing/2014/main" id="{656F3947-3B2C-4CA6-9FCC-6864108DD97D}"/>
              </a:ext>
            </a:extLst>
          </p:cNvPr>
          <p:cNvSpPr/>
          <p:nvPr/>
        </p:nvSpPr>
        <p:spPr>
          <a:xfrm>
            <a:off x="624992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4" name="Volný tvar: obrazec 373">
            <a:extLst>
              <a:ext uri="{FF2B5EF4-FFF2-40B4-BE49-F238E27FC236}">
                <a16:creationId xmlns:a16="http://schemas.microsoft.com/office/drawing/2014/main" id="{067550D1-DF67-4866-AE57-1A735C2EEDA3}"/>
              </a:ext>
            </a:extLst>
          </p:cNvPr>
          <p:cNvSpPr/>
          <p:nvPr/>
        </p:nvSpPr>
        <p:spPr>
          <a:xfrm>
            <a:off x="6579044" y="6355524"/>
            <a:ext cx="298704" cy="127698"/>
          </a:xfrm>
          <a:custGeom>
            <a:avLst/>
            <a:gdLst>
              <a:gd name="connsiteX0" fmla="*/ 289434 w 298704"/>
              <a:gd name="connsiteY0" fmla="*/ 0 h 127698"/>
              <a:gd name="connsiteX1" fmla="*/ 149416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4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4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5" name="Volný tvar: obrazec 374">
            <a:extLst>
              <a:ext uri="{FF2B5EF4-FFF2-40B4-BE49-F238E27FC236}">
                <a16:creationId xmlns:a16="http://schemas.microsoft.com/office/drawing/2014/main" id="{6DC8E42F-B5C6-41C3-A5B0-28F0D457A76F}"/>
              </a:ext>
            </a:extLst>
          </p:cNvPr>
          <p:cNvSpPr/>
          <p:nvPr/>
        </p:nvSpPr>
        <p:spPr>
          <a:xfrm>
            <a:off x="69084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619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6" name="Volný tvar: obrazec 375">
            <a:extLst>
              <a:ext uri="{FF2B5EF4-FFF2-40B4-BE49-F238E27FC236}">
                <a16:creationId xmlns:a16="http://schemas.microsoft.com/office/drawing/2014/main" id="{846D5270-C013-46FA-82F8-E422D65F1541}"/>
              </a:ext>
            </a:extLst>
          </p:cNvPr>
          <p:cNvSpPr/>
          <p:nvPr/>
        </p:nvSpPr>
        <p:spPr>
          <a:xfrm>
            <a:off x="7237666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2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7" name="Volný tvar: obrazec 376">
            <a:extLst>
              <a:ext uri="{FF2B5EF4-FFF2-40B4-BE49-F238E27FC236}">
                <a16:creationId xmlns:a16="http://schemas.microsoft.com/office/drawing/2014/main" id="{7CC703F4-10A3-45C0-BD4A-C5EB7DC7FAB5}"/>
              </a:ext>
            </a:extLst>
          </p:cNvPr>
          <p:cNvSpPr/>
          <p:nvPr/>
        </p:nvSpPr>
        <p:spPr>
          <a:xfrm>
            <a:off x="7566977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5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8" name="Volný tvar: obrazec 377">
            <a:extLst>
              <a:ext uri="{FF2B5EF4-FFF2-40B4-BE49-F238E27FC236}">
                <a16:creationId xmlns:a16="http://schemas.microsoft.com/office/drawing/2014/main" id="{2A34A900-5A31-4602-A060-1494C3ED0B17}"/>
              </a:ext>
            </a:extLst>
          </p:cNvPr>
          <p:cNvSpPr/>
          <p:nvPr/>
        </p:nvSpPr>
        <p:spPr>
          <a:xfrm>
            <a:off x="7896161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9" name="Volný tvar: obrazec 378">
            <a:extLst>
              <a:ext uri="{FF2B5EF4-FFF2-40B4-BE49-F238E27FC236}">
                <a16:creationId xmlns:a16="http://schemas.microsoft.com/office/drawing/2014/main" id="{FCB4A70F-008F-489B-B197-E9A5E4D249FA}"/>
              </a:ext>
            </a:extLst>
          </p:cNvPr>
          <p:cNvSpPr/>
          <p:nvPr/>
        </p:nvSpPr>
        <p:spPr>
          <a:xfrm>
            <a:off x="8225535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0" name="Volný tvar: obrazec 379">
            <a:extLst>
              <a:ext uri="{FF2B5EF4-FFF2-40B4-BE49-F238E27FC236}">
                <a16:creationId xmlns:a16="http://schemas.microsoft.com/office/drawing/2014/main" id="{33B6606B-6C4F-4D67-90CD-6AE1859518F2}"/>
              </a:ext>
            </a:extLst>
          </p:cNvPr>
          <p:cNvSpPr/>
          <p:nvPr/>
        </p:nvSpPr>
        <p:spPr>
          <a:xfrm>
            <a:off x="8554656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9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560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1" name="Volný tvar: obrazec 380">
            <a:extLst>
              <a:ext uri="{FF2B5EF4-FFF2-40B4-BE49-F238E27FC236}">
                <a16:creationId xmlns:a16="http://schemas.microsoft.com/office/drawing/2014/main" id="{3E5B8101-E015-4B06-A7E3-5D139886BBB2}"/>
              </a:ext>
            </a:extLst>
          </p:cNvPr>
          <p:cNvSpPr/>
          <p:nvPr/>
        </p:nvSpPr>
        <p:spPr>
          <a:xfrm>
            <a:off x="888403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1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7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657" y="62547"/>
                  <a:pt x="149351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7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2" name="Volný tvar: obrazec 381">
            <a:extLst>
              <a:ext uri="{FF2B5EF4-FFF2-40B4-BE49-F238E27FC236}">
                <a16:creationId xmlns:a16="http://schemas.microsoft.com/office/drawing/2014/main" id="{A2599489-D4EE-4293-A35F-8FA335D179EA}"/>
              </a:ext>
            </a:extLst>
          </p:cNvPr>
          <p:cNvSpPr/>
          <p:nvPr/>
        </p:nvSpPr>
        <p:spPr>
          <a:xfrm>
            <a:off x="9213151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720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3" name="Volný tvar: obrazec 382">
            <a:extLst>
              <a:ext uri="{FF2B5EF4-FFF2-40B4-BE49-F238E27FC236}">
                <a16:creationId xmlns:a16="http://schemas.microsoft.com/office/drawing/2014/main" id="{901AB671-FBA9-480F-8940-671B32120214}"/>
              </a:ext>
            </a:extLst>
          </p:cNvPr>
          <p:cNvSpPr/>
          <p:nvPr/>
        </p:nvSpPr>
        <p:spPr>
          <a:xfrm>
            <a:off x="9542335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4" name="Volný tvar: obrazec 383">
            <a:extLst>
              <a:ext uri="{FF2B5EF4-FFF2-40B4-BE49-F238E27FC236}">
                <a16:creationId xmlns:a16="http://schemas.microsoft.com/office/drawing/2014/main" id="{8DEDBA69-EF37-4F76-890E-E9A41EBD70FA}"/>
              </a:ext>
            </a:extLst>
          </p:cNvPr>
          <p:cNvSpPr/>
          <p:nvPr/>
        </p:nvSpPr>
        <p:spPr>
          <a:xfrm>
            <a:off x="98715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4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5" name="Volný tvar: obrazec 384">
            <a:extLst>
              <a:ext uri="{FF2B5EF4-FFF2-40B4-BE49-F238E27FC236}">
                <a16:creationId xmlns:a16="http://schemas.microsoft.com/office/drawing/2014/main" id="{01B0D578-CD46-4B62-9888-EC4931BFDD46}"/>
              </a:ext>
            </a:extLst>
          </p:cNvPr>
          <p:cNvSpPr/>
          <p:nvPr/>
        </p:nvSpPr>
        <p:spPr>
          <a:xfrm>
            <a:off x="10200830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5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4" y="11811"/>
                  <a:pt x="176720" y="62484"/>
                  <a:pt x="149415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6" name="Volný tvar: obrazec 385">
            <a:extLst>
              <a:ext uri="{FF2B5EF4-FFF2-40B4-BE49-F238E27FC236}">
                <a16:creationId xmlns:a16="http://schemas.microsoft.com/office/drawing/2014/main" id="{E4D85535-684D-4F9D-A8A9-83F5629DFC31}"/>
              </a:ext>
            </a:extLst>
          </p:cNvPr>
          <p:cNvSpPr/>
          <p:nvPr/>
        </p:nvSpPr>
        <p:spPr>
          <a:xfrm>
            <a:off x="10530014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7" name="Volný tvar: obrazec 386">
            <a:extLst>
              <a:ext uri="{FF2B5EF4-FFF2-40B4-BE49-F238E27FC236}">
                <a16:creationId xmlns:a16="http://schemas.microsoft.com/office/drawing/2014/main" id="{0458C5F0-3434-43C0-8B82-DD9844BEEBB2}"/>
              </a:ext>
            </a:extLst>
          </p:cNvPr>
          <p:cNvSpPr/>
          <p:nvPr/>
        </p:nvSpPr>
        <p:spPr>
          <a:xfrm>
            <a:off x="10859389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8" name="Volný tvar: obrazec 387">
            <a:extLst>
              <a:ext uri="{FF2B5EF4-FFF2-40B4-BE49-F238E27FC236}">
                <a16:creationId xmlns:a16="http://schemas.microsoft.com/office/drawing/2014/main" id="{39057BBA-F741-450A-89A9-92E1A9B79B1E}"/>
              </a:ext>
            </a:extLst>
          </p:cNvPr>
          <p:cNvSpPr/>
          <p:nvPr/>
        </p:nvSpPr>
        <p:spPr>
          <a:xfrm>
            <a:off x="11188509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9" name="Volný tvar: obrazec 388">
            <a:extLst>
              <a:ext uri="{FF2B5EF4-FFF2-40B4-BE49-F238E27FC236}">
                <a16:creationId xmlns:a16="http://schemas.microsoft.com/office/drawing/2014/main" id="{2B3313A6-957C-4ADA-BD21-D0C8740E4109}"/>
              </a:ext>
            </a:extLst>
          </p:cNvPr>
          <p:cNvSpPr/>
          <p:nvPr/>
        </p:nvSpPr>
        <p:spPr>
          <a:xfrm>
            <a:off x="11517883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0" name="Volný tvar: obrazec 389">
            <a:extLst>
              <a:ext uri="{FF2B5EF4-FFF2-40B4-BE49-F238E27FC236}">
                <a16:creationId xmlns:a16="http://schemas.microsoft.com/office/drawing/2014/main" id="{BC1DEFBB-5E7F-4C5A-BF80-C8BCE0DEAAFB}"/>
              </a:ext>
            </a:extLst>
          </p:cNvPr>
          <p:cNvSpPr/>
          <p:nvPr/>
        </p:nvSpPr>
        <p:spPr>
          <a:xfrm>
            <a:off x="9542335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1" name="Volný tvar: obrazec 390">
            <a:extLst>
              <a:ext uri="{FF2B5EF4-FFF2-40B4-BE49-F238E27FC236}">
                <a16:creationId xmlns:a16="http://schemas.microsoft.com/office/drawing/2014/main" id="{EA091F80-DE7F-465B-8153-2A36559B7464}"/>
              </a:ext>
            </a:extLst>
          </p:cNvPr>
          <p:cNvSpPr/>
          <p:nvPr/>
        </p:nvSpPr>
        <p:spPr>
          <a:xfrm>
            <a:off x="98715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4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2" name="Volný tvar: obrazec 391">
            <a:extLst>
              <a:ext uri="{FF2B5EF4-FFF2-40B4-BE49-F238E27FC236}">
                <a16:creationId xmlns:a16="http://schemas.microsoft.com/office/drawing/2014/main" id="{D1FB2512-DB65-4B77-8BC7-CF13477891E3}"/>
              </a:ext>
            </a:extLst>
          </p:cNvPr>
          <p:cNvSpPr/>
          <p:nvPr/>
        </p:nvSpPr>
        <p:spPr>
          <a:xfrm>
            <a:off x="10200830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5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4" y="11811"/>
                  <a:pt x="176720" y="62547"/>
                  <a:pt x="149415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3" name="Volný tvar: obrazec 392">
            <a:extLst>
              <a:ext uri="{FF2B5EF4-FFF2-40B4-BE49-F238E27FC236}">
                <a16:creationId xmlns:a16="http://schemas.microsoft.com/office/drawing/2014/main" id="{619650F7-5DD7-4CD3-9E74-F01855373C68}"/>
              </a:ext>
            </a:extLst>
          </p:cNvPr>
          <p:cNvSpPr/>
          <p:nvPr/>
        </p:nvSpPr>
        <p:spPr>
          <a:xfrm>
            <a:off x="10530014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4" name="Volný tvar: obrazec 393">
            <a:extLst>
              <a:ext uri="{FF2B5EF4-FFF2-40B4-BE49-F238E27FC236}">
                <a16:creationId xmlns:a16="http://schemas.microsoft.com/office/drawing/2014/main" id="{71BDFA27-C766-4868-A3FD-8958AA467581}"/>
              </a:ext>
            </a:extLst>
          </p:cNvPr>
          <p:cNvSpPr/>
          <p:nvPr/>
        </p:nvSpPr>
        <p:spPr>
          <a:xfrm>
            <a:off x="10859389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5" name="Volný tvar: obrazec 394">
            <a:extLst>
              <a:ext uri="{FF2B5EF4-FFF2-40B4-BE49-F238E27FC236}">
                <a16:creationId xmlns:a16="http://schemas.microsoft.com/office/drawing/2014/main" id="{ED845DCA-19BE-43E2-A439-DE98423C43D8}"/>
              </a:ext>
            </a:extLst>
          </p:cNvPr>
          <p:cNvSpPr/>
          <p:nvPr/>
        </p:nvSpPr>
        <p:spPr>
          <a:xfrm>
            <a:off x="11188509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6" name="Volný tvar: obrazec 395">
            <a:extLst>
              <a:ext uri="{FF2B5EF4-FFF2-40B4-BE49-F238E27FC236}">
                <a16:creationId xmlns:a16="http://schemas.microsoft.com/office/drawing/2014/main" id="{75C97D6B-5360-4B05-856D-91F8EFC1DCBF}"/>
              </a:ext>
            </a:extLst>
          </p:cNvPr>
          <p:cNvSpPr/>
          <p:nvPr/>
        </p:nvSpPr>
        <p:spPr>
          <a:xfrm>
            <a:off x="11517883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07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Záhlaví části –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28201" y="1213928"/>
            <a:ext cx="9192322" cy="1235723"/>
          </a:xfrm>
          <a:noFill/>
        </p:spPr>
        <p:txBody>
          <a:bodyPr wrap="square" lIns="0" tIns="0" rIns="0" bIns="0" anchor="t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/>
              <a:t>Předělový slajd</a:t>
            </a:r>
            <a:br>
              <a:rPr lang="cs-CZ"/>
            </a:br>
            <a:r>
              <a:rPr lang="cs-CZ"/>
              <a:t>na dva řádky</a:t>
            </a:r>
          </a:p>
        </p:txBody>
      </p:sp>
      <p:sp>
        <p:nvSpPr>
          <p:cNvPr id="336" name="Volný tvar: obrazec 335">
            <a:extLst>
              <a:ext uri="{FF2B5EF4-FFF2-40B4-BE49-F238E27FC236}">
                <a16:creationId xmlns:a16="http://schemas.microsoft.com/office/drawing/2014/main" id="{8F017BCA-1F96-47C9-9A57-64C76903AA19}"/>
              </a:ext>
            </a:extLst>
          </p:cNvPr>
          <p:cNvSpPr/>
          <p:nvPr/>
        </p:nvSpPr>
        <p:spPr>
          <a:xfrm>
            <a:off x="2628201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01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7" name="Volný tvar: obrazec 336">
            <a:extLst>
              <a:ext uri="{FF2B5EF4-FFF2-40B4-BE49-F238E27FC236}">
                <a16:creationId xmlns:a16="http://schemas.microsoft.com/office/drawing/2014/main" id="{66FD04EB-B5D3-4A56-8973-98427C5AC2FE}"/>
              </a:ext>
            </a:extLst>
          </p:cNvPr>
          <p:cNvSpPr/>
          <p:nvPr/>
        </p:nvSpPr>
        <p:spPr>
          <a:xfrm>
            <a:off x="2957385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8" name="Volný tvar: obrazec 337">
            <a:extLst>
              <a:ext uri="{FF2B5EF4-FFF2-40B4-BE49-F238E27FC236}">
                <a16:creationId xmlns:a16="http://schemas.microsoft.com/office/drawing/2014/main" id="{EB87863D-27EF-4ABD-9233-54FB008F903F}"/>
              </a:ext>
            </a:extLst>
          </p:cNvPr>
          <p:cNvSpPr/>
          <p:nvPr/>
        </p:nvSpPr>
        <p:spPr>
          <a:xfrm>
            <a:off x="3286759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9" name="Volný tvar: obrazec 338">
            <a:extLst>
              <a:ext uri="{FF2B5EF4-FFF2-40B4-BE49-F238E27FC236}">
                <a16:creationId xmlns:a16="http://schemas.microsoft.com/office/drawing/2014/main" id="{8509DDD2-7D41-49D4-90C2-DE12F8196337}"/>
              </a:ext>
            </a:extLst>
          </p:cNvPr>
          <p:cNvSpPr/>
          <p:nvPr/>
        </p:nvSpPr>
        <p:spPr>
          <a:xfrm>
            <a:off x="361588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0" name="Volný tvar: obrazec 339">
            <a:extLst>
              <a:ext uri="{FF2B5EF4-FFF2-40B4-BE49-F238E27FC236}">
                <a16:creationId xmlns:a16="http://schemas.microsoft.com/office/drawing/2014/main" id="{CFFEDB2E-CC74-47CB-AA91-4F6EEB4641F3}"/>
              </a:ext>
            </a:extLst>
          </p:cNvPr>
          <p:cNvSpPr/>
          <p:nvPr/>
        </p:nvSpPr>
        <p:spPr>
          <a:xfrm>
            <a:off x="3945318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1" name="Volný tvar: obrazec 340">
            <a:extLst>
              <a:ext uri="{FF2B5EF4-FFF2-40B4-BE49-F238E27FC236}">
                <a16:creationId xmlns:a16="http://schemas.microsoft.com/office/drawing/2014/main" id="{44B48B0F-27D3-4FB4-B90C-72740C2A6EF8}"/>
              </a:ext>
            </a:extLst>
          </p:cNvPr>
          <p:cNvSpPr/>
          <p:nvPr/>
        </p:nvSpPr>
        <p:spPr>
          <a:xfrm>
            <a:off x="4274439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2" name="Volný tvar: obrazec 341">
            <a:extLst>
              <a:ext uri="{FF2B5EF4-FFF2-40B4-BE49-F238E27FC236}">
                <a16:creationId xmlns:a16="http://schemas.microsoft.com/office/drawing/2014/main" id="{F76806EF-9697-4565-805E-6F733DAEA901}"/>
              </a:ext>
            </a:extLst>
          </p:cNvPr>
          <p:cNvSpPr/>
          <p:nvPr/>
        </p:nvSpPr>
        <p:spPr>
          <a:xfrm>
            <a:off x="460375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3" name="Volný tvar: obrazec 342">
            <a:extLst>
              <a:ext uri="{FF2B5EF4-FFF2-40B4-BE49-F238E27FC236}">
                <a16:creationId xmlns:a16="http://schemas.microsoft.com/office/drawing/2014/main" id="{90E7CE06-A2A9-496E-AD0B-BF4740967C34}"/>
              </a:ext>
            </a:extLst>
          </p:cNvPr>
          <p:cNvSpPr/>
          <p:nvPr/>
        </p:nvSpPr>
        <p:spPr>
          <a:xfrm>
            <a:off x="4932934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854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9" name="Volný tvar: obrazec 348">
            <a:extLst>
              <a:ext uri="{FF2B5EF4-FFF2-40B4-BE49-F238E27FC236}">
                <a16:creationId xmlns:a16="http://schemas.microsoft.com/office/drawing/2014/main" id="{3809D372-FC7B-4424-8FB6-4E9D74C138BA}"/>
              </a:ext>
            </a:extLst>
          </p:cNvPr>
          <p:cNvSpPr/>
          <p:nvPr/>
        </p:nvSpPr>
        <p:spPr>
          <a:xfrm>
            <a:off x="2628201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01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0" name="Volný tvar: obrazec 349">
            <a:extLst>
              <a:ext uri="{FF2B5EF4-FFF2-40B4-BE49-F238E27FC236}">
                <a16:creationId xmlns:a16="http://schemas.microsoft.com/office/drawing/2014/main" id="{476E31A6-4B2F-4AB7-BFDE-A78D3472A34D}"/>
              </a:ext>
            </a:extLst>
          </p:cNvPr>
          <p:cNvSpPr/>
          <p:nvPr/>
        </p:nvSpPr>
        <p:spPr>
          <a:xfrm>
            <a:off x="2957385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1" name="Volný tvar: obrazec 350">
            <a:extLst>
              <a:ext uri="{FF2B5EF4-FFF2-40B4-BE49-F238E27FC236}">
                <a16:creationId xmlns:a16="http://schemas.microsoft.com/office/drawing/2014/main" id="{84D11637-8402-47A5-8189-C7AC9CC34AC1}"/>
              </a:ext>
            </a:extLst>
          </p:cNvPr>
          <p:cNvSpPr/>
          <p:nvPr/>
        </p:nvSpPr>
        <p:spPr>
          <a:xfrm>
            <a:off x="3286759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2" name="Volný tvar: obrazec 351">
            <a:extLst>
              <a:ext uri="{FF2B5EF4-FFF2-40B4-BE49-F238E27FC236}">
                <a16:creationId xmlns:a16="http://schemas.microsoft.com/office/drawing/2014/main" id="{83CA27D8-B525-4102-8D46-D07D462A6BC1}"/>
              </a:ext>
            </a:extLst>
          </p:cNvPr>
          <p:cNvSpPr/>
          <p:nvPr/>
        </p:nvSpPr>
        <p:spPr>
          <a:xfrm>
            <a:off x="361588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3" name="Volný tvar: obrazec 352">
            <a:extLst>
              <a:ext uri="{FF2B5EF4-FFF2-40B4-BE49-F238E27FC236}">
                <a16:creationId xmlns:a16="http://schemas.microsoft.com/office/drawing/2014/main" id="{6DC86A98-01B8-4257-8363-FC56E4C3C509}"/>
              </a:ext>
            </a:extLst>
          </p:cNvPr>
          <p:cNvSpPr/>
          <p:nvPr/>
        </p:nvSpPr>
        <p:spPr>
          <a:xfrm>
            <a:off x="3945318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4" name="Volný tvar: obrazec 353">
            <a:extLst>
              <a:ext uri="{FF2B5EF4-FFF2-40B4-BE49-F238E27FC236}">
                <a16:creationId xmlns:a16="http://schemas.microsoft.com/office/drawing/2014/main" id="{F138AF7D-E0D0-46C0-8D1F-A24D46D433FA}"/>
              </a:ext>
            </a:extLst>
          </p:cNvPr>
          <p:cNvSpPr/>
          <p:nvPr/>
        </p:nvSpPr>
        <p:spPr>
          <a:xfrm>
            <a:off x="4274439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5" name="Volný tvar: obrazec 354">
            <a:extLst>
              <a:ext uri="{FF2B5EF4-FFF2-40B4-BE49-F238E27FC236}">
                <a16:creationId xmlns:a16="http://schemas.microsoft.com/office/drawing/2014/main" id="{E53AD394-0CEE-48C9-BD29-7D1F6B60676A}"/>
              </a:ext>
            </a:extLst>
          </p:cNvPr>
          <p:cNvSpPr/>
          <p:nvPr/>
        </p:nvSpPr>
        <p:spPr>
          <a:xfrm>
            <a:off x="460375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6" name="Volný tvar: obrazec 355">
            <a:extLst>
              <a:ext uri="{FF2B5EF4-FFF2-40B4-BE49-F238E27FC236}">
                <a16:creationId xmlns:a16="http://schemas.microsoft.com/office/drawing/2014/main" id="{7C3363B5-446A-49F0-98EB-95DA2FBB0154}"/>
              </a:ext>
            </a:extLst>
          </p:cNvPr>
          <p:cNvSpPr/>
          <p:nvPr/>
        </p:nvSpPr>
        <p:spPr>
          <a:xfrm>
            <a:off x="4932934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149" y="101917"/>
                  <a:pt x="271145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7" name="Volný tvar: obrazec 356">
            <a:extLst>
              <a:ext uri="{FF2B5EF4-FFF2-40B4-BE49-F238E27FC236}">
                <a16:creationId xmlns:a16="http://schemas.microsoft.com/office/drawing/2014/main" id="{B6650EB8-E61A-4974-AFAF-F3C45163EF96}"/>
              </a:ext>
            </a:extLst>
          </p:cNvPr>
          <p:cNvSpPr/>
          <p:nvPr/>
        </p:nvSpPr>
        <p:spPr>
          <a:xfrm>
            <a:off x="526218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8" name="Volný tvar: obrazec 357">
            <a:extLst>
              <a:ext uri="{FF2B5EF4-FFF2-40B4-BE49-F238E27FC236}">
                <a16:creationId xmlns:a16="http://schemas.microsoft.com/office/drawing/2014/main" id="{E708B9AD-65B8-43E5-93E2-564F51DAD140}"/>
              </a:ext>
            </a:extLst>
          </p:cNvPr>
          <p:cNvSpPr/>
          <p:nvPr/>
        </p:nvSpPr>
        <p:spPr>
          <a:xfrm>
            <a:off x="5591428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9" name="Volný tvar: obrazec 358">
            <a:extLst>
              <a:ext uri="{FF2B5EF4-FFF2-40B4-BE49-F238E27FC236}">
                <a16:creationId xmlns:a16="http://schemas.microsoft.com/office/drawing/2014/main" id="{386450CE-85AA-4AF8-9787-35DFE9549A53}"/>
              </a:ext>
            </a:extLst>
          </p:cNvPr>
          <p:cNvSpPr/>
          <p:nvPr/>
        </p:nvSpPr>
        <p:spPr>
          <a:xfrm>
            <a:off x="592061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0" name="Volný tvar: obrazec 359">
            <a:extLst>
              <a:ext uri="{FF2B5EF4-FFF2-40B4-BE49-F238E27FC236}">
                <a16:creationId xmlns:a16="http://schemas.microsoft.com/office/drawing/2014/main" id="{84CC3179-038A-4078-9703-53D5D405F4C6}"/>
              </a:ext>
            </a:extLst>
          </p:cNvPr>
          <p:cNvSpPr/>
          <p:nvPr/>
        </p:nvSpPr>
        <p:spPr>
          <a:xfrm>
            <a:off x="624992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1" name="Volný tvar: obrazec 360">
            <a:extLst>
              <a:ext uri="{FF2B5EF4-FFF2-40B4-BE49-F238E27FC236}">
                <a16:creationId xmlns:a16="http://schemas.microsoft.com/office/drawing/2014/main" id="{30A0F958-B9B0-4431-96B5-76624FEF9681}"/>
              </a:ext>
            </a:extLst>
          </p:cNvPr>
          <p:cNvSpPr/>
          <p:nvPr/>
        </p:nvSpPr>
        <p:spPr>
          <a:xfrm>
            <a:off x="6579044" y="6118097"/>
            <a:ext cx="298704" cy="127635"/>
          </a:xfrm>
          <a:custGeom>
            <a:avLst/>
            <a:gdLst>
              <a:gd name="connsiteX0" fmla="*/ 289434 w 298704"/>
              <a:gd name="connsiteY0" fmla="*/ 0 h 127635"/>
              <a:gd name="connsiteX1" fmla="*/ 149416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4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4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2" name="Volný tvar: obrazec 361">
            <a:extLst>
              <a:ext uri="{FF2B5EF4-FFF2-40B4-BE49-F238E27FC236}">
                <a16:creationId xmlns:a16="http://schemas.microsoft.com/office/drawing/2014/main" id="{4FB79074-1CCC-4529-A9B6-182066E23D64}"/>
              </a:ext>
            </a:extLst>
          </p:cNvPr>
          <p:cNvSpPr/>
          <p:nvPr/>
        </p:nvSpPr>
        <p:spPr>
          <a:xfrm>
            <a:off x="69084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3" name="Volný tvar: obrazec 362">
            <a:extLst>
              <a:ext uri="{FF2B5EF4-FFF2-40B4-BE49-F238E27FC236}">
                <a16:creationId xmlns:a16="http://schemas.microsoft.com/office/drawing/2014/main" id="{CE238A31-1557-44AC-91A4-F099B352BB9F}"/>
              </a:ext>
            </a:extLst>
          </p:cNvPr>
          <p:cNvSpPr/>
          <p:nvPr/>
        </p:nvSpPr>
        <p:spPr>
          <a:xfrm>
            <a:off x="7237666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2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4" name="Volný tvar: obrazec 363">
            <a:extLst>
              <a:ext uri="{FF2B5EF4-FFF2-40B4-BE49-F238E27FC236}">
                <a16:creationId xmlns:a16="http://schemas.microsoft.com/office/drawing/2014/main" id="{5157F3F9-604F-4C18-99F0-85741B3215F7}"/>
              </a:ext>
            </a:extLst>
          </p:cNvPr>
          <p:cNvSpPr/>
          <p:nvPr/>
        </p:nvSpPr>
        <p:spPr>
          <a:xfrm>
            <a:off x="7566977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5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5" name="Volný tvar: obrazec 364">
            <a:extLst>
              <a:ext uri="{FF2B5EF4-FFF2-40B4-BE49-F238E27FC236}">
                <a16:creationId xmlns:a16="http://schemas.microsoft.com/office/drawing/2014/main" id="{5A61183E-4E97-4661-962E-49835636A44D}"/>
              </a:ext>
            </a:extLst>
          </p:cNvPr>
          <p:cNvSpPr/>
          <p:nvPr/>
        </p:nvSpPr>
        <p:spPr>
          <a:xfrm>
            <a:off x="7896161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6" name="Volný tvar: obrazec 365">
            <a:extLst>
              <a:ext uri="{FF2B5EF4-FFF2-40B4-BE49-F238E27FC236}">
                <a16:creationId xmlns:a16="http://schemas.microsoft.com/office/drawing/2014/main" id="{274775D2-CE3B-47E7-B890-4EC74676D4A7}"/>
              </a:ext>
            </a:extLst>
          </p:cNvPr>
          <p:cNvSpPr/>
          <p:nvPr/>
        </p:nvSpPr>
        <p:spPr>
          <a:xfrm>
            <a:off x="8225535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7" name="Volný tvar: obrazec 366">
            <a:extLst>
              <a:ext uri="{FF2B5EF4-FFF2-40B4-BE49-F238E27FC236}">
                <a16:creationId xmlns:a16="http://schemas.microsoft.com/office/drawing/2014/main" id="{24C768B1-4876-43A9-8FDC-89D0C7917380}"/>
              </a:ext>
            </a:extLst>
          </p:cNvPr>
          <p:cNvSpPr/>
          <p:nvPr/>
        </p:nvSpPr>
        <p:spPr>
          <a:xfrm>
            <a:off x="8554656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9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8" name="Volný tvar: obrazec 367">
            <a:extLst>
              <a:ext uri="{FF2B5EF4-FFF2-40B4-BE49-F238E27FC236}">
                <a16:creationId xmlns:a16="http://schemas.microsoft.com/office/drawing/2014/main" id="{74FFD924-F6A8-459E-9C7F-0D1F4533D0C3}"/>
              </a:ext>
            </a:extLst>
          </p:cNvPr>
          <p:cNvSpPr/>
          <p:nvPr/>
        </p:nvSpPr>
        <p:spPr>
          <a:xfrm>
            <a:off x="888403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1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7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657" y="62484"/>
                  <a:pt x="149351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9" name="Volný tvar: obrazec 368">
            <a:extLst>
              <a:ext uri="{FF2B5EF4-FFF2-40B4-BE49-F238E27FC236}">
                <a16:creationId xmlns:a16="http://schemas.microsoft.com/office/drawing/2014/main" id="{181C4B5E-7DD1-44E8-8342-0B221A478B90}"/>
              </a:ext>
            </a:extLst>
          </p:cNvPr>
          <p:cNvSpPr/>
          <p:nvPr/>
        </p:nvSpPr>
        <p:spPr>
          <a:xfrm>
            <a:off x="9213151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720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0" name="Volný tvar: obrazec 369">
            <a:extLst>
              <a:ext uri="{FF2B5EF4-FFF2-40B4-BE49-F238E27FC236}">
                <a16:creationId xmlns:a16="http://schemas.microsoft.com/office/drawing/2014/main" id="{5BCBAE9B-8761-4989-8F4C-20B8DD5E30D6}"/>
              </a:ext>
            </a:extLst>
          </p:cNvPr>
          <p:cNvSpPr/>
          <p:nvPr/>
        </p:nvSpPr>
        <p:spPr>
          <a:xfrm>
            <a:off x="526218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1" name="Volný tvar: obrazec 370">
            <a:extLst>
              <a:ext uri="{FF2B5EF4-FFF2-40B4-BE49-F238E27FC236}">
                <a16:creationId xmlns:a16="http://schemas.microsoft.com/office/drawing/2014/main" id="{A6FD8648-9FD6-4474-9624-C1BDC0BE232D}"/>
              </a:ext>
            </a:extLst>
          </p:cNvPr>
          <p:cNvSpPr/>
          <p:nvPr/>
        </p:nvSpPr>
        <p:spPr>
          <a:xfrm>
            <a:off x="5591428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2" name="Volný tvar: obrazec 371">
            <a:extLst>
              <a:ext uri="{FF2B5EF4-FFF2-40B4-BE49-F238E27FC236}">
                <a16:creationId xmlns:a16="http://schemas.microsoft.com/office/drawing/2014/main" id="{5EFDB3A0-79EB-41B2-BC63-877AA65103CF}"/>
              </a:ext>
            </a:extLst>
          </p:cNvPr>
          <p:cNvSpPr/>
          <p:nvPr/>
        </p:nvSpPr>
        <p:spPr>
          <a:xfrm>
            <a:off x="592061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3" name="Volný tvar: obrazec 372">
            <a:extLst>
              <a:ext uri="{FF2B5EF4-FFF2-40B4-BE49-F238E27FC236}">
                <a16:creationId xmlns:a16="http://schemas.microsoft.com/office/drawing/2014/main" id="{656F3947-3B2C-4CA6-9FCC-6864108DD97D}"/>
              </a:ext>
            </a:extLst>
          </p:cNvPr>
          <p:cNvSpPr/>
          <p:nvPr/>
        </p:nvSpPr>
        <p:spPr>
          <a:xfrm>
            <a:off x="624992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4" name="Volný tvar: obrazec 373">
            <a:extLst>
              <a:ext uri="{FF2B5EF4-FFF2-40B4-BE49-F238E27FC236}">
                <a16:creationId xmlns:a16="http://schemas.microsoft.com/office/drawing/2014/main" id="{067550D1-DF67-4866-AE57-1A735C2EEDA3}"/>
              </a:ext>
            </a:extLst>
          </p:cNvPr>
          <p:cNvSpPr/>
          <p:nvPr/>
        </p:nvSpPr>
        <p:spPr>
          <a:xfrm>
            <a:off x="6579044" y="6355524"/>
            <a:ext cx="298704" cy="127698"/>
          </a:xfrm>
          <a:custGeom>
            <a:avLst/>
            <a:gdLst>
              <a:gd name="connsiteX0" fmla="*/ 289434 w 298704"/>
              <a:gd name="connsiteY0" fmla="*/ 0 h 127698"/>
              <a:gd name="connsiteX1" fmla="*/ 149416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4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4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5" name="Volný tvar: obrazec 374">
            <a:extLst>
              <a:ext uri="{FF2B5EF4-FFF2-40B4-BE49-F238E27FC236}">
                <a16:creationId xmlns:a16="http://schemas.microsoft.com/office/drawing/2014/main" id="{6DC8E42F-B5C6-41C3-A5B0-28F0D457A76F}"/>
              </a:ext>
            </a:extLst>
          </p:cNvPr>
          <p:cNvSpPr/>
          <p:nvPr/>
        </p:nvSpPr>
        <p:spPr>
          <a:xfrm>
            <a:off x="69084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619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6" name="Volný tvar: obrazec 375">
            <a:extLst>
              <a:ext uri="{FF2B5EF4-FFF2-40B4-BE49-F238E27FC236}">
                <a16:creationId xmlns:a16="http://schemas.microsoft.com/office/drawing/2014/main" id="{846D5270-C013-46FA-82F8-E422D65F1541}"/>
              </a:ext>
            </a:extLst>
          </p:cNvPr>
          <p:cNvSpPr/>
          <p:nvPr/>
        </p:nvSpPr>
        <p:spPr>
          <a:xfrm>
            <a:off x="7237666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2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7" name="Volný tvar: obrazec 376">
            <a:extLst>
              <a:ext uri="{FF2B5EF4-FFF2-40B4-BE49-F238E27FC236}">
                <a16:creationId xmlns:a16="http://schemas.microsoft.com/office/drawing/2014/main" id="{7CC703F4-10A3-45C0-BD4A-C5EB7DC7FAB5}"/>
              </a:ext>
            </a:extLst>
          </p:cNvPr>
          <p:cNvSpPr/>
          <p:nvPr/>
        </p:nvSpPr>
        <p:spPr>
          <a:xfrm>
            <a:off x="7566977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5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8" name="Volný tvar: obrazec 377">
            <a:extLst>
              <a:ext uri="{FF2B5EF4-FFF2-40B4-BE49-F238E27FC236}">
                <a16:creationId xmlns:a16="http://schemas.microsoft.com/office/drawing/2014/main" id="{2A34A900-5A31-4602-A060-1494C3ED0B17}"/>
              </a:ext>
            </a:extLst>
          </p:cNvPr>
          <p:cNvSpPr/>
          <p:nvPr/>
        </p:nvSpPr>
        <p:spPr>
          <a:xfrm>
            <a:off x="7896161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9" name="Volný tvar: obrazec 378">
            <a:extLst>
              <a:ext uri="{FF2B5EF4-FFF2-40B4-BE49-F238E27FC236}">
                <a16:creationId xmlns:a16="http://schemas.microsoft.com/office/drawing/2014/main" id="{FCB4A70F-008F-489B-B197-E9A5E4D249FA}"/>
              </a:ext>
            </a:extLst>
          </p:cNvPr>
          <p:cNvSpPr/>
          <p:nvPr/>
        </p:nvSpPr>
        <p:spPr>
          <a:xfrm>
            <a:off x="8225535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0" name="Volný tvar: obrazec 379">
            <a:extLst>
              <a:ext uri="{FF2B5EF4-FFF2-40B4-BE49-F238E27FC236}">
                <a16:creationId xmlns:a16="http://schemas.microsoft.com/office/drawing/2014/main" id="{33B6606B-6C4F-4D67-90CD-6AE1859518F2}"/>
              </a:ext>
            </a:extLst>
          </p:cNvPr>
          <p:cNvSpPr/>
          <p:nvPr/>
        </p:nvSpPr>
        <p:spPr>
          <a:xfrm>
            <a:off x="8554656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9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560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1" name="Volný tvar: obrazec 380">
            <a:extLst>
              <a:ext uri="{FF2B5EF4-FFF2-40B4-BE49-F238E27FC236}">
                <a16:creationId xmlns:a16="http://schemas.microsoft.com/office/drawing/2014/main" id="{3E5B8101-E015-4B06-A7E3-5D139886BBB2}"/>
              </a:ext>
            </a:extLst>
          </p:cNvPr>
          <p:cNvSpPr/>
          <p:nvPr/>
        </p:nvSpPr>
        <p:spPr>
          <a:xfrm>
            <a:off x="888403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1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7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657" y="62547"/>
                  <a:pt x="149351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7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2" name="Volný tvar: obrazec 381">
            <a:extLst>
              <a:ext uri="{FF2B5EF4-FFF2-40B4-BE49-F238E27FC236}">
                <a16:creationId xmlns:a16="http://schemas.microsoft.com/office/drawing/2014/main" id="{A2599489-D4EE-4293-A35F-8FA335D179EA}"/>
              </a:ext>
            </a:extLst>
          </p:cNvPr>
          <p:cNvSpPr/>
          <p:nvPr/>
        </p:nvSpPr>
        <p:spPr>
          <a:xfrm>
            <a:off x="9213151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720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3" name="Volný tvar: obrazec 382">
            <a:extLst>
              <a:ext uri="{FF2B5EF4-FFF2-40B4-BE49-F238E27FC236}">
                <a16:creationId xmlns:a16="http://schemas.microsoft.com/office/drawing/2014/main" id="{901AB671-FBA9-480F-8940-671B32120214}"/>
              </a:ext>
            </a:extLst>
          </p:cNvPr>
          <p:cNvSpPr/>
          <p:nvPr/>
        </p:nvSpPr>
        <p:spPr>
          <a:xfrm>
            <a:off x="9542335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4" name="Volný tvar: obrazec 383">
            <a:extLst>
              <a:ext uri="{FF2B5EF4-FFF2-40B4-BE49-F238E27FC236}">
                <a16:creationId xmlns:a16="http://schemas.microsoft.com/office/drawing/2014/main" id="{8DEDBA69-EF37-4F76-890E-E9A41EBD70FA}"/>
              </a:ext>
            </a:extLst>
          </p:cNvPr>
          <p:cNvSpPr/>
          <p:nvPr/>
        </p:nvSpPr>
        <p:spPr>
          <a:xfrm>
            <a:off x="98715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4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5" name="Volný tvar: obrazec 384">
            <a:extLst>
              <a:ext uri="{FF2B5EF4-FFF2-40B4-BE49-F238E27FC236}">
                <a16:creationId xmlns:a16="http://schemas.microsoft.com/office/drawing/2014/main" id="{01B0D578-CD46-4B62-9888-EC4931BFDD46}"/>
              </a:ext>
            </a:extLst>
          </p:cNvPr>
          <p:cNvSpPr/>
          <p:nvPr/>
        </p:nvSpPr>
        <p:spPr>
          <a:xfrm>
            <a:off x="10200830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5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4" y="11811"/>
                  <a:pt x="176720" y="62484"/>
                  <a:pt x="149415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6" name="Volný tvar: obrazec 385">
            <a:extLst>
              <a:ext uri="{FF2B5EF4-FFF2-40B4-BE49-F238E27FC236}">
                <a16:creationId xmlns:a16="http://schemas.microsoft.com/office/drawing/2014/main" id="{E4D85535-684D-4F9D-A8A9-83F5629DFC31}"/>
              </a:ext>
            </a:extLst>
          </p:cNvPr>
          <p:cNvSpPr/>
          <p:nvPr/>
        </p:nvSpPr>
        <p:spPr>
          <a:xfrm>
            <a:off x="10530014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7" name="Volný tvar: obrazec 386">
            <a:extLst>
              <a:ext uri="{FF2B5EF4-FFF2-40B4-BE49-F238E27FC236}">
                <a16:creationId xmlns:a16="http://schemas.microsoft.com/office/drawing/2014/main" id="{0458C5F0-3434-43C0-8B82-DD9844BEEBB2}"/>
              </a:ext>
            </a:extLst>
          </p:cNvPr>
          <p:cNvSpPr/>
          <p:nvPr/>
        </p:nvSpPr>
        <p:spPr>
          <a:xfrm>
            <a:off x="10859389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8" name="Volný tvar: obrazec 387">
            <a:extLst>
              <a:ext uri="{FF2B5EF4-FFF2-40B4-BE49-F238E27FC236}">
                <a16:creationId xmlns:a16="http://schemas.microsoft.com/office/drawing/2014/main" id="{39057BBA-F741-450A-89A9-92E1A9B79B1E}"/>
              </a:ext>
            </a:extLst>
          </p:cNvPr>
          <p:cNvSpPr/>
          <p:nvPr/>
        </p:nvSpPr>
        <p:spPr>
          <a:xfrm>
            <a:off x="11188509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9" name="Volný tvar: obrazec 388">
            <a:extLst>
              <a:ext uri="{FF2B5EF4-FFF2-40B4-BE49-F238E27FC236}">
                <a16:creationId xmlns:a16="http://schemas.microsoft.com/office/drawing/2014/main" id="{2B3313A6-957C-4ADA-BD21-D0C8740E4109}"/>
              </a:ext>
            </a:extLst>
          </p:cNvPr>
          <p:cNvSpPr/>
          <p:nvPr/>
        </p:nvSpPr>
        <p:spPr>
          <a:xfrm>
            <a:off x="11517883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0" name="Volný tvar: obrazec 389">
            <a:extLst>
              <a:ext uri="{FF2B5EF4-FFF2-40B4-BE49-F238E27FC236}">
                <a16:creationId xmlns:a16="http://schemas.microsoft.com/office/drawing/2014/main" id="{BC1DEFBB-5E7F-4C5A-BF80-C8BCE0DEAAFB}"/>
              </a:ext>
            </a:extLst>
          </p:cNvPr>
          <p:cNvSpPr/>
          <p:nvPr/>
        </p:nvSpPr>
        <p:spPr>
          <a:xfrm>
            <a:off x="9542335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1" name="Volný tvar: obrazec 390">
            <a:extLst>
              <a:ext uri="{FF2B5EF4-FFF2-40B4-BE49-F238E27FC236}">
                <a16:creationId xmlns:a16="http://schemas.microsoft.com/office/drawing/2014/main" id="{EA091F80-DE7F-465B-8153-2A36559B7464}"/>
              </a:ext>
            </a:extLst>
          </p:cNvPr>
          <p:cNvSpPr/>
          <p:nvPr/>
        </p:nvSpPr>
        <p:spPr>
          <a:xfrm>
            <a:off x="98715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4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2" name="Volný tvar: obrazec 391">
            <a:extLst>
              <a:ext uri="{FF2B5EF4-FFF2-40B4-BE49-F238E27FC236}">
                <a16:creationId xmlns:a16="http://schemas.microsoft.com/office/drawing/2014/main" id="{D1FB2512-DB65-4B77-8BC7-CF13477891E3}"/>
              </a:ext>
            </a:extLst>
          </p:cNvPr>
          <p:cNvSpPr/>
          <p:nvPr/>
        </p:nvSpPr>
        <p:spPr>
          <a:xfrm>
            <a:off x="10200830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5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4" y="11811"/>
                  <a:pt x="176720" y="62547"/>
                  <a:pt x="149415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3" name="Volný tvar: obrazec 392">
            <a:extLst>
              <a:ext uri="{FF2B5EF4-FFF2-40B4-BE49-F238E27FC236}">
                <a16:creationId xmlns:a16="http://schemas.microsoft.com/office/drawing/2014/main" id="{619650F7-5DD7-4CD3-9E74-F01855373C68}"/>
              </a:ext>
            </a:extLst>
          </p:cNvPr>
          <p:cNvSpPr/>
          <p:nvPr/>
        </p:nvSpPr>
        <p:spPr>
          <a:xfrm>
            <a:off x="10530014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4" name="Volný tvar: obrazec 393">
            <a:extLst>
              <a:ext uri="{FF2B5EF4-FFF2-40B4-BE49-F238E27FC236}">
                <a16:creationId xmlns:a16="http://schemas.microsoft.com/office/drawing/2014/main" id="{71BDFA27-C766-4868-A3FD-8958AA467581}"/>
              </a:ext>
            </a:extLst>
          </p:cNvPr>
          <p:cNvSpPr/>
          <p:nvPr/>
        </p:nvSpPr>
        <p:spPr>
          <a:xfrm>
            <a:off x="10859389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5" name="Volný tvar: obrazec 394">
            <a:extLst>
              <a:ext uri="{FF2B5EF4-FFF2-40B4-BE49-F238E27FC236}">
                <a16:creationId xmlns:a16="http://schemas.microsoft.com/office/drawing/2014/main" id="{ED845DCA-19BE-43E2-A439-DE98423C43D8}"/>
              </a:ext>
            </a:extLst>
          </p:cNvPr>
          <p:cNvSpPr/>
          <p:nvPr/>
        </p:nvSpPr>
        <p:spPr>
          <a:xfrm>
            <a:off x="11188509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6" name="Volný tvar: obrazec 395">
            <a:extLst>
              <a:ext uri="{FF2B5EF4-FFF2-40B4-BE49-F238E27FC236}">
                <a16:creationId xmlns:a16="http://schemas.microsoft.com/office/drawing/2014/main" id="{75C97D6B-5360-4B05-856D-91F8EFC1DCBF}"/>
              </a:ext>
            </a:extLst>
          </p:cNvPr>
          <p:cNvSpPr/>
          <p:nvPr/>
        </p:nvSpPr>
        <p:spPr>
          <a:xfrm>
            <a:off x="11517883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030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311F37-3D6D-40D0-9708-9A9E398A6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5C95A07-1B5A-4B2F-B096-FC6B33FD0A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6322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5753B2-7120-4931-B4BD-A1BB1BC68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232305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72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9132D6-0004-C34B-A570-7AECE00271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3429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33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>
            <a:extLst>
              <a:ext uri="{FF2B5EF4-FFF2-40B4-BE49-F238E27FC236}">
                <a16:creationId xmlns:a16="http://schemas.microsoft.com/office/drawing/2014/main" id="{0B787203-4C14-4E2B-B89B-B46A96C7A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09616"/>
            <a:ext cx="10833097" cy="553998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28968406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97528" y="1230856"/>
            <a:ext cx="9222995" cy="1218795"/>
          </a:xfrm>
          <a:noFill/>
        </p:spPr>
        <p:txBody>
          <a:bodyPr wrap="square" lIns="0" tIns="0" rIns="0" bIns="0" anchor="b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/>
              <a:t>Předělový slajd</a:t>
            </a:r>
            <a:br>
              <a:rPr lang="cs-CZ"/>
            </a:br>
            <a:r>
              <a:rPr lang="cs-CZ"/>
              <a:t>na dva řádky</a:t>
            </a:r>
          </a:p>
        </p:txBody>
      </p:sp>
      <p:sp>
        <p:nvSpPr>
          <p:cNvPr id="336" name="Volný tvar: obrazec 335">
            <a:extLst>
              <a:ext uri="{FF2B5EF4-FFF2-40B4-BE49-F238E27FC236}">
                <a16:creationId xmlns:a16="http://schemas.microsoft.com/office/drawing/2014/main" id="{8F017BCA-1F96-47C9-9A57-64C76903AA19}"/>
              </a:ext>
            </a:extLst>
          </p:cNvPr>
          <p:cNvSpPr/>
          <p:nvPr/>
        </p:nvSpPr>
        <p:spPr>
          <a:xfrm>
            <a:off x="2628201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01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7" name="Volný tvar: obrazec 336">
            <a:extLst>
              <a:ext uri="{FF2B5EF4-FFF2-40B4-BE49-F238E27FC236}">
                <a16:creationId xmlns:a16="http://schemas.microsoft.com/office/drawing/2014/main" id="{66FD04EB-B5D3-4A56-8973-98427C5AC2FE}"/>
              </a:ext>
            </a:extLst>
          </p:cNvPr>
          <p:cNvSpPr/>
          <p:nvPr/>
        </p:nvSpPr>
        <p:spPr>
          <a:xfrm>
            <a:off x="2957385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8" name="Volný tvar: obrazec 337">
            <a:extLst>
              <a:ext uri="{FF2B5EF4-FFF2-40B4-BE49-F238E27FC236}">
                <a16:creationId xmlns:a16="http://schemas.microsoft.com/office/drawing/2014/main" id="{EB87863D-27EF-4ABD-9233-54FB008F903F}"/>
              </a:ext>
            </a:extLst>
          </p:cNvPr>
          <p:cNvSpPr/>
          <p:nvPr/>
        </p:nvSpPr>
        <p:spPr>
          <a:xfrm>
            <a:off x="3286759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9" name="Volný tvar: obrazec 338">
            <a:extLst>
              <a:ext uri="{FF2B5EF4-FFF2-40B4-BE49-F238E27FC236}">
                <a16:creationId xmlns:a16="http://schemas.microsoft.com/office/drawing/2014/main" id="{8509DDD2-7D41-49D4-90C2-DE12F8196337}"/>
              </a:ext>
            </a:extLst>
          </p:cNvPr>
          <p:cNvSpPr/>
          <p:nvPr/>
        </p:nvSpPr>
        <p:spPr>
          <a:xfrm>
            <a:off x="361588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0" name="Volný tvar: obrazec 339">
            <a:extLst>
              <a:ext uri="{FF2B5EF4-FFF2-40B4-BE49-F238E27FC236}">
                <a16:creationId xmlns:a16="http://schemas.microsoft.com/office/drawing/2014/main" id="{CFFEDB2E-CC74-47CB-AA91-4F6EEB4641F3}"/>
              </a:ext>
            </a:extLst>
          </p:cNvPr>
          <p:cNvSpPr/>
          <p:nvPr/>
        </p:nvSpPr>
        <p:spPr>
          <a:xfrm>
            <a:off x="3945318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1" name="Volný tvar: obrazec 340">
            <a:extLst>
              <a:ext uri="{FF2B5EF4-FFF2-40B4-BE49-F238E27FC236}">
                <a16:creationId xmlns:a16="http://schemas.microsoft.com/office/drawing/2014/main" id="{44B48B0F-27D3-4FB4-B90C-72740C2A6EF8}"/>
              </a:ext>
            </a:extLst>
          </p:cNvPr>
          <p:cNvSpPr/>
          <p:nvPr/>
        </p:nvSpPr>
        <p:spPr>
          <a:xfrm>
            <a:off x="4274439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2" name="Volný tvar: obrazec 341">
            <a:extLst>
              <a:ext uri="{FF2B5EF4-FFF2-40B4-BE49-F238E27FC236}">
                <a16:creationId xmlns:a16="http://schemas.microsoft.com/office/drawing/2014/main" id="{F76806EF-9697-4565-805E-6F733DAEA901}"/>
              </a:ext>
            </a:extLst>
          </p:cNvPr>
          <p:cNvSpPr/>
          <p:nvPr/>
        </p:nvSpPr>
        <p:spPr>
          <a:xfrm>
            <a:off x="460375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3" name="Volný tvar: obrazec 342">
            <a:extLst>
              <a:ext uri="{FF2B5EF4-FFF2-40B4-BE49-F238E27FC236}">
                <a16:creationId xmlns:a16="http://schemas.microsoft.com/office/drawing/2014/main" id="{90E7CE06-A2A9-496E-AD0B-BF4740967C34}"/>
              </a:ext>
            </a:extLst>
          </p:cNvPr>
          <p:cNvSpPr/>
          <p:nvPr/>
        </p:nvSpPr>
        <p:spPr>
          <a:xfrm>
            <a:off x="4932934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854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9" name="Volný tvar: obrazec 348">
            <a:extLst>
              <a:ext uri="{FF2B5EF4-FFF2-40B4-BE49-F238E27FC236}">
                <a16:creationId xmlns:a16="http://schemas.microsoft.com/office/drawing/2014/main" id="{3809D372-FC7B-4424-8FB6-4E9D74C138BA}"/>
              </a:ext>
            </a:extLst>
          </p:cNvPr>
          <p:cNvSpPr/>
          <p:nvPr/>
        </p:nvSpPr>
        <p:spPr>
          <a:xfrm>
            <a:off x="2628201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01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0" name="Volný tvar: obrazec 349">
            <a:extLst>
              <a:ext uri="{FF2B5EF4-FFF2-40B4-BE49-F238E27FC236}">
                <a16:creationId xmlns:a16="http://schemas.microsoft.com/office/drawing/2014/main" id="{476E31A6-4B2F-4AB7-BFDE-A78D3472A34D}"/>
              </a:ext>
            </a:extLst>
          </p:cNvPr>
          <p:cNvSpPr/>
          <p:nvPr/>
        </p:nvSpPr>
        <p:spPr>
          <a:xfrm>
            <a:off x="2957385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1" name="Volný tvar: obrazec 350">
            <a:extLst>
              <a:ext uri="{FF2B5EF4-FFF2-40B4-BE49-F238E27FC236}">
                <a16:creationId xmlns:a16="http://schemas.microsoft.com/office/drawing/2014/main" id="{84D11637-8402-47A5-8189-C7AC9CC34AC1}"/>
              </a:ext>
            </a:extLst>
          </p:cNvPr>
          <p:cNvSpPr/>
          <p:nvPr/>
        </p:nvSpPr>
        <p:spPr>
          <a:xfrm>
            <a:off x="3286759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2" name="Volný tvar: obrazec 351">
            <a:extLst>
              <a:ext uri="{FF2B5EF4-FFF2-40B4-BE49-F238E27FC236}">
                <a16:creationId xmlns:a16="http://schemas.microsoft.com/office/drawing/2014/main" id="{83CA27D8-B525-4102-8D46-D07D462A6BC1}"/>
              </a:ext>
            </a:extLst>
          </p:cNvPr>
          <p:cNvSpPr/>
          <p:nvPr/>
        </p:nvSpPr>
        <p:spPr>
          <a:xfrm>
            <a:off x="361588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3" name="Volný tvar: obrazec 352">
            <a:extLst>
              <a:ext uri="{FF2B5EF4-FFF2-40B4-BE49-F238E27FC236}">
                <a16:creationId xmlns:a16="http://schemas.microsoft.com/office/drawing/2014/main" id="{6DC86A98-01B8-4257-8363-FC56E4C3C509}"/>
              </a:ext>
            </a:extLst>
          </p:cNvPr>
          <p:cNvSpPr/>
          <p:nvPr/>
        </p:nvSpPr>
        <p:spPr>
          <a:xfrm>
            <a:off x="3945318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4" name="Volný tvar: obrazec 353">
            <a:extLst>
              <a:ext uri="{FF2B5EF4-FFF2-40B4-BE49-F238E27FC236}">
                <a16:creationId xmlns:a16="http://schemas.microsoft.com/office/drawing/2014/main" id="{F138AF7D-E0D0-46C0-8D1F-A24D46D433FA}"/>
              </a:ext>
            </a:extLst>
          </p:cNvPr>
          <p:cNvSpPr/>
          <p:nvPr/>
        </p:nvSpPr>
        <p:spPr>
          <a:xfrm>
            <a:off x="4274439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5" name="Volný tvar: obrazec 354">
            <a:extLst>
              <a:ext uri="{FF2B5EF4-FFF2-40B4-BE49-F238E27FC236}">
                <a16:creationId xmlns:a16="http://schemas.microsoft.com/office/drawing/2014/main" id="{E53AD394-0CEE-48C9-BD29-7D1F6B60676A}"/>
              </a:ext>
            </a:extLst>
          </p:cNvPr>
          <p:cNvSpPr/>
          <p:nvPr/>
        </p:nvSpPr>
        <p:spPr>
          <a:xfrm>
            <a:off x="460375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6" name="Volný tvar: obrazec 355">
            <a:extLst>
              <a:ext uri="{FF2B5EF4-FFF2-40B4-BE49-F238E27FC236}">
                <a16:creationId xmlns:a16="http://schemas.microsoft.com/office/drawing/2014/main" id="{7C3363B5-446A-49F0-98EB-95DA2FBB0154}"/>
              </a:ext>
            </a:extLst>
          </p:cNvPr>
          <p:cNvSpPr/>
          <p:nvPr/>
        </p:nvSpPr>
        <p:spPr>
          <a:xfrm>
            <a:off x="4932934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149" y="101917"/>
                  <a:pt x="271145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7" name="Volný tvar: obrazec 356">
            <a:extLst>
              <a:ext uri="{FF2B5EF4-FFF2-40B4-BE49-F238E27FC236}">
                <a16:creationId xmlns:a16="http://schemas.microsoft.com/office/drawing/2014/main" id="{B6650EB8-E61A-4974-AFAF-F3C45163EF96}"/>
              </a:ext>
            </a:extLst>
          </p:cNvPr>
          <p:cNvSpPr/>
          <p:nvPr/>
        </p:nvSpPr>
        <p:spPr>
          <a:xfrm>
            <a:off x="526218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8" name="Volný tvar: obrazec 357">
            <a:extLst>
              <a:ext uri="{FF2B5EF4-FFF2-40B4-BE49-F238E27FC236}">
                <a16:creationId xmlns:a16="http://schemas.microsoft.com/office/drawing/2014/main" id="{E708B9AD-65B8-43E5-93E2-564F51DAD140}"/>
              </a:ext>
            </a:extLst>
          </p:cNvPr>
          <p:cNvSpPr/>
          <p:nvPr/>
        </p:nvSpPr>
        <p:spPr>
          <a:xfrm>
            <a:off x="5591428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9" name="Volný tvar: obrazec 358">
            <a:extLst>
              <a:ext uri="{FF2B5EF4-FFF2-40B4-BE49-F238E27FC236}">
                <a16:creationId xmlns:a16="http://schemas.microsoft.com/office/drawing/2014/main" id="{386450CE-85AA-4AF8-9787-35DFE9549A53}"/>
              </a:ext>
            </a:extLst>
          </p:cNvPr>
          <p:cNvSpPr/>
          <p:nvPr/>
        </p:nvSpPr>
        <p:spPr>
          <a:xfrm>
            <a:off x="592061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0" name="Volný tvar: obrazec 359">
            <a:extLst>
              <a:ext uri="{FF2B5EF4-FFF2-40B4-BE49-F238E27FC236}">
                <a16:creationId xmlns:a16="http://schemas.microsoft.com/office/drawing/2014/main" id="{84CC3179-038A-4078-9703-53D5D405F4C6}"/>
              </a:ext>
            </a:extLst>
          </p:cNvPr>
          <p:cNvSpPr/>
          <p:nvPr/>
        </p:nvSpPr>
        <p:spPr>
          <a:xfrm>
            <a:off x="624992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1" name="Volný tvar: obrazec 360">
            <a:extLst>
              <a:ext uri="{FF2B5EF4-FFF2-40B4-BE49-F238E27FC236}">
                <a16:creationId xmlns:a16="http://schemas.microsoft.com/office/drawing/2014/main" id="{30A0F958-B9B0-4431-96B5-76624FEF9681}"/>
              </a:ext>
            </a:extLst>
          </p:cNvPr>
          <p:cNvSpPr/>
          <p:nvPr/>
        </p:nvSpPr>
        <p:spPr>
          <a:xfrm>
            <a:off x="6579044" y="6118097"/>
            <a:ext cx="298704" cy="127635"/>
          </a:xfrm>
          <a:custGeom>
            <a:avLst/>
            <a:gdLst>
              <a:gd name="connsiteX0" fmla="*/ 289434 w 298704"/>
              <a:gd name="connsiteY0" fmla="*/ 0 h 127635"/>
              <a:gd name="connsiteX1" fmla="*/ 149416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4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4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2" name="Volný tvar: obrazec 361">
            <a:extLst>
              <a:ext uri="{FF2B5EF4-FFF2-40B4-BE49-F238E27FC236}">
                <a16:creationId xmlns:a16="http://schemas.microsoft.com/office/drawing/2014/main" id="{4FB79074-1CCC-4529-A9B6-182066E23D64}"/>
              </a:ext>
            </a:extLst>
          </p:cNvPr>
          <p:cNvSpPr/>
          <p:nvPr/>
        </p:nvSpPr>
        <p:spPr>
          <a:xfrm>
            <a:off x="69084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3" name="Volný tvar: obrazec 362">
            <a:extLst>
              <a:ext uri="{FF2B5EF4-FFF2-40B4-BE49-F238E27FC236}">
                <a16:creationId xmlns:a16="http://schemas.microsoft.com/office/drawing/2014/main" id="{CE238A31-1557-44AC-91A4-F099B352BB9F}"/>
              </a:ext>
            </a:extLst>
          </p:cNvPr>
          <p:cNvSpPr/>
          <p:nvPr/>
        </p:nvSpPr>
        <p:spPr>
          <a:xfrm>
            <a:off x="7237666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2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4" name="Volný tvar: obrazec 363">
            <a:extLst>
              <a:ext uri="{FF2B5EF4-FFF2-40B4-BE49-F238E27FC236}">
                <a16:creationId xmlns:a16="http://schemas.microsoft.com/office/drawing/2014/main" id="{5157F3F9-604F-4C18-99F0-85741B3215F7}"/>
              </a:ext>
            </a:extLst>
          </p:cNvPr>
          <p:cNvSpPr/>
          <p:nvPr/>
        </p:nvSpPr>
        <p:spPr>
          <a:xfrm>
            <a:off x="7566977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5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5" name="Volný tvar: obrazec 364">
            <a:extLst>
              <a:ext uri="{FF2B5EF4-FFF2-40B4-BE49-F238E27FC236}">
                <a16:creationId xmlns:a16="http://schemas.microsoft.com/office/drawing/2014/main" id="{5A61183E-4E97-4661-962E-49835636A44D}"/>
              </a:ext>
            </a:extLst>
          </p:cNvPr>
          <p:cNvSpPr/>
          <p:nvPr/>
        </p:nvSpPr>
        <p:spPr>
          <a:xfrm>
            <a:off x="7896161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6" name="Volný tvar: obrazec 365">
            <a:extLst>
              <a:ext uri="{FF2B5EF4-FFF2-40B4-BE49-F238E27FC236}">
                <a16:creationId xmlns:a16="http://schemas.microsoft.com/office/drawing/2014/main" id="{274775D2-CE3B-47E7-B890-4EC74676D4A7}"/>
              </a:ext>
            </a:extLst>
          </p:cNvPr>
          <p:cNvSpPr/>
          <p:nvPr/>
        </p:nvSpPr>
        <p:spPr>
          <a:xfrm>
            <a:off x="8225535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7" name="Volný tvar: obrazec 366">
            <a:extLst>
              <a:ext uri="{FF2B5EF4-FFF2-40B4-BE49-F238E27FC236}">
                <a16:creationId xmlns:a16="http://schemas.microsoft.com/office/drawing/2014/main" id="{24C768B1-4876-43A9-8FDC-89D0C7917380}"/>
              </a:ext>
            </a:extLst>
          </p:cNvPr>
          <p:cNvSpPr/>
          <p:nvPr/>
        </p:nvSpPr>
        <p:spPr>
          <a:xfrm>
            <a:off x="8554656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9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8" name="Volný tvar: obrazec 367">
            <a:extLst>
              <a:ext uri="{FF2B5EF4-FFF2-40B4-BE49-F238E27FC236}">
                <a16:creationId xmlns:a16="http://schemas.microsoft.com/office/drawing/2014/main" id="{74FFD924-F6A8-459E-9C7F-0D1F4533D0C3}"/>
              </a:ext>
            </a:extLst>
          </p:cNvPr>
          <p:cNvSpPr/>
          <p:nvPr/>
        </p:nvSpPr>
        <p:spPr>
          <a:xfrm>
            <a:off x="888403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1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7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657" y="62484"/>
                  <a:pt x="149351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9" name="Volný tvar: obrazec 368">
            <a:extLst>
              <a:ext uri="{FF2B5EF4-FFF2-40B4-BE49-F238E27FC236}">
                <a16:creationId xmlns:a16="http://schemas.microsoft.com/office/drawing/2014/main" id="{181C4B5E-7DD1-44E8-8342-0B221A478B90}"/>
              </a:ext>
            </a:extLst>
          </p:cNvPr>
          <p:cNvSpPr/>
          <p:nvPr/>
        </p:nvSpPr>
        <p:spPr>
          <a:xfrm>
            <a:off x="9213151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720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0" name="Volný tvar: obrazec 369">
            <a:extLst>
              <a:ext uri="{FF2B5EF4-FFF2-40B4-BE49-F238E27FC236}">
                <a16:creationId xmlns:a16="http://schemas.microsoft.com/office/drawing/2014/main" id="{5BCBAE9B-8761-4989-8F4C-20B8DD5E30D6}"/>
              </a:ext>
            </a:extLst>
          </p:cNvPr>
          <p:cNvSpPr/>
          <p:nvPr/>
        </p:nvSpPr>
        <p:spPr>
          <a:xfrm>
            <a:off x="526218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1" name="Volný tvar: obrazec 370">
            <a:extLst>
              <a:ext uri="{FF2B5EF4-FFF2-40B4-BE49-F238E27FC236}">
                <a16:creationId xmlns:a16="http://schemas.microsoft.com/office/drawing/2014/main" id="{A6FD8648-9FD6-4474-9624-C1BDC0BE232D}"/>
              </a:ext>
            </a:extLst>
          </p:cNvPr>
          <p:cNvSpPr/>
          <p:nvPr/>
        </p:nvSpPr>
        <p:spPr>
          <a:xfrm>
            <a:off x="5591428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2" name="Volný tvar: obrazec 371">
            <a:extLst>
              <a:ext uri="{FF2B5EF4-FFF2-40B4-BE49-F238E27FC236}">
                <a16:creationId xmlns:a16="http://schemas.microsoft.com/office/drawing/2014/main" id="{5EFDB3A0-79EB-41B2-BC63-877AA65103CF}"/>
              </a:ext>
            </a:extLst>
          </p:cNvPr>
          <p:cNvSpPr/>
          <p:nvPr/>
        </p:nvSpPr>
        <p:spPr>
          <a:xfrm>
            <a:off x="592061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3" name="Volný tvar: obrazec 372">
            <a:extLst>
              <a:ext uri="{FF2B5EF4-FFF2-40B4-BE49-F238E27FC236}">
                <a16:creationId xmlns:a16="http://schemas.microsoft.com/office/drawing/2014/main" id="{656F3947-3B2C-4CA6-9FCC-6864108DD97D}"/>
              </a:ext>
            </a:extLst>
          </p:cNvPr>
          <p:cNvSpPr/>
          <p:nvPr/>
        </p:nvSpPr>
        <p:spPr>
          <a:xfrm>
            <a:off x="624992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4" name="Volný tvar: obrazec 373">
            <a:extLst>
              <a:ext uri="{FF2B5EF4-FFF2-40B4-BE49-F238E27FC236}">
                <a16:creationId xmlns:a16="http://schemas.microsoft.com/office/drawing/2014/main" id="{067550D1-DF67-4866-AE57-1A735C2EEDA3}"/>
              </a:ext>
            </a:extLst>
          </p:cNvPr>
          <p:cNvSpPr/>
          <p:nvPr/>
        </p:nvSpPr>
        <p:spPr>
          <a:xfrm>
            <a:off x="6579044" y="6355524"/>
            <a:ext cx="298704" cy="127698"/>
          </a:xfrm>
          <a:custGeom>
            <a:avLst/>
            <a:gdLst>
              <a:gd name="connsiteX0" fmla="*/ 289434 w 298704"/>
              <a:gd name="connsiteY0" fmla="*/ 0 h 127698"/>
              <a:gd name="connsiteX1" fmla="*/ 149416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4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4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5" name="Volný tvar: obrazec 374">
            <a:extLst>
              <a:ext uri="{FF2B5EF4-FFF2-40B4-BE49-F238E27FC236}">
                <a16:creationId xmlns:a16="http://schemas.microsoft.com/office/drawing/2014/main" id="{6DC8E42F-B5C6-41C3-A5B0-28F0D457A76F}"/>
              </a:ext>
            </a:extLst>
          </p:cNvPr>
          <p:cNvSpPr/>
          <p:nvPr/>
        </p:nvSpPr>
        <p:spPr>
          <a:xfrm>
            <a:off x="69084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619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6" name="Volný tvar: obrazec 375">
            <a:extLst>
              <a:ext uri="{FF2B5EF4-FFF2-40B4-BE49-F238E27FC236}">
                <a16:creationId xmlns:a16="http://schemas.microsoft.com/office/drawing/2014/main" id="{846D5270-C013-46FA-82F8-E422D65F1541}"/>
              </a:ext>
            </a:extLst>
          </p:cNvPr>
          <p:cNvSpPr/>
          <p:nvPr/>
        </p:nvSpPr>
        <p:spPr>
          <a:xfrm>
            <a:off x="7237666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2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7" name="Volný tvar: obrazec 376">
            <a:extLst>
              <a:ext uri="{FF2B5EF4-FFF2-40B4-BE49-F238E27FC236}">
                <a16:creationId xmlns:a16="http://schemas.microsoft.com/office/drawing/2014/main" id="{7CC703F4-10A3-45C0-BD4A-C5EB7DC7FAB5}"/>
              </a:ext>
            </a:extLst>
          </p:cNvPr>
          <p:cNvSpPr/>
          <p:nvPr/>
        </p:nvSpPr>
        <p:spPr>
          <a:xfrm>
            <a:off x="7566977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5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8" name="Volný tvar: obrazec 377">
            <a:extLst>
              <a:ext uri="{FF2B5EF4-FFF2-40B4-BE49-F238E27FC236}">
                <a16:creationId xmlns:a16="http://schemas.microsoft.com/office/drawing/2014/main" id="{2A34A900-5A31-4602-A060-1494C3ED0B17}"/>
              </a:ext>
            </a:extLst>
          </p:cNvPr>
          <p:cNvSpPr/>
          <p:nvPr/>
        </p:nvSpPr>
        <p:spPr>
          <a:xfrm>
            <a:off x="7896161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9" name="Volný tvar: obrazec 378">
            <a:extLst>
              <a:ext uri="{FF2B5EF4-FFF2-40B4-BE49-F238E27FC236}">
                <a16:creationId xmlns:a16="http://schemas.microsoft.com/office/drawing/2014/main" id="{FCB4A70F-008F-489B-B197-E9A5E4D249FA}"/>
              </a:ext>
            </a:extLst>
          </p:cNvPr>
          <p:cNvSpPr/>
          <p:nvPr/>
        </p:nvSpPr>
        <p:spPr>
          <a:xfrm>
            <a:off x="8225535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0" name="Volný tvar: obrazec 379">
            <a:extLst>
              <a:ext uri="{FF2B5EF4-FFF2-40B4-BE49-F238E27FC236}">
                <a16:creationId xmlns:a16="http://schemas.microsoft.com/office/drawing/2014/main" id="{33B6606B-6C4F-4D67-90CD-6AE1859518F2}"/>
              </a:ext>
            </a:extLst>
          </p:cNvPr>
          <p:cNvSpPr/>
          <p:nvPr/>
        </p:nvSpPr>
        <p:spPr>
          <a:xfrm>
            <a:off x="8554656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9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560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1" name="Volný tvar: obrazec 380">
            <a:extLst>
              <a:ext uri="{FF2B5EF4-FFF2-40B4-BE49-F238E27FC236}">
                <a16:creationId xmlns:a16="http://schemas.microsoft.com/office/drawing/2014/main" id="{3E5B8101-E015-4B06-A7E3-5D139886BBB2}"/>
              </a:ext>
            </a:extLst>
          </p:cNvPr>
          <p:cNvSpPr/>
          <p:nvPr/>
        </p:nvSpPr>
        <p:spPr>
          <a:xfrm>
            <a:off x="888403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1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7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657" y="62547"/>
                  <a:pt x="149351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7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2" name="Volný tvar: obrazec 381">
            <a:extLst>
              <a:ext uri="{FF2B5EF4-FFF2-40B4-BE49-F238E27FC236}">
                <a16:creationId xmlns:a16="http://schemas.microsoft.com/office/drawing/2014/main" id="{A2599489-D4EE-4293-A35F-8FA335D179EA}"/>
              </a:ext>
            </a:extLst>
          </p:cNvPr>
          <p:cNvSpPr/>
          <p:nvPr/>
        </p:nvSpPr>
        <p:spPr>
          <a:xfrm>
            <a:off x="9213151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720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3" name="Volný tvar: obrazec 382">
            <a:extLst>
              <a:ext uri="{FF2B5EF4-FFF2-40B4-BE49-F238E27FC236}">
                <a16:creationId xmlns:a16="http://schemas.microsoft.com/office/drawing/2014/main" id="{901AB671-FBA9-480F-8940-671B32120214}"/>
              </a:ext>
            </a:extLst>
          </p:cNvPr>
          <p:cNvSpPr/>
          <p:nvPr/>
        </p:nvSpPr>
        <p:spPr>
          <a:xfrm>
            <a:off x="9542335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4" name="Volný tvar: obrazec 383">
            <a:extLst>
              <a:ext uri="{FF2B5EF4-FFF2-40B4-BE49-F238E27FC236}">
                <a16:creationId xmlns:a16="http://schemas.microsoft.com/office/drawing/2014/main" id="{8DEDBA69-EF37-4F76-890E-E9A41EBD70FA}"/>
              </a:ext>
            </a:extLst>
          </p:cNvPr>
          <p:cNvSpPr/>
          <p:nvPr/>
        </p:nvSpPr>
        <p:spPr>
          <a:xfrm>
            <a:off x="98715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4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5" name="Volný tvar: obrazec 384">
            <a:extLst>
              <a:ext uri="{FF2B5EF4-FFF2-40B4-BE49-F238E27FC236}">
                <a16:creationId xmlns:a16="http://schemas.microsoft.com/office/drawing/2014/main" id="{01B0D578-CD46-4B62-9888-EC4931BFDD46}"/>
              </a:ext>
            </a:extLst>
          </p:cNvPr>
          <p:cNvSpPr/>
          <p:nvPr/>
        </p:nvSpPr>
        <p:spPr>
          <a:xfrm>
            <a:off x="10200830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5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4" y="11811"/>
                  <a:pt x="176720" y="62484"/>
                  <a:pt x="149415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6" name="Volný tvar: obrazec 385">
            <a:extLst>
              <a:ext uri="{FF2B5EF4-FFF2-40B4-BE49-F238E27FC236}">
                <a16:creationId xmlns:a16="http://schemas.microsoft.com/office/drawing/2014/main" id="{E4D85535-684D-4F9D-A8A9-83F5629DFC31}"/>
              </a:ext>
            </a:extLst>
          </p:cNvPr>
          <p:cNvSpPr/>
          <p:nvPr/>
        </p:nvSpPr>
        <p:spPr>
          <a:xfrm>
            <a:off x="10530014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7" name="Volný tvar: obrazec 386">
            <a:extLst>
              <a:ext uri="{FF2B5EF4-FFF2-40B4-BE49-F238E27FC236}">
                <a16:creationId xmlns:a16="http://schemas.microsoft.com/office/drawing/2014/main" id="{0458C5F0-3434-43C0-8B82-DD9844BEEBB2}"/>
              </a:ext>
            </a:extLst>
          </p:cNvPr>
          <p:cNvSpPr/>
          <p:nvPr/>
        </p:nvSpPr>
        <p:spPr>
          <a:xfrm>
            <a:off x="10859389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8" name="Volný tvar: obrazec 387">
            <a:extLst>
              <a:ext uri="{FF2B5EF4-FFF2-40B4-BE49-F238E27FC236}">
                <a16:creationId xmlns:a16="http://schemas.microsoft.com/office/drawing/2014/main" id="{39057BBA-F741-450A-89A9-92E1A9B79B1E}"/>
              </a:ext>
            </a:extLst>
          </p:cNvPr>
          <p:cNvSpPr/>
          <p:nvPr/>
        </p:nvSpPr>
        <p:spPr>
          <a:xfrm>
            <a:off x="11188509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9" name="Volný tvar: obrazec 388">
            <a:extLst>
              <a:ext uri="{FF2B5EF4-FFF2-40B4-BE49-F238E27FC236}">
                <a16:creationId xmlns:a16="http://schemas.microsoft.com/office/drawing/2014/main" id="{2B3313A6-957C-4ADA-BD21-D0C8740E4109}"/>
              </a:ext>
            </a:extLst>
          </p:cNvPr>
          <p:cNvSpPr/>
          <p:nvPr/>
        </p:nvSpPr>
        <p:spPr>
          <a:xfrm>
            <a:off x="11517883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0" name="Volný tvar: obrazec 389">
            <a:extLst>
              <a:ext uri="{FF2B5EF4-FFF2-40B4-BE49-F238E27FC236}">
                <a16:creationId xmlns:a16="http://schemas.microsoft.com/office/drawing/2014/main" id="{BC1DEFBB-5E7F-4C5A-BF80-C8BCE0DEAAFB}"/>
              </a:ext>
            </a:extLst>
          </p:cNvPr>
          <p:cNvSpPr/>
          <p:nvPr/>
        </p:nvSpPr>
        <p:spPr>
          <a:xfrm>
            <a:off x="9542335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1" name="Volný tvar: obrazec 390">
            <a:extLst>
              <a:ext uri="{FF2B5EF4-FFF2-40B4-BE49-F238E27FC236}">
                <a16:creationId xmlns:a16="http://schemas.microsoft.com/office/drawing/2014/main" id="{EA091F80-DE7F-465B-8153-2A36559B7464}"/>
              </a:ext>
            </a:extLst>
          </p:cNvPr>
          <p:cNvSpPr/>
          <p:nvPr/>
        </p:nvSpPr>
        <p:spPr>
          <a:xfrm>
            <a:off x="98715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4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2" name="Volný tvar: obrazec 391">
            <a:extLst>
              <a:ext uri="{FF2B5EF4-FFF2-40B4-BE49-F238E27FC236}">
                <a16:creationId xmlns:a16="http://schemas.microsoft.com/office/drawing/2014/main" id="{D1FB2512-DB65-4B77-8BC7-CF13477891E3}"/>
              </a:ext>
            </a:extLst>
          </p:cNvPr>
          <p:cNvSpPr/>
          <p:nvPr/>
        </p:nvSpPr>
        <p:spPr>
          <a:xfrm>
            <a:off x="10200830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5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4" y="11811"/>
                  <a:pt x="176720" y="62547"/>
                  <a:pt x="149415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3" name="Volný tvar: obrazec 392">
            <a:extLst>
              <a:ext uri="{FF2B5EF4-FFF2-40B4-BE49-F238E27FC236}">
                <a16:creationId xmlns:a16="http://schemas.microsoft.com/office/drawing/2014/main" id="{619650F7-5DD7-4CD3-9E74-F01855373C68}"/>
              </a:ext>
            </a:extLst>
          </p:cNvPr>
          <p:cNvSpPr/>
          <p:nvPr/>
        </p:nvSpPr>
        <p:spPr>
          <a:xfrm>
            <a:off x="10530014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4" name="Volný tvar: obrazec 393">
            <a:extLst>
              <a:ext uri="{FF2B5EF4-FFF2-40B4-BE49-F238E27FC236}">
                <a16:creationId xmlns:a16="http://schemas.microsoft.com/office/drawing/2014/main" id="{71BDFA27-C766-4868-A3FD-8958AA467581}"/>
              </a:ext>
            </a:extLst>
          </p:cNvPr>
          <p:cNvSpPr/>
          <p:nvPr/>
        </p:nvSpPr>
        <p:spPr>
          <a:xfrm>
            <a:off x="10859389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5" name="Volný tvar: obrazec 394">
            <a:extLst>
              <a:ext uri="{FF2B5EF4-FFF2-40B4-BE49-F238E27FC236}">
                <a16:creationId xmlns:a16="http://schemas.microsoft.com/office/drawing/2014/main" id="{ED845DCA-19BE-43E2-A439-DE98423C43D8}"/>
              </a:ext>
            </a:extLst>
          </p:cNvPr>
          <p:cNvSpPr/>
          <p:nvPr/>
        </p:nvSpPr>
        <p:spPr>
          <a:xfrm>
            <a:off x="11188509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6" name="Volný tvar: obrazec 395">
            <a:extLst>
              <a:ext uri="{FF2B5EF4-FFF2-40B4-BE49-F238E27FC236}">
                <a16:creationId xmlns:a16="http://schemas.microsoft.com/office/drawing/2014/main" id="{75C97D6B-5360-4B05-856D-91F8EFC1DCBF}"/>
              </a:ext>
            </a:extLst>
          </p:cNvPr>
          <p:cNvSpPr/>
          <p:nvPr/>
        </p:nvSpPr>
        <p:spPr>
          <a:xfrm>
            <a:off x="11517883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239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CD17269-4B14-4C4E-B0CC-9EB6FD588B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16793" b="-16514"/>
          <a:stretch/>
        </p:blipFill>
        <p:spPr>
          <a:xfrm>
            <a:off x="0" y="1152000"/>
            <a:ext cx="12190898" cy="6840000"/>
          </a:xfrm>
          <a:prstGeom prst="rect">
            <a:avLst/>
          </a:prstGeom>
        </p:spPr>
      </p:pic>
      <p:sp>
        <p:nvSpPr>
          <p:cNvPr id="6" name="Nadpis 5">
            <a:extLst>
              <a:ext uri="{FF2B5EF4-FFF2-40B4-BE49-F238E27FC236}">
                <a16:creationId xmlns:a16="http://schemas.microsoft.com/office/drawing/2014/main" id="{DA17D815-982B-4782-B99E-809DC281A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428" y="2169544"/>
            <a:ext cx="10833097" cy="747897"/>
          </a:xfrm>
        </p:spPr>
        <p:txBody>
          <a:bodyPr/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</a:p>
        </p:txBody>
      </p:sp>
      <p:pic>
        <p:nvPicPr>
          <p:cNvPr id="2" name="Obrázek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28" y="471568"/>
            <a:ext cx="2474229" cy="647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25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Volný tvar: obrazec 328">
            <a:extLst>
              <a:ext uri="{FF2B5EF4-FFF2-40B4-BE49-F238E27FC236}">
                <a16:creationId xmlns:a16="http://schemas.microsoft.com/office/drawing/2014/main" id="{72B1FD33-F3DE-4948-9B57-EB877B8B4832}"/>
              </a:ext>
            </a:extLst>
          </p:cNvPr>
          <p:cNvSpPr/>
          <p:nvPr/>
        </p:nvSpPr>
        <p:spPr>
          <a:xfrm>
            <a:off x="0" y="0"/>
            <a:ext cx="12192000" cy="5728158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>
                  <a:lumMod val="84000"/>
                  <a:lumOff val="16000"/>
                </a:srgbClr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23F2160B-AEAA-4EC9-BD2F-83CD6D1A3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63" y="4089115"/>
            <a:ext cx="6588351" cy="683264"/>
          </a:xfrm>
        </p:spPr>
        <p:txBody>
          <a:bodyPr anchor="b"/>
          <a:lstStyle>
            <a:lvl1pPr algn="l"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CF20F55-6631-4D9A-8FD5-E924BEB151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63" y="4895319"/>
            <a:ext cx="6588351" cy="249299"/>
          </a:xfrm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cs-CZ" dirty="0"/>
          </a:p>
        </p:txBody>
      </p:sp>
      <p:grpSp>
        <p:nvGrpSpPr>
          <p:cNvPr id="1105" name="Skupina 4">
            <a:extLst>
              <a:ext uri="{FF2B5EF4-FFF2-40B4-BE49-F238E27FC236}">
                <a16:creationId xmlns:a16="http://schemas.microsoft.com/office/drawing/2014/main" id="{676DB37A-07FD-4BDD-9CE5-19979EC97586}"/>
              </a:ext>
            </a:extLst>
          </p:cNvPr>
          <p:cNvGrpSpPr/>
          <p:nvPr/>
        </p:nvGrpSpPr>
        <p:grpSpPr>
          <a:xfrm>
            <a:off x="982662" y="734207"/>
            <a:ext cx="2537577" cy="664797"/>
            <a:chOff x="9328150" y="384175"/>
            <a:chExt cx="2484438" cy="650876"/>
          </a:xfrm>
          <a:solidFill>
            <a:schemeClr val="bg1"/>
          </a:solidFill>
        </p:grpSpPr>
        <p:sp>
          <p:nvSpPr>
            <p:cNvPr id="1106" name="Freeform 503">
              <a:extLst>
                <a:ext uri="{FF2B5EF4-FFF2-40B4-BE49-F238E27FC236}">
                  <a16:creationId xmlns:a16="http://schemas.microsoft.com/office/drawing/2014/main" id="{84BCB5A2-F3E3-4794-B166-CBE6D6CE7B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80688" y="506413"/>
              <a:ext cx="147638" cy="207963"/>
            </a:xfrm>
            <a:custGeom>
              <a:avLst/>
              <a:gdLst>
                <a:gd name="T0" fmla="*/ 93 w 93"/>
                <a:gd name="T1" fmla="*/ 103 h 131"/>
                <a:gd name="T2" fmla="*/ 84 w 93"/>
                <a:gd name="T3" fmla="*/ 127 h 131"/>
                <a:gd name="T4" fmla="*/ 56 w 93"/>
                <a:gd name="T5" fmla="*/ 131 h 131"/>
                <a:gd name="T6" fmla="*/ 0 w 93"/>
                <a:gd name="T7" fmla="*/ 80 h 131"/>
                <a:gd name="T8" fmla="*/ 60 w 93"/>
                <a:gd name="T9" fmla="*/ 26 h 131"/>
                <a:gd name="T10" fmla="*/ 87 w 93"/>
                <a:gd name="T11" fmla="*/ 30 h 131"/>
                <a:gd name="T12" fmla="*/ 91 w 93"/>
                <a:gd name="T13" fmla="*/ 54 h 131"/>
                <a:gd name="T14" fmla="*/ 86 w 93"/>
                <a:gd name="T15" fmla="*/ 55 h 131"/>
                <a:gd name="T16" fmla="*/ 56 w 93"/>
                <a:gd name="T17" fmla="*/ 32 h 131"/>
                <a:gd name="T18" fmla="*/ 18 w 93"/>
                <a:gd name="T19" fmla="*/ 77 h 131"/>
                <a:gd name="T20" fmla="*/ 57 w 93"/>
                <a:gd name="T21" fmla="*/ 125 h 131"/>
                <a:gd name="T22" fmla="*/ 89 w 93"/>
                <a:gd name="T23" fmla="*/ 101 h 131"/>
                <a:gd name="T24" fmla="*/ 93 w 93"/>
                <a:gd name="T25" fmla="*/ 103 h 131"/>
                <a:gd name="T26" fmla="*/ 76 w 93"/>
                <a:gd name="T27" fmla="*/ 4 h 131"/>
                <a:gd name="T28" fmla="*/ 57 w 93"/>
                <a:gd name="T29" fmla="*/ 21 h 131"/>
                <a:gd name="T30" fmla="*/ 53 w 93"/>
                <a:gd name="T31" fmla="*/ 21 h 131"/>
                <a:gd name="T32" fmla="*/ 34 w 93"/>
                <a:gd name="T33" fmla="*/ 4 h 131"/>
                <a:gd name="T34" fmla="*/ 36 w 93"/>
                <a:gd name="T35" fmla="*/ 0 h 131"/>
                <a:gd name="T36" fmla="*/ 55 w 93"/>
                <a:gd name="T37" fmla="*/ 9 h 131"/>
                <a:gd name="T38" fmla="*/ 74 w 93"/>
                <a:gd name="T39" fmla="*/ 0 h 131"/>
                <a:gd name="T40" fmla="*/ 76 w 93"/>
                <a:gd name="T41" fmla="*/ 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31">
                  <a:moveTo>
                    <a:pt x="93" y="103"/>
                  </a:moveTo>
                  <a:cubicBezTo>
                    <a:pt x="91" y="110"/>
                    <a:pt x="87" y="122"/>
                    <a:pt x="84" y="127"/>
                  </a:cubicBezTo>
                  <a:cubicBezTo>
                    <a:pt x="80" y="128"/>
                    <a:pt x="67" y="131"/>
                    <a:pt x="56" y="131"/>
                  </a:cubicBezTo>
                  <a:cubicBezTo>
                    <a:pt x="17" y="131"/>
                    <a:pt x="0" y="104"/>
                    <a:pt x="0" y="80"/>
                  </a:cubicBezTo>
                  <a:cubicBezTo>
                    <a:pt x="0" y="48"/>
                    <a:pt x="25" y="26"/>
                    <a:pt x="60" y="26"/>
                  </a:cubicBezTo>
                  <a:cubicBezTo>
                    <a:pt x="73" y="26"/>
                    <a:pt x="83" y="30"/>
                    <a:pt x="87" y="30"/>
                  </a:cubicBezTo>
                  <a:cubicBezTo>
                    <a:pt x="89" y="39"/>
                    <a:pt x="90" y="46"/>
                    <a:pt x="91" y="5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2" y="38"/>
                    <a:pt x="72" y="32"/>
                    <a:pt x="56" y="32"/>
                  </a:cubicBezTo>
                  <a:cubicBezTo>
                    <a:pt x="31" y="32"/>
                    <a:pt x="18" y="54"/>
                    <a:pt x="18" y="77"/>
                  </a:cubicBezTo>
                  <a:cubicBezTo>
                    <a:pt x="18" y="106"/>
                    <a:pt x="34" y="125"/>
                    <a:pt x="57" y="125"/>
                  </a:cubicBezTo>
                  <a:cubicBezTo>
                    <a:pt x="72" y="125"/>
                    <a:pt x="81" y="117"/>
                    <a:pt x="89" y="101"/>
                  </a:cubicBezTo>
                  <a:lnTo>
                    <a:pt x="93" y="103"/>
                  </a:lnTo>
                  <a:close/>
                  <a:moveTo>
                    <a:pt x="76" y="4"/>
                  </a:moveTo>
                  <a:cubicBezTo>
                    <a:pt x="70" y="9"/>
                    <a:pt x="63" y="14"/>
                    <a:pt x="57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7" y="14"/>
                    <a:pt x="40" y="9"/>
                    <a:pt x="34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3" y="2"/>
                    <a:pt x="49" y="5"/>
                    <a:pt x="55" y="9"/>
                  </a:cubicBezTo>
                  <a:cubicBezTo>
                    <a:pt x="61" y="6"/>
                    <a:pt x="68" y="2"/>
                    <a:pt x="74" y="0"/>
                  </a:cubicBezTo>
                  <a:lnTo>
                    <a:pt x="7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7" name="Freeform 504">
              <a:extLst>
                <a:ext uri="{FF2B5EF4-FFF2-40B4-BE49-F238E27FC236}">
                  <a16:creationId xmlns:a16="http://schemas.microsoft.com/office/drawing/2014/main" id="{6872D96A-1BC3-45F8-8DFD-8DECFEB828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745788" y="600075"/>
              <a:ext cx="90488" cy="114300"/>
            </a:xfrm>
            <a:custGeom>
              <a:avLst/>
              <a:gdLst>
                <a:gd name="T0" fmla="*/ 56 w 57"/>
                <a:gd name="T1" fmla="*/ 56 h 72"/>
                <a:gd name="T2" fmla="*/ 31 w 57"/>
                <a:gd name="T3" fmla="*/ 72 h 72"/>
                <a:gd name="T4" fmla="*/ 0 w 57"/>
                <a:gd name="T5" fmla="*/ 39 h 72"/>
                <a:gd name="T6" fmla="*/ 11 w 57"/>
                <a:gd name="T7" fmla="*/ 12 h 72"/>
                <a:gd name="T8" fmla="*/ 33 w 57"/>
                <a:gd name="T9" fmla="*/ 0 h 72"/>
                <a:gd name="T10" fmla="*/ 34 w 57"/>
                <a:gd name="T11" fmla="*/ 0 h 72"/>
                <a:gd name="T12" fmla="*/ 57 w 57"/>
                <a:gd name="T13" fmla="*/ 24 h 72"/>
                <a:gd name="T14" fmla="*/ 53 w 57"/>
                <a:gd name="T15" fmla="*/ 29 h 72"/>
                <a:gd name="T16" fmla="*/ 14 w 57"/>
                <a:gd name="T17" fmla="*/ 32 h 72"/>
                <a:gd name="T18" fmla="*/ 36 w 57"/>
                <a:gd name="T19" fmla="*/ 61 h 72"/>
                <a:gd name="T20" fmla="*/ 54 w 57"/>
                <a:gd name="T21" fmla="*/ 53 h 72"/>
                <a:gd name="T22" fmla="*/ 56 w 57"/>
                <a:gd name="T23" fmla="*/ 56 h 72"/>
                <a:gd name="T24" fmla="*/ 30 w 57"/>
                <a:gd name="T25" fmla="*/ 6 h 72"/>
                <a:gd name="T26" fmla="*/ 15 w 57"/>
                <a:gd name="T27" fmla="*/ 25 h 72"/>
                <a:gd name="T28" fmla="*/ 39 w 57"/>
                <a:gd name="T29" fmla="*/ 25 h 72"/>
                <a:gd name="T30" fmla="*/ 43 w 57"/>
                <a:gd name="T31" fmla="*/ 22 h 72"/>
                <a:gd name="T32" fmla="*/ 30 w 57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2">
                  <a:moveTo>
                    <a:pt x="56" y="56"/>
                  </a:moveTo>
                  <a:cubicBezTo>
                    <a:pt x="47" y="69"/>
                    <a:pt x="36" y="72"/>
                    <a:pt x="31" y="72"/>
                  </a:cubicBezTo>
                  <a:cubicBezTo>
                    <a:pt x="12" y="72"/>
                    <a:pt x="0" y="56"/>
                    <a:pt x="0" y="39"/>
                  </a:cubicBezTo>
                  <a:cubicBezTo>
                    <a:pt x="0" y="28"/>
                    <a:pt x="4" y="18"/>
                    <a:pt x="11" y="12"/>
                  </a:cubicBezTo>
                  <a:cubicBezTo>
                    <a:pt x="17" y="5"/>
                    <a:pt x="26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7" y="0"/>
                    <a:pt x="57" y="12"/>
                    <a:pt x="57" y="24"/>
                  </a:cubicBezTo>
                  <a:cubicBezTo>
                    <a:pt x="57" y="27"/>
                    <a:pt x="56" y="29"/>
                    <a:pt x="53" y="29"/>
                  </a:cubicBezTo>
                  <a:cubicBezTo>
                    <a:pt x="51" y="30"/>
                    <a:pt x="32" y="31"/>
                    <a:pt x="14" y="32"/>
                  </a:cubicBezTo>
                  <a:cubicBezTo>
                    <a:pt x="14" y="52"/>
                    <a:pt x="26" y="61"/>
                    <a:pt x="36" y="61"/>
                  </a:cubicBezTo>
                  <a:cubicBezTo>
                    <a:pt x="43" y="61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7" y="13"/>
                    <a:pt x="15" y="25"/>
                  </a:cubicBezTo>
                  <a:cubicBezTo>
                    <a:pt x="23" y="25"/>
                    <a:pt x="31" y="25"/>
                    <a:pt x="39" y="25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14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8" name="Freeform 505">
              <a:extLst>
                <a:ext uri="{FF2B5EF4-FFF2-40B4-BE49-F238E27FC236}">
                  <a16:creationId xmlns:a16="http://schemas.microsoft.com/office/drawing/2014/main" id="{B7309DA7-1032-457B-A002-51D17C19A2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52150" y="600075"/>
              <a:ext cx="73025" cy="114300"/>
            </a:xfrm>
            <a:custGeom>
              <a:avLst/>
              <a:gdLst>
                <a:gd name="T0" fmla="*/ 39 w 46"/>
                <a:gd name="T1" fmla="*/ 21 h 72"/>
                <a:gd name="T2" fmla="*/ 23 w 46"/>
                <a:gd name="T3" fmla="*/ 5 h 72"/>
                <a:gd name="T4" fmla="*/ 14 w 46"/>
                <a:gd name="T5" fmla="*/ 16 h 72"/>
                <a:gd name="T6" fmla="*/ 27 w 46"/>
                <a:gd name="T7" fmla="*/ 29 h 72"/>
                <a:gd name="T8" fmla="*/ 46 w 46"/>
                <a:gd name="T9" fmla="*/ 50 h 72"/>
                <a:gd name="T10" fmla="*/ 21 w 46"/>
                <a:gd name="T11" fmla="*/ 72 h 72"/>
                <a:gd name="T12" fmla="*/ 3 w 46"/>
                <a:gd name="T13" fmla="*/ 66 h 72"/>
                <a:gd name="T14" fmla="*/ 0 w 46"/>
                <a:gd name="T15" fmla="*/ 48 h 72"/>
                <a:gd name="T16" fmla="*/ 4 w 46"/>
                <a:gd name="T17" fmla="*/ 47 h 72"/>
                <a:gd name="T18" fmla="*/ 23 w 46"/>
                <a:gd name="T19" fmla="*/ 66 h 72"/>
                <a:gd name="T20" fmla="*/ 34 w 46"/>
                <a:gd name="T21" fmla="*/ 56 h 72"/>
                <a:gd name="T22" fmla="*/ 22 w 46"/>
                <a:gd name="T23" fmla="*/ 42 h 72"/>
                <a:gd name="T24" fmla="*/ 2 w 46"/>
                <a:gd name="T25" fmla="*/ 21 h 72"/>
                <a:gd name="T26" fmla="*/ 26 w 46"/>
                <a:gd name="T27" fmla="*/ 0 h 72"/>
                <a:gd name="T28" fmla="*/ 40 w 46"/>
                <a:gd name="T29" fmla="*/ 3 h 72"/>
                <a:gd name="T30" fmla="*/ 44 w 46"/>
                <a:gd name="T31" fmla="*/ 20 h 72"/>
                <a:gd name="T32" fmla="*/ 39 w 46"/>
                <a:gd name="T33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2">
                  <a:moveTo>
                    <a:pt x="39" y="21"/>
                  </a:moveTo>
                  <a:cubicBezTo>
                    <a:pt x="36" y="12"/>
                    <a:pt x="31" y="5"/>
                    <a:pt x="23" y="5"/>
                  </a:cubicBezTo>
                  <a:cubicBezTo>
                    <a:pt x="18" y="5"/>
                    <a:pt x="14" y="10"/>
                    <a:pt x="14" y="16"/>
                  </a:cubicBezTo>
                  <a:cubicBezTo>
                    <a:pt x="14" y="22"/>
                    <a:pt x="19" y="26"/>
                    <a:pt x="27" y="29"/>
                  </a:cubicBezTo>
                  <a:cubicBezTo>
                    <a:pt x="38" y="34"/>
                    <a:pt x="46" y="39"/>
                    <a:pt x="46" y="50"/>
                  </a:cubicBezTo>
                  <a:cubicBezTo>
                    <a:pt x="46" y="64"/>
                    <a:pt x="33" y="72"/>
                    <a:pt x="21" y="72"/>
                  </a:cubicBezTo>
                  <a:cubicBezTo>
                    <a:pt x="13" y="72"/>
                    <a:pt x="5" y="69"/>
                    <a:pt x="3" y="66"/>
                  </a:cubicBezTo>
                  <a:cubicBezTo>
                    <a:pt x="1" y="64"/>
                    <a:pt x="0" y="54"/>
                    <a:pt x="0" y="48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50"/>
                    <a:pt x="30" y="46"/>
                    <a:pt x="22" y="42"/>
                  </a:cubicBezTo>
                  <a:cubicBezTo>
                    <a:pt x="13" y="38"/>
                    <a:pt x="2" y="33"/>
                    <a:pt x="2" y="21"/>
                  </a:cubicBezTo>
                  <a:cubicBezTo>
                    <a:pt x="2" y="10"/>
                    <a:pt x="12" y="0"/>
                    <a:pt x="26" y="0"/>
                  </a:cubicBezTo>
                  <a:cubicBezTo>
                    <a:pt x="33" y="0"/>
                    <a:pt x="37" y="2"/>
                    <a:pt x="40" y="3"/>
                  </a:cubicBezTo>
                  <a:cubicBezTo>
                    <a:pt x="41" y="7"/>
                    <a:pt x="43" y="16"/>
                    <a:pt x="44" y="20"/>
                  </a:cubicBezTo>
                  <a:lnTo>
                    <a:pt x="39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9" name="Freeform 506">
              <a:extLst>
                <a:ext uri="{FF2B5EF4-FFF2-40B4-BE49-F238E27FC236}">
                  <a16:creationId xmlns:a16="http://schemas.microsoft.com/office/drawing/2014/main" id="{CDF7984D-21EA-44CA-8F2D-0372F24940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34700" y="536575"/>
              <a:ext cx="123825" cy="174625"/>
            </a:xfrm>
            <a:custGeom>
              <a:avLst/>
              <a:gdLst>
                <a:gd name="T0" fmla="*/ 56 w 78"/>
                <a:gd name="T1" fmla="*/ 110 h 110"/>
                <a:gd name="T2" fmla="*/ 31 w 78"/>
                <a:gd name="T3" fmla="*/ 80 h 110"/>
                <a:gd name="T4" fmla="*/ 27 w 78"/>
                <a:gd name="T5" fmla="*/ 76 h 110"/>
                <a:gd name="T6" fmla="*/ 25 w 78"/>
                <a:gd name="T7" fmla="*/ 77 h 110"/>
                <a:gd name="T8" fmla="*/ 25 w 78"/>
                <a:gd name="T9" fmla="*/ 94 h 110"/>
                <a:gd name="T10" fmla="*/ 36 w 78"/>
                <a:gd name="T11" fmla="*/ 106 h 110"/>
                <a:gd name="T12" fmla="*/ 36 w 78"/>
                <a:gd name="T13" fmla="*/ 110 h 110"/>
                <a:gd name="T14" fmla="*/ 0 w 78"/>
                <a:gd name="T15" fmla="*/ 110 h 110"/>
                <a:gd name="T16" fmla="*/ 0 w 78"/>
                <a:gd name="T17" fmla="*/ 106 h 110"/>
                <a:gd name="T18" fmla="*/ 11 w 78"/>
                <a:gd name="T19" fmla="*/ 94 h 110"/>
                <a:gd name="T20" fmla="*/ 11 w 78"/>
                <a:gd name="T21" fmla="*/ 21 h 110"/>
                <a:gd name="T22" fmla="*/ 1 w 78"/>
                <a:gd name="T23" fmla="*/ 9 h 110"/>
                <a:gd name="T24" fmla="*/ 1 w 78"/>
                <a:gd name="T25" fmla="*/ 6 h 110"/>
                <a:gd name="T26" fmla="*/ 25 w 78"/>
                <a:gd name="T27" fmla="*/ 0 h 110"/>
                <a:gd name="T28" fmla="*/ 25 w 78"/>
                <a:gd name="T29" fmla="*/ 72 h 110"/>
                <a:gd name="T30" fmla="*/ 34 w 78"/>
                <a:gd name="T31" fmla="*/ 67 h 110"/>
                <a:gd name="T32" fmla="*/ 45 w 78"/>
                <a:gd name="T33" fmla="*/ 54 h 110"/>
                <a:gd name="T34" fmla="*/ 40 w 78"/>
                <a:gd name="T35" fmla="*/ 47 h 110"/>
                <a:gd name="T36" fmla="*/ 40 w 78"/>
                <a:gd name="T37" fmla="*/ 43 h 110"/>
                <a:gd name="T38" fmla="*/ 72 w 78"/>
                <a:gd name="T39" fmla="*/ 41 h 110"/>
                <a:gd name="T40" fmla="*/ 72 w 78"/>
                <a:gd name="T41" fmla="*/ 45 h 110"/>
                <a:gd name="T42" fmla="*/ 52 w 78"/>
                <a:gd name="T43" fmla="*/ 54 h 110"/>
                <a:gd name="T44" fmla="*/ 39 w 78"/>
                <a:gd name="T45" fmla="*/ 69 h 110"/>
                <a:gd name="T46" fmla="*/ 63 w 78"/>
                <a:gd name="T47" fmla="*/ 97 h 110"/>
                <a:gd name="T48" fmla="*/ 78 w 78"/>
                <a:gd name="T49" fmla="*/ 106 h 110"/>
                <a:gd name="T50" fmla="*/ 78 w 78"/>
                <a:gd name="T51" fmla="*/ 110 h 110"/>
                <a:gd name="T52" fmla="*/ 56 w 78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8" h="110">
                  <a:moveTo>
                    <a:pt x="56" y="110"/>
                  </a:moveTo>
                  <a:cubicBezTo>
                    <a:pt x="49" y="103"/>
                    <a:pt x="40" y="90"/>
                    <a:pt x="31" y="80"/>
                  </a:cubicBezTo>
                  <a:cubicBezTo>
                    <a:pt x="29" y="77"/>
                    <a:pt x="28" y="76"/>
                    <a:pt x="27" y="76"/>
                  </a:cubicBezTo>
                  <a:cubicBezTo>
                    <a:pt x="26" y="76"/>
                    <a:pt x="25" y="76"/>
                    <a:pt x="25" y="77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104"/>
                    <a:pt x="26" y="105"/>
                    <a:pt x="36" y="106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8" y="2"/>
                    <a:pt x="25" y="0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9" y="72"/>
                    <a:pt x="32" y="70"/>
                    <a:pt x="34" y="67"/>
                  </a:cubicBezTo>
                  <a:cubicBezTo>
                    <a:pt x="38" y="64"/>
                    <a:pt x="42" y="58"/>
                    <a:pt x="45" y="54"/>
                  </a:cubicBezTo>
                  <a:cubicBezTo>
                    <a:pt x="48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2" y="47"/>
                    <a:pt x="58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3" y="74"/>
                    <a:pt x="58" y="92"/>
                    <a:pt x="63" y="97"/>
                  </a:cubicBezTo>
                  <a:cubicBezTo>
                    <a:pt x="68" y="103"/>
                    <a:pt x="72" y="105"/>
                    <a:pt x="78" y="106"/>
                  </a:cubicBezTo>
                  <a:cubicBezTo>
                    <a:pt x="78" y="110"/>
                    <a:pt x="78" y="110"/>
                    <a:pt x="78" y="110"/>
                  </a:cubicBezTo>
                  <a:lnTo>
                    <a:pt x="56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0" name="Freeform 507">
              <a:extLst>
                <a:ext uri="{FF2B5EF4-FFF2-40B4-BE49-F238E27FC236}">
                  <a16:creationId xmlns:a16="http://schemas.microsoft.com/office/drawing/2014/main" id="{EF639ADF-5531-4DDA-B771-CD3842F559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63288" y="544513"/>
              <a:ext cx="98425" cy="169863"/>
            </a:xfrm>
            <a:custGeom>
              <a:avLst/>
              <a:gdLst>
                <a:gd name="T0" fmla="*/ 48 w 62"/>
                <a:gd name="T1" fmla="*/ 107 h 107"/>
                <a:gd name="T2" fmla="*/ 40 w 62"/>
                <a:gd name="T3" fmla="*/ 104 h 107"/>
                <a:gd name="T4" fmla="*/ 37 w 62"/>
                <a:gd name="T5" fmla="*/ 97 h 107"/>
                <a:gd name="T6" fmla="*/ 19 w 62"/>
                <a:gd name="T7" fmla="*/ 107 h 107"/>
                <a:gd name="T8" fmla="*/ 0 w 62"/>
                <a:gd name="T9" fmla="*/ 88 h 107"/>
                <a:gd name="T10" fmla="*/ 12 w 62"/>
                <a:gd name="T11" fmla="*/ 73 h 107"/>
                <a:gd name="T12" fmla="*/ 36 w 62"/>
                <a:gd name="T13" fmla="*/ 62 h 107"/>
                <a:gd name="T14" fmla="*/ 36 w 62"/>
                <a:gd name="T15" fmla="*/ 59 h 107"/>
                <a:gd name="T16" fmla="*/ 24 w 62"/>
                <a:gd name="T17" fmla="*/ 42 h 107"/>
                <a:gd name="T18" fmla="*/ 17 w 62"/>
                <a:gd name="T19" fmla="*/ 45 h 107"/>
                <a:gd name="T20" fmla="*/ 13 w 62"/>
                <a:gd name="T21" fmla="*/ 56 h 107"/>
                <a:gd name="T22" fmla="*/ 8 w 62"/>
                <a:gd name="T23" fmla="*/ 59 h 107"/>
                <a:gd name="T24" fmla="*/ 1 w 62"/>
                <a:gd name="T25" fmla="*/ 53 h 107"/>
                <a:gd name="T26" fmla="*/ 6 w 62"/>
                <a:gd name="T27" fmla="*/ 46 h 107"/>
                <a:gd name="T28" fmla="*/ 29 w 62"/>
                <a:gd name="T29" fmla="*/ 35 h 107"/>
                <a:gd name="T30" fmla="*/ 42 w 62"/>
                <a:gd name="T31" fmla="*/ 40 h 107"/>
                <a:gd name="T32" fmla="*/ 49 w 62"/>
                <a:gd name="T33" fmla="*/ 59 h 107"/>
                <a:gd name="T34" fmla="*/ 49 w 62"/>
                <a:gd name="T35" fmla="*/ 87 h 107"/>
                <a:gd name="T36" fmla="*/ 55 w 62"/>
                <a:gd name="T37" fmla="*/ 96 h 107"/>
                <a:gd name="T38" fmla="*/ 60 w 62"/>
                <a:gd name="T39" fmla="*/ 94 h 107"/>
                <a:gd name="T40" fmla="*/ 62 w 62"/>
                <a:gd name="T41" fmla="*/ 99 h 107"/>
                <a:gd name="T42" fmla="*/ 48 w 62"/>
                <a:gd name="T43" fmla="*/ 107 h 107"/>
                <a:gd name="T44" fmla="*/ 36 w 62"/>
                <a:gd name="T45" fmla="*/ 68 h 107"/>
                <a:gd name="T46" fmla="*/ 23 w 62"/>
                <a:gd name="T47" fmla="*/ 74 h 107"/>
                <a:gd name="T48" fmla="*/ 14 w 62"/>
                <a:gd name="T49" fmla="*/ 85 h 107"/>
                <a:gd name="T50" fmla="*/ 25 w 62"/>
                <a:gd name="T51" fmla="*/ 97 h 107"/>
                <a:gd name="T52" fmla="*/ 36 w 62"/>
                <a:gd name="T53" fmla="*/ 92 h 107"/>
                <a:gd name="T54" fmla="*/ 36 w 62"/>
                <a:gd name="T55" fmla="*/ 68 h 107"/>
                <a:gd name="T56" fmla="*/ 22 w 62"/>
                <a:gd name="T57" fmla="*/ 27 h 107"/>
                <a:gd name="T58" fmla="*/ 32 w 62"/>
                <a:gd name="T59" fmla="*/ 2 h 107"/>
                <a:gd name="T60" fmla="*/ 45 w 62"/>
                <a:gd name="T61" fmla="*/ 1 h 107"/>
                <a:gd name="T62" fmla="*/ 45 w 62"/>
                <a:gd name="T63" fmla="*/ 2 h 107"/>
                <a:gd name="T64" fmla="*/ 26 w 62"/>
                <a:gd name="T65" fmla="*/ 29 h 107"/>
                <a:gd name="T66" fmla="*/ 22 w 62"/>
                <a:gd name="T67" fmla="*/ 2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2" h="107">
                  <a:moveTo>
                    <a:pt x="48" y="107"/>
                  </a:moveTo>
                  <a:cubicBezTo>
                    <a:pt x="45" y="107"/>
                    <a:pt x="42" y="105"/>
                    <a:pt x="40" y="104"/>
                  </a:cubicBezTo>
                  <a:cubicBezTo>
                    <a:pt x="38" y="102"/>
                    <a:pt x="37" y="99"/>
                    <a:pt x="37" y="97"/>
                  </a:cubicBezTo>
                  <a:cubicBezTo>
                    <a:pt x="30" y="101"/>
                    <a:pt x="23" y="107"/>
                    <a:pt x="19" y="107"/>
                  </a:cubicBezTo>
                  <a:cubicBezTo>
                    <a:pt x="7" y="107"/>
                    <a:pt x="0" y="97"/>
                    <a:pt x="0" y="88"/>
                  </a:cubicBezTo>
                  <a:cubicBezTo>
                    <a:pt x="0" y="80"/>
                    <a:pt x="4" y="75"/>
                    <a:pt x="12" y="73"/>
                  </a:cubicBezTo>
                  <a:cubicBezTo>
                    <a:pt x="21" y="69"/>
                    <a:pt x="33" y="65"/>
                    <a:pt x="36" y="62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49"/>
                    <a:pt x="31" y="42"/>
                    <a:pt x="24" y="42"/>
                  </a:cubicBezTo>
                  <a:cubicBezTo>
                    <a:pt x="21" y="42"/>
                    <a:pt x="19" y="43"/>
                    <a:pt x="17" y="45"/>
                  </a:cubicBezTo>
                  <a:cubicBezTo>
                    <a:pt x="15" y="47"/>
                    <a:pt x="14" y="51"/>
                    <a:pt x="13" y="56"/>
                  </a:cubicBezTo>
                  <a:cubicBezTo>
                    <a:pt x="12" y="58"/>
                    <a:pt x="10" y="59"/>
                    <a:pt x="8" y="59"/>
                  </a:cubicBezTo>
                  <a:cubicBezTo>
                    <a:pt x="5" y="59"/>
                    <a:pt x="1" y="56"/>
                    <a:pt x="1" y="53"/>
                  </a:cubicBezTo>
                  <a:cubicBezTo>
                    <a:pt x="1" y="50"/>
                    <a:pt x="3" y="49"/>
                    <a:pt x="6" y="46"/>
                  </a:cubicBezTo>
                  <a:cubicBezTo>
                    <a:pt x="10" y="43"/>
                    <a:pt x="20" y="37"/>
                    <a:pt x="29" y="35"/>
                  </a:cubicBezTo>
                  <a:cubicBezTo>
                    <a:pt x="34" y="35"/>
                    <a:pt x="39" y="37"/>
                    <a:pt x="42" y="40"/>
                  </a:cubicBezTo>
                  <a:cubicBezTo>
                    <a:pt x="48" y="44"/>
                    <a:pt x="49" y="51"/>
                    <a:pt x="49" y="59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9" y="94"/>
                    <a:pt x="52" y="96"/>
                    <a:pt x="55" y="96"/>
                  </a:cubicBezTo>
                  <a:cubicBezTo>
                    <a:pt x="56" y="96"/>
                    <a:pt x="59" y="95"/>
                    <a:pt x="60" y="94"/>
                  </a:cubicBezTo>
                  <a:cubicBezTo>
                    <a:pt x="62" y="99"/>
                    <a:pt x="62" y="99"/>
                    <a:pt x="62" y="99"/>
                  </a:cubicBezTo>
                  <a:lnTo>
                    <a:pt x="48" y="107"/>
                  </a:lnTo>
                  <a:close/>
                  <a:moveTo>
                    <a:pt x="36" y="68"/>
                  </a:moveTo>
                  <a:cubicBezTo>
                    <a:pt x="33" y="69"/>
                    <a:pt x="27" y="72"/>
                    <a:pt x="23" y="74"/>
                  </a:cubicBezTo>
                  <a:cubicBezTo>
                    <a:pt x="17" y="77"/>
                    <a:pt x="14" y="79"/>
                    <a:pt x="14" y="85"/>
                  </a:cubicBezTo>
                  <a:cubicBezTo>
                    <a:pt x="14" y="93"/>
                    <a:pt x="20" y="97"/>
                    <a:pt x="25" y="97"/>
                  </a:cubicBezTo>
                  <a:cubicBezTo>
                    <a:pt x="29" y="97"/>
                    <a:pt x="33" y="95"/>
                    <a:pt x="36" y="92"/>
                  </a:cubicBezTo>
                  <a:lnTo>
                    <a:pt x="36" y="68"/>
                  </a:lnTo>
                  <a:close/>
                  <a:moveTo>
                    <a:pt x="22" y="27"/>
                  </a:moveTo>
                  <a:cubicBezTo>
                    <a:pt x="24" y="20"/>
                    <a:pt x="30" y="5"/>
                    <a:pt x="32" y="2"/>
                  </a:cubicBezTo>
                  <a:cubicBezTo>
                    <a:pt x="33" y="2"/>
                    <a:pt x="43" y="0"/>
                    <a:pt x="45" y="1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26" y="29"/>
                    <a:pt x="26" y="29"/>
                    <a:pt x="26" y="29"/>
                  </a:cubicBezTo>
                  <a:lnTo>
                    <a:pt x="2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1" name="Freeform 508">
              <a:extLst>
                <a:ext uri="{FF2B5EF4-FFF2-40B4-BE49-F238E27FC236}">
                  <a16:creationId xmlns:a16="http://schemas.microsoft.com/office/drawing/2014/main" id="{B853AB55-92A6-4CAC-9CEF-ACCB7C0D22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226800" y="544513"/>
              <a:ext cx="74613" cy="169863"/>
            </a:xfrm>
            <a:custGeom>
              <a:avLst/>
              <a:gdLst>
                <a:gd name="T0" fmla="*/ 40 w 47"/>
                <a:gd name="T1" fmla="*/ 56 h 107"/>
                <a:gd name="T2" fmla="*/ 24 w 47"/>
                <a:gd name="T3" fmla="*/ 40 h 107"/>
                <a:gd name="T4" fmla="*/ 14 w 47"/>
                <a:gd name="T5" fmla="*/ 51 h 107"/>
                <a:gd name="T6" fmla="*/ 27 w 47"/>
                <a:gd name="T7" fmla="*/ 64 h 107"/>
                <a:gd name="T8" fmla="*/ 47 w 47"/>
                <a:gd name="T9" fmla="*/ 85 h 107"/>
                <a:gd name="T10" fmla="*/ 21 w 47"/>
                <a:gd name="T11" fmla="*/ 107 h 107"/>
                <a:gd name="T12" fmla="*/ 3 w 47"/>
                <a:gd name="T13" fmla="*/ 101 h 107"/>
                <a:gd name="T14" fmla="*/ 0 w 47"/>
                <a:gd name="T15" fmla="*/ 83 h 107"/>
                <a:gd name="T16" fmla="*/ 5 w 47"/>
                <a:gd name="T17" fmla="*/ 82 h 107"/>
                <a:gd name="T18" fmla="*/ 24 w 47"/>
                <a:gd name="T19" fmla="*/ 101 h 107"/>
                <a:gd name="T20" fmla="*/ 34 w 47"/>
                <a:gd name="T21" fmla="*/ 91 h 107"/>
                <a:gd name="T22" fmla="*/ 22 w 47"/>
                <a:gd name="T23" fmla="*/ 77 h 107"/>
                <a:gd name="T24" fmla="*/ 3 w 47"/>
                <a:gd name="T25" fmla="*/ 56 h 107"/>
                <a:gd name="T26" fmla="*/ 27 w 47"/>
                <a:gd name="T27" fmla="*/ 35 h 107"/>
                <a:gd name="T28" fmla="*/ 41 w 47"/>
                <a:gd name="T29" fmla="*/ 38 h 107"/>
                <a:gd name="T30" fmla="*/ 44 w 47"/>
                <a:gd name="T31" fmla="*/ 55 h 107"/>
                <a:gd name="T32" fmla="*/ 40 w 47"/>
                <a:gd name="T33" fmla="*/ 56 h 107"/>
                <a:gd name="T34" fmla="*/ 41 w 47"/>
                <a:gd name="T35" fmla="*/ 3 h 107"/>
                <a:gd name="T36" fmla="*/ 26 w 47"/>
                <a:gd name="T37" fmla="*/ 28 h 107"/>
                <a:gd name="T38" fmla="*/ 22 w 47"/>
                <a:gd name="T39" fmla="*/ 28 h 107"/>
                <a:gd name="T40" fmla="*/ 6 w 47"/>
                <a:gd name="T41" fmla="*/ 3 h 107"/>
                <a:gd name="T42" fmla="*/ 10 w 47"/>
                <a:gd name="T43" fmla="*/ 0 h 107"/>
                <a:gd name="T44" fmla="*/ 24 w 47"/>
                <a:gd name="T45" fmla="*/ 15 h 107"/>
                <a:gd name="T46" fmla="*/ 38 w 47"/>
                <a:gd name="T47" fmla="*/ 0 h 107"/>
                <a:gd name="T48" fmla="*/ 41 w 47"/>
                <a:gd name="T49" fmla="*/ 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07">
                  <a:moveTo>
                    <a:pt x="40" y="56"/>
                  </a:moveTo>
                  <a:cubicBezTo>
                    <a:pt x="37" y="47"/>
                    <a:pt x="31" y="40"/>
                    <a:pt x="24" y="40"/>
                  </a:cubicBezTo>
                  <a:cubicBezTo>
                    <a:pt x="18" y="40"/>
                    <a:pt x="14" y="45"/>
                    <a:pt x="14" y="51"/>
                  </a:cubicBezTo>
                  <a:cubicBezTo>
                    <a:pt x="14" y="57"/>
                    <a:pt x="20" y="61"/>
                    <a:pt x="27" y="64"/>
                  </a:cubicBezTo>
                  <a:cubicBezTo>
                    <a:pt x="39" y="69"/>
                    <a:pt x="47" y="74"/>
                    <a:pt x="47" y="85"/>
                  </a:cubicBezTo>
                  <a:cubicBezTo>
                    <a:pt x="47" y="99"/>
                    <a:pt x="33" y="107"/>
                    <a:pt x="21" y="107"/>
                  </a:cubicBezTo>
                  <a:cubicBezTo>
                    <a:pt x="13" y="107"/>
                    <a:pt x="6" y="104"/>
                    <a:pt x="3" y="101"/>
                  </a:cubicBezTo>
                  <a:cubicBezTo>
                    <a:pt x="2" y="99"/>
                    <a:pt x="0" y="89"/>
                    <a:pt x="0" y="83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7" y="92"/>
                    <a:pt x="14" y="101"/>
                    <a:pt x="24" y="101"/>
                  </a:cubicBezTo>
                  <a:cubicBezTo>
                    <a:pt x="29" y="101"/>
                    <a:pt x="34" y="97"/>
                    <a:pt x="34" y="91"/>
                  </a:cubicBezTo>
                  <a:cubicBezTo>
                    <a:pt x="34" y="85"/>
                    <a:pt x="30" y="81"/>
                    <a:pt x="22" y="77"/>
                  </a:cubicBezTo>
                  <a:cubicBezTo>
                    <a:pt x="13" y="73"/>
                    <a:pt x="3" y="68"/>
                    <a:pt x="3" y="56"/>
                  </a:cubicBezTo>
                  <a:cubicBezTo>
                    <a:pt x="3" y="45"/>
                    <a:pt x="12" y="35"/>
                    <a:pt x="27" y="35"/>
                  </a:cubicBezTo>
                  <a:cubicBezTo>
                    <a:pt x="33" y="35"/>
                    <a:pt x="37" y="37"/>
                    <a:pt x="41" y="38"/>
                  </a:cubicBezTo>
                  <a:cubicBezTo>
                    <a:pt x="42" y="42"/>
                    <a:pt x="43" y="51"/>
                    <a:pt x="44" y="55"/>
                  </a:cubicBezTo>
                  <a:lnTo>
                    <a:pt x="40" y="56"/>
                  </a:lnTo>
                  <a:close/>
                  <a:moveTo>
                    <a:pt x="41" y="3"/>
                  </a:moveTo>
                  <a:cubicBezTo>
                    <a:pt x="35" y="12"/>
                    <a:pt x="31" y="20"/>
                    <a:pt x="26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7" y="20"/>
                    <a:pt x="12" y="12"/>
                    <a:pt x="6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5" y="5"/>
                    <a:pt x="20" y="10"/>
                    <a:pt x="24" y="15"/>
                  </a:cubicBezTo>
                  <a:cubicBezTo>
                    <a:pt x="28" y="10"/>
                    <a:pt x="32" y="5"/>
                    <a:pt x="38" y="0"/>
                  </a:cubicBezTo>
                  <a:lnTo>
                    <a:pt x="4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2" name="Freeform 509">
              <a:extLst>
                <a:ext uri="{FF2B5EF4-FFF2-40B4-BE49-F238E27FC236}">
                  <a16:creationId xmlns:a16="http://schemas.microsoft.com/office/drawing/2014/main" id="{0E1ADE1B-958F-4476-9504-C55CEFD80D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10938" y="53657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80 h 110"/>
                <a:gd name="T4" fmla="*/ 26 w 77"/>
                <a:gd name="T5" fmla="*/ 76 h 110"/>
                <a:gd name="T6" fmla="*/ 24 w 77"/>
                <a:gd name="T7" fmla="*/ 77 h 110"/>
                <a:gd name="T8" fmla="*/ 24 w 77"/>
                <a:gd name="T9" fmla="*/ 94 h 110"/>
                <a:gd name="T10" fmla="*/ 35 w 77"/>
                <a:gd name="T11" fmla="*/ 106 h 110"/>
                <a:gd name="T12" fmla="*/ 35 w 77"/>
                <a:gd name="T13" fmla="*/ 110 h 110"/>
                <a:gd name="T14" fmla="*/ 0 w 77"/>
                <a:gd name="T15" fmla="*/ 110 h 110"/>
                <a:gd name="T16" fmla="*/ 0 w 77"/>
                <a:gd name="T17" fmla="*/ 106 h 110"/>
                <a:gd name="T18" fmla="*/ 11 w 77"/>
                <a:gd name="T19" fmla="*/ 94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6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4 h 110"/>
                <a:gd name="T34" fmla="*/ 40 w 77"/>
                <a:gd name="T35" fmla="*/ 47 h 110"/>
                <a:gd name="T36" fmla="*/ 40 w 77"/>
                <a:gd name="T37" fmla="*/ 43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9 h 110"/>
                <a:gd name="T46" fmla="*/ 62 w 77"/>
                <a:gd name="T47" fmla="*/ 97 h 110"/>
                <a:gd name="T48" fmla="*/ 77 w 77"/>
                <a:gd name="T49" fmla="*/ 106 h 110"/>
                <a:gd name="T50" fmla="*/ 77 w 77"/>
                <a:gd name="T51" fmla="*/ 110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8" y="103"/>
                    <a:pt x="39" y="90"/>
                    <a:pt x="31" y="80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7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2"/>
                    <a:pt x="31" y="70"/>
                    <a:pt x="34" y="67"/>
                  </a:cubicBezTo>
                  <a:cubicBezTo>
                    <a:pt x="37" y="64"/>
                    <a:pt x="42" y="58"/>
                    <a:pt x="44" y="54"/>
                  </a:cubicBezTo>
                  <a:cubicBezTo>
                    <a:pt x="47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2" y="74"/>
                    <a:pt x="57" y="92"/>
                    <a:pt x="62" y="97"/>
                  </a:cubicBezTo>
                  <a:cubicBezTo>
                    <a:pt x="68" y="103"/>
                    <a:pt x="72" y="105"/>
                    <a:pt x="77" y="106"/>
                  </a:cubicBezTo>
                  <a:cubicBezTo>
                    <a:pt x="77" y="110"/>
                    <a:pt x="77" y="110"/>
                    <a:pt x="77" y="110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3" name="Freeform 510">
              <a:extLst>
                <a:ext uri="{FF2B5EF4-FFF2-40B4-BE49-F238E27FC236}">
                  <a16:creationId xmlns:a16="http://schemas.microsoft.com/office/drawing/2014/main" id="{FDDEAF33-2459-4E78-BC24-75234A6E5E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436350" y="600075"/>
              <a:ext cx="107950" cy="114300"/>
            </a:xfrm>
            <a:custGeom>
              <a:avLst/>
              <a:gdLst>
                <a:gd name="T0" fmla="*/ 34 w 68"/>
                <a:gd name="T1" fmla="*/ 0 h 72"/>
                <a:gd name="T2" fmla="*/ 68 w 68"/>
                <a:gd name="T3" fmla="*/ 35 h 72"/>
                <a:gd name="T4" fmla="*/ 34 w 68"/>
                <a:gd name="T5" fmla="*/ 72 h 72"/>
                <a:gd name="T6" fmla="*/ 0 w 68"/>
                <a:gd name="T7" fmla="*/ 38 h 72"/>
                <a:gd name="T8" fmla="*/ 34 w 68"/>
                <a:gd name="T9" fmla="*/ 0 h 72"/>
                <a:gd name="T10" fmla="*/ 32 w 68"/>
                <a:gd name="T11" fmla="*/ 6 h 72"/>
                <a:gd name="T12" fmla="*/ 16 w 68"/>
                <a:gd name="T13" fmla="*/ 32 h 72"/>
                <a:gd name="T14" fmla="*/ 36 w 68"/>
                <a:gd name="T15" fmla="*/ 66 h 72"/>
                <a:gd name="T16" fmla="*/ 52 w 68"/>
                <a:gd name="T17" fmla="*/ 38 h 72"/>
                <a:gd name="T18" fmla="*/ 32 w 68"/>
                <a:gd name="T19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72">
                  <a:moveTo>
                    <a:pt x="34" y="0"/>
                  </a:moveTo>
                  <a:cubicBezTo>
                    <a:pt x="54" y="0"/>
                    <a:pt x="68" y="16"/>
                    <a:pt x="68" y="35"/>
                  </a:cubicBezTo>
                  <a:cubicBezTo>
                    <a:pt x="68" y="60"/>
                    <a:pt x="50" y="72"/>
                    <a:pt x="34" y="72"/>
                  </a:cubicBezTo>
                  <a:cubicBezTo>
                    <a:pt x="12" y="72"/>
                    <a:pt x="0" y="54"/>
                    <a:pt x="0" y="38"/>
                  </a:cubicBezTo>
                  <a:cubicBezTo>
                    <a:pt x="0" y="12"/>
                    <a:pt x="20" y="0"/>
                    <a:pt x="34" y="0"/>
                  </a:cubicBezTo>
                  <a:close/>
                  <a:moveTo>
                    <a:pt x="32" y="6"/>
                  </a:moveTo>
                  <a:cubicBezTo>
                    <a:pt x="23" y="6"/>
                    <a:pt x="16" y="15"/>
                    <a:pt x="16" y="32"/>
                  </a:cubicBezTo>
                  <a:cubicBezTo>
                    <a:pt x="16" y="52"/>
                    <a:pt x="23" y="66"/>
                    <a:pt x="36" y="66"/>
                  </a:cubicBezTo>
                  <a:cubicBezTo>
                    <a:pt x="44" y="66"/>
                    <a:pt x="52" y="60"/>
                    <a:pt x="52" y="38"/>
                  </a:cubicBezTo>
                  <a:cubicBezTo>
                    <a:pt x="52" y="20"/>
                    <a:pt x="45" y="6"/>
                    <a:pt x="3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4" name="Freeform 511">
              <a:extLst>
                <a:ext uri="{FF2B5EF4-FFF2-40B4-BE49-F238E27FC236}">
                  <a16:creationId xmlns:a16="http://schemas.microsoft.com/office/drawing/2014/main" id="{B837EB87-5196-4F10-9DAB-C20444961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55413" y="536575"/>
              <a:ext cx="55563" cy="174625"/>
            </a:xfrm>
            <a:custGeom>
              <a:avLst/>
              <a:gdLst>
                <a:gd name="T0" fmla="*/ 0 w 35"/>
                <a:gd name="T1" fmla="*/ 110 h 110"/>
                <a:gd name="T2" fmla="*/ 0 w 35"/>
                <a:gd name="T3" fmla="*/ 106 h 110"/>
                <a:gd name="T4" fmla="*/ 10 w 35"/>
                <a:gd name="T5" fmla="*/ 94 h 110"/>
                <a:gd name="T6" fmla="*/ 10 w 35"/>
                <a:gd name="T7" fmla="*/ 21 h 110"/>
                <a:gd name="T8" fmla="*/ 0 w 35"/>
                <a:gd name="T9" fmla="*/ 9 h 110"/>
                <a:gd name="T10" fmla="*/ 0 w 35"/>
                <a:gd name="T11" fmla="*/ 6 h 110"/>
                <a:gd name="T12" fmla="*/ 24 w 35"/>
                <a:gd name="T13" fmla="*/ 0 h 110"/>
                <a:gd name="T14" fmla="*/ 24 w 35"/>
                <a:gd name="T15" fmla="*/ 94 h 110"/>
                <a:gd name="T16" fmla="*/ 35 w 35"/>
                <a:gd name="T17" fmla="*/ 106 h 110"/>
                <a:gd name="T18" fmla="*/ 35 w 35"/>
                <a:gd name="T19" fmla="*/ 110 h 110"/>
                <a:gd name="T20" fmla="*/ 0 w 35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110">
                  <a:moveTo>
                    <a:pt x="0" y="11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9" y="105"/>
                    <a:pt x="10" y="104"/>
                    <a:pt x="10" y="94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1"/>
                    <a:pt x="10" y="10"/>
                    <a:pt x="0" y="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5" name="Freeform 512">
              <a:extLst>
                <a:ext uri="{FF2B5EF4-FFF2-40B4-BE49-F238E27FC236}">
                  <a16:creationId xmlns:a16="http://schemas.microsoft.com/office/drawing/2014/main" id="{8E2B6F0B-1DD4-40FF-84A9-3123A5761D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2088" y="600075"/>
              <a:ext cx="122238" cy="111125"/>
            </a:xfrm>
            <a:custGeom>
              <a:avLst/>
              <a:gdLst>
                <a:gd name="T0" fmla="*/ 44 w 77"/>
                <a:gd name="T1" fmla="*/ 70 h 70"/>
                <a:gd name="T2" fmla="*/ 44 w 77"/>
                <a:gd name="T3" fmla="*/ 66 h 70"/>
                <a:gd name="T4" fmla="*/ 53 w 77"/>
                <a:gd name="T5" fmla="*/ 53 h 70"/>
                <a:gd name="T6" fmla="*/ 53 w 77"/>
                <a:gd name="T7" fmla="*/ 27 h 70"/>
                <a:gd name="T8" fmla="*/ 40 w 77"/>
                <a:gd name="T9" fmla="*/ 10 h 70"/>
                <a:gd name="T10" fmla="*/ 24 w 77"/>
                <a:gd name="T11" fmla="*/ 17 h 70"/>
                <a:gd name="T12" fmla="*/ 24 w 77"/>
                <a:gd name="T13" fmla="*/ 54 h 70"/>
                <a:gd name="T14" fmla="*/ 34 w 77"/>
                <a:gd name="T15" fmla="*/ 66 h 70"/>
                <a:gd name="T16" fmla="*/ 34 w 77"/>
                <a:gd name="T17" fmla="*/ 70 h 70"/>
                <a:gd name="T18" fmla="*/ 0 w 77"/>
                <a:gd name="T19" fmla="*/ 70 h 70"/>
                <a:gd name="T20" fmla="*/ 0 w 77"/>
                <a:gd name="T21" fmla="*/ 66 h 70"/>
                <a:gd name="T22" fmla="*/ 11 w 77"/>
                <a:gd name="T23" fmla="*/ 54 h 70"/>
                <a:gd name="T24" fmla="*/ 11 w 77"/>
                <a:gd name="T25" fmla="*/ 22 h 70"/>
                <a:gd name="T26" fmla="*/ 1 w 77"/>
                <a:gd name="T27" fmla="*/ 10 h 70"/>
                <a:gd name="T28" fmla="*/ 1 w 77"/>
                <a:gd name="T29" fmla="*/ 6 h 70"/>
                <a:gd name="T30" fmla="*/ 24 w 77"/>
                <a:gd name="T31" fmla="*/ 0 h 70"/>
                <a:gd name="T32" fmla="*/ 24 w 77"/>
                <a:gd name="T33" fmla="*/ 12 h 70"/>
                <a:gd name="T34" fmla="*/ 34 w 77"/>
                <a:gd name="T35" fmla="*/ 5 h 70"/>
                <a:gd name="T36" fmla="*/ 47 w 77"/>
                <a:gd name="T37" fmla="*/ 0 h 70"/>
                <a:gd name="T38" fmla="*/ 67 w 77"/>
                <a:gd name="T39" fmla="*/ 24 h 70"/>
                <a:gd name="T40" fmla="*/ 67 w 77"/>
                <a:gd name="T41" fmla="*/ 54 h 70"/>
                <a:gd name="T42" fmla="*/ 77 w 77"/>
                <a:gd name="T43" fmla="*/ 66 h 70"/>
                <a:gd name="T44" fmla="*/ 77 w 77"/>
                <a:gd name="T45" fmla="*/ 70 h 70"/>
                <a:gd name="T46" fmla="*/ 44 w 77"/>
                <a:gd name="T4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70">
                  <a:moveTo>
                    <a:pt x="44" y="70"/>
                  </a:moveTo>
                  <a:cubicBezTo>
                    <a:pt x="44" y="66"/>
                    <a:pt x="44" y="66"/>
                    <a:pt x="44" y="66"/>
                  </a:cubicBezTo>
                  <a:cubicBezTo>
                    <a:pt x="52" y="65"/>
                    <a:pt x="53" y="64"/>
                    <a:pt x="53" y="5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16"/>
                    <a:pt x="49" y="10"/>
                    <a:pt x="40" y="10"/>
                  </a:cubicBezTo>
                  <a:cubicBezTo>
                    <a:pt x="34" y="10"/>
                    <a:pt x="29" y="14"/>
                    <a:pt x="24" y="17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64"/>
                    <a:pt x="25" y="65"/>
                    <a:pt x="34" y="66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5"/>
                    <a:pt x="11" y="64"/>
                    <a:pt x="11" y="54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12"/>
                    <a:pt x="10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7" y="3"/>
                    <a:pt x="24" y="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7" y="10"/>
                    <a:pt x="30" y="7"/>
                    <a:pt x="34" y="5"/>
                  </a:cubicBezTo>
                  <a:cubicBezTo>
                    <a:pt x="39" y="2"/>
                    <a:pt x="42" y="0"/>
                    <a:pt x="47" y="0"/>
                  </a:cubicBezTo>
                  <a:cubicBezTo>
                    <a:pt x="59" y="0"/>
                    <a:pt x="67" y="9"/>
                    <a:pt x="67" y="2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7" y="64"/>
                    <a:pt x="68" y="65"/>
                    <a:pt x="77" y="66"/>
                  </a:cubicBezTo>
                  <a:cubicBezTo>
                    <a:pt x="77" y="70"/>
                    <a:pt x="77" y="70"/>
                    <a:pt x="77" y="70"/>
                  </a:cubicBezTo>
                  <a:lnTo>
                    <a:pt x="44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6" name="Freeform 513">
              <a:extLst>
                <a:ext uri="{FF2B5EF4-FFF2-40B4-BE49-F238E27FC236}">
                  <a16:creationId xmlns:a16="http://schemas.microsoft.com/office/drawing/2014/main" id="{A7466D9D-34DB-4A97-BF50-87408EB008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757025" y="544513"/>
              <a:ext cx="55563" cy="166688"/>
            </a:xfrm>
            <a:custGeom>
              <a:avLst/>
              <a:gdLst>
                <a:gd name="T0" fmla="*/ 0 w 35"/>
                <a:gd name="T1" fmla="*/ 105 h 105"/>
                <a:gd name="T2" fmla="*/ 0 w 35"/>
                <a:gd name="T3" fmla="*/ 101 h 105"/>
                <a:gd name="T4" fmla="*/ 10 w 35"/>
                <a:gd name="T5" fmla="*/ 88 h 105"/>
                <a:gd name="T6" fmla="*/ 10 w 35"/>
                <a:gd name="T7" fmla="*/ 57 h 105"/>
                <a:gd name="T8" fmla="*/ 1 w 35"/>
                <a:gd name="T9" fmla="*/ 45 h 105"/>
                <a:gd name="T10" fmla="*/ 1 w 35"/>
                <a:gd name="T11" fmla="*/ 41 h 105"/>
                <a:gd name="T12" fmla="*/ 24 w 35"/>
                <a:gd name="T13" fmla="*/ 35 h 105"/>
                <a:gd name="T14" fmla="*/ 24 w 35"/>
                <a:gd name="T15" fmla="*/ 88 h 105"/>
                <a:gd name="T16" fmla="*/ 35 w 35"/>
                <a:gd name="T17" fmla="*/ 101 h 105"/>
                <a:gd name="T18" fmla="*/ 35 w 35"/>
                <a:gd name="T19" fmla="*/ 105 h 105"/>
                <a:gd name="T20" fmla="*/ 0 w 35"/>
                <a:gd name="T21" fmla="*/ 105 h 105"/>
                <a:gd name="T22" fmla="*/ 10 w 35"/>
                <a:gd name="T23" fmla="*/ 27 h 105"/>
                <a:gd name="T24" fmla="*/ 20 w 35"/>
                <a:gd name="T25" fmla="*/ 2 h 105"/>
                <a:gd name="T26" fmla="*/ 34 w 35"/>
                <a:gd name="T27" fmla="*/ 1 h 105"/>
                <a:gd name="T28" fmla="*/ 34 w 35"/>
                <a:gd name="T29" fmla="*/ 2 h 105"/>
                <a:gd name="T30" fmla="*/ 15 w 35"/>
                <a:gd name="T31" fmla="*/ 29 h 105"/>
                <a:gd name="T32" fmla="*/ 10 w 35"/>
                <a:gd name="T33" fmla="*/ 2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05">
                  <a:moveTo>
                    <a:pt x="0" y="105"/>
                  </a:moveTo>
                  <a:cubicBezTo>
                    <a:pt x="0" y="101"/>
                    <a:pt x="0" y="101"/>
                    <a:pt x="0" y="101"/>
                  </a:cubicBezTo>
                  <a:cubicBezTo>
                    <a:pt x="9" y="100"/>
                    <a:pt x="10" y="98"/>
                    <a:pt x="10" y="88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47"/>
                    <a:pt x="10" y="46"/>
                    <a:pt x="1" y="45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9" y="40"/>
                    <a:pt x="17" y="38"/>
                    <a:pt x="24" y="35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99"/>
                    <a:pt x="25" y="100"/>
                    <a:pt x="35" y="101"/>
                  </a:cubicBezTo>
                  <a:cubicBezTo>
                    <a:pt x="35" y="105"/>
                    <a:pt x="35" y="105"/>
                    <a:pt x="35" y="105"/>
                  </a:cubicBezTo>
                  <a:lnTo>
                    <a:pt x="0" y="105"/>
                  </a:lnTo>
                  <a:close/>
                  <a:moveTo>
                    <a:pt x="10" y="27"/>
                  </a:moveTo>
                  <a:cubicBezTo>
                    <a:pt x="13" y="20"/>
                    <a:pt x="19" y="5"/>
                    <a:pt x="20" y="2"/>
                  </a:cubicBezTo>
                  <a:cubicBezTo>
                    <a:pt x="22" y="2"/>
                    <a:pt x="32" y="0"/>
                    <a:pt x="34" y="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5" y="29"/>
                    <a:pt x="15" y="29"/>
                    <a:pt x="15" y="29"/>
                  </a:cubicBezTo>
                  <a:lnTo>
                    <a:pt x="10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7" name="Freeform 514">
              <a:extLst>
                <a:ext uri="{FF2B5EF4-FFF2-40B4-BE49-F238E27FC236}">
                  <a16:creationId xmlns:a16="http://schemas.microsoft.com/office/drawing/2014/main" id="{C5C92709-CC87-472D-BC3F-051A2ACA29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77513" y="787400"/>
              <a:ext cx="55563" cy="157163"/>
            </a:xfrm>
            <a:custGeom>
              <a:avLst/>
              <a:gdLst>
                <a:gd name="T0" fmla="*/ 0 w 35"/>
                <a:gd name="T1" fmla="*/ 99 h 99"/>
                <a:gd name="T2" fmla="*/ 0 w 35"/>
                <a:gd name="T3" fmla="*/ 95 h 99"/>
                <a:gd name="T4" fmla="*/ 11 w 35"/>
                <a:gd name="T5" fmla="*/ 83 h 99"/>
                <a:gd name="T6" fmla="*/ 11 w 35"/>
                <a:gd name="T7" fmla="*/ 51 h 99"/>
                <a:gd name="T8" fmla="*/ 2 w 35"/>
                <a:gd name="T9" fmla="*/ 40 h 99"/>
                <a:gd name="T10" fmla="*/ 2 w 35"/>
                <a:gd name="T11" fmla="*/ 36 h 99"/>
                <a:gd name="T12" fmla="*/ 25 w 35"/>
                <a:gd name="T13" fmla="*/ 30 h 99"/>
                <a:gd name="T14" fmla="*/ 25 w 35"/>
                <a:gd name="T15" fmla="*/ 83 h 99"/>
                <a:gd name="T16" fmla="*/ 35 w 35"/>
                <a:gd name="T17" fmla="*/ 95 h 99"/>
                <a:gd name="T18" fmla="*/ 35 w 35"/>
                <a:gd name="T19" fmla="*/ 99 h 99"/>
                <a:gd name="T20" fmla="*/ 0 w 35"/>
                <a:gd name="T21" fmla="*/ 99 h 99"/>
                <a:gd name="T22" fmla="*/ 9 w 35"/>
                <a:gd name="T23" fmla="*/ 9 h 99"/>
                <a:gd name="T24" fmla="*/ 17 w 35"/>
                <a:gd name="T25" fmla="*/ 0 h 99"/>
                <a:gd name="T26" fmla="*/ 25 w 35"/>
                <a:gd name="T27" fmla="*/ 9 h 99"/>
                <a:gd name="T28" fmla="*/ 17 w 35"/>
                <a:gd name="T29" fmla="*/ 17 h 99"/>
                <a:gd name="T30" fmla="*/ 9 w 35"/>
                <a:gd name="T31" fmla="*/ 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99">
                  <a:moveTo>
                    <a:pt x="0" y="99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10" y="94"/>
                    <a:pt x="11" y="93"/>
                    <a:pt x="11" y="8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42"/>
                    <a:pt x="10" y="41"/>
                    <a:pt x="2" y="40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0" y="35"/>
                    <a:pt x="18" y="33"/>
                    <a:pt x="25" y="30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93"/>
                    <a:pt x="26" y="94"/>
                    <a:pt x="35" y="95"/>
                  </a:cubicBezTo>
                  <a:cubicBezTo>
                    <a:pt x="35" y="99"/>
                    <a:pt x="35" y="99"/>
                    <a:pt x="35" y="99"/>
                  </a:cubicBezTo>
                  <a:lnTo>
                    <a:pt x="0" y="99"/>
                  </a:lnTo>
                  <a:close/>
                  <a:moveTo>
                    <a:pt x="9" y="9"/>
                  </a:moveTo>
                  <a:cubicBezTo>
                    <a:pt x="9" y="4"/>
                    <a:pt x="12" y="0"/>
                    <a:pt x="17" y="0"/>
                  </a:cubicBezTo>
                  <a:cubicBezTo>
                    <a:pt x="22" y="0"/>
                    <a:pt x="25" y="4"/>
                    <a:pt x="25" y="9"/>
                  </a:cubicBezTo>
                  <a:cubicBezTo>
                    <a:pt x="25" y="13"/>
                    <a:pt x="22" y="17"/>
                    <a:pt x="17" y="17"/>
                  </a:cubicBezTo>
                  <a:cubicBezTo>
                    <a:pt x="12" y="17"/>
                    <a:pt x="9" y="13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8" name="Freeform 515">
              <a:extLst>
                <a:ext uri="{FF2B5EF4-FFF2-40B4-BE49-F238E27FC236}">
                  <a16:creationId xmlns:a16="http://schemas.microsoft.com/office/drawing/2014/main" id="{65FE25C3-4996-49A4-A2ED-AB5AD446F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4188" y="835025"/>
              <a:ext cx="122238" cy="109538"/>
            </a:xfrm>
            <a:custGeom>
              <a:avLst/>
              <a:gdLst>
                <a:gd name="T0" fmla="*/ 44 w 77"/>
                <a:gd name="T1" fmla="*/ 69 h 69"/>
                <a:gd name="T2" fmla="*/ 44 w 77"/>
                <a:gd name="T3" fmla="*/ 65 h 69"/>
                <a:gd name="T4" fmla="*/ 54 w 77"/>
                <a:gd name="T5" fmla="*/ 52 h 69"/>
                <a:gd name="T6" fmla="*/ 54 w 77"/>
                <a:gd name="T7" fmla="*/ 27 h 69"/>
                <a:gd name="T8" fmla="*/ 41 w 77"/>
                <a:gd name="T9" fmla="*/ 10 h 69"/>
                <a:gd name="T10" fmla="*/ 25 w 77"/>
                <a:gd name="T11" fmla="*/ 17 h 69"/>
                <a:gd name="T12" fmla="*/ 25 w 77"/>
                <a:gd name="T13" fmla="*/ 53 h 69"/>
                <a:gd name="T14" fmla="*/ 34 w 77"/>
                <a:gd name="T15" fmla="*/ 65 h 69"/>
                <a:gd name="T16" fmla="*/ 34 w 77"/>
                <a:gd name="T17" fmla="*/ 69 h 69"/>
                <a:gd name="T18" fmla="*/ 0 w 77"/>
                <a:gd name="T19" fmla="*/ 69 h 69"/>
                <a:gd name="T20" fmla="*/ 0 w 77"/>
                <a:gd name="T21" fmla="*/ 65 h 69"/>
                <a:gd name="T22" fmla="*/ 11 w 77"/>
                <a:gd name="T23" fmla="*/ 53 h 69"/>
                <a:gd name="T24" fmla="*/ 11 w 77"/>
                <a:gd name="T25" fmla="*/ 21 h 69"/>
                <a:gd name="T26" fmla="*/ 2 w 77"/>
                <a:gd name="T27" fmla="*/ 10 h 69"/>
                <a:gd name="T28" fmla="*/ 2 w 77"/>
                <a:gd name="T29" fmla="*/ 6 h 69"/>
                <a:gd name="T30" fmla="*/ 25 w 77"/>
                <a:gd name="T31" fmla="*/ 0 h 69"/>
                <a:gd name="T32" fmla="*/ 25 w 77"/>
                <a:gd name="T33" fmla="*/ 12 h 69"/>
                <a:gd name="T34" fmla="*/ 35 w 77"/>
                <a:gd name="T35" fmla="*/ 5 h 69"/>
                <a:gd name="T36" fmla="*/ 48 w 77"/>
                <a:gd name="T37" fmla="*/ 0 h 69"/>
                <a:gd name="T38" fmla="*/ 67 w 77"/>
                <a:gd name="T39" fmla="*/ 24 h 69"/>
                <a:gd name="T40" fmla="*/ 67 w 77"/>
                <a:gd name="T41" fmla="*/ 53 h 69"/>
                <a:gd name="T42" fmla="*/ 77 w 77"/>
                <a:gd name="T43" fmla="*/ 65 h 69"/>
                <a:gd name="T44" fmla="*/ 77 w 77"/>
                <a:gd name="T45" fmla="*/ 69 h 69"/>
                <a:gd name="T46" fmla="*/ 44 w 77"/>
                <a:gd name="T4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69">
                  <a:moveTo>
                    <a:pt x="44" y="69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3" y="64"/>
                    <a:pt x="54" y="63"/>
                    <a:pt x="54" y="52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6"/>
                    <a:pt x="50" y="10"/>
                    <a:pt x="41" y="10"/>
                  </a:cubicBezTo>
                  <a:cubicBezTo>
                    <a:pt x="35" y="10"/>
                    <a:pt x="29" y="13"/>
                    <a:pt x="25" y="17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64"/>
                    <a:pt x="26" y="64"/>
                    <a:pt x="34" y="65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4"/>
                    <a:pt x="11" y="63"/>
                    <a:pt x="11" y="5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0" y="11"/>
                    <a:pt x="2" y="1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0" y="5"/>
                    <a:pt x="17" y="3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8" y="10"/>
                    <a:pt x="31" y="7"/>
                    <a:pt x="35" y="5"/>
                  </a:cubicBezTo>
                  <a:cubicBezTo>
                    <a:pt x="39" y="2"/>
                    <a:pt x="43" y="0"/>
                    <a:pt x="48" y="0"/>
                  </a:cubicBezTo>
                  <a:cubicBezTo>
                    <a:pt x="60" y="0"/>
                    <a:pt x="67" y="9"/>
                    <a:pt x="67" y="24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7" y="64"/>
                    <a:pt x="68" y="64"/>
                    <a:pt x="77" y="65"/>
                  </a:cubicBezTo>
                  <a:cubicBezTo>
                    <a:pt x="77" y="69"/>
                    <a:pt x="77" y="69"/>
                    <a:pt x="77" y="69"/>
                  </a:cubicBezTo>
                  <a:lnTo>
                    <a:pt x="44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9" name="Freeform 516">
              <a:extLst>
                <a:ext uri="{FF2B5EF4-FFF2-40B4-BE49-F238E27FC236}">
                  <a16:creationId xmlns:a16="http://schemas.microsoft.com/office/drawing/2014/main" id="{40A1C4FD-E865-441C-BD5C-A02621D19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80713" y="835025"/>
              <a:ext cx="73025" cy="112713"/>
            </a:xfrm>
            <a:custGeom>
              <a:avLst/>
              <a:gdLst>
                <a:gd name="T0" fmla="*/ 39 w 46"/>
                <a:gd name="T1" fmla="*/ 20 h 71"/>
                <a:gd name="T2" fmla="*/ 23 w 46"/>
                <a:gd name="T3" fmla="*/ 5 h 71"/>
                <a:gd name="T4" fmla="*/ 14 w 46"/>
                <a:gd name="T5" fmla="*/ 15 h 71"/>
                <a:gd name="T6" fmla="*/ 26 w 46"/>
                <a:gd name="T7" fmla="*/ 28 h 71"/>
                <a:gd name="T8" fmla="*/ 46 w 46"/>
                <a:gd name="T9" fmla="*/ 50 h 71"/>
                <a:gd name="T10" fmla="*/ 20 w 46"/>
                <a:gd name="T11" fmla="*/ 71 h 71"/>
                <a:gd name="T12" fmla="*/ 2 w 46"/>
                <a:gd name="T13" fmla="*/ 66 h 71"/>
                <a:gd name="T14" fmla="*/ 0 w 46"/>
                <a:gd name="T15" fmla="*/ 47 h 71"/>
                <a:gd name="T16" fmla="*/ 4 w 46"/>
                <a:gd name="T17" fmla="*/ 47 h 71"/>
                <a:gd name="T18" fmla="*/ 23 w 46"/>
                <a:gd name="T19" fmla="*/ 66 h 71"/>
                <a:gd name="T20" fmla="*/ 34 w 46"/>
                <a:gd name="T21" fmla="*/ 56 h 71"/>
                <a:gd name="T22" fmla="*/ 21 w 46"/>
                <a:gd name="T23" fmla="*/ 42 h 71"/>
                <a:gd name="T24" fmla="*/ 2 w 46"/>
                <a:gd name="T25" fmla="*/ 20 h 71"/>
                <a:gd name="T26" fmla="*/ 26 w 46"/>
                <a:gd name="T27" fmla="*/ 0 h 71"/>
                <a:gd name="T28" fmla="*/ 40 w 46"/>
                <a:gd name="T29" fmla="*/ 3 h 71"/>
                <a:gd name="T30" fmla="*/ 43 w 46"/>
                <a:gd name="T31" fmla="*/ 19 h 71"/>
                <a:gd name="T32" fmla="*/ 39 w 46"/>
                <a:gd name="T33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1">
                  <a:moveTo>
                    <a:pt x="39" y="20"/>
                  </a:moveTo>
                  <a:cubicBezTo>
                    <a:pt x="36" y="11"/>
                    <a:pt x="31" y="5"/>
                    <a:pt x="23" y="5"/>
                  </a:cubicBezTo>
                  <a:cubicBezTo>
                    <a:pt x="18" y="5"/>
                    <a:pt x="14" y="10"/>
                    <a:pt x="14" y="15"/>
                  </a:cubicBezTo>
                  <a:cubicBezTo>
                    <a:pt x="14" y="22"/>
                    <a:pt x="19" y="25"/>
                    <a:pt x="26" y="28"/>
                  </a:cubicBezTo>
                  <a:cubicBezTo>
                    <a:pt x="38" y="33"/>
                    <a:pt x="46" y="39"/>
                    <a:pt x="46" y="50"/>
                  </a:cubicBezTo>
                  <a:cubicBezTo>
                    <a:pt x="46" y="64"/>
                    <a:pt x="33" y="71"/>
                    <a:pt x="20" y="71"/>
                  </a:cubicBezTo>
                  <a:cubicBezTo>
                    <a:pt x="12" y="71"/>
                    <a:pt x="5" y="68"/>
                    <a:pt x="2" y="66"/>
                  </a:cubicBezTo>
                  <a:cubicBezTo>
                    <a:pt x="1" y="64"/>
                    <a:pt x="0" y="53"/>
                    <a:pt x="0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49"/>
                    <a:pt x="30" y="46"/>
                    <a:pt x="21" y="42"/>
                  </a:cubicBezTo>
                  <a:cubicBezTo>
                    <a:pt x="13" y="38"/>
                    <a:pt x="2" y="32"/>
                    <a:pt x="2" y="20"/>
                  </a:cubicBezTo>
                  <a:cubicBezTo>
                    <a:pt x="2" y="9"/>
                    <a:pt x="11" y="0"/>
                    <a:pt x="26" y="0"/>
                  </a:cubicBezTo>
                  <a:cubicBezTo>
                    <a:pt x="32" y="0"/>
                    <a:pt x="37" y="1"/>
                    <a:pt x="40" y="3"/>
                  </a:cubicBezTo>
                  <a:cubicBezTo>
                    <a:pt x="41" y="6"/>
                    <a:pt x="43" y="16"/>
                    <a:pt x="43" y="19"/>
                  </a:cubicBezTo>
                  <a:lnTo>
                    <a:pt x="39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0" name="Freeform 517">
              <a:extLst>
                <a:ext uri="{FF2B5EF4-FFF2-40B4-BE49-F238E27FC236}">
                  <a16:creationId xmlns:a16="http://schemas.microsoft.com/office/drawing/2014/main" id="{BBB99343-E00A-4631-AAD4-62F2C7445D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63263" y="833438"/>
              <a:ext cx="117475" cy="169863"/>
            </a:xfrm>
            <a:custGeom>
              <a:avLst/>
              <a:gdLst>
                <a:gd name="T0" fmla="*/ 39 w 74"/>
                <a:gd name="T1" fmla="*/ 4 h 107"/>
                <a:gd name="T2" fmla="*/ 46 w 74"/>
                <a:gd name="T3" fmla="*/ 1 h 107"/>
                <a:gd name="T4" fmla="*/ 74 w 74"/>
                <a:gd name="T5" fmla="*/ 30 h 107"/>
                <a:gd name="T6" fmla="*/ 35 w 74"/>
                <a:gd name="T7" fmla="*/ 72 h 107"/>
                <a:gd name="T8" fmla="*/ 25 w 74"/>
                <a:gd name="T9" fmla="*/ 70 h 107"/>
                <a:gd name="T10" fmla="*/ 25 w 74"/>
                <a:gd name="T11" fmla="*/ 90 h 107"/>
                <a:gd name="T12" fmla="*/ 38 w 74"/>
                <a:gd name="T13" fmla="*/ 103 h 107"/>
                <a:gd name="T14" fmla="*/ 38 w 74"/>
                <a:gd name="T15" fmla="*/ 107 h 107"/>
                <a:gd name="T16" fmla="*/ 0 w 74"/>
                <a:gd name="T17" fmla="*/ 107 h 107"/>
                <a:gd name="T18" fmla="*/ 0 w 74"/>
                <a:gd name="T19" fmla="*/ 103 h 107"/>
                <a:gd name="T20" fmla="*/ 11 w 74"/>
                <a:gd name="T21" fmla="*/ 91 h 107"/>
                <a:gd name="T22" fmla="*/ 11 w 74"/>
                <a:gd name="T23" fmla="*/ 21 h 107"/>
                <a:gd name="T24" fmla="*/ 1 w 74"/>
                <a:gd name="T25" fmla="*/ 10 h 107"/>
                <a:gd name="T26" fmla="*/ 1 w 74"/>
                <a:gd name="T27" fmla="*/ 6 h 107"/>
                <a:gd name="T28" fmla="*/ 25 w 74"/>
                <a:gd name="T29" fmla="*/ 0 h 107"/>
                <a:gd name="T30" fmla="*/ 25 w 74"/>
                <a:gd name="T31" fmla="*/ 12 h 107"/>
                <a:gd name="T32" fmla="*/ 39 w 74"/>
                <a:gd name="T33" fmla="*/ 4 h 107"/>
                <a:gd name="T34" fmla="*/ 25 w 74"/>
                <a:gd name="T35" fmla="*/ 59 h 107"/>
                <a:gd name="T36" fmla="*/ 39 w 74"/>
                <a:gd name="T37" fmla="*/ 65 h 107"/>
                <a:gd name="T38" fmla="*/ 59 w 74"/>
                <a:gd name="T39" fmla="*/ 37 h 107"/>
                <a:gd name="T40" fmla="*/ 39 w 74"/>
                <a:gd name="T41" fmla="*/ 11 h 107"/>
                <a:gd name="T42" fmla="*/ 25 w 74"/>
                <a:gd name="T43" fmla="*/ 17 h 107"/>
                <a:gd name="T44" fmla="*/ 25 w 74"/>
                <a:gd name="T45" fmla="*/ 5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" h="107">
                  <a:moveTo>
                    <a:pt x="39" y="4"/>
                  </a:moveTo>
                  <a:cubicBezTo>
                    <a:pt x="41" y="2"/>
                    <a:pt x="44" y="1"/>
                    <a:pt x="46" y="1"/>
                  </a:cubicBezTo>
                  <a:cubicBezTo>
                    <a:pt x="64" y="1"/>
                    <a:pt x="74" y="15"/>
                    <a:pt x="74" y="30"/>
                  </a:cubicBezTo>
                  <a:cubicBezTo>
                    <a:pt x="74" y="53"/>
                    <a:pt x="55" y="68"/>
                    <a:pt x="35" y="72"/>
                  </a:cubicBezTo>
                  <a:cubicBezTo>
                    <a:pt x="31" y="72"/>
                    <a:pt x="27" y="71"/>
                    <a:pt x="25" y="7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101"/>
                    <a:pt x="26" y="102"/>
                    <a:pt x="38" y="10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0" y="102"/>
                    <a:pt x="11" y="101"/>
                    <a:pt x="11" y="9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1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39" y="4"/>
                  </a:lnTo>
                  <a:close/>
                  <a:moveTo>
                    <a:pt x="25" y="59"/>
                  </a:moveTo>
                  <a:cubicBezTo>
                    <a:pt x="28" y="62"/>
                    <a:pt x="34" y="65"/>
                    <a:pt x="39" y="65"/>
                  </a:cubicBezTo>
                  <a:cubicBezTo>
                    <a:pt x="51" y="65"/>
                    <a:pt x="59" y="54"/>
                    <a:pt x="59" y="37"/>
                  </a:cubicBezTo>
                  <a:cubicBezTo>
                    <a:pt x="59" y="20"/>
                    <a:pt x="50" y="11"/>
                    <a:pt x="39" y="11"/>
                  </a:cubicBezTo>
                  <a:cubicBezTo>
                    <a:pt x="35" y="11"/>
                    <a:pt x="29" y="14"/>
                    <a:pt x="25" y="17"/>
                  </a:cubicBezTo>
                  <a:lnTo>
                    <a:pt x="25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1" name="Freeform 518">
              <a:extLst>
                <a:ext uri="{FF2B5EF4-FFF2-40B4-BE49-F238E27FC236}">
                  <a16:creationId xmlns:a16="http://schemas.microsoft.com/office/drawing/2014/main" id="{56312A48-10B3-4F75-8CF3-41E985EAF55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99788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0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0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2" name="Freeform 519">
              <a:extLst>
                <a:ext uri="{FF2B5EF4-FFF2-40B4-BE49-F238E27FC236}">
                  <a16:creationId xmlns:a16="http://schemas.microsoft.com/office/drawing/2014/main" id="{A8FDB43F-1A47-45B4-889B-3653591C1D9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8213" y="77152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79 h 110"/>
                <a:gd name="T4" fmla="*/ 26 w 77"/>
                <a:gd name="T5" fmla="*/ 76 h 110"/>
                <a:gd name="T6" fmla="*/ 24 w 77"/>
                <a:gd name="T7" fmla="*/ 76 h 110"/>
                <a:gd name="T8" fmla="*/ 24 w 77"/>
                <a:gd name="T9" fmla="*/ 93 h 110"/>
                <a:gd name="T10" fmla="*/ 35 w 77"/>
                <a:gd name="T11" fmla="*/ 105 h 110"/>
                <a:gd name="T12" fmla="*/ 35 w 77"/>
                <a:gd name="T13" fmla="*/ 109 h 110"/>
                <a:gd name="T14" fmla="*/ 0 w 77"/>
                <a:gd name="T15" fmla="*/ 109 h 110"/>
                <a:gd name="T16" fmla="*/ 0 w 77"/>
                <a:gd name="T17" fmla="*/ 105 h 110"/>
                <a:gd name="T18" fmla="*/ 11 w 77"/>
                <a:gd name="T19" fmla="*/ 93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5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3 h 110"/>
                <a:gd name="T34" fmla="*/ 40 w 77"/>
                <a:gd name="T35" fmla="*/ 47 h 110"/>
                <a:gd name="T36" fmla="*/ 40 w 77"/>
                <a:gd name="T37" fmla="*/ 42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8 h 110"/>
                <a:gd name="T46" fmla="*/ 63 w 77"/>
                <a:gd name="T47" fmla="*/ 97 h 110"/>
                <a:gd name="T48" fmla="*/ 77 w 77"/>
                <a:gd name="T49" fmla="*/ 105 h 110"/>
                <a:gd name="T50" fmla="*/ 77 w 77"/>
                <a:gd name="T51" fmla="*/ 109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9" y="102"/>
                    <a:pt x="39" y="90"/>
                    <a:pt x="31" y="79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6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4" y="103"/>
                    <a:pt x="26" y="104"/>
                    <a:pt x="35" y="105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0" y="104"/>
                    <a:pt x="11" y="103"/>
                    <a:pt x="11" y="9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1"/>
                    <a:pt x="31" y="69"/>
                    <a:pt x="34" y="67"/>
                  </a:cubicBezTo>
                  <a:cubicBezTo>
                    <a:pt x="37" y="63"/>
                    <a:pt x="42" y="57"/>
                    <a:pt x="44" y="53"/>
                  </a:cubicBezTo>
                  <a:cubicBezTo>
                    <a:pt x="47" y="49"/>
                    <a:pt x="47" y="47"/>
                    <a:pt x="40" y="47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8"/>
                    <a:pt x="52" y="54"/>
                  </a:cubicBezTo>
                  <a:cubicBezTo>
                    <a:pt x="48" y="58"/>
                    <a:pt x="45" y="61"/>
                    <a:pt x="39" y="68"/>
                  </a:cubicBezTo>
                  <a:cubicBezTo>
                    <a:pt x="42" y="73"/>
                    <a:pt x="57" y="91"/>
                    <a:pt x="63" y="97"/>
                  </a:cubicBezTo>
                  <a:cubicBezTo>
                    <a:pt x="68" y="103"/>
                    <a:pt x="72" y="105"/>
                    <a:pt x="77" y="105"/>
                  </a:cubicBezTo>
                  <a:cubicBezTo>
                    <a:pt x="77" y="109"/>
                    <a:pt x="77" y="109"/>
                    <a:pt x="77" y="109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3" name="Freeform 520">
              <a:extLst>
                <a:ext uri="{FF2B5EF4-FFF2-40B4-BE49-F238E27FC236}">
                  <a16:creationId xmlns:a16="http://schemas.microsoft.com/office/drawing/2014/main" id="{A10FDFF9-AE9C-4851-8FC0-02F48C7093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23625" y="835025"/>
              <a:ext cx="92075" cy="112713"/>
            </a:xfrm>
            <a:custGeom>
              <a:avLst/>
              <a:gdLst>
                <a:gd name="T0" fmla="*/ 58 w 58"/>
                <a:gd name="T1" fmla="*/ 55 h 71"/>
                <a:gd name="T2" fmla="*/ 31 w 58"/>
                <a:gd name="T3" fmla="*/ 71 h 71"/>
                <a:gd name="T4" fmla="*/ 0 w 58"/>
                <a:gd name="T5" fmla="*/ 39 h 71"/>
                <a:gd name="T6" fmla="*/ 16 w 58"/>
                <a:gd name="T7" fmla="*/ 9 h 71"/>
                <a:gd name="T8" fmla="*/ 39 w 58"/>
                <a:gd name="T9" fmla="*/ 0 h 71"/>
                <a:gd name="T10" fmla="*/ 39 w 58"/>
                <a:gd name="T11" fmla="*/ 0 h 71"/>
                <a:gd name="T12" fmla="*/ 53 w 58"/>
                <a:gd name="T13" fmla="*/ 4 h 71"/>
                <a:gd name="T14" fmla="*/ 56 w 58"/>
                <a:gd name="T15" fmla="*/ 9 h 71"/>
                <a:gd name="T16" fmla="*/ 50 w 58"/>
                <a:gd name="T17" fmla="*/ 16 h 71"/>
                <a:gd name="T18" fmla="*/ 47 w 58"/>
                <a:gd name="T19" fmla="*/ 14 h 71"/>
                <a:gd name="T20" fmla="*/ 32 w 58"/>
                <a:gd name="T21" fmla="*/ 8 h 71"/>
                <a:gd name="T22" fmla="*/ 14 w 58"/>
                <a:gd name="T23" fmla="*/ 32 h 71"/>
                <a:gd name="T24" fmla="*/ 37 w 58"/>
                <a:gd name="T25" fmla="*/ 60 h 71"/>
                <a:gd name="T26" fmla="*/ 55 w 58"/>
                <a:gd name="T27" fmla="*/ 52 h 71"/>
                <a:gd name="T28" fmla="*/ 58 w 58"/>
                <a:gd name="T29" fmla="*/ 5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1">
                  <a:moveTo>
                    <a:pt x="58" y="55"/>
                  </a:moveTo>
                  <a:cubicBezTo>
                    <a:pt x="51" y="65"/>
                    <a:pt x="41" y="71"/>
                    <a:pt x="31" y="71"/>
                  </a:cubicBezTo>
                  <a:cubicBezTo>
                    <a:pt x="12" y="71"/>
                    <a:pt x="0" y="56"/>
                    <a:pt x="0" y="39"/>
                  </a:cubicBezTo>
                  <a:cubicBezTo>
                    <a:pt x="0" y="27"/>
                    <a:pt x="5" y="17"/>
                    <a:pt x="16" y="9"/>
                  </a:cubicBezTo>
                  <a:cubicBezTo>
                    <a:pt x="24" y="3"/>
                    <a:pt x="33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2"/>
                    <a:pt x="53" y="4"/>
                  </a:cubicBezTo>
                  <a:cubicBezTo>
                    <a:pt x="55" y="6"/>
                    <a:pt x="56" y="7"/>
                    <a:pt x="56" y="9"/>
                  </a:cubicBezTo>
                  <a:cubicBezTo>
                    <a:pt x="56" y="12"/>
                    <a:pt x="52" y="16"/>
                    <a:pt x="50" y="16"/>
                  </a:cubicBezTo>
                  <a:cubicBezTo>
                    <a:pt x="49" y="16"/>
                    <a:pt x="48" y="16"/>
                    <a:pt x="47" y="14"/>
                  </a:cubicBezTo>
                  <a:cubicBezTo>
                    <a:pt x="42" y="10"/>
                    <a:pt x="37" y="8"/>
                    <a:pt x="32" y="8"/>
                  </a:cubicBezTo>
                  <a:cubicBezTo>
                    <a:pt x="22" y="8"/>
                    <a:pt x="14" y="16"/>
                    <a:pt x="14" y="32"/>
                  </a:cubicBezTo>
                  <a:cubicBezTo>
                    <a:pt x="14" y="53"/>
                    <a:pt x="28" y="60"/>
                    <a:pt x="37" y="60"/>
                  </a:cubicBezTo>
                  <a:cubicBezTo>
                    <a:pt x="43" y="60"/>
                    <a:pt x="48" y="58"/>
                    <a:pt x="55" y="52"/>
                  </a:cubicBezTo>
                  <a:lnTo>
                    <a:pt x="58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4" name="Freeform 521">
              <a:extLst>
                <a:ext uri="{FF2B5EF4-FFF2-40B4-BE49-F238E27FC236}">
                  <a16:creationId xmlns:a16="http://schemas.microsoft.com/office/drawing/2014/main" id="{FE652219-8303-4DB6-8B17-E1C194A43E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26813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1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1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5" name="Freeform 522">
              <a:extLst>
                <a:ext uri="{FF2B5EF4-FFF2-40B4-BE49-F238E27FC236}">
                  <a16:creationId xmlns:a16="http://schemas.microsoft.com/office/drawing/2014/main" id="{4E6A04B4-D00E-4727-ACAE-91B050E695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28150" y="542925"/>
              <a:ext cx="366713" cy="407988"/>
            </a:xfrm>
            <a:custGeom>
              <a:avLst/>
              <a:gdLst>
                <a:gd name="T0" fmla="*/ 231 w 231"/>
                <a:gd name="T1" fmla="*/ 188 h 257"/>
                <a:gd name="T2" fmla="*/ 210 w 231"/>
                <a:gd name="T3" fmla="*/ 248 h 257"/>
                <a:gd name="T4" fmla="*/ 140 w 231"/>
                <a:gd name="T5" fmla="*/ 257 h 257"/>
                <a:gd name="T6" fmla="*/ 0 w 231"/>
                <a:gd name="T7" fmla="*/ 132 h 257"/>
                <a:gd name="T8" fmla="*/ 149 w 231"/>
                <a:gd name="T9" fmla="*/ 0 h 257"/>
                <a:gd name="T10" fmla="*/ 217 w 231"/>
                <a:gd name="T11" fmla="*/ 11 h 257"/>
                <a:gd name="T12" fmla="*/ 225 w 231"/>
                <a:gd name="T13" fmla="*/ 71 h 257"/>
                <a:gd name="T14" fmla="*/ 212 w 231"/>
                <a:gd name="T15" fmla="*/ 73 h 257"/>
                <a:gd name="T16" fmla="*/ 140 w 231"/>
                <a:gd name="T17" fmla="*/ 16 h 257"/>
                <a:gd name="T18" fmla="*/ 51 w 231"/>
                <a:gd name="T19" fmla="*/ 125 h 257"/>
                <a:gd name="T20" fmla="*/ 143 w 231"/>
                <a:gd name="T21" fmla="*/ 241 h 257"/>
                <a:gd name="T22" fmla="*/ 219 w 231"/>
                <a:gd name="T23" fmla="*/ 183 h 257"/>
                <a:gd name="T24" fmla="*/ 231 w 231"/>
                <a:gd name="T25" fmla="*/ 18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1" h="257">
                  <a:moveTo>
                    <a:pt x="231" y="188"/>
                  </a:moveTo>
                  <a:cubicBezTo>
                    <a:pt x="226" y="206"/>
                    <a:pt x="217" y="235"/>
                    <a:pt x="210" y="248"/>
                  </a:cubicBezTo>
                  <a:cubicBezTo>
                    <a:pt x="200" y="250"/>
                    <a:pt x="166" y="257"/>
                    <a:pt x="140" y="257"/>
                  </a:cubicBezTo>
                  <a:cubicBezTo>
                    <a:pt x="42" y="257"/>
                    <a:pt x="0" y="192"/>
                    <a:pt x="0" y="132"/>
                  </a:cubicBezTo>
                  <a:cubicBezTo>
                    <a:pt x="0" y="54"/>
                    <a:pt x="60" y="0"/>
                    <a:pt x="149" y="0"/>
                  </a:cubicBezTo>
                  <a:cubicBezTo>
                    <a:pt x="179" y="0"/>
                    <a:pt x="207" y="8"/>
                    <a:pt x="217" y="11"/>
                  </a:cubicBezTo>
                  <a:cubicBezTo>
                    <a:pt x="220" y="31"/>
                    <a:pt x="222" y="48"/>
                    <a:pt x="225" y="71"/>
                  </a:cubicBezTo>
                  <a:cubicBezTo>
                    <a:pt x="212" y="73"/>
                    <a:pt x="212" y="73"/>
                    <a:pt x="212" y="73"/>
                  </a:cubicBezTo>
                  <a:cubicBezTo>
                    <a:pt x="200" y="30"/>
                    <a:pt x="174" y="16"/>
                    <a:pt x="140" y="16"/>
                  </a:cubicBezTo>
                  <a:cubicBezTo>
                    <a:pt x="83" y="16"/>
                    <a:pt x="51" y="68"/>
                    <a:pt x="51" y="125"/>
                  </a:cubicBezTo>
                  <a:cubicBezTo>
                    <a:pt x="51" y="194"/>
                    <a:pt x="90" y="241"/>
                    <a:pt x="143" y="241"/>
                  </a:cubicBezTo>
                  <a:cubicBezTo>
                    <a:pt x="178" y="241"/>
                    <a:pt x="200" y="221"/>
                    <a:pt x="219" y="183"/>
                  </a:cubicBezTo>
                  <a:lnTo>
                    <a:pt x="231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6" name="Freeform 523">
              <a:extLst>
                <a:ext uri="{FF2B5EF4-FFF2-40B4-BE49-F238E27FC236}">
                  <a16:creationId xmlns:a16="http://schemas.microsoft.com/office/drawing/2014/main" id="{2F439928-EE5F-4F69-A981-6E28512B4CFE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9788" y="542925"/>
              <a:ext cx="252413" cy="407988"/>
            </a:xfrm>
            <a:custGeom>
              <a:avLst/>
              <a:gdLst>
                <a:gd name="T0" fmla="*/ 136 w 159"/>
                <a:gd name="T1" fmla="*/ 66 h 257"/>
                <a:gd name="T2" fmla="*/ 84 w 159"/>
                <a:gd name="T3" fmla="*/ 15 h 257"/>
                <a:gd name="T4" fmla="*/ 45 w 159"/>
                <a:gd name="T5" fmla="*/ 54 h 257"/>
                <a:gd name="T6" fmla="*/ 93 w 159"/>
                <a:gd name="T7" fmla="*/ 105 h 257"/>
                <a:gd name="T8" fmla="*/ 159 w 159"/>
                <a:gd name="T9" fmla="*/ 183 h 257"/>
                <a:gd name="T10" fmla="*/ 70 w 159"/>
                <a:gd name="T11" fmla="*/ 257 h 257"/>
                <a:gd name="T12" fmla="*/ 32 w 159"/>
                <a:gd name="T13" fmla="*/ 252 h 257"/>
                <a:gd name="T14" fmla="*/ 11 w 159"/>
                <a:gd name="T15" fmla="*/ 244 h 257"/>
                <a:gd name="T16" fmla="*/ 0 w 159"/>
                <a:gd name="T17" fmla="*/ 182 h 257"/>
                <a:gd name="T18" fmla="*/ 13 w 159"/>
                <a:gd name="T19" fmla="*/ 178 h 257"/>
                <a:gd name="T20" fmla="*/ 77 w 159"/>
                <a:gd name="T21" fmla="*/ 243 h 257"/>
                <a:gd name="T22" fmla="*/ 118 w 159"/>
                <a:gd name="T23" fmla="*/ 201 h 257"/>
                <a:gd name="T24" fmla="*/ 71 w 159"/>
                <a:gd name="T25" fmla="*/ 148 h 257"/>
                <a:gd name="T26" fmla="*/ 7 w 159"/>
                <a:gd name="T27" fmla="*/ 72 h 257"/>
                <a:gd name="T28" fmla="*/ 90 w 159"/>
                <a:gd name="T29" fmla="*/ 0 h 257"/>
                <a:gd name="T30" fmla="*/ 141 w 159"/>
                <a:gd name="T31" fmla="*/ 10 h 257"/>
                <a:gd name="T32" fmla="*/ 148 w 159"/>
                <a:gd name="T33" fmla="*/ 64 h 257"/>
                <a:gd name="T34" fmla="*/ 136 w 159"/>
                <a:gd name="T35" fmla="*/ 6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57">
                  <a:moveTo>
                    <a:pt x="136" y="66"/>
                  </a:moveTo>
                  <a:cubicBezTo>
                    <a:pt x="128" y="42"/>
                    <a:pt x="115" y="15"/>
                    <a:pt x="84" y="15"/>
                  </a:cubicBezTo>
                  <a:cubicBezTo>
                    <a:pt x="60" y="15"/>
                    <a:pt x="45" y="33"/>
                    <a:pt x="45" y="54"/>
                  </a:cubicBezTo>
                  <a:cubicBezTo>
                    <a:pt x="45" y="77"/>
                    <a:pt x="61" y="90"/>
                    <a:pt x="93" y="105"/>
                  </a:cubicBezTo>
                  <a:cubicBezTo>
                    <a:pt x="129" y="124"/>
                    <a:pt x="159" y="143"/>
                    <a:pt x="159" y="183"/>
                  </a:cubicBezTo>
                  <a:cubicBezTo>
                    <a:pt x="159" y="224"/>
                    <a:pt x="123" y="257"/>
                    <a:pt x="70" y="257"/>
                  </a:cubicBezTo>
                  <a:cubicBezTo>
                    <a:pt x="56" y="257"/>
                    <a:pt x="43" y="255"/>
                    <a:pt x="32" y="252"/>
                  </a:cubicBezTo>
                  <a:cubicBezTo>
                    <a:pt x="22" y="249"/>
                    <a:pt x="15" y="246"/>
                    <a:pt x="11" y="244"/>
                  </a:cubicBezTo>
                  <a:cubicBezTo>
                    <a:pt x="8" y="235"/>
                    <a:pt x="3" y="203"/>
                    <a:pt x="0" y="182"/>
                  </a:cubicBezTo>
                  <a:cubicBezTo>
                    <a:pt x="13" y="178"/>
                    <a:pt x="13" y="178"/>
                    <a:pt x="13" y="178"/>
                  </a:cubicBezTo>
                  <a:cubicBezTo>
                    <a:pt x="20" y="202"/>
                    <a:pt x="40" y="243"/>
                    <a:pt x="77" y="243"/>
                  </a:cubicBezTo>
                  <a:cubicBezTo>
                    <a:pt x="102" y="243"/>
                    <a:pt x="118" y="226"/>
                    <a:pt x="118" y="201"/>
                  </a:cubicBezTo>
                  <a:cubicBezTo>
                    <a:pt x="118" y="177"/>
                    <a:pt x="100" y="163"/>
                    <a:pt x="71" y="148"/>
                  </a:cubicBezTo>
                  <a:cubicBezTo>
                    <a:pt x="38" y="130"/>
                    <a:pt x="7" y="110"/>
                    <a:pt x="7" y="72"/>
                  </a:cubicBezTo>
                  <a:cubicBezTo>
                    <a:pt x="7" y="33"/>
                    <a:pt x="38" y="0"/>
                    <a:pt x="90" y="0"/>
                  </a:cubicBezTo>
                  <a:cubicBezTo>
                    <a:pt x="112" y="0"/>
                    <a:pt x="131" y="7"/>
                    <a:pt x="141" y="10"/>
                  </a:cubicBezTo>
                  <a:cubicBezTo>
                    <a:pt x="142" y="24"/>
                    <a:pt x="145" y="40"/>
                    <a:pt x="148" y="64"/>
                  </a:cubicBezTo>
                  <a:lnTo>
                    <a:pt x="13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7" name="Freeform 524">
              <a:extLst>
                <a:ext uri="{FF2B5EF4-FFF2-40B4-BE49-F238E27FC236}">
                  <a16:creationId xmlns:a16="http://schemas.microsoft.com/office/drawing/2014/main" id="{F91D912E-3103-4973-9408-2E6FE4007C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7125" y="552450"/>
              <a:ext cx="173038" cy="390525"/>
            </a:xfrm>
            <a:custGeom>
              <a:avLst/>
              <a:gdLst>
                <a:gd name="T0" fmla="*/ 0 w 109"/>
                <a:gd name="T1" fmla="*/ 246 h 246"/>
                <a:gd name="T2" fmla="*/ 0 w 109"/>
                <a:gd name="T3" fmla="*/ 234 h 246"/>
                <a:gd name="T4" fmla="*/ 33 w 109"/>
                <a:gd name="T5" fmla="*/ 197 h 246"/>
                <a:gd name="T6" fmla="*/ 33 w 109"/>
                <a:gd name="T7" fmla="*/ 50 h 246"/>
                <a:gd name="T8" fmla="*/ 0 w 109"/>
                <a:gd name="T9" fmla="*/ 13 h 246"/>
                <a:gd name="T10" fmla="*/ 0 w 109"/>
                <a:gd name="T11" fmla="*/ 0 h 246"/>
                <a:gd name="T12" fmla="*/ 109 w 109"/>
                <a:gd name="T13" fmla="*/ 0 h 246"/>
                <a:gd name="T14" fmla="*/ 109 w 109"/>
                <a:gd name="T15" fmla="*/ 13 h 246"/>
                <a:gd name="T16" fmla="*/ 77 w 109"/>
                <a:gd name="T17" fmla="*/ 50 h 246"/>
                <a:gd name="T18" fmla="*/ 77 w 109"/>
                <a:gd name="T19" fmla="*/ 197 h 246"/>
                <a:gd name="T20" fmla="*/ 109 w 109"/>
                <a:gd name="T21" fmla="*/ 234 h 246"/>
                <a:gd name="T22" fmla="*/ 109 w 109"/>
                <a:gd name="T23" fmla="*/ 246 h 246"/>
                <a:gd name="T24" fmla="*/ 0 w 109"/>
                <a:gd name="T2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246">
                  <a:moveTo>
                    <a:pt x="0" y="246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29" y="231"/>
                    <a:pt x="33" y="229"/>
                    <a:pt x="33" y="197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18"/>
                    <a:pt x="29" y="15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80" y="15"/>
                    <a:pt x="77" y="18"/>
                    <a:pt x="77" y="50"/>
                  </a:cubicBezTo>
                  <a:cubicBezTo>
                    <a:pt x="77" y="197"/>
                    <a:pt x="77" y="197"/>
                    <a:pt x="77" y="197"/>
                  </a:cubicBezTo>
                  <a:cubicBezTo>
                    <a:pt x="77" y="228"/>
                    <a:pt x="80" y="231"/>
                    <a:pt x="109" y="234"/>
                  </a:cubicBezTo>
                  <a:cubicBezTo>
                    <a:pt x="109" y="246"/>
                    <a:pt x="109" y="246"/>
                    <a:pt x="109" y="246"/>
                  </a:cubicBezTo>
                  <a:lnTo>
                    <a:pt x="0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8" name="Rectangle 525">
              <a:extLst>
                <a:ext uri="{FF2B5EF4-FFF2-40B4-BE49-F238E27FC236}">
                  <a16:creationId xmlns:a16="http://schemas.microsoft.com/office/drawing/2014/main" id="{F8CA8718-3C53-4A1B-944F-03787DB103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5900" y="468313"/>
              <a:ext cx="15875" cy="566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9" name="Freeform 526">
              <a:extLst>
                <a:ext uri="{FF2B5EF4-FFF2-40B4-BE49-F238E27FC236}">
                  <a16:creationId xmlns:a16="http://schemas.microsoft.com/office/drawing/2014/main" id="{4A02F169-DA5A-416F-BF11-DD342E080296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5938" y="384175"/>
              <a:ext cx="284163" cy="122238"/>
            </a:xfrm>
            <a:custGeom>
              <a:avLst/>
              <a:gdLst>
                <a:gd name="T0" fmla="*/ 174 w 179"/>
                <a:gd name="T1" fmla="*/ 0 h 77"/>
                <a:gd name="T2" fmla="*/ 89 w 179"/>
                <a:gd name="T3" fmla="*/ 46 h 77"/>
                <a:gd name="T4" fmla="*/ 5 w 179"/>
                <a:gd name="T5" fmla="*/ 0 h 77"/>
                <a:gd name="T6" fmla="*/ 0 w 179"/>
                <a:gd name="T7" fmla="*/ 1 h 77"/>
                <a:gd name="T8" fmla="*/ 88 w 179"/>
                <a:gd name="T9" fmla="*/ 77 h 77"/>
                <a:gd name="T10" fmla="*/ 91 w 179"/>
                <a:gd name="T11" fmla="*/ 77 h 77"/>
                <a:gd name="T12" fmla="*/ 179 w 179"/>
                <a:gd name="T13" fmla="*/ 1 h 77"/>
                <a:gd name="T14" fmla="*/ 174 w 179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77">
                  <a:moveTo>
                    <a:pt x="174" y="0"/>
                  </a:moveTo>
                  <a:cubicBezTo>
                    <a:pt x="157" y="7"/>
                    <a:pt x="106" y="38"/>
                    <a:pt x="89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3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79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0" name="Freeform 527">
              <a:extLst>
                <a:ext uri="{FF2B5EF4-FFF2-40B4-BE49-F238E27FC236}">
                  <a16:creationId xmlns:a16="http://schemas.microsoft.com/office/drawing/2014/main" id="{10BB4014-33CE-4F5C-9BCD-7A63BFC7E3FA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0263" y="384175"/>
              <a:ext cx="285750" cy="122238"/>
            </a:xfrm>
            <a:custGeom>
              <a:avLst/>
              <a:gdLst>
                <a:gd name="T0" fmla="*/ 174 w 180"/>
                <a:gd name="T1" fmla="*/ 0 h 77"/>
                <a:gd name="T2" fmla="*/ 90 w 180"/>
                <a:gd name="T3" fmla="*/ 46 h 77"/>
                <a:gd name="T4" fmla="*/ 5 w 180"/>
                <a:gd name="T5" fmla="*/ 0 h 77"/>
                <a:gd name="T6" fmla="*/ 0 w 180"/>
                <a:gd name="T7" fmla="*/ 1 h 77"/>
                <a:gd name="T8" fmla="*/ 88 w 180"/>
                <a:gd name="T9" fmla="*/ 77 h 77"/>
                <a:gd name="T10" fmla="*/ 91 w 180"/>
                <a:gd name="T11" fmla="*/ 77 h 77"/>
                <a:gd name="T12" fmla="*/ 180 w 180"/>
                <a:gd name="T13" fmla="*/ 1 h 77"/>
                <a:gd name="T14" fmla="*/ 174 w 180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" h="77">
                  <a:moveTo>
                    <a:pt x="174" y="0"/>
                  </a:moveTo>
                  <a:cubicBezTo>
                    <a:pt x="157" y="7"/>
                    <a:pt x="106" y="38"/>
                    <a:pt x="90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4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80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4" name="Group 135">
            <a:extLst>
              <a:ext uri="{FF2B5EF4-FFF2-40B4-BE49-F238E27FC236}">
                <a16:creationId xmlns:a16="http://schemas.microsoft.com/office/drawing/2014/main" id="{A7A9AE90-C947-D865-642A-57BA06650857}"/>
              </a:ext>
            </a:extLst>
          </p:cNvPr>
          <p:cNvGrpSpPr/>
          <p:nvPr/>
        </p:nvGrpSpPr>
        <p:grpSpPr>
          <a:xfrm>
            <a:off x="982663" y="6118225"/>
            <a:ext cx="10833100" cy="365126"/>
            <a:chOff x="982663" y="6086476"/>
            <a:chExt cx="10833100" cy="365126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DAC93D4B-DD2F-C15E-6741-1B99C4E8D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9F124C59-71C3-ABF3-2F3B-C8F6C9D43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276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FD1EAC29-9CAD-C8BB-DE47-71E557185D0B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14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84881A76-D2AA-E5C5-1365-52FE581859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00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9376BE57-B170-5789-63D8-D33A9A20C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2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742AE110-05E8-2C40-8927-5E7A21C580A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89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5BCCA4A5-B248-E518-469C-1C5C595704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7513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23734C9E-D047-B83A-5D81-10BEDE2B0E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77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5C88F457-06E8-BEDB-1898-0B4FDD3372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63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A7A8B24C-3468-1670-3972-CA0E6460A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65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3D87DC2D-CA3A-1F82-7616-9C629F93462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513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D26D432D-FB82-A772-B382-E0C0C0BE5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751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BC87C0FC-0FD7-E4D9-4367-349E59ECF8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39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7A71DC0C-A867-2CF1-2485-83B02F639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69FDB403-68E3-7D18-04E6-59EC5BEC15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276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12400655-E8CF-BFA8-EFE2-736BB704D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14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1885BC93-39A9-8362-53FF-5A5127C5D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00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id="{0A3C6B11-4EB6-E49A-B483-3E1C077045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2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B460758A-E75F-E7C4-A401-7F4276F33D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89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id="{0481D72F-4CD5-4767-39AC-10A0E3507C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7513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25">
              <a:extLst>
                <a:ext uri="{FF2B5EF4-FFF2-40B4-BE49-F238E27FC236}">
                  <a16:creationId xmlns:a16="http://schemas.microsoft.com/office/drawing/2014/main" id="{5AAD3BD8-B788-274A-8203-4AB5E26CD9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77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7ADD3097-CD85-2009-2DCA-6D6F587CBD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63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3476AF87-B458-919F-D331-01A876BE3A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65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ECDAC14E-46B0-B44E-A321-7EC9BCC516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513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id="{E865EF44-6638-91DE-FC3A-D7BDFDD9D9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751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id="{4C78D1C6-8A7E-817B-0C88-C4B79D29AA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39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id="{C68D6144-D694-3779-141A-20C6206B78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25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id="{B9A8200D-D403-75B5-03C2-E99CCA1F47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27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id="{32C9C533-3466-A143-81E3-80E5FBB0ED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id="{4418CB0B-5A2D-591B-B9A4-A628A593D20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8" y="6086476"/>
              <a:ext cx="298450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id="{ADA7E9C2-45F3-5571-C328-585573FA8D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6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id="{A6BD7223-D02E-26BB-7BA9-9B776D979C88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72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id="{7A2A4C51-F98F-E185-BDF0-3B1CB0BE8E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74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id="{64D1FEE8-8014-C1C0-BD0C-A8BEF138069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60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Freeform 39">
              <a:extLst>
                <a:ext uri="{FF2B5EF4-FFF2-40B4-BE49-F238E27FC236}">
                  <a16:creationId xmlns:a16="http://schemas.microsoft.com/office/drawing/2014/main" id="{2F51F84C-7CAA-A861-6FF3-5A5316680345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4638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Freeform 40">
              <a:extLst>
                <a:ext uri="{FF2B5EF4-FFF2-40B4-BE49-F238E27FC236}">
                  <a16:creationId xmlns:a16="http://schemas.microsoft.com/office/drawing/2014/main" id="{2BC70A8A-8B5B-048B-405F-99667110C80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483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Freeform 41">
              <a:extLst>
                <a:ext uri="{FF2B5EF4-FFF2-40B4-BE49-F238E27FC236}">
                  <a16:creationId xmlns:a16="http://schemas.microsoft.com/office/drawing/2014/main" id="{D7784BA5-6606-9ECE-D10A-BA48EFE9A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34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Freeform 42">
              <a:extLst>
                <a:ext uri="{FF2B5EF4-FFF2-40B4-BE49-F238E27FC236}">
                  <a16:creationId xmlns:a16="http://schemas.microsoft.com/office/drawing/2014/main" id="{4DD20F24-90D3-72DA-0CC8-3AD5810FCDF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36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3" name="Freeform 43">
              <a:extLst>
                <a:ext uri="{FF2B5EF4-FFF2-40B4-BE49-F238E27FC236}">
                  <a16:creationId xmlns:a16="http://schemas.microsoft.com/office/drawing/2014/main" id="{31314C1D-8BAA-EB09-DCAD-3A0ACC7085CE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22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4" name="Freeform 44">
              <a:extLst>
                <a:ext uri="{FF2B5EF4-FFF2-40B4-BE49-F238E27FC236}">
                  <a16:creationId xmlns:a16="http://schemas.microsoft.com/office/drawing/2014/main" id="{76E9574B-AE64-DFC3-FC03-FD503AE898D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25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45">
              <a:extLst>
                <a:ext uri="{FF2B5EF4-FFF2-40B4-BE49-F238E27FC236}">
                  <a16:creationId xmlns:a16="http://schemas.microsoft.com/office/drawing/2014/main" id="{0AD5B2E6-3235-607C-BB9F-20956049B0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27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46">
              <a:extLst>
                <a:ext uri="{FF2B5EF4-FFF2-40B4-BE49-F238E27FC236}">
                  <a16:creationId xmlns:a16="http://schemas.microsoft.com/office/drawing/2014/main" id="{FE415539-329C-D973-D817-F2E731AB58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Freeform 47">
              <a:extLst>
                <a:ext uri="{FF2B5EF4-FFF2-40B4-BE49-F238E27FC236}">
                  <a16:creationId xmlns:a16="http://schemas.microsoft.com/office/drawing/2014/main" id="{C889DB7E-8AB3-0A0A-B3BC-D9E2EFC05DCB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8" y="6323014"/>
              <a:ext cx="298450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8" name="Freeform 48">
              <a:extLst>
                <a:ext uri="{FF2B5EF4-FFF2-40B4-BE49-F238E27FC236}">
                  <a16:creationId xmlns:a16="http://schemas.microsoft.com/office/drawing/2014/main" id="{B1B139C2-C382-A745-AC78-C392A0B3C8E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6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9" name="Freeform 49">
              <a:extLst>
                <a:ext uri="{FF2B5EF4-FFF2-40B4-BE49-F238E27FC236}">
                  <a16:creationId xmlns:a16="http://schemas.microsoft.com/office/drawing/2014/main" id="{AB3B3625-63D5-D709-595E-8D39296FEF4B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72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21B6A678-19C0-FA1A-8DE2-EFD394AE46C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74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" name="Freeform 51">
              <a:extLst>
                <a:ext uri="{FF2B5EF4-FFF2-40B4-BE49-F238E27FC236}">
                  <a16:creationId xmlns:a16="http://schemas.microsoft.com/office/drawing/2014/main" id="{A8A65D71-CCAF-7040-F399-177BE852035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60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52">
              <a:extLst>
                <a:ext uri="{FF2B5EF4-FFF2-40B4-BE49-F238E27FC236}">
                  <a16:creationId xmlns:a16="http://schemas.microsoft.com/office/drawing/2014/main" id="{9CA72069-4555-C8BE-A745-445EE59ACE4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4638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" name="Freeform 53">
              <a:extLst>
                <a:ext uri="{FF2B5EF4-FFF2-40B4-BE49-F238E27FC236}">
                  <a16:creationId xmlns:a16="http://schemas.microsoft.com/office/drawing/2014/main" id="{B588F65A-4769-B8B1-2067-410B96A636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483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Freeform 54">
              <a:extLst>
                <a:ext uri="{FF2B5EF4-FFF2-40B4-BE49-F238E27FC236}">
                  <a16:creationId xmlns:a16="http://schemas.microsoft.com/office/drawing/2014/main" id="{97E597C0-E3EC-4B11-5FA4-161979BB4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34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Freeform 55">
              <a:extLst>
                <a:ext uri="{FF2B5EF4-FFF2-40B4-BE49-F238E27FC236}">
                  <a16:creationId xmlns:a16="http://schemas.microsoft.com/office/drawing/2014/main" id="{4EAD0DA4-D8A7-4138-7BEA-A569CB3EDEC7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36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56">
              <a:extLst>
                <a:ext uri="{FF2B5EF4-FFF2-40B4-BE49-F238E27FC236}">
                  <a16:creationId xmlns:a16="http://schemas.microsoft.com/office/drawing/2014/main" id="{FDAF053F-133A-4002-B473-CB8ECBB23BF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22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57">
              <a:extLst>
                <a:ext uri="{FF2B5EF4-FFF2-40B4-BE49-F238E27FC236}">
                  <a16:creationId xmlns:a16="http://schemas.microsoft.com/office/drawing/2014/main" id="{FE085731-C6A6-42AB-62A5-06DFA5CFFC2E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0876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58">
              <a:extLst>
                <a:ext uri="{FF2B5EF4-FFF2-40B4-BE49-F238E27FC236}">
                  <a16:creationId xmlns:a16="http://schemas.microsoft.com/office/drawing/2014/main" id="{BACD0E7F-30CE-8CDE-2D67-09FD0320C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10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59">
              <a:extLst>
                <a:ext uri="{FF2B5EF4-FFF2-40B4-BE49-F238E27FC236}">
                  <a16:creationId xmlns:a16="http://schemas.microsoft.com/office/drawing/2014/main" id="{C864C4E0-6243-BE32-0F0B-91AE12A212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96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60">
              <a:extLst>
                <a:ext uri="{FF2B5EF4-FFF2-40B4-BE49-F238E27FC236}">
                  <a16:creationId xmlns:a16="http://schemas.microsoft.com/office/drawing/2014/main" id="{06233BCD-5FA2-1B09-CE0F-B6857DE137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8301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5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6" y="7"/>
                    <a:pt x="112" y="39"/>
                    <a:pt x="95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61">
              <a:extLst>
                <a:ext uri="{FF2B5EF4-FFF2-40B4-BE49-F238E27FC236}">
                  <a16:creationId xmlns:a16="http://schemas.microsoft.com/office/drawing/2014/main" id="{1AB37A0D-9238-F3EF-FC55-18E0179C6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585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62">
              <a:extLst>
                <a:ext uri="{FF2B5EF4-FFF2-40B4-BE49-F238E27FC236}">
                  <a16:creationId xmlns:a16="http://schemas.microsoft.com/office/drawing/2014/main" id="{E645C75B-4B49-876E-9B8A-C628640C1C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7113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63">
              <a:extLst>
                <a:ext uri="{FF2B5EF4-FFF2-40B4-BE49-F238E27FC236}">
                  <a16:creationId xmlns:a16="http://schemas.microsoft.com/office/drawing/2014/main" id="{FE48660B-C3F1-9532-7AF4-893BF0910F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73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4" name="Freeform 64">
              <a:extLst>
                <a:ext uri="{FF2B5EF4-FFF2-40B4-BE49-F238E27FC236}">
                  <a16:creationId xmlns:a16="http://schemas.microsoft.com/office/drawing/2014/main" id="{96F80942-4430-C310-8011-29F73D010477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0876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5" name="Freeform 65">
              <a:extLst>
                <a:ext uri="{FF2B5EF4-FFF2-40B4-BE49-F238E27FC236}">
                  <a16:creationId xmlns:a16="http://schemas.microsoft.com/office/drawing/2014/main" id="{BFC48169-9C31-01E1-0029-0582C85C89F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10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6" name="Freeform 66">
              <a:extLst>
                <a:ext uri="{FF2B5EF4-FFF2-40B4-BE49-F238E27FC236}">
                  <a16:creationId xmlns:a16="http://schemas.microsoft.com/office/drawing/2014/main" id="{C585C6E5-CB2D-BEB5-4F6F-5B9D96AB6F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96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7" name="Freeform 67">
              <a:extLst>
                <a:ext uri="{FF2B5EF4-FFF2-40B4-BE49-F238E27FC236}">
                  <a16:creationId xmlns:a16="http://schemas.microsoft.com/office/drawing/2014/main" id="{DDD9C772-9711-F3B2-874A-2164A03A7D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8301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8" name="Freeform 68">
              <a:extLst>
                <a:ext uri="{FF2B5EF4-FFF2-40B4-BE49-F238E27FC236}">
                  <a16:creationId xmlns:a16="http://schemas.microsoft.com/office/drawing/2014/main" id="{C203819E-B8E7-7D7C-1119-5EF83EFE9D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585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9" name="Freeform 69">
              <a:extLst>
                <a:ext uri="{FF2B5EF4-FFF2-40B4-BE49-F238E27FC236}">
                  <a16:creationId xmlns:a16="http://schemas.microsoft.com/office/drawing/2014/main" id="{2A4E4487-A43B-00FD-B1B9-F1C619A6E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7113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0" name="Freeform 70">
              <a:extLst>
                <a:ext uri="{FF2B5EF4-FFF2-40B4-BE49-F238E27FC236}">
                  <a16:creationId xmlns:a16="http://schemas.microsoft.com/office/drawing/2014/main" id="{AA291681-5862-C7E9-AB3D-A25BD531CF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73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71" name="Volný tvar: obrazec 328">
            <a:extLst>
              <a:ext uri="{FF2B5EF4-FFF2-40B4-BE49-F238E27FC236}">
                <a16:creationId xmlns:a16="http://schemas.microsoft.com/office/drawing/2014/main" id="{E30B2216-B618-18C5-76B5-355813FE7944}"/>
              </a:ext>
            </a:extLst>
          </p:cNvPr>
          <p:cNvSpPr/>
          <p:nvPr userDrawn="1"/>
        </p:nvSpPr>
        <p:spPr>
          <a:xfrm>
            <a:off x="0" y="0"/>
            <a:ext cx="12192000" cy="5728158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>
                  <a:lumMod val="84000"/>
                  <a:lumOff val="16000"/>
                </a:srgbClr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 dirty="0"/>
          </a:p>
        </p:txBody>
      </p:sp>
      <p:grpSp>
        <p:nvGrpSpPr>
          <p:cNvPr id="72" name="Skupina 4">
            <a:extLst>
              <a:ext uri="{FF2B5EF4-FFF2-40B4-BE49-F238E27FC236}">
                <a16:creationId xmlns:a16="http://schemas.microsoft.com/office/drawing/2014/main" id="{08CCF9FA-926D-DA63-C4B7-463A6DB7A2C8}"/>
              </a:ext>
            </a:extLst>
          </p:cNvPr>
          <p:cNvGrpSpPr/>
          <p:nvPr userDrawn="1"/>
        </p:nvGrpSpPr>
        <p:grpSpPr>
          <a:xfrm>
            <a:off x="982662" y="734207"/>
            <a:ext cx="2537577" cy="664797"/>
            <a:chOff x="9328150" y="384175"/>
            <a:chExt cx="2484438" cy="650876"/>
          </a:xfrm>
          <a:solidFill>
            <a:schemeClr val="bg1"/>
          </a:solidFill>
        </p:grpSpPr>
        <p:sp>
          <p:nvSpPr>
            <p:cNvPr id="73" name="Freeform 503">
              <a:extLst>
                <a:ext uri="{FF2B5EF4-FFF2-40B4-BE49-F238E27FC236}">
                  <a16:creationId xmlns:a16="http://schemas.microsoft.com/office/drawing/2014/main" id="{E3548008-FEA5-5A9F-4113-6DD28FABA8C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80688" y="506413"/>
              <a:ext cx="147638" cy="207963"/>
            </a:xfrm>
            <a:custGeom>
              <a:avLst/>
              <a:gdLst>
                <a:gd name="T0" fmla="*/ 93 w 93"/>
                <a:gd name="T1" fmla="*/ 103 h 131"/>
                <a:gd name="T2" fmla="*/ 84 w 93"/>
                <a:gd name="T3" fmla="*/ 127 h 131"/>
                <a:gd name="T4" fmla="*/ 56 w 93"/>
                <a:gd name="T5" fmla="*/ 131 h 131"/>
                <a:gd name="T6" fmla="*/ 0 w 93"/>
                <a:gd name="T7" fmla="*/ 80 h 131"/>
                <a:gd name="T8" fmla="*/ 60 w 93"/>
                <a:gd name="T9" fmla="*/ 26 h 131"/>
                <a:gd name="T10" fmla="*/ 87 w 93"/>
                <a:gd name="T11" fmla="*/ 30 h 131"/>
                <a:gd name="T12" fmla="*/ 91 w 93"/>
                <a:gd name="T13" fmla="*/ 54 h 131"/>
                <a:gd name="T14" fmla="*/ 86 w 93"/>
                <a:gd name="T15" fmla="*/ 55 h 131"/>
                <a:gd name="T16" fmla="*/ 56 w 93"/>
                <a:gd name="T17" fmla="*/ 32 h 131"/>
                <a:gd name="T18" fmla="*/ 18 w 93"/>
                <a:gd name="T19" fmla="*/ 77 h 131"/>
                <a:gd name="T20" fmla="*/ 57 w 93"/>
                <a:gd name="T21" fmla="*/ 125 h 131"/>
                <a:gd name="T22" fmla="*/ 89 w 93"/>
                <a:gd name="T23" fmla="*/ 101 h 131"/>
                <a:gd name="T24" fmla="*/ 93 w 93"/>
                <a:gd name="T25" fmla="*/ 103 h 131"/>
                <a:gd name="T26" fmla="*/ 76 w 93"/>
                <a:gd name="T27" fmla="*/ 4 h 131"/>
                <a:gd name="T28" fmla="*/ 57 w 93"/>
                <a:gd name="T29" fmla="*/ 21 h 131"/>
                <a:gd name="T30" fmla="*/ 53 w 93"/>
                <a:gd name="T31" fmla="*/ 21 h 131"/>
                <a:gd name="T32" fmla="*/ 34 w 93"/>
                <a:gd name="T33" fmla="*/ 4 h 131"/>
                <a:gd name="T34" fmla="*/ 36 w 93"/>
                <a:gd name="T35" fmla="*/ 0 h 131"/>
                <a:gd name="T36" fmla="*/ 55 w 93"/>
                <a:gd name="T37" fmla="*/ 9 h 131"/>
                <a:gd name="T38" fmla="*/ 74 w 93"/>
                <a:gd name="T39" fmla="*/ 0 h 131"/>
                <a:gd name="T40" fmla="*/ 76 w 93"/>
                <a:gd name="T41" fmla="*/ 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31">
                  <a:moveTo>
                    <a:pt x="93" y="103"/>
                  </a:moveTo>
                  <a:cubicBezTo>
                    <a:pt x="91" y="110"/>
                    <a:pt x="87" y="122"/>
                    <a:pt x="84" y="127"/>
                  </a:cubicBezTo>
                  <a:cubicBezTo>
                    <a:pt x="80" y="128"/>
                    <a:pt x="67" y="131"/>
                    <a:pt x="56" y="131"/>
                  </a:cubicBezTo>
                  <a:cubicBezTo>
                    <a:pt x="17" y="131"/>
                    <a:pt x="0" y="104"/>
                    <a:pt x="0" y="80"/>
                  </a:cubicBezTo>
                  <a:cubicBezTo>
                    <a:pt x="0" y="48"/>
                    <a:pt x="25" y="26"/>
                    <a:pt x="60" y="26"/>
                  </a:cubicBezTo>
                  <a:cubicBezTo>
                    <a:pt x="73" y="26"/>
                    <a:pt x="83" y="30"/>
                    <a:pt x="87" y="30"/>
                  </a:cubicBezTo>
                  <a:cubicBezTo>
                    <a:pt x="89" y="39"/>
                    <a:pt x="90" y="46"/>
                    <a:pt x="91" y="5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2" y="38"/>
                    <a:pt x="72" y="32"/>
                    <a:pt x="56" y="32"/>
                  </a:cubicBezTo>
                  <a:cubicBezTo>
                    <a:pt x="31" y="32"/>
                    <a:pt x="18" y="54"/>
                    <a:pt x="18" y="77"/>
                  </a:cubicBezTo>
                  <a:cubicBezTo>
                    <a:pt x="18" y="106"/>
                    <a:pt x="34" y="125"/>
                    <a:pt x="57" y="125"/>
                  </a:cubicBezTo>
                  <a:cubicBezTo>
                    <a:pt x="72" y="125"/>
                    <a:pt x="81" y="117"/>
                    <a:pt x="89" y="101"/>
                  </a:cubicBezTo>
                  <a:lnTo>
                    <a:pt x="93" y="103"/>
                  </a:lnTo>
                  <a:close/>
                  <a:moveTo>
                    <a:pt x="76" y="4"/>
                  </a:moveTo>
                  <a:cubicBezTo>
                    <a:pt x="70" y="9"/>
                    <a:pt x="63" y="14"/>
                    <a:pt x="57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7" y="14"/>
                    <a:pt x="40" y="9"/>
                    <a:pt x="34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3" y="2"/>
                    <a:pt x="49" y="5"/>
                    <a:pt x="55" y="9"/>
                  </a:cubicBezTo>
                  <a:cubicBezTo>
                    <a:pt x="61" y="6"/>
                    <a:pt x="68" y="2"/>
                    <a:pt x="74" y="0"/>
                  </a:cubicBezTo>
                  <a:lnTo>
                    <a:pt x="7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4" name="Freeform 504">
              <a:extLst>
                <a:ext uri="{FF2B5EF4-FFF2-40B4-BE49-F238E27FC236}">
                  <a16:creationId xmlns:a16="http://schemas.microsoft.com/office/drawing/2014/main" id="{6650F555-4781-6248-02DE-17D47D4EFDA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745788" y="600075"/>
              <a:ext cx="90488" cy="114300"/>
            </a:xfrm>
            <a:custGeom>
              <a:avLst/>
              <a:gdLst>
                <a:gd name="T0" fmla="*/ 56 w 57"/>
                <a:gd name="T1" fmla="*/ 56 h 72"/>
                <a:gd name="T2" fmla="*/ 31 w 57"/>
                <a:gd name="T3" fmla="*/ 72 h 72"/>
                <a:gd name="T4" fmla="*/ 0 w 57"/>
                <a:gd name="T5" fmla="*/ 39 h 72"/>
                <a:gd name="T6" fmla="*/ 11 w 57"/>
                <a:gd name="T7" fmla="*/ 12 h 72"/>
                <a:gd name="T8" fmla="*/ 33 w 57"/>
                <a:gd name="T9" fmla="*/ 0 h 72"/>
                <a:gd name="T10" fmla="*/ 34 w 57"/>
                <a:gd name="T11" fmla="*/ 0 h 72"/>
                <a:gd name="T12" fmla="*/ 57 w 57"/>
                <a:gd name="T13" fmla="*/ 24 h 72"/>
                <a:gd name="T14" fmla="*/ 53 w 57"/>
                <a:gd name="T15" fmla="*/ 29 h 72"/>
                <a:gd name="T16" fmla="*/ 14 w 57"/>
                <a:gd name="T17" fmla="*/ 32 h 72"/>
                <a:gd name="T18" fmla="*/ 36 w 57"/>
                <a:gd name="T19" fmla="*/ 61 h 72"/>
                <a:gd name="T20" fmla="*/ 54 w 57"/>
                <a:gd name="T21" fmla="*/ 53 h 72"/>
                <a:gd name="T22" fmla="*/ 56 w 57"/>
                <a:gd name="T23" fmla="*/ 56 h 72"/>
                <a:gd name="T24" fmla="*/ 30 w 57"/>
                <a:gd name="T25" fmla="*/ 6 h 72"/>
                <a:gd name="T26" fmla="*/ 15 w 57"/>
                <a:gd name="T27" fmla="*/ 25 h 72"/>
                <a:gd name="T28" fmla="*/ 39 w 57"/>
                <a:gd name="T29" fmla="*/ 25 h 72"/>
                <a:gd name="T30" fmla="*/ 43 w 57"/>
                <a:gd name="T31" fmla="*/ 22 h 72"/>
                <a:gd name="T32" fmla="*/ 30 w 57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2">
                  <a:moveTo>
                    <a:pt x="56" y="56"/>
                  </a:moveTo>
                  <a:cubicBezTo>
                    <a:pt x="47" y="69"/>
                    <a:pt x="36" y="72"/>
                    <a:pt x="31" y="72"/>
                  </a:cubicBezTo>
                  <a:cubicBezTo>
                    <a:pt x="12" y="72"/>
                    <a:pt x="0" y="56"/>
                    <a:pt x="0" y="39"/>
                  </a:cubicBezTo>
                  <a:cubicBezTo>
                    <a:pt x="0" y="28"/>
                    <a:pt x="4" y="18"/>
                    <a:pt x="11" y="12"/>
                  </a:cubicBezTo>
                  <a:cubicBezTo>
                    <a:pt x="17" y="5"/>
                    <a:pt x="26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7" y="0"/>
                    <a:pt x="57" y="12"/>
                    <a:pt x="57" y="24"/>
                  </a:cubicBezTo>
                  <a:cubicBezTo>
                    <a:pt x="57" y="27"/>
                    <a:pt x="56" y="29"/>
                    <a:pt x="53" y="29"/>
                  </a:cubicBezTo>
                  <a:cubicBezTo>
                    <a:pt x="51" y="30"/>
                    <a:pt x="32" y="31"/>
                    <a:pt x="14" y="32"/>
                  </a:cubicBezTo>
                  <a:cubicBezTo>
                    <a:pt x="14" y="52"/>
                    <a:pt x="26" y="61"/>
                    <a:pt x="36" y="61"/>
                  </a:cubicBezTo>
                  <a:cubicBezTo>
                    <a:pt x="43" y="61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7" y="13"/>
                    <a:pt x="15" y="25"/>
                  </a:cubicBezTo>
                  <a:cubicBezTo>
                    <a:pt x="23" y="25"/>
                    <a:pt x="31" y="25"/>
                    <a:pt x="39" y="25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14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5" name="Freeform 505">
              <a:extLst>
                <a:ext uri="{FF2B5EF4-FFF2-40B4-BE49-F238E27FC236}">
                  <a16:creationId xmlns:a16="http://schemas.microsoft.com/office/drawing/2014/main" id="{B637ADE2-1D3C-BFE7-78A7-07D096858B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2150" y="600075"/>
              <a:ext cx="73025" cy="114300"/>
            </a:xfrm>
            <a:custGeom>
              <a:avLst/>
              <a:gdLst>
                <a:gd name="T0" fmla="*/ 39 w 46"/>
                <a:gd name="T1" fmla="*/ 21 h 72"/>
                <a:gd name="T2" fmla="*/ 23 w 46"/>
                <a:gd name="T3" fmla="*/ 5 h 72"/>
                <a:gd name="T4" fmla="*/ 14 w 46"/>
                <a:gd name="T5" fmla="*/ 16 h 72"/>
                <a:gd name="T6" fmla="*/ 27 w 46"/>
                <a:gd name="T7" fmla="*/ 29 h 72"/>
                <a:gd name="T8" fmla="*/ 46 w 46"/>
                <a:gd name="T9" fmla="*/ 50 h 72"/>
                <a:gd name="T10" fmla="*/ 21 w 46"/>
                <a:gd name="T11" fmla="*/ 72 h 72"/>
                <a:gd name="T12" fmla="*/ 3 w 46"/>
                <a:gd name="T13" fmla="*/ 66 h 72"/>
                <a:gd name="T14" fmla="*/ 0 w 46"/>
                <a:gd name="T15" fmla="*/ 48 h 72"/>
                <a:gd name="T16" fmla="*/ 4 w 46"/>
                <a:gd name="T17" fmla="*/ 47 h 72"/>
                <a:gd name="T18" fmla="*/ 23 w 46"/>
                <a:gd name="T19" fmla="*/ 66 h 72"/>
                <a:gd name="T20" fmla="*/ 34 w 46"/>
                <a:gd name="T21" fmla="*/ 56 h 72"/>
                <a:gd name="T22" fmla="*/ 22 w 46"/>
                <a:gd name="T23" fmla="*/ 42 h 72"/>
                <a:gd name="T24" fmla="*/ 2 w 46"/>
                <a:gd name="T25" fmla="*/ 21 h 72"/>
                <a:gd name="T26" fmla="*/ 26 w 46"/>
                <a:gd name="T27" fmla="*/ 0 h 72"/>
                <a:gd name="T28" fmla="*/ 40 w 46"/>
                <a:gd name="T29" fmla="*/ 3 h 72"/>
                <a:gd name="T30" fmla="*/ 44 w 46"/>
                <a:gd name="T31" fmla="*/ 20 h 72"/>
                <a:gd name="T32" fmla="*/ 39 w 46"/>
                <a:gd name="T33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2">
                  <a:moveTo>
                    <a:pt x="39" y="21"/>
                  </a:moveTo>
                  <a:cubicBezTo>
                    <a:pt x="36" y="12"/>
                    <a:pt x="31" y="5"/>
                    <a:pt x="23" y="5"/>
                  </a:cubicBezTo>
                  <a:cubicBezTo>
                    <a:pt x="18" y="5"/>
                    <a:pt x="14" y="10"/>
                    <a:pt x="14" y="16"/>
                  </a:cubicBezTo>
                  <a:cubicBezTo>
                    <a:pt x="14" y="22"/>
                    <a:pt x="19" y="26"/>
                    <a:pt x="27" y="29"/>
                  </a:cubicBezTo>
                  <a:cubicBezTo>
                    <a:pt x="38" y="34"/>
                    <a:pt x="46" y="39"/>
                    <a:pt x="46" y="50"/>
                  </a:cubicBezTo>
                  <a:cubicBezTo>
                    <a:pt x="46" y="64"/>
                    <a:pt x="33" y="72"/>
                    <a:pt x="21" y="72"/>
                  </a:cubicBezTo>
                  <a:cubicBezTo>
                    <a:pt x="13" y="72"/>
                    <a:pt x="5" y="69"/>
                    <a:pt x="3" y="66"/>
                  </a:cubicBezTo>
                  <a:cubicBezTo>
                    <a:pt x="1" y="64"/>
                    <a:pt x="0" y="54"/>
                    <a:pt x="0" y="48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50"/>
                    <a:pt x="30" y="46"/>
                    <a:pt x="22" y="42"/>
                  </a:cubicBezTo>
                  <a:cubicBezTo>
                    <a:pt x="13" y="38"/>
                    <a:pt x="2" y="33"/>
                    <a:pt x="2" y="21"/>
                  </a:cubicBezTo>
                  <a:cubicBezTo>
                    <a:pt x="2" y="10"/>
                    <a:pt x="12" y="0"/>
                    <a:pt x="26" y="0"/>
                  </a:cubicBezTo>
                  <a:cubicBezTo>
                    <a:pt x="33" y="0"/>
                    <a:pt x="37" y="2"/>
                    <a:pt x="40" y="3"/>
                  </a:cubicBezTo>
                  <a:cubicBezTo>
                    <a:pt x="41" y="7"/>
                    <a:pt x="43" y="16"/>
                    <a:pt x="44" y="20"/>
                  </a:cubicBezTo>
                  <a:lnTo>
                    <a:pt x="39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6" name="Freeform 506">
              <a:extLst>
                <a:ext uri="{FF2B5EF4-FFF2-40B4-BE49-F238E27FC236}">
                  <a16:creationId xmlns:a16="http://schemas.microsoft.com/office/drawing/2014/main" id="{7F32EFD4-342C-7EC2-3DC9-AC750A3213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34700" y="536575"/>
              <a:ext cx="123825" cy="174625"/>
            </a:xfrm>
            <a:custGeom>
              <a:avLst/>
              <a:gdLst>
                <a:gd name="T0" fmla="*/ 56 w 78"/>
                <a:gd name="T1" fmla="*/ 110 h 110"/>
                <a:gd name="T2" fmla="*/ 31 w 78"/>
                <a:gd name="T3" fmla="*/ 80 h 110"/>
                <a:gd name="T4" fmla="*/ 27 w 78"/>
                <a:gd name="T5" fmla="*/ 76 h 110"/>
                <a:gd name="T6" fmla="*/ 25 w 78"/>
                <a:gd name="T7" fmla="*/ 77 h 110"/>
                <a:gd name="T8" fmla="*/ 25 w 78"/>
                <a:gd name="T9" fmla="*/ 94 h 110"/>
                <a:gd name="T10" fmla="*/ 36 w 78"/>
                <a:gd name="T11" fmla="*/ 106 h 110"/>
                <a:gd name="T12" fmla="*/ 36 w 78"/>
                <a:gd name="T13" fmla="*/ 110 h 110"/>
                <a:gd name="T14" fmla="*/ 0 w 78"/>
                <a:gd name="T15" fmla="*/ 110 h 110"/>
                <a:gd name="T16" fmla="*/ 0 w 78"/>
                <a:gd name="T17" fmla="*/ 106 h 110"/>
                <a:gd name="T18" fmla="*/ 11 w 78"/>
                <a:gd name="T19" fmla="*/ 94 h 110"/>
                <a:gd name="T20" fmla="*/ 11 w 78"/>
                <a:gd name="T21" fmla="*/ 21 h 110"/>
                <a:gd name="T22" fmla="*/ 1 w 78"/>
                <a:gd name="T23" fmla="*/ 9 h 110"/>
                <a:gd name="T24" fmla="*/ 1 w 78"/>
                <a:gd name="T25" fmla="*/ 6 h 110"/>
                <a:gd name="T26" fmla="*/ 25 w 78"/>
                <a:gd name="T27" fmla="*/ 0 h 110"/>
                <a:gd name="T28" fmla="*/ 25 w 78"/>
                <a:gd name="T29" fmla="*/ 72 h 110"/>
                <a:gd name="T30" fmla="*/ 34 w 78"/>
                <a:gd name="T31" fmla="*/ 67 h 110"/>
                <a:gd name="T32" fmla="*/ 45 w 78"/>
                <a:gd name="T33" fmla="*/ 54 h 110"/>
                <a:gd name="T34" fmla="*/ 40 w 78"/>
                <a:gd name="T35" fmla="*/ 47 h 110"/>
                <a:gd name="T36" fmla="*/ 40 w 78"/>
                <a:gd name="T37" fmla="*/ 43 h 110"/>
                <a:gd name="T38" fmla="*/ 72 w 78"/>
                <a:gd name="T39" fmla="*/ 41 h 110"/>
                <a:gd name="T40" fmla="*/ 72 w 78"/>
                <a:gd name="T41" fmla="*/ 45 h 110"/>
                <a:gd name="T42" fmla="*/ 52 w 78"/>
                <a:gd name="T43" fmla="*/ 54 h 110"/>
                <a:gd name="T44" fmla="*/ 39 w 78"/>
                <a:gd name="T45" fmla="*/ 69 h 110"/>
                <a:gd name="T46" fmla="*/ 63 w 78"/>
                <a:gd name="T47" fmla="*/ 97 h 110"/>
                <a:gd name="T48" fmla="*/ 78 w 78"/>
                <a:gd name="T49" fmla="*/ 106 h 110"/>
                <a:gd name="T50" fmla="*/ 78 w 78"/>
                <a:gd name="T51" fmla="*/ 110 h 110"/>
                <a:gd name="T52" fmla="*/ 56 w 78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8" h="110">
                  <a:moveTo>
                    <a:pt x="56" y="110"/>
                  </a:moveTo>
                  <a:cubicBezTo>
                    <a:pt x="49" y="103"/>
                    <a:pt x="40" y="90"/>
                    <a:pt x="31" y="80"/>
                  </a:cubicBezTo>
                  <a:cubicBezTo>
                    <a:pt x="29" y="77"/>
                    <a:pt x="28" y="76"/>
                    <a:pt x="27" y="76"/>
                  </a:cubicBezTo>
                  <a:cubicBezTo>
                    <a:pt x="26" y="76"/>
                    <a:pt x="25" y="76"/>
                    <a:pt x="25" y="77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104"/>
                    <a:pt x="26" y="105"/>
                    <a:pt x="36" y="106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8" y="2"/>
                    <a:pt x="25" y="0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9" y="72"/>
                    <a:pt x="32" y="70"/>
                    <a:pt x="34" y="67"/>
                  </a:cubicBezTo>
                  <a:cubicBezTo>
                    <a:pt x="38" y="64"/>
                    <a:pt x="42" y="58"/>
                    <a:pt x="45" y="54"/>
                  </a:cubicBezTo>
                  <a:cubicBezTo>
                    <a:pt x="48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2" y="47"/>
                    <a:pt x="58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3" y="74"/>
                    <a:pt x="58" y="92"/>
                    <a:pt x="63" y="97"/>
                  </a:cubicBezTo>
                  <a:cubicBezTo>
                    <a:pt x="68" y="103"/>
                    <a:pt x="72" y="105"/>
                    <a:pt x="78" y="106"/>
                  </a:cubicBezTo>
                  <a:cubicBezTo>
                    <a:pt x="78" y="110"/>
                    <a:pt x="78" y="110"/>
                    <a:pt x="78" y="110"/>
                  </a:cubicBezTo>
                  <a:lnTo>
                    <a:pt x="56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7" name="Freeform 507">
              <a:extLst>
                <a:ext uri="{FF2B5EF4-FFF2-40B4-BE49-F238E27FC236}">
                  <a16:creationId xmlns:a16="http://schemas.microsoft.com/office/drawing/2014/main" id="{0C14AA64-DF51-A3EA-3B17-632E1576A7B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063288" y="544513"/>
              <a:ext cx="98425" cy="169863"/>
            </a:xfrm>
            <a:custGeom>
              <a:avLst/>
              <a:gdLst>
                <a:gd name="T0" fmla="*/ 48 w 62"/>
                <a:gd name="T1" fmla="*/ 107 h 107"/>
                <a:gd name="T2" fmla="*/ 40 w 62"/>
                <a:gd name="T3" fmla="*/ 104 h 107"/>
                <a:gd name="T4" fmla="*/ 37 w 62"/>
                <a:gd name="T5" fmla="*/ 97 h 107"/>
                <a:gd name="T6" fmla="*/ 19 w 62"/>
                <a:gd name="T7" fmla="*/ 107 h 107"/>
                <a:gd name="T8" fmla="*/ 0 w 62"/>
                <a:gd name="T9" fmla="*/ 88 h 107"/>
                <a:gd name="T10" fmla="*/ 12 w 62"/>
                <a:gd name="T11" fmla="*/ 73 h 107"/>
                <a:gd name="T12" fmla="*/ 36 w 62"/>
                <a:gd name="T13" fmla="*/ 62 h 107"/>
                <a:gd name="T14" fmla="*/ 36 w 62"/>
                <a:gd name="T15" fmla="*/ 59 h 107"/>
                <a:gd name="T16" fmla="*/ 24 w 62"/>
                <a:gd name="T17" fmla="*/ 42 h 107"/>
                <a:gd name="T18" fmla="*/ 17 w 62"/>
                <a:gd name="T19" fmla="*/ 45 h 107"/>
                <a:gd name="T20" fmla="*/ 13 w 62"/>
                <a:gd name="T21" fmla="*/ 56 h 107"/>
                <a:gd name="T22" fmla="*/ 8 w 62"/>
                <a:gd name="T23" fmla="*/ 59 h 107"/>
                <a:gd name="T24" fmla="*/ 1 w 62"/>
                <a:gd name="T25" fmla="*/ 53 h 107"/>
                <a:gd name="T26" fmla="*/ 6 w 62"/>
                <a:gd name="T27" fmla="*/ 46 h 107"/>
                <a:gd name="T28" fmla="*/ 29 w 62"/>
                <a:gd name="T29" fmla="*/ 35 h 107"/>
                <a:gd name="T30" fmla="*/ 42 w 62"/>
                <a:gd name="T31" fmla="*/ 40 h 107"/>
                <a:gd name="T32" fmla="*/ 49 w 62"/>
                <a:gd name="T33" fmla="*/ 59 h 107"/>
                <a:gd name="T34" fmla="*/ 49 w 62"/>
                <a:gd name="T35" fmla="*/ 87 h 107"/>
                <a:gd name="T36" fmla="*/ 55 w 62"/>
                <a:gd name="T37" fmla="*/ 96 h 107"/>
                <a:gd name="T38" fmla="*/ 60 w 62"/>
                <a:gd name="T39" fmla="*/ 94 h 107"/>
                <a:gd name="T40" fmla="*/ 62 w 62"/>
                <a:gd name="T41" fmla="*/ 99 h 107"/>
                <a:gd name="T42" fmla="*/ 48 w 62"/>
                <a:gd name="T43" fmla="*/ 107 h 107"/>
                <a:gd name="T44" fmla="*/ 36 w 62"/>
                <a:gd name="T45" fmla="*/ 68 h 107"/>
                <a:gd name="T46" fmla="*/ 23 w 62"/>
                <a:gd name="T47" fmla="*/ 74 h 107"/>
                <a:gd name="T48" fmla="*/ 14 w 62"/>
                <a:gd name="T49" fmla="*/ 85 h 107"/>
                <a:gd name="T50" fmla="*/ 25 w 62"/>
                <a:gd name="T51" fmla="*/ 97 h 107"/>
                <a:gd name="T52" fmla="*/ 36 w 62"/>
                <a:gd name="T53" fmla="*/ 92 h 107"/>
                <a:gd name="T54" fmla="*/ 36 w 62"/>
                <a:gd name="T55" fmla="*/ 68 h 107"/>
                <a:gd name="T56" fmla="*/ 22 w 62"/>
                <a:gd name="T57" fmla="*/ 27 h 107"/>
                <a:gd name="T58" fmla="*/ 32 w 62"/>
                <a:gd name="T59" fmla="*/ 2 h 107"/>
                <a:gd name="T60" fmla="*/ 45 w 62"/>
                <a:gd name="T61" fmla="*/ 1 h 107"/>
                <a:gd name="T62" fmla="*/ 45 w 62"/>
                <a:gd name="T63" fmla="*/ 2 h 107"/>
                <a:gd name="T64" fmla="*/ 26 w 62"/>
                <a:gd name="T65" fmla="*/ 29 h 107"/>
                <a:gd name="T66" fmla="*/ 22 w 62"/>
                <a:gd name="T67" fmla="*/ 2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2" h="107">
                  <a:moveTo>
                    <a:pt x="48" y="107"/>
                  </a:moveTo>
                  <a:cubicBezTo>
                    <a:pt x="45" y="107"/>
                    <a:pt x="42" y="105"/>
                    <a:pt x="40" y="104"/>
                  </a:cubicBezTo>
                  <a:cubicBezTo>
                    <a:pt x="38" y="102"/>
                    <a:pt x="37" y="99"/>
                    <a:pt x="37" y="97"/>
                  </a:cubicBezTo>
                  <a:cubicBezTo>
                    <a:pt x="30" y="101"/>
                    <a:pt x="23" y="107"/>
                    <a:pt x="19" y="107"/>
                  </a:cubicBezTo>
                  <a:cubicBezTo>
                    <a:pt x="7" y="107"/>
                    <a:pt x="0" y="97"/>
                    <a:pt x="0" y="88"/>
                  </a:cubicBezTo>
                  <a:cubicBezTo>
                    <a:pt x="0" y="80"/>
                    <a:pt x="4" y="75"/>
                    <a:pt x="12" y="73"/>
                  </a:cubicBezTo>
                  <a:cubicBezTo>
                    <a:pt x="21" y="69"/>
                    <a:pt x="33" y="65"/>
                    <a:pt x="36" y="62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49"/>
                    <a:pt x="31" y="42"/>
                    <a:pt x="24" y="42"/>
                  </a:cubicBezTo>
                  <a:cubicBezTo>
                    <a:pt x="21" y="42"/>
                    <a:pt x="19" y="43"/>
                    <a:pt x="17" y="45"/>
                  </a:cubicBezTo>
                  <a:cubicBezTo>
                    <a:pt x="15" y="47"/>
                    <a:pt x="14" y="51"/>
                    <a:pt x="13" y="56"/>
                  </a:cubicBezTo>
                  <a:cubicBezTo>
                    <a:pt x="12" y="58"/>
                    <a:pt x="10" y="59"/>
                    <a:pt x="8" y="59"/>
                  </a:cubicBezTo>
                  <a:cubicBezTo>
                    <a:pt x="5" y="59"/>
                    <a:pt x="1" y="56"/>
                    <a:pt x="1" y="53"/>
                  </a:cubicBezTo>
                  <a:cubicBezTo>
                    <a:pt x="1" y="50"/>
                    <a:pt x="3" y="49"/>
                    <a:pt x="6" y="46"/>
                  </a:cubicBezTo>
                  <a:cubicBezTo>
                    <a:pt x="10" y="43"/>
                    <a:pt x="20" y="37"/>
                    <a:pt x="29" y="35"/>
                  </a:cubicBezTo>
                  <a:cubicBezTo>
                    <a:pt x="34" y="35"/>
                    <a:pt x="39" y="37"/>
                    <a:pt x="42" y="40"/>
                  </a:cubicBezTo>
                  <a:cubicBezTo>
                    <a:pt x="48" y="44"/>
                    <a:pt x="49" y="51"/>
                    <a:pt x="49" y="59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9" y="94"/>
                    <a:pt x="52" y="96"/>
                    <a:pt x="55" y="96"/>
                  </a:cubicBezTo>
                  <a:cubicBezTo>
                    <a:pt x="56" y="96"/>
                    <a:pt x="59" y="95"/>
                    <a:pt x="60" y="94"/>
                  </a:cubicBezTo>
                  <a:cubicBezTo>
                    <a:pt x="62" y="99"/>
                    <a:pt x="62" y="99"/>
                    <a:pt x="62" y="99"/>
                  </a:cubicBezTo>
                  <a:lnTo>
                    <a:pt x="48" y="107"/>
                  </a:lnTo>
                  <a:close/>
                  <a:moveTo>
                    <a:pt x="36" y="68"/>
                  </a:moveTo>
                  <a:cubicBezTo>
                    <a:pt x="33" y="69"/>
                    <a:pt x="27" y="72"/>
                    <a:pt x="23" y="74"/>
                  </a:cubicBezTo>
                  <a:cubicBezTo>
                    <a:pt x="17" y="77"/>
                    <a:pt x="14" y="79"/>
                    <a:pt x="14" y="85"/>
                  </a:cubicBezTo>
                  <a:cubicBezTo>
                    <a:pt x="14" y="93"/>
                    <a:pt x="20" y="97"/>
                    <a:pt x="25" y="97"/>
                  </a:cubicBezTo>
                  <a:cubicBezTo>
                    <a:pt x="29" y="97"/>
                    <a:pt x="33" y="95"/>
                    <a:pt x="36" y="92"/>
                  </a:cubicBezTo>
                  <a:lnTo>
                    <a:pt x="36" y="68"/>
                  </a:lnTo>
                  <a:close/>
                  <a:moveTo>
                    <a:pt x="22" y="27"/>
                  </a:moveTo>
                  <a:cubicBezTo>
                    <a:pt x="24" y="20"/>
                    <a:pt x="30" y="5"/>
                    <a:pt x="32" y="2"/>
                  </a:cubicBezTo>
                  <a:cubicBezTo>
                    <a:pt x="33" y="2"/>
                    <a:pt x="43" y="0"/>
                    <a:pt x="45" y="1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26" y="29"/>
                    <a:pt x="26" y="29"/>
                    <a:pt x="26" y="29"/>
                  </a:cubicBezTo>
                  <a:lnTo>
                    <a:pt x="2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8" name="Freeform 508">
              <a:extLst>
                <a:ext uri="{FF2B5EF4-FFF2-40B4-BE49-F238E27FC236}">
                  <a16:creationId xmlns:a16="http://schemas.microsoft.com/office/drawing/2014/main" id="{A641263C-9BF0-B7B5-A493-143F7955A3E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226800" y="544513"/>
              <a:ext cx="74613" cy="169863"/>
            </a:xfrm>
            <a:custGeom>
              <a:avLst/>
              <a:gdLst>
                <a:gd name="T0" fmla="*/ 40 w 47"/>
                <a:gd name="T1" fmla="*/ 56 h 107"/>
                <a:gd name="T2" fmla="*/ 24 w 47"/>
                <a:gd name="T3" fmla="*/ 40 h 107"/>
                <a:gd name="T4" fmla="*/ 14 w 47"/>
                <a:gd name="T5" fmla="*/ 51 h 107"/>
                <a:gd name="T6" fmla="*/ 27 w 47"/>
                <a:gd name="T7" fmla="*/ 64 h 107"/>
                <a:gd name="T8" fmla="*/ 47 w 47"/>
                <a:gd name="T9" fmla="*/ 85 h 107"/>
                <a:gd name="T10" fmla="*/ 21 w 47"/>
                <a:gd name="T11" fmla="*/ 107 h 107"/>
                <a:gd name="T12" fmla="*/ 3 w 47"/>
                <a:gd name="T13" fmla="*/ 101 h 107"/>
                <a:gd name="T14" fmla="*/ 0 w 47"/>
                <a:gd name="T15" fmla="*/ 83 h 107"/>
                <a:gd name="T16" fmla="*/ 5 w 47"/>
                <a:gd name="T17" fmla="*/ 82 h 107"/>
                <a:gd name="T18" fmla="*/ 24 w 47"/>
                <a:gd name="T19" fmla="*/ 101 h 107"/>
                <a:gd name="T20" fmla="*/ 34 w 47"/>
                <a:gd name="T21" fmla="*/ 91 h 107"/>
                <a:gd name="T22" fmla="*/ 22 w 47"/>
                <a:gd name="T23" fmla="*/ 77 h 107"/>
                <a:gd name="T24" fmla="*/ 3 w 47"/>
                <a:gd name="T25" fmla="*/ 56 h 107"/>
                <a:gd name="T26" fmla="*/ 27 w 47"/>
                <a:gd name="T27" fmla="*/ 35 h 107"/>
                <a:gd name="T28" fmla="*/ 41 w 47"/>
                <a:gd name="T29" fmla="*/ 38 h 107"/>
                <a:gd name="T30" fmla="*/ 44 w 47"/>
                <a:gd name="T31" fmla="*/ 55 h 107"/>
                <a:gd name="T32" fmla="*/ 40 w 47"/>
                <a:gd name="T33" fmla="*/ 56 h 107"/>
                <a:gd name="T34" fmla="*/ 41 w 47"/>
                <a:gd name="T35" fmla="*/ 3 h 107"/>
                <a:gd name="T36" fmla="*/ 26 w 47"/>
                <a:gd name="T37" fmla="*/ 28 h 107"/>
                <a:gd name="T38" fmla="*/ 22 w 47"/>
                <a:gd name="T39" fmla="*/ 28 h 107"/>
                <a:gd name="T40" fmla="*/ 6 w 47"/>
                <a:gd name="T41" fmla="*/ 3 h 107"/>
                <a:gd name="T42" fmla="*/ 10 w 47"/>
                <a:gd name="T43" fmla="*/ 0 h 107"/>
                <a:gd name="T44" fmla="*/ 24 w 47"/>
                <a:gd name="T45" fmla="*/ 15 h 107"/>
                <a:gd name="T46" fmla="*/ 38 w 47"/>
                <a:gd name="T47" fmla="*/ 0 h 107"/>
                <a:gd name="T48" fmla="*/ 41 w 47"/>
                <a:gd name="T49" fmla="*/ 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07">
                  <a:moveTo>
                    <a:pt x="40" y="56"/>
                  </a:moveTo>
                  <a:cubicBezTo>
                    <a:pt x="37" y="47"/>
                    <a:pt x="31" y="40"/>
                    <a:pt x="24" y="40"/>
                  </a:cubicBezTo>
                  <a:cubicBezTo>
                    <a:pt x="18" y="40"/>
                    <a:pt x="14" y="45"/>
                    <a:pt x="14" y="51"/>
                  </a:cubicBezTo>
                  <a:cubicBezTo>
                    <a:pt x="14" y="57"/>
                    <a:pt x="20" y="61"/>
                    <a:pt x="27" y="64"/>
                  </a:cubicBezTo>
                  <a:cubicBezTo>
                    <a:pt x="39" y="69"/>
                    <a:pt x="47" y="74"/>
                    <a:pt x="47" y="85"/>
                  </a:cubicBezTo>
                  <a:cubicBezTo>
                    <a:pt x="47" y="99"/>
                    <a:pt x="33" y="107"/>
                    <a:pt x="21" y="107"/>
                  </a:cubicBezTo>
                  <a:cubicBezTo>
                    <a:pt x="13" y="107"/>
                    <a:pt x="6" y="104"/>
                    <a:pt x="3" y="101"/>
                  </a:cubicBezTo>
                  <a:cubicBezTo>
                    <a:pt x="2" y="99"/>
                    <a:pt x="0" y="89"/>
                    <a:pt x="0" y="83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7" y="92"/>
                    <a:pt x="14" y="101"/>
                    <a:pt x="24" y="101"/>
                  </a:cubicBezTo>
                  <a:cubicBezTo>
                    <a:pt x="29" y="101"/>
                    <a:pt x="34" y="97"/>
                    <a:pt x="34" y="91"/>
                  </a:cubicBezTo>
                  <a:cubicBezTo>
                    <a:pt x="34" y="85"/>
                    <a:pt x="30" y="81"/>
                    <a:pt x="22" y="77"/>
                  </a:cubicBezTo>
                  <a:cubicBezTo>
                    <a:pt x="13" y="73"/>
                    <a:pt x="3" y="68"/>
                    <a:pt x="3" y="56"/>
                  </a:cubicBezTo>
                  <a:cubicBezTo>
                    <a:pt x="3" y="45"/>
                    <a:pt x="12" y="35"/>
                    <a:pt x="27" y="35"/>
                  </a:cubicBezTo>
                  <a:cubicBezTo>
                    <a:pt x="33" y="35"/>
                    <a:pt x="37" y="37"/>
                    <a:pt x="41" y="38"/>
                  </a:cubicBezTo>
                  <a:cubicBezTo>
                    <a:pt x="42" y="42"/>
                    <a:pt x="43" y="51"/>
                    <a:pt x="44" y="55"/>
                  </a:cubicBezTo>
                  <a:lnTo>
                    <a:pt x="40" y="56"/>
                  </a:lnTo>
                  <a:close/>
                  <a:moveTo>
                    <a:pt x="41" y="3"/>
                  </a:moveTo>
                  <a:cubicBezTo>
                    <a:pt x="35" y="12"/>
                    <a:pt x="31" y="20"/>
                    <a:pt x="26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7" y="20"/>
                    <a:pt x="12" y="12"/>
                    <a:pt x="6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5" y="5"/>
                    <a:pt x="20" y="10"/>
                    <a:pt x="24" y="15"/>
                  </a:cubicBezTo>
                  <a:cubicBezTo>
                    <a:pt x="28" y="10"/>
                    <a:pt x="32" y="5"/>
                    <a:pt x="38" y="0"/>
                  </a:cubicBezTo>
                  <a:lnTo>
                    <a:pt x="4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9" name="Freeform 509">
              <a:extLst>
                <a:ext uri="{FF2B5EF4-FFF2-40B4-BE49-F238E27FC236}">
                  <a16:creationId xmlns:a16="http://schemas.microsoft.com/office/drawing/2014/main" id="{59FB3232-6406-7F4A-0E65-B24B941674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10938" y="53657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80 h 110"/>
                <a:gd name="T4" fmla="*/ 26 w 77"/>
                <a:gd name="T5" fmla="*/ 76 h 110"/>
                <a:gd name="T6" fmla="*/ 24 w 77"/>
                <a:gd name="T7" fmla="*/ 77 h 110"/>
                <a:gd name="T8" fmla="*/ 24 w 77"/>
                <a:gd name="T9" fmla="*/ 94 h 110"/>
                <a:gd name="T10" fmla="*/ 35 w 77"/>
                <a:gd name="T11" fmla="*/ 106 h 110"/>
                <a:gd name="T12" fmla="*/ 35 w 77"/>
                <a:gd name="T13" fmla="*/ 110 h 110"/>
                <a:gd name="T14" fmla="*/ 0 w 77"/>
                <a:gd name="T15" fmla="*/ 110 h 110"/>
                <a:gd name="T16" fmla="*/ 0 w 77"/>
                <a:gd name="T17" fmla="*/ 106 h 110"/>
                <a:gd name="T18" fmla="*/ 11 w 77"/>
                <a:gd name="T19" fmla="*/ 94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6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4 h 110"/>
                <a:gd name="T34" fmla="*/ 40 w 77"/>
                <a:gd name="T35" fmla="*/ 47 h 110"/>
                <a:gd name="T36" fmla="*/ 40 w 77"/>
                <a:gd name="T37" fmla="*/ 43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9 h 110"/>
                <a:gd name="T46" fmla="*/ 62 w 77"/>
                <a:gd name="T47" fmla="*/ 97 h 110"/>
                <a:gd name="T48" fmla="*/ 77 w 77"/>
                <a:gd name="T49" fmla="*/ 106 h 110"/>
                <a:gd name="T50" fmla="*/ 77 w 77"/>
                <a:gd name="T51" fmla="*/ 110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8" y="103"/>
                    <a:pt x="39" y="90"/>
                    <a:pt x="31" y="80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7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2"/>
                    <a:pt x="31" y="70"/>
                    <a:pt x="34" y="67"/>
                  </a:cubicBezTo>
                  <a:cubicBezTo>
                    <a:pt x="37" y="64"/>
                    <a:pt x="42" y="58"/>
                    <a:pt x="44" y="54"/>
                  </a:cubicBezTo>
                  <a:cubicBezTo>
                    <a:pt x="47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2" y="74"/>
                    <a:pt x="57" y="92"/>
                    <a:pt x="62" y="97"/>
                  </a:cubicBezTo>
                  <a:cubicBezTo>
                    <a:pt x="68" y="103"/>
                    <a:pt x="72" y="105"/>
                    <a:pt x="77" y="106"/>
                  </a:cubicBezTo>
                  <a:cubicBezTo>
                    <a:pt x="77" y="110"/>
                    <a:pt x="77" y="110"/>
                    <a:pt x="77" y="110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0" name="Freeform 510">
              <a:extLst>
                <a:ext uri="{FF2B5EF4-FFF2-40B4-BE49-F238E27FC236}">
                  <a16:creationId xmlns:a16="http://schemas.microsoft.com/office/drawing/2014/main" id="{47066C52-B589-4595-F792-528C712ACC1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436350" y="600075"/>
              <a:ext cx="107950" cy="114300"/>
            </a:xfrm>
            <a:custGeom>
              <a:avLst/>
              <a:gdLst>
                <a:gd name="T0" fmla="*/ 34 w 68"/>
                <a:gd name="T1" fmla="*/ 0 h 72"/>
                <a:gd name="T2" fmla="*/ 68 w 68"/>
                <a:gd name="T3" fmla="*/ 35 h 72"/>
                <a:gd name="T4" fmla="*/ 34 w 68"/>
                <a:gd name="T5" fmla="*/ 72 h 72"/>
                <a:gd name="T6" fmla="*/ 0 w 68"/>
                <a:gd name="T7" fmla="*/ 38 h 72"/>
                <a:gd name="T8" fmla="*/ 34 w 68"/>
                <a:gd name="T9" fmla="*/ 0 h 72"/>
                <a:gd name="T10" fmla="*/ 32 w 68"/>
                <a:gd name="T11" fmla="*/ 6 h 72"/>
                <a:gd name="T12" fmla="*/ 16 w 68"/>
                <a:gd name="T13" fmla="*/ 32 h 72"/>
                <a:gd name="T14" fmla="*/ 36 w 68"/>
                <a:gd name="T15" fmla="*/ 66 h 72"/>
                <a:gd name="T16" fmla="*/ 52 w 68"/>
                <a:gd name="T17" fmla="*/ 38 h 72"/>
                <a:gd name="T18" fmla="*/ 32 w 68"/>
                <a:gd name="T19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72">
                  <a:moveTo>
                    <a:pt x="34" y="0"/>
                  </a:moveTo>
                  <a:cubicBezTo>
                    <a:pt x="54" y="0"/>
                    <a:pt x="68" y="16"/>
                    <a:pt x="68" y="35"/>
                  </a:cubicBezTo>
                  <a:cubicBezTo>
                    <a:pt x="68" y="60"/>
                    <a:pt x="50" y="72"/>
                    <a:pt x="34" y="72"/>
                  </a:cubicBezTo>
                  <a:cubicBezTo>
                    <a:pt x="12" y="72"/>
                    <a:pt x="0" y="54"/>
                    <a:pt x="0" y="38"/>
                  </a:cubicBezTo>
                  <a:cubicBezTo>
                    <a:pt x="0" y="12"/>
                    <a:pt x="20" y="0"/>
                    <a:pt x="34" y="0"/>
                  </a:cubicBezTo>
                  <a:close/>
                  <a:moveTo>
                    <a:pt x="32" y="6"/>
                  </a:moveTo>
                  <a:cubicBezTo>
                    <a:pt x="23" y="6"/>
                    <a:pt x="16" y="15"/>
                    <a:pt x="16" y="32"/>
                  </a:cubicBezTo>
                  <a:cubicBezTo>
                    <a:pt x="16" y="52"/>
                    <a:pt x="23" y="66"/>
                    <a:pt x="36" y="66"/>
                  </a:cubicBezTo>
                  <a:cubicBezTo>
                    <a:pt x="44" y="66"/>
                    <a:pt x="52" y="60"/>
                    <a:pt x="52" y="38"/>
                  </a:cubicBezTo>
                  <a:cubicBezTo>
                    <a:pt x="52" y="20"/>
                    <a:pt x="45" y="6"/>
                    <a:pt x="3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1" name="Freeform 511">
              <a:extLst>
                <a:ext uri="{FF2B5EF4-FFF2-40B4-BE49-F238E27FC236}">
                  <a16:creationId xmlns:a16="http://schemas.microsoft.com/office/drawing/2014/main" id="{8A064369-2F58-CF4C-8B94-D2D75AC812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55413" y="536575"/>
              <a:ext cx="55563" cy="174625"/>
            </a:xfrm>
            <a:custGeom>
              <a:avLst/>
              <a:gdLst>
                <a:gd name="T0" fmla="*/ 0 w 35"/>
                <a:gd name="T1" fmla="*/ 110 h 110"/>
                <a:gd name="T2" fmla="*/ 0 w 35"/>
                <a:gd name="T3" fmla="*/ 106 h 110"/>
                <a:gd name="T4" fmla="*/ 10 w 35"/>
                <a:gd name="T5" fmla="*/ 94 h 110"/>
                <a:gd name="T6" fmla="*/ 10 w 35"/>
                <a:gd name="T7" fmla="*/ 21 h 110"/>
                <a:gd name="T8" fmla="*/ 0 w 35"/>
                <a:gd name="T9" fmla="*/ 9 h 110"/>
                <a:gd name="T10" fmla="*/ 0 w 35"/>
                <a:gd name="T11" fmla="*/ 6 h 110"/>
                <a:gd name="T12" fmla="*/ 24 w 35"/>
                <a:gd name="T13" fmla="*/ 0 h 110"/>
                <a:gd name="T14" fmla="*/ 24 w 35"/>
                <a:gd name="T15" fmla="*/ 94 h 110"/>
                <a:gd name="T16" fmla="*/ 35 w 35"/>
                <a:gd name="T17" fmla="*/ 106 h 110"/>
                <a:gd name="T18" fmla="*/ 35 w 35"/>
                <a:gd name="T19" fmla="*/ 110 h 110"/>
                <a:gd name="T20" fmla="*/ 0 w 35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110">
                  <a:moveTo>
                    <a:pt x="0" y="11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9" y="105"/>
                    <a:pt x="10" y="104"/>
                    <a:pt x="10" y="94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1"/>
                    <a:pt x="10" y="10"/>
                    <a:pt x="0" y="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2" name="Freeform 512">
              <a:extLst>
                <a:ext uri="{FF2B5EF4-FFF2-40B4-BE49-F238E27FC236}">
                  <a16:creationId xmlns:a16="http://schemas.microsoft.com/office/drawing/2014/main" id="{1B4A8193-9A8C-1238-20C4-D0D20A37394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622088" y="600075"/>
              <a:ext cx="122238" cy="111125"/>
            </a:xfrm>
            <a:custGeom>
              <a:avLst/>
              <a:gdLst>
                <a:gd name="T0" fmla="*/ 44 w 77"/>
                <a:gd name="T1" fmla="*/ 70 h 70"/>
                <a:gd name="T2" fmla="*/ 44 w 77"/>
                <a:gd name="T3" fmla="*/ 66 h 70"/>
                <a:gd name="T4" fmla="*/ 53 w 77"/>
                <a:gd name="T5" fmla="*/ 53 h 70"/>
                <a:gd name="T6" fmla="*/ 53 w 77"/>
                <a:gd name="T7" fmla="*/ 27 h 70"/>
                <a:gd name="T8" fmla="*/ 40 w 77"/>
                <a:gd name="T9" fmla="*/ 10 h 70"/>
                <a:gd name="T10" fmla="*/ 24 w 77"/>
                <a:gd name="T11" fmla="*/ 17 h 70"/>
                <a:gd name="T12" fmla="*/ 24 w 77"/>
                <a:gd name="T13" fmla="*/ 54 h 70"/>
                <a:gd name="T14" fmla="*/ 34 w 77"/>
                <a:gd name="T15" fmla="*/ 66 h 70"/>
                <a:gd name="T16" fmla="*/ 34 w 77"/>
                <a:gd name="T17" fmla="*/ 70 h 70"/>
                <a:gd name="T18" fmla="*/ 0 w 77"/>
                <a:gd name="T19" fmla="*/ 70 h 70"/>
                <a:gd name="T20" fmla="*/ 0 w 77"/>
                <a:gd name="T21" fmla="*/ 66 h 70"/>
                <a:gd name="T22" fmla="*/ 11 w 77"/>
                <a:gd name="T23" fmla="*/ 54 h 70"/>
                <a:gd name="T24" fmla="*/ 11 w 77"/>
                <a:gd name="T25" fmla="*/ 22 h 70"/>
                <a:gd name="T26" fmla="*/ 1 w 77"/>
                <a:gd name="T27" fmla="*/ 10 h 70"/>
                <a:gd name="T28" fmla="*/ 1 w 77"/>
                <a:gd name="T29" fmla="*/ 6 h 70"/>
                <a:gd name="T30" fmla="*/ 24 w 77"/>
                <a:gd name="T31" fmla="*/ 0 h 70"/>
                <a:gd name="T32" fmla="*/ 24 w 77"/>
                <a:gd name="T33" fmla="*/ 12 h 70"/>
                <a:gd name="T34" fmla="*/ 34 w 77"/>
                <a:gd name="T35" fmla="*/ 5 h 70"/>
                <a:gd name="T36" fmla="*/ 47 w 77"/>
                <a:gd name="T37" fmla="*/ 0 h 70"/>
                <a:gd name="T38" fmla="*/ 67 w 77"/>
                <a:gd name="T39" fmla="*/ 24 h 70"/>
                <a:gd name="T40" fmla="*/ 67 w 77"/>
                <a:gd name="T41" fmla="*/ 54 h 70"/>
                <a:gd name="T42" fmla="*/ 77 w 77"/>
                <a:gd name="T43" fmla="*/ 66 h 70"/>
                <a:gd name="T44" fmla="*/ 77 w 77"/>
                <a:gd name="T45" fmla="*/ 70 h 70"/>
                <a:gd name="T46" fmla="*/ 44 w 77"/>
                <a:gd name="T4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70">
                  <a:moveTo>
                    <a:pt x="44" y="70"/>
                  </a:moveTo>
                  <a:cubicBezTo>
                    <a:pt x="44" y="66"/>
                    <a:pt x="44" y="66"/>
                    <a:pt x="44" y="66"/>
                  </a:cubicBezTo>
                  <a:cubicBezTo>
                    <a:pt x="52" y="65"/>
                    <a:pt x="53" y="64"/>
                    <a:pt x="53" y="5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16"/>
                    <a:pt x="49" y="10"/>
                    <a:pt x="40" y="10"/>
                  </a:cubicBezTo>
                  <a:cubicBezTo>
                    <a:pt x="34" y="10"/>
                    <a:pt x="29" y="14"/>
                    <a:pt x="24" y="17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64"/>
                    <a:pt x="25" y="65"/>
                    <a:pt x="34" y="66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5"/>
                    <a:pt x="11" y="64"/>
                    <a:pt x="11" y="54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12"/>
                    <a:pt x="10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7" y="3"/>
                    <a:pt x="24" y="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7" y="10"/>
                    <a:pt x="30" y="7"/>
                    <a:pt x="34" y="5"/>
                  </a:cubicBezTo>
                  <a:cubicBezTo>
                    <a:pt x="39" y="2"/>
                    <a:pt x="42" y="0"/>
                    <a:pt x="47" y="0"/>
                  </a:cubicBezTo>
                  <a:cubicBezTo>
                    <a:pt x="59" y="0"/>
                    <a:pt x="67" y="9"/>
                    <a:pt x="67" y="2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7" y="64"/>
                    <a:pt x="68" y="65"/>
                    <a:pt x="77" y="66"/>
                  </a:cubicBezTo>
                  <a:cubicBezTo>
                    <a:pt x="77" y="70"/>
                    <a:pt x="77" y="70"/>
                    <a:pt x="77" y="70"/>
                  </a:cubicBezTo>
                  <a:lnTo>
                    <a:pt x="44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3" name="Freeform 513">
              <a:extLst>
                <a:ext uri="{FF2B5EF4-FFF2-40B4-BE49-F238E27FC236}">
                  <a16:creationId xmlns:a16="http://schemas.microsoft.com/office/drawing/2014/main" id="{0AC212AD-FC4E-F929-FDF6-C171637CB25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757025" y="544513"/>
              <a:ext cx="55563" cy="166688"/>
            </a:xfrm>
            <a:custGeom>
              <a:avLst/>
              <a:gdLst>
                <a:gd name="T0" fmla="*/ 0 w 35"/>
                <a:gd name="T1" fmla="*/ 105 h 105"/>
                <a:gd name="T2" fmla="*/ 0 w 35"/>
                <a:gd name="T3" fmla="*/ 101 h 105"/>
                <a:gd name="T4" fmla="*/ 10 w 35"/>
                <a:gd name="T5" fmla="*/ 88 h 105"/>
                <a:gd name="T6" fmla="*/ 10 w 35"/>
                <a:gd name="T7" fmla="*/ 57 h 105"/>
                <a:gd name="T8" fmla="*/ 1 w 35"/>
                <a:gd name="T9" fmla="*/ 45 h 105"/>
                <a:gd name="T10" fmla="*/ 1 w 35"/>
                <a:gd name="T11" fmla="*/ 41 h 105"/>
                <a:gd name="T12" fmla="*/ 24 w 35"/>
                <a:gd name="T13" fmla="*/ 35 h 105"/>
                <a:gd name="T14" fmla="*/ 24 w 35"/>
                <a:gd name="T15" fmla="*/ 88 h 105"/>
                <a:gd name="T16" fmla="*/ 35 w 35"/>
                <a:gd name="T17" fmla="*/ 101 h 105"/>
                <a:gd name="T18" fmla="*/ 35 w 35"/>
                <a:gd name="T19" fmla="*/ 105 h 105"/>
                <a:gd name="T20" fmla="*/ 0 w 35"/>
                <a:gd name="T21" fmla="*/ 105 h 105"/>
                <a:gd name="T22" fmla="*/ 10 w 35"/>
                <a:gd name="T23" fmla="*/ 27 h 105"/>
                <a:gd name="T24" fmla="*/ 20 w 35"/>
                <a:gd name="T25" fmla="*/ 2 h 105"/>
                <a:gd name="T26" fmla="*/ 34 w 35"/>
                <a:gd name="T27" fmla="*/ 1 h 105"/>
                <a:gd name="T28" fmla="*/ 34 w 35"/>
                <a:gd name="T29" fmla="*/ 2 h 105"/>
                <a:gd name="T30" fmla="*/ 15 w 35"/>
                <a:gd name="T31" fmla="*/ 29 h 105"/>
                <a:gd name="T32" fmla="*/ 10 w 35"/>
                <a:gd name="T33" fmla="*/ 2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05">
                  <a:moveTo>
                    <a:pt x="0" y="105"/>
                  </a:moveTo>
                  <a:cubicBezTo>
                    <a:pt x="0" y="101"/>
                    <a:pt x="0" y="101"/>
                    <a:pt x="0" y="101"/>
                  </a:cubicBezTo>
                  <a:cubicBezTo>
                    <a:pt x="9" y="100"/>
                    <a:pt x="10" y="98"/>
                    <a:pt x="10" y="88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47"/>
                    <a:pt x="10" y="46"/>
                    <a:pt x="1" y="45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9" y="40"/>
                    <a:pt x="17" y="38"/>
                    <a:pt x="24" y="35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99"/>
                    <a:pt x="25" y="100"/>
                    <a:pt x="35" y="101"/>
                  </a:cubicBezTo>
                  <a:cubicBezTo>
                    <a:pt x="35" y="105"/>
                    <a:pt x="35" y="105"/>
                    <a:pt x="35" y="105"/>
                  </a:cubicBezTo>
                  <a:lnTo>
                    <a:pt x="0" y="105"/>
                  </a:lnTo>
                  <a:close/>
                  <a:moveTo>
                    <a:pt x="10" y="27"/>
                  </a:moveTo>
                  <a:cubicBezTo>
                    <a:pt x="13" y="20"/>
                    <a:pt x="19" y="5"/>
                    <a:pt x="20" y="2"/>
                  </a:cubicBezTo>
                  <a:cubicBezTo>
                    <a:pt x="22" y="2"/>
                    <a:pt x="32" y="0"/>
                    <a:pt x="34" y="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5" y="29"/>
                    <a:pt x="15" y="29"/>
                    <a:pt x="15" y="29"/>
                  </a:cubicBezTo>
                  <a:lnTo>
                    <a:pt x="10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4" name="Freeform 514">
              <a:extLst>
                <a:ext uri="{FF2B5EF4-FFF2-40B4-BE49-F238E27FC236}">
                  <a16:creationId xmlns:a16="http://schemas.microsoft.com/office/drawing/2014/main" id="{BA818859-3E95-592A-72A7-17A01C02550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77513" y="787400"/>
              <a:ext cx="55563" cy="157163"/>
            </a:xfrm>
            <a:custGeom>
              <a:avLst/>
              <a:gdLst>
                <a:gd name="T0" fmla="*/ 0 w 35"/>
                <a:gd name="T1" fmla="*/ 99 h 99"/>
                <a:gd name="T2" fmla="*/ 0 w 35"/>
                <a:gd name="T3" fmla="*/ 95 h 99"/>
                <a:gd name="T4" fmla="*/ 11 w 35"/>
                <a:gd name="T5" fmla="*/ 83 h 99"/>
                <a:gd name="T6" fmla="*/ 11 w 35"/>
                <a:gd name="T7" fmla="*/ 51 h 99"/>
                <a:gd name="T8" fmla="*/ 2 w 35"/>
                <a:gd name="T9" fmla="*/ 40 h 99"/>
                <a:gd name="T10" fmla="*/ 2 w 35"/>
                <a:gd name="T11" fmla="*/ 36 h 99"/>
                <a:gd name="T12" fmla="*/ 25 w 35"/>
                <a:gd name="T13" fmla="*/ 30 h 99"/>
                <a:gd name="T14" fmla="*/ 25 w 35"/>
                <a:gd name="T15" fmla="*/ 83 h 99"/>
                <a:gd name="T16" fmla="*/ 35 w 35"/>
                <a:gd name="T17" fmla="*/ 95 h 99"/>
                <a:gd name="T18" fmla="*/ 35 w 35"/>
                <a:gd name="T19" fmla="*/ 99 h 99"/>
                <a:gd name="T20" fmla="*/ 0 w 35"/>
                <a:gd name="T21" fmla="*/ 99 h 99"/>
                <a:gd name="T22" fmla="*/ 9 w 35"/>
                <a:gd name="T23" fmla="*/ 9 h 99"/>
                <a:gd name="T24" fmla="*/ 17 w 35"/>
                <a:gd name="T25" fmla="*/ 0 h 99"/>
                <a:gd name="T26" fmla="*/ 25 w 35"/>
                <a:gd name="T27" fmla="*/ 9 h 99"/>
                <a:gd name="T28" fmla="*/ 17 w 35"/>
                <a:gd name="T29" fmla="*/ 17 h 99"/>
                <a:gd name="T30" fmla="*/ 9 w 35"/>
                <a:gd name="T31" fmla="*/ 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99">
                  <a:moveTo>
                    <a:pt x="0" y="99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10" y="94"/>
                    <a:pt x="11" y="93"/>
                    <a:pt x="11" y="8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42"/>
                    <a:pt x="10" y="41"/>
                    <a:pt x="2" y="40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0" y="35"/>
                    <a:pt x="18" y="33"/>
                    <a:pt x="25" y="30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93"/>
                    <a:pt x="26" y="94"/>
                    <a:pt x="35" y="95"/>
                  </a:cubicBezTo>
                  <a:cubicBezTo>
                    <a:pt x="35" y="99"/>
                    <a:pt x="35" y="99"/>
                    <a:pt x="35" y="99"/>
                  </a:cubicBezTo>
                  <a:lnTo>
                    <a:pt x="0" y="99"/>
                  </a:lnTo>
                  <a:close/>
                  <a:moveTo>
                    <a:pt x="9" y="9"/>
                  </a:moveTo>
                  <a:cubicBezTo>
                    <a:pt x="9" y="4"/>
                    <a:pt x="12" y="0"/>
                    <a:pt x="17" y="0"/>
                  </a:cubicBezTo>
                  <a:cubicBezTo>
                    <a:pt x="22" y="0"/>
                    <a:pt x="25" y="4"/>
                    <a:pt x="25" y="9"/>
                  </a:cubicBezTo>
                  <a:cubicBezTo>
                    <a:pt x="25" y="13"/>
                    <a:pt x="22" y="17"/>
                    <a:pt x="17" y="17"/>
                  </a:cubicBezTo>
                  <a:cubicBezTo>
                    <a:pt x="12" y="17"/>
                    <a:pt x="9" y="13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5" name="Freeform 515">
              <a:extLst>
                <a:ext uri="{FF2B5EF4-FFF2-40B4-BE49-F238E27FC236}">
                  <a16:creationId xmlns:a16="http://schemas.microsoft.com/office/drawing/2014/main" id="{45C96D70-CFBA-1EC2-A650-135EF49983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44188" y="835025"/>
              <a:ext cx="122238" cy="109538"/>
            </a:xfrm>
            <a:custGeom>
              <a:avLst/>
              <a:gdLst>
                <a:gd name="T0" fmla="*/ 44 w 77"/>
                <a:gd name="T1" fmla="*/ 69 h 69"/>
                <a:gd name="T2" fmla="*/ 44 w 77"/>
                <a:gd name="T3" fmla="*/ 65 h 69"/>
                <a:gd name="T4" fmla="*/ 54 w 77"/>
                <a:gd name="T5" fmla="*/ 52 h 69"/>
                <a:gd name="T6" fmla="*/ 54 w 77"/>
                <a:gd name="T7" fmla="*/ 27 h 69"/>
                <a:gd name="T8" fmla="*/ 41 w 77"/>
                <a:gd name="T9" fmla="*/ 10 h 69"/>
                <a:gd name="T10" fmla="*/ 25 w 77"/>
                <a:gd name="T11" fmla="*/ 17 h 69"/>
                <a:gd name="T12" fmla="*/ 25 w 77"/>
                <a:gd name="T13" fmla="*/ 53 h 69"/>
                <a:gd name="T14" fmla="*/ 34 w 77"/>
                <a:gd name="T15" fmla="*/ 65 h 69"/>
                <a:gd name="T16" fmla="*/ 34 w 77"/>
                <a:gd name="T17" fmla="*/ 69 h 69"/>
                <a:gd name="T18" fmla="*/ 0 w 77"/>
                <a:gd name="T19" fmla="*/ 69 h 69"/>
                <a:gd name="T20" fmla="*/ 0 w 77"/>
                <a:gd name="T21" fmla="*/ 65 h 69"/>
                <a:gd name="T22" fmla="*/ 11 w 77"/>
                <a:gd name="T23" fmla="*/ 53 h 69"/>
                <a:gd name="T24" fmla="*/ 11 w 77"/>
                <a:gd name="T25" fmla="*/ 21 h 69"/>
                <a:gd name="T26" fmla="*/ 2 w 77"/>
                <a:gd name="T27" fmla="*/ 10 h 69"/>
                <a:gd name="T28" fmla="*/ 2 w 77"/>
                <a:gd name="T29" fmla="*/ 6 h 69"/>
                <a:gd name="T30" fmla="*/ 25 w 77"/>
                <a:gd name="T31" fmla="*/ 0 h 69"/>
                <a:gd name="T32" fmla="*/ 25 w 77"/>
                <a:gd name="T33" fmla="*/ 12 h 69"/>
                <a:gd name="T34" fmla="*/ 35 w 77"/>
                <a:gd name="T35" fmla="*/ 5 h 69"/>
                <a:gd name="T36" fmla="*/ 48 w 77"/>
                <a:gd name="T37" fmla="*/ 0 h 69"/>
                <a:gd name="T38" fmla="*/ 67 w 77"/>
                <a:gd name="T39" fmla="*/ 24 h 69"/>
                <a:gd name="T40" fmla="*/ 67 w 77"/>
                <a:gd name="T41" fmla="*/ 53 h 69"/>
                <a:gd name="T42" fmla="*/ 77 w 77"/>
                <a:gd name="T43" fmla="*/ 65 h 69"/>
                <a:gd name="T44" fmla="*/ 77 w 77"/>
                <a:gd name="T45" fmla="*/ 69 h 69"/>
                <a:gd name="T46" fmla="*/ 44 w 77"/>
                <a:gd name="T4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69">
                  <a:moveTo>
                    <a:pt x="44" y="69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3" y="64"/>
                    <a:pt x="54" y="63"/>
                    <a:pt x="54" y="52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6"/>
                    <a:pt x="50" y="10"/>
                    <a:pt x="41" y="10"/>
                  </a:cubicBezTo>
                  <a:cubicBezTo>
                    <a:pt x="35" y="10"/>
                    <a:pt x="29" y="13"/>
                    <a:pt x="25" y="17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64"/>
                    <a:pt x="26" y="64"/>
                    <a:pt x="34" y="65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4"/>
                    <a:pt x="11" y="63"/>
                    <a:pt x="11" y="5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0" y="11"/>
                    <a:pt x="2" y="1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0" y="5"/>
                    <a:pt x="17" y="3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8" y="10"/>
                    <a:pt x="31" y="7"/>
                    <a:pt x="35" y="5"/>
                  </a:cubicBezTo>
                  <a:cubicBezTo>
                    <a:pt x="39" y="2"/>
                    <a:pt x="43" y="0"/>
                    <a:pt x="48" y="0"/>
                  </a:cubicBezTo>
                  <a:cubicBezTo>
                    <a:pt x="60" y="0"/>
                    <a:pt x="67" y="9"/>
                    <a:pt x="67" y="24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7" y="64"/>
                    <a:pt x="68" y="64"/>
                    <a:pt x="77" y="65"/>
                  </a:cubicBezTo>
                  <a:cubicBezTo>
                    <a:pt x="77" y="69"/>
                    <a:pt x="77" y="69"/>
                    <a:pt x="77" y="69"/>
                  </a:cubicBezTo>
                  <a:lnTo>
                    <a:pt x="44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6" name="Freeform 516">
              <a:extLst>
                <a:ext uri="{FF2B5EF4-FFF2-40B4-BE49-F238E27FC236}">
                  <a16:creationId xmlns:a16="http://schemas.microsoft.com/office/drawing/2014/main" id="{392EE256-DF0B-939D-6308-43B99313DC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80713" y="835025"/>
              <a:ext cx="73025" cy="112713"/>
            </a:xfrm>
            <a:custGeom>
              <a:avLst/>
              <a:gdLst>
                <a:gd name="T0" fmla="*/ 39 w 46"/>
                <a:gd name="T1" fmla="*/ 20 h 71"/>
                <a:gd name="T2" fmla="*/ 23 w 46"/>
                <a:gd name="T3" fmla="*/ 5 h 71"/>
                <a:gd name="T4" fmla="*/ 14 w 46"/>
                <a:gd name="T5" fmla="*/ 15 h 71"/>
                <a:gd name="T6" fmla="*/ 26 w 46"/>
                <a:gd name="T7" fmla="*/ 28 h 71"/>
                <a:gd name="T8" fmla="*/ 46 w 46"/>
                <a:gd name="T9" fmla="*/ 50 h 71"/>
                <a:gd name="T10" fmla="*/ 20 w 46"/>
                <a:gd name="T11" fmla="*/ 71 h 71"/>
                <a:gd name="T12" fmla="*/ 2 w 46"/>
                <a:gd name="T13" fmla="*/ 66 h 71"/>
                <a:gd name="T14" fmla="*/ 0 w 46"/>
                <a:gd name="T15" fmla="*/ 47 h 71"/>
                <a:gd name="T16" fmla="*/ 4 w 46"/>
                <a:gd name="T17" fmla="*/ 47 h 71"/>
                <a:gd name="T18" fmla="*/ 23 w 46"/>
                <a:gd name="T19" fmla="*/ 66 h 71"/>
                <a:gd name="T20" fmla="*/ 34 w 46"/>
                <a:gd name="T21" fmla="*/ 56 h 71"/>
                <a:gd name="T22" fmla="*/ 21 w 46"/>
                <a:gd name="T23" fmla="*/ 42 h 71"/>
                <a:gd name="T24" fmla="*/ 2 w 46"/>
                <a:gd name="T25" fmla="*/ 20 h 71"/>
                <a:gd name="T26" fmla="*/ 26 w 46"/>
                <a:gd name="T27" fmla="*/ 0 h 71"/>
                <a:gd name="T28" fmla="*/ 40 w 46"/>
                <a:gd name="T29" fmla="*/ 3 h 71"/>
                <a:gd name="T30" fmla="*/ 43 w 46"/>
                <a:gd name="T31" fmla="*/ 19 h 71"/>
                <a:gd name="T32" fmla="*/ 39 w 46"/>
                <a:gd name="T33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1">
                  <a:moveTo>
                    <a:pt x="39" y="20"/>
                  </a:moveTo>
                  <a:cubicBezTo>
                    <a:pt x="36" y="11"/>
                    <a:pt x="31" y="5"/>
                    <a:pt x="23" y="5"/>
                  </a:cubicBezTo>
                  <a:cubicBezTo>
                    <a:pt x="18" y="5"/>
                    <a:pt x="14" y="10"/>
                    <a:pt x="14" y="15"/>
                  </a:cubicBezTo>
                  <a:cubicBezTo>
                    <a:pt x="14" y="22"/>
                    <a:pt x="19" y="25"/>
                    <a:pt x="26" y="28"/>
                  </a:cubicBezTo>
                  <a:cubicBezTo>
                    <a:pt x="38" y="33"/>
                    <a:pt x="46" y="39"/>
                    <a:pt x="46" y="50"/>
                  </a:cubicBezTo>
                  <a:cubicBezTo>
                    <a:pt x="46" y="64"/>
                    <a:pt x="33" y="71"/>
                    <a:pt x="20" y="71"/>
                  </a:cubicBezTo>
                  <a:cubicBezTo>
                    <a:pt x="12" y="71"/>
                    <a:pt x="5" y="68"/>
                    <a:pt x="2" y="66"/>
                  </a:cubicBezTo>
                  <a:cubicBezTo>
                    <a:pt x="1" y="64"/>
                    <a:pt x="0" y="53"/>
                    <a:pt x="0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49"/>
                    <a:pt x="30" y="46"/>
                    <a:pt x="21" y="42"/>
                  </a:cubicBezTo>
                  <a:cubicBezTo>
                    <a:pt x="13" y="38"/>
                    <a:pt x="2" y="32"/>
                    <a:pt x="2" y="20"/>
                  </a:cubicBezTo>
                  <a:cubicBezTo>
                    <a:pt x="2" y="9"/>
                    <a:pt x="11" y="0"/>
                    <a:pt x="26" y="0"/>
                  </a:cubicBezTo>
                  <a:cubicBezTo>
                    <a:pt x="32" y="0"/>
                    <a:pt x="37" y="1"/>
                    <a:pt x="40" y="3"/>
                  </a:cubicBezTo>
                  <a:cubicBezTo>
                    <a:pt x="41" y="6"/>
                    <a:pt x="43" y="16"/>
                    <a:pt x="43" y="19"/>
                  </a:cubicBezTo>
                  <a:lnTo>
                    <a:pt x="39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7" name="Freeform 517">
              <a:extLst>
                <a:ext uri="{FF2B5EF4-FFF2-40B4-BE49-F238E27FC236}">
                  <a16:creationId xmlns:a16="http://schemas.microsoft.com/office/drawing/2014/main" id="{E396850A-43DC-FE72-CB00-CC00BA5940C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63263" y="833438"/>
              <a:ext cx="117475" cy="169863"/>
            </a:xfrm>
            <a:custGeom>
              <a:avLst/>
              <a:gdLst>
                <a:gd name="T0" fmla="*/ 39 w 74"/>
                <a:gd name="T1" fmla="*/ 4 h 107"/>
                <a:gd name="T2" fmla="*/ 46 w 74"/>
                <a:gd name="T3" fmla="*/ 1 h 107"/>
                <a:gd name="T4" fmla="*/ 74 w 74"/>
                <a:gd name="T5" fmla="*/ 30 h 107"/>
                <a:gd name="T6" fmla="*/ 35 w 74"/>
                <a:gd name="T7" fmla="*/ 72 h 107"/>
                <a:gd name="T8" fmla="*/ 25 w 74"/>
                <a:gd name="T9" fmla="*/ 70 h 107"/>
                <a:gd name="T10" fmla="*/ 25 w 74"/>
                <a:gd name="T11" fmla="*/ 90 h 107"/>
                <a:gd name="T12" fmla="*/ 38 w 74"/>
                <a:gd name="T13" fmla="*/ 103 h 107"/>
                <a:gd name="T14" fmla="*/ 38 w 74"/>
                <a:gd name="T15" fmla="*/ 107 h 107"/>
                <a:gd name="T16" fmla="*/ 0 w 74"/>
                <a:gd name="T17" fmla="*/ 107 h 107"/>
                <a:gd name="T18" fmla="*/ 0 w 74"/>
                <a:gd name="T19" fmla="*/ 103 h 107"/>
                <a:gd name="T20" fmla="*/ 11 w 74"/>
                <a:gd name="T21" fmla="*/ 91 h 107"/>
                <a:gd name="T22" fmla="*/ 11 w 74"/>
                <a:gd name="T23" fmla="*/ 21 h 107"/>
                <a:gd name="T24" fmla="*/ 1 w 74"/>
                <a:gd name="T25" fmla="*/ 10 h 107"/>
                <a:gd name="T26" fmla="*/ 1 w 74"/>
                <a:gd name="T27" fmla="*/ 6 h 107"/>
                <a:gd name="T28" fmla="*/ 25 w 74"/>
                <a:gd name="T29" fmla="*/ 0 h 107"/>
                <a:gd name="T30" fmla="*/ 25 w 74"/>
                <a:gd name="T31" fmla="*/ 12 h 107"/>
                <a:gd name="T32" fmla="*/ 39 w 74"/>
                <a:gd name="T33" fmla="*/ 4 h 107"/>
                <a:gd name="T34" fmla="*/ 25 w 74"/>
                <a:gd name="T35" fmla="*/ 59 h 107"/>
                <a:gd name="T36" fmla="*/ 39 w 74"/>
                <a:gd name="T37" fmla="*/ 65 h 107"/>
                <a:gd name="T38" fmla="*/ 59 w 74"/>
                <a:gd name="T39" fmla="*/ 37 h 107"/>
                <a:gd name="T40" fmla="*/ 39 w 74"/>
                <a:gd name="T41" fmla="*/ 11 h 107"/>
                <a:gd name="T42" fmla="*/ 25 w 74"/>
                <a:gd name="T43" fmla="*/ 17 h 107"/>
                <a:gd name="T44" fmla="*/ 25 w 74"/>
                <a:gd name="T45" fmla="*/ 5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" h="107">
                  <a:moveTo>
                    <a:pt x="39" y="4"/>
                  </a:moveTo>
                  <a:cubicBezTo>
                    <a:pt x="41" y="2"/>
                    <a:pt x="44" y="1"/>
                    <a:pt x="46" y="1"/>
                  </a:cubicBezTo>
                  <a:cubicBezTo>
                    <a:pt x="64" y="1"/>
                    <a:pt x="74" y="15"/>
                    <a:pt x="74" y="30"/>
                  </a:cubicBezTo>
                  <a:cubicBezTo>
                    <a:pt x="74" y="53"/>
                    <a:pt x="55" y="68"/>
                    <a:pt x="35" y="72"/>
                  </a:cubicBezTo>
                  <a:cubicBezTo>
                    <a:pt x="31" y="72"/>
                    <a:pt x="27" y="71"/>
                    <a:pt x="25" y="7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101"/>
                    <a:pt x="26" y="102"/>
                    <a:pt x="38" y="10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0" y="102"/>
                    <a:pt x="11" y="101"/>
                    <a:pt x="11" y="9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1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39" y="4"/>
                  </a:lnTo>
                  <a:close/>
                  <a:moveTo>
                    <a:pt x="25" y="59"/>
                  </a:moveTo>
                  <a:cubicBezTo>
                    <a:pt x="28" y="62"/>
                    <a:pt x="34" y="65"/>
                    <a:pt x="39" y="65"/>
                  </a:cubicBezTo>
                  <a:cubicBezTo>
                    <a:pt x="51" y="65"/>
                    <a:pt x="59" y="54"/>
                    <a:pt x="59" y="37"/>
                  </a:cubicBezTo>
                  <a:cubicBezTo>
                    <a:pt x="59" y="20"/>
                    <a:pt x="50" y="11"/>
                    <a:pt x="39" y="11"/>
                  </a:cubicBezTo>
                  <a:cubicBezTo>
                    <a:pt x="35" y="11"/>
                    <a:pt x="29" y="14"/>
                    <a:pt x="25" y="17"/>
                  </a:cubicBezTo>
                  <a:lnTo>
                    <a:pt x="25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8" name="Freeform 518">
              <a:extLst>
                <a:ext uri="{FF2B5EF4-FFF2-40B4-BE49-F238E27FC236}">
                  <a16:creationId xmlns:a16="http://schemas.microsoft.com/office/drawing/2014/main" id="{F6FB71F9-7914-1938-D27D-E53BAF620E1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999788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0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0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9" name="Freeform 519">
              <a:extLst>
                <a:ext uri="{FF2B5EF4-FFF2-40B4-BE49-F238E27FC236}">
                  <a16:creationId xmlns:a16="http://schemas.microsoft.com/office/drawing/2014/main" id="{39716DF8-20E3-F2E3-497F-47ECBD07693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8213" y="77152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79 h 110"/>
                <a:gd name="T4" fmla="*/ 26 w 77"/>
                <a:gd name="T5" fmla="*/ 76 h 110"/>
                <a:gd name="T6" fmla="*/ 24 w 77"/>
                <a:gd name="T7" fmla="*/ 76 h 110"/>
                <a:gd name="T8" fmla="*/ 24 w 77"/>
                <a:gd name="T9" fmla="*/ 93 h 110"/>
                <a:gd name="T10" fmla="*/ 35 w 77"/>
                <a:gd name="T11" fmla="*/ 105 h 110"/>
                <a:gd name="T12" fmla="*/ 35 w 77"/>
                <a:gd name="T13" fmla="*/ 109 h 110"/>
                <a:gd name="T14" fmla="*/ 0 w 77"/>
                <a:gd name="T15" fmla="*/ 109 h 110"/>
                <a:gd name="T16" fmla="*/ 0 w 77"/>
                <a:gd name="T17" fmla="*/ 105 h 110"/>
                <a:gd name="T18" fmla="*/ 11 w 77"/>
                <a:gd name="T19" fmla="*/ 93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5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3 h 110"/>
                <a:gd name="T34" fmla="*/ 40 w 77"/>
                <a:gd name="T35" fmla="*/ 47 h 110"/>
                <a:gd name="T36" fmla="*/ 40 w 77"/>
                <a:gd name="T37" fmla="*/ 42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8 h 110"/>
                <a:gd name="T46" fmla="*/ 63 w 77"/>
                <a:gd name="T47" fmla="*/ 97 h 110"/>
                <a:gd name="T48" fmla="*/ 77 w 77"/>
                <a:gd name="T49" fmla="*/ 105 h 110"/>
                <a:gd name="T50" fmla="*/ 77 w 77"/>
                <a:gd name="T51" fmla="*/ 109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9" y="102"/>
                    <a:pt x="39" y="90"/>
                    <a:pt x="31" y="79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6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4" y="103"/>
                    <a:pt x="26" y="104"/>
                    <a:pt x="35" y="105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0" y="104"/>
                    <a:pt x="11" y="103"/>
                    <a:pt x="11" y="9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1"/>
                    <a:pt x="31" y="69"/>
                    <a:pt x="34" y="67"/>
                  </a:cubicBezTo>
                  <a:cubicBezTo>
                    <a:pt x="37" y="63"/>
                    <a:pt x="42" y="57"/>
                    <a:pt x="44" y="53"/>
                  </a:cubicBezTo>
                  <a:cubicBezTo>
                    <a:pt x="47" y="49"/>
                    <a:pt x="47" y="47"/>
                    <a:pt x="40" y="47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8"/>
                    <a:pt x="52" y="54"/>
                  </a:cubicBezTo>
                  <a:cubicBezTo>
                    <a:pt x="48" y="58"/>
                    <a:pt x="45" y="61"/>
                    <a:pt x="39" y="68"/>
                  </a:cubicBezTo>
                  <a:cubicBezTo>
                    <a:pt x="42" y="73"/>
                    <a:pt x="57" y="91"/>
                    <a:pt x="63" y="97"/>
                  </a:cubicBezTo>
                  <a:cubicBezTo>
                    <a:pt x="68" y="103"/>
                    <a:pt x="72" y="105"/>
                    <a:pt x="77" y="105"/>
                  </a:cubicBezTo>
                  <a:cubicBezTo>
                    <a:pt x="77" y="109"/>
                    <a:pt x="77" y="109"/>
                    <a:pt x="77" y="109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0" name="Freeform 520">
              <a:extLst>
                <a:ext uri="{FF2B5EF4-FFF2-40B4-BE49-F238E27FC236}">
                  <a16:creationId xmlns:a16="http://schemas.microsoft.com/office/drawing/2014/main" id="{3251D40B-153A-19D6-38C9-A7B20E8312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23625" y="835025"/>
              <a:ext cx="92075" cy="112713"/>
            </a:xfrm>
            <a:custGeom>
              <a:avLst/>
              <a:gdLst>
                <a:gd name="T0" fmla="*/ 58 w 58"/>
                <a:gd name="T1" fmla="*/ 55 h 71"/>
                <a:gd name="T2" fmla="*/ 31 w 58"/>
                <a:gd name="T3" fmla="*/ 71 h 71"/>
                <a:gd name="T4" fmla="*/ 0 w 58"/>
                <a:gd name="T5" fmla="*/ 39 h 71"/>
                <a:gd name="T6" fmla="*/ 16 w 58"/>
                <a:gd name="T7" fmla="*/ 9 h 71"/>
                <a:gd name="T8" fmla="*/ 39 w 58"/>
                <a:gd name="T9" fmla="*/ 0 h 71"/>
                <a:gd name="T10" fmla="*/ 39 w 58"/>
                <a:gd name="T11" fmla="*/ 0 h 71"/>
                <a:gd name="T12" fmla="*/ 53 w 58"/>
                <a:gd name="T13" fmla="*/ 4 h 71"/>
                <a:gd name="T14" fmla="*/ 56 w 58"/>
                <a:gd name="T15" fmla="*/ 9 h 71"/>
                <a:gd name="T16" fmla="*/ 50 w 58"/>
                <a:gd name="T17" fmla="*/ 16 h 71"/>
                <a:gd name="T18" fmla="*/ 47 w 58"/>
                <a:gd name="T19" fmla="*/ 14 h 71"/>
                <a:gd name="T20" fmla="*/ 32 w 58"/>
                <a:gd name="T21" fmla="*/ 8 h 71"/>
                <a:gd name="T22" fmla="*/ 14 w 58"/>
                <a:gd name="T23" fmla="*/ 32 h 71"/>
                <a:gd name="T24" fmla="*/ 37 w 58"/>
                <a:gd name="T25" fmla="*/ 60 h 71"/>
                <a:gd name="T26" fmla="*/ 55 w 58"/>
                <a:gd name="T27" fmla="*/ 52 h 71"/>
                <a:gd name="T28" fmla="*/ 58 w 58"/>
                <a:gd name="T29" fmla="*/ 5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1">
                  <a:moveTo>
                    <a:pt x="58" y="55"/>
                  </a:moveTo>
                  <a:cubicBezTo>
                    <a:pt x="51" y="65"/>
                    <a:pt x="41" y="71"/>
                    <a:pt x="31" y="71"/>
                  </a:cubicBezTo>
                  <a:cubicBezTo>
                    <a:pt x="12" y="71"/>
                    <a:pt x="0" y="56"/>
                    <a:pt x="0" y="39"/>
                  </a:cubicBezTo>
                  <a:cubicBezTo>
                    <a:pt x="0" y="27"/>
                    <a:pt x="5" y="17"/>
                    <a:pt x="16" y="9"/>
                  </a:cubicBezTo>
                  <a:cubicBezTo>
                    <a:pt x="24" y="3"/>
                    <a:pt x="33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2"/>
                    <a:pt x="53" y="4"/>
                  </a:cubicBezTo>
                  <a:cubicBezTo>
                    <a:pt x="55" y="6"/>
                    <a:pt x="56" y="7"/>
                    <a:pt x="56" y="9"/>
                  </a:cubicBezTo>
                  <a:cubicBezTo>
                    <a:pt x="56" y="12"/>
                    <a:pt x="52" y="16"/>
                    <a:pt x="50" y="16"/>
                  </a:cubicBezTo>
                  <a:cubicBezTo>
                    <a:pt x="49" y="16"/>
                    <a:pt x="48" y="16"/>
                    <a:pt x="47" y="14"/>
                  </a:cubicBezTo>
                  <a:cubicBezTo>
                    <a:pt x="42" y="10"/>
                    <a:pt x="37" y="8"/>
                    <a:pt x="32" y="8"/>
                  </a:cubicBezTo>
                  <a:cubicBezTo>
                    <a:pt x="22" y="8"/>
                    <a:pt x="14" y="16"/>
                    <a:pt x="14" y="32"/>
                  </a:cubicBezTo>
                  <a:cubicBezTo>
                    <a:pt x="14" y="53"/>
                    <a:pt x="28" y="60"/>
                    <a:pt x="37" y="60"/>
                  </a:cubicBezTo>
                  <a:cubicBezTo>
                    <a:pt x="43" y="60"/>
                    <a:pt x="48" y="58"/>
                    <a:pt x="55" y="52"/>
                  </a:cubicBezTo>
                  <a:lnTo>
                    <a:pt x="58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1" name="Freeform 521">
              <a:extLst>
                <a:ext uri="{FF2B5EF4-FFF2-40B4-BE49-F238E27FC236}">
                  <a16:creationId xmlns:a16="http://schemas.microsoft.com/office/drawing/2014/main" id="{59D8E6DA-5B3B-3FA6-29D0-5CD3BECCD73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26813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1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1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2" name="Freeform 522">
              <a:extLst>
                <a:ext uri="{FF2B5EF4-FFF2-40B4-BE49-F238E27FC236}">
                  <a16:creationId xmlns:a16="http://schemas.microsoft.com/office/drawing/2014/main" id="{0AB0117E-4174-45C8-A790-17AF9BC3AC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28150" y="542925"/>
              <a:ext cx="366713" cy="407988"/>
            </a:xfrm>
            <a:custGeom>
              <a:avLst/>
              <a:gdLst>
                <a:gd name="T0" fmla="*/ 231 w 231"/>
                <a:gd name="T1" fmla="*/ 188 h 257"/>
                <a:gd name="T2" fmla="*/ 210 w 231"/>
                <a:gd name="T3" fmla="*/ 248 h 257"/>
                <a:gd name="T4" fmla="*/ 140 w 231"/>
                <a:gd name="T5" fmla="*/ 257 h 257"/>
                <a:gd name="T6" fmla="*/ 0 w 231"/>
                <a:gd name="T7" fmla="*/ 132 h 257"/>
                <a:gd name="T8" fmla="*/ 149 w 231"/>
                <a:gd name="T9" fmla="*/ 0 h 257"/>
                <a:gd name="T10" fmla="*/ 217 w 231"/>
                <a:gd name="T11" fmla="*/ 11 h 257"/>
                <a:gd name="T12" fmla="*/ 225 w 231"/>
                <a:gd name="T13" fmla="*/ 71 h 257"/>
                <a:gd name="T14" fmla="*/ 212 w 231"/>
                <a:gd name="T15" fmla="*/ 73 h 257"/>
                <a:gd name="T16" fmla="*/ 140 w 231"/>
                <a:gd name="T17" fmla="*/ 16 h 257"/>
                <a:gd name="T18" fmla="*/ 51 w 231"/>
                <a:gd name="T19" fmla="*/ 125 h 257"/>
                <a:gd name="T20" fmla="*/ 143 w 231"/>
                <a:gd name="T21" fmla="*/ 241 h 257"/>
                <a:gd name="T22" fmla="*/ 219 w 231"/>
                <a:gd name="T23" fmla="*/ 183 h 257"/>
                <a:gd name="T24" fmla="*/ 231 w 231"/>
                <a:gd name="T25" fmla="*/ 18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1" h="257">
                  <a:moveTo>
                    <a:pt x="231" y="188"/>
                  </a:moveTo>
                  <a:cubicBezTo>
                    <a:pt x="226" y="206"/>
                    <a:pt x="217" y="235"/>
                    <a:pt x="210" y="248"/>
                  </a:cubicBezTo>
                  <a:cubicBezTo>
                    <a:pt x="200" y="250"/>
                    <a:pt x="166" y="257"/>
                    <a:pt x="140" y="257"/>
                  </a:cubicBezTo>
                  <a:cubicBezTo>
                    <a:pt x="42" y="257"/>
                    <a:pt x="0" y="192"/>
                    <a:pt x="0" y="132"/>
                  </a:cubicBezTo>
                  <a:cubicBezTo>
                    <a:pt x="0" y="54"/>
                    <a:pt x="60" y="0"/>
                    <a:pt x="149" y="0"/>
                  </a:cubicBezTo>
                  <a:cubicBezTo>
                    <a:pt x="179" y="0"/>
                    <a:pt x="207" y="8"/>
                    <a:pt x="217" y="11"/>
                  </a:cubicBezTo>
                  <a:cubicBezTo>
                    <a:pt x="220" y="31"/>
                    <a:pt x="222" y="48"/>
                    <a:pt x="225" y="71"/>
                  </a:cubicBezTo>
                  <a:cubicBezTo>
                    <a:pt x="212" y="73"/>
                    <a:pt x="212" y="73"/>
                    <a:pt x="212" y="73"/>
                  </a:cubicBezTo>
                  <a:cubicBezTo>
                    <a:pt x="200" y="30"/>
                    <a:pt x="174" y="16"/>
                    <a:pt x="140" y="16"/>
                  </a:cubicBezTo>
                  <a:cubicBezTo>
                    <a:pt x="83" y="16"/>
                    <a:pt x="51" y="68"/>
                    <a:pt x="51" y="125"/>
                  </a:cubicBezTo>
                  <a:cubicBezTo>
                    <a:pt x="51" y="194"/>
                    <a:pt x="90" y="241"/>
                    <a:pt x="143" y="241"/>
                  </a:cubicBezTo>
                  <a:cubicBezTo>
                    <a:pt x="178" y="241"/>
                    <a:pt x="200" y="221"/>
                    <a:pt x="219" y="183"/>
                  </a:cubicBezTo>
                  <a:lnTo>
                    <a:pt x="231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3" name="Freeform 523">
              <a:extLst>
                <a:ext uri="{FF2B5EF4-FFF2-40B4-BE49-F238E27FC236}">
                  <a16:creationId xmlns:a16="http://schemas.microsoft.com/office/drawing/2014/main" id="{563F6857-3883-F10F-AB62-9B283F90C6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9788" y="542925"/>
              <a:ext cx="252413" cy="407988"/>
            </a:xfrm>
            <a:custGeom>
              <a:avLst/>
              <a:gdLst>
                <a:gd name="T0" fmla="*/ 136 w 159"/>
                <a:gd name="T1" fmla="*/ 66 h 257"/>
                <a:gd name="T2" fmla="*/ 84 w 159"/>
                <a:gd name="T3" fmla="*/ 15 h 257"/>
                <a:gd name="T4" fmla="*/ 45 w 159"/>
                <a:gd name="T5" fmla="*/ 54 h 257"/>
                <a:gd name="T6" fmla="*/ 93 w 159"/>
                <a:gd name="T7" fmla="*/ 105 h 257"/>
                <a:gd name="T8" fmla="*/ 159 w 159"/>
                <a:gd name="T9" fmla="*/ 183 h 257"/>
                <a:gd name="T10" fmla="*/ 70 w 159"/>
                <a:gd name="T11" fmla="*/ 257 h 257"/>
                <a:gd name="T12" fmla="*/ 32 w 159"/>
                <a:gd name="T13" fmla="*/ 252 h 257"/>
                <a:gd name="T14" fmla="*/ 11 w 159"/>
                <a:gd name="T15" fmla="*/ 244 h 257"/>
                <a:gd name="T16" fmla="*/ 0 w 159"/>
                <a:gd name="T17" fmla="*/ 182 h 257"/>
                <a:gd name="T18" fmla="*/ 13 w 159"/>
                <a:gd name="T19" fmla="*/ 178 h 257"/>
                <a:gd name="T20" fmla="*/ 77 w 159"/>
                <a:gd name="T21" fmla="*/ 243 h 257"/>
                <a:gd name="T22" fmla="*/ 118 w 159"/>
                <a:gd name="T23" fmla="*/ 201 h 257"/>
                <a:gd name="T24" fmla="*/ 71 w 159"/>
                <a:gd name="T25" fmla="*/ 148 h 257"/>
                <a:gd name="T26" fmla="*/ 7 w 159"/>
                <a:gd name="T27" fmla="*/ 72 h 257"/>
                <a:gd name="T28" fmla="*/ 90 w 159"/>
                <a:gd name="T29" fmla="*/ 0 h 257"/>
                <a:gd name="T30" fmla="*/ 141 w 159"/>
                <a:gd name="T31" fmla="*/ 10 h 257"/>
                <a:gd name="T32" fmla="*/ 148 w 159"/>
                <a:gd name="T33" fmla="*/ 64 h 257"/>
                <a:gd name="T34" fmla="*/ 136 w 159"/>
                <a:gd name="T35" fmla="*/ 6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57">
                  <a:moveTo>
                    <a:pt x="136" y="66"/>
                  </a:moveTo>
                  <a:cubicBezTo>
                    <a:pt x="128" y="42"/>
                    <a:pt x="115" y="15"/>
                    <a:pt x="84" y="15"/>
                  </a:cubicBezTo>
                  <a:cubicBezTo>
                    <a:pt x="60" y="15"/>
                    <a:pt x="45" y="33"/>
                    <a:pt x="45" y="54"/>
                  </a:cubicBezTo>
                  <a:cubicBezTo>
                    <a:pt x="45" y="77"/>
                    <a:pt x="61" y="90"/>
                    <a:pt x="93" y="105"/>
                  </a:cubicBezTo>
                  <a:cubicBezTo>
                    <a:pt x="129" y="124"/>
                    <a:pt x="159" y="143"/>
                    <a:pt x="159" y="183"/>
                  </a:cubicBezTo>
                  <a:cubicBezTo>
                    <a:pt x="159" y="224"/>
                    <a:pt x="123" y="257"/>
                    <a:pt x="70" y="257"/>
                  </a:cubicBezTo>
                  <a:cubicBezTo>
                    <a:pt x="56" y="257"/>
                    <a:pt x="43" y="255"/>
                    <a:pt x="32" y="252"/>
                  </a:cubicBezTo>
                  <a:cubicBezTo>
                    <a:pt x="22" y="249"/>
                    <a:pt x="15" y="246"/>
                    <a:pt x="11" y="244"/>
                  </a:cubicBezTo>
                  <a:cubicBezTo>
                    <a:pt x="8" y="235"/>
                    <a:pt x="3" y="203"/>
                    <a:pt x="0" y="182"/>
                  </a:cubicBezTo>
                  <a:cubicBezTo>
                    <a:pt x="13" y="178"/>
                    <a:pt x="13" y="178"/>
                    <a:pt x="13" y="178"/>
                  </a:cubicBezTo>
                  <a:cubicBezTo>
                    <a:pt x="20" y="202"/>
                    <a:pt x="40" y="243"/>
                    <a:pt x="77" y="243"/>
                  </a:cubicBezTo>
                  <a:cubicBezTo>
                    <a:pt x="102" y="243"/>
                    <a:pt x="118" y="226"/>
                    <a:pt x="118" y="201"/>
                  </a:cubicBezTo>
                  <a:cubicBezTo>
                    <a:pt x="118" y="177"/>
                    <a:pt x="100" y="163"/>
                    <a:pt x="71" y="148"/>
                  </a:cubicBezTo>
                  <a:cubicBezTo>
                    <a:pt x="38" y="130"/>
                    <a:pt x="7" y="110"/>
                    <a:pt x="7" y="72"/>
                  </a:cubicBezTo>
                  <a:cubicBezTo>
                    <a:pt x="7" y="33"/>
                    <a:pt x="38" y="0"/>
                    <a:pt x="90" y="0"/>
                  </a:cubicBezTo>
                  <a:cubicBezTo>
                    <a:pt x="112" y="0"/>
                    <a:pt x="131" y="7"/>
                    <a:pt x="141" y="10"/>
                  </a:cubicBezTo>
                  <a:cubicBezTo>
                    <a:pt x="142" y="24"/>
                    <a:pt x="145" y="40"/>
                    <a:pt x="148" y="64"/>
                  </a:cubicBezTo>
                  <a:lnTo>
                    <a:pt x="13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4" name="Freeform 524">
              <a:extLst>
                <a:ext uri="{FF2B5EF4-FFF2-40B4-BE49-F238E27FC236}">
                  <a16:creationId xmlns:a16="http://schemas.microsoft.com/office/drawing/2014/main" id="{AA0C6114-F903-6273-2DD0-56DF7824139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7125" y="552450"/>
              <a:ext cx="173038" cy="390525"/>
            </a:xfrm>
            <a:custGeom>
              <a:avLst/>
              <a:gdLst>
                <a:gd name="T0" fmla="*/ 0 w 109"/>
                <a:gd name="T1" fmla="*/ 246 h 246"/>
                <a:gd name="T2" fmla="*/ 0 w 109"/>
                <a:gd name="T3" fmla="*/ 234 h 246"/>
                <a:gd name="T4" fmla="*/ 33 w 109"/>
                <a:gd name="T5" fmla="*/ 197 h 246"/>
                <a:gd name="T6" fmla="*/ 33 w 109"/>
                <a:gd name="T7" fmla="*/ 50 h 246"/>
                <a:gd name="T8" fmla="*/ 0 w 109"/>
                <a:gd name="T9" fmla="*/ 13 h 246"/>
                <a:gd name="T10" fmla="*/ 0 w 109"/>
                <a:gd name="T11" fmla="*/ 0 h 246"/>
                <a:gd name="T12" fmla="*/ 109 w 109"/>
                <a:gd name="T13" fmla="*/ 0 h 246"/>
                <a:gd name="T14" fmla="*/ 109 w 109"/>
                <a:gd name="T15" fmla="*/ 13 h 246"/>
                <a:gd name="T16" fmla="*/ 77 w 109"/>
                <a:gd name="T17" fmla="*/ 50 h 246"/>
                <a:gd name="T18" fmla="*/ 77 w 109"/>
                <a:gd name="T19" fmla="*/ 197 h 246"/>
                <a:gd name="T20" fmla="*/ 109 w 109"/>
                <a:gd name="T21" fmla="*/ 234 h 246"/>
                <a:gd name="T22" fmla="*/ 109 w 109"/>
                <a:gd name="T23" fmla="*/ 246 h 246"/>
                <a:gd name="T24" fmla="*/ 0 w 109"/>
                <a:gd name="T2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246">
                  <a:moveTo>
                    <a:pt x="0" y="246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29" y="231"/>
                    <a:pt x="33" y="229"/>
                    <a:pt x="33" y="197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18"/>
                    <a:pt x="29" y="15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80" y="15"/>
                    <a:pt x="77" y="18"/>
                    <a:pt x="77" y="50"/>
                  </a:cubicBezTo>
                  <a:cubicBezTo>
                    <a:pt x="77" y="197"/>
                    <a:pt x="77" y="197"/>
                    <a:pt x="77" y="197"/>
                  </a:cubicBezTo>
                  <a:cubicBezTo>
                    <a:pt x="77" y="228"/>
                    <a:pt x="80" y="231"/>
                    <a:pt x="109" y="234"/>
                  </a:cubicBezTo>
                  <a:cubicBezTo>
                    <a:pt x="109" y="246"/>
                    <a:pt x="109" y="246"/>
                    <a:pt x="109" y="246"/>
                  </a:cubicBezTo>
                  <a:lnTo>
                    <a:pt x="0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5" name="Rectangle 525">
              <a:extLst>
                <a:ext uri="{FF2B5EF4-FFF2-40B4-BE49-F238E27FC236}">
                  <a16:creationId xmlns:a16="http://schemas.microsoft.com/office/drawing/2014/main" id="{ACF525A6-92C5-D077-B59A-DF8CCEC4164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375900" y="468313"/>
              <a:ext cx="15875" cy="566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6" name="Freeform 526">
              <a:extLst>
                <a:ext uri="{FF2B5EF4-FFF2-40B4-BE49-F238E27FC236}">
                  <a16:creationId xmlns:a16="http://schemas.microsoft.com/office/drawing/2014/main" id="{9C0CECA8-B550-A0B2-76F4-1B1A0CC4E58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05938" y="384175"/>
              <a:ext cx="284163" cy="122238"/>
            </a:xfrm>
            <a:custGeom>
              <a:avLst/>
              <a:gdLst>
                <a:gd name="T0" fmla="*/ 174 w 179"/>
                <a:gd name="T1" fmla="*/ 0 h 77"/>
                <a:gd name="T2" fmla="*/ 89 w 179"/>
                <a:gd name="T3" fmla="*/ 46 h 77"/>
                <a:gd name="T4" fmla="*/ 5 w 179"/>
                <a:gd name="T5" fmla="*/ 0 h 77"/>
                <a:gd name="T6" fmla="*/ 0 w 179"/>
                <a:gd name="T7" fmla="*/ 1 h 77"/>
                <a:gd name="T8" fmla="*/ 88 w 179"/>
                <a:gd name="T9" fmla="*/ 77 h 77"/>
                <a:gd name="T10" fmla="*/ 91 w 179"/>
                <a:gd name="T11" fmla="*/ 77 h 77"/>
                <a:gd name="T12" fmla="*/ 179 w 179"/>
                <a:gd name="T13" fmla="*/ 1 h 77"/>
                <a:gd name="T14" fmla="*/ 174 w 179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77">
                  <a:moveTo>
                    <a:pt x="174" y="0"/>
                  </a:moveTo>
                  <a:cubicBezTo>
                    <a:pt x="157" y="7"/>
                    <a:pt x="106" y="38"/>
                    <a:pt x="89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3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79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7" name="Freeform 527">
              <a:extLst>
                <a:ext uri="{FF2B5EF4-FFF2-40B4-BE49-F238E27FC236}">
                  <a16:creationId xmlns:a16="http://schemas.microsoft.com/office/drawing/2014/main" id="{A62C6479-2F80-88AB-A924-B7A3BB76322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0263" y="384175"/>
              <a:ext cx="285750" cy="122238"/>
            </a:xfrm>
            <a:custGeom>
              <a:avLst/>
              <a:gdLst>
                <a:gd name="T0" fmla="*/ 174 w 180"/>
                <a:gd name="T1" fmla="*/ 0 h 77"/>
                <a:gd name="T2" fmla="*/ 90 w 180"/>
                <a:gd name="T3" fmla="*/ 46 h 77"/>
                <a:gd name="T4" fmla="*/ 5 w 180"/>
                <a:gd name="T5" fmla="*/ 0 h 77"/>
                <a:gd name="T6" fmla="*/ 0 w 180"/>
                <a:gd name="T7" fmla="*/ 1 h 77"/>
                <a:gd name="T8" fmla="*/ 88 w 180"/>
                <a:gd name="T9" fmla="*/ 77 h 77"/>
                <a:gd name="T10" fmla="*/ 91 w 180"/>
                <a:gd name="T11" fmla="*/ 77 h 77"/>
                <a:gd name="T12" fmla="*/ 180 w 180"/>
                <a:gd name="T13" fmla="*/ 1 h 77"/>
                <a:gd name="T14" fmla="*/ 174 w 180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" h="77">
                  <a:moveTo>
                    <a:pt x="174" y="0"/>
                  </a:moveTo>
                  <a:cubicBezTo>
                    <a:pt x="157" y="7"/>
                    <a:pt x="106" y="38"/>
                    <a:pt x="90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4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80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98" name="Group 135">
            <a:extLst>
              <a:ext uri="{FF2B5EF4-FFF2-40B4-BE49-F238E27FC236}">
                <a16:creationId xmlns:a16="http://schemas.microsoft.com/office/drawing/2014/main" id="{EC614785-6C87-AD76-9685-1BC9C815E23E}"/>
              </a:ext>
            </a:extLst>
          </p:cNvPr>
          <p:cNvGrpSpPr/>
          <p:nvPr userDrawn="1"/>
        </p:nvGrpSpPr>
        <p:grpSpPr>
          <a:xfrm>
            <a:off x="982663" y="6118225"/>
            <a:ext cx="10833100" cy="365126"/>
            <a:chOff x="982663" y="6086476"/>
            <a:chExt cx="10833100" cy="365126"/>
          </a:xfrm>
        </p:grpSpPr>
        <p:sp>
          <p:nvSpPr>
            <p:cNvPr id="99" name="Freeform 5">
              <a:extLst>
                <a:ext uri="{FF2B5EF4-FFF2-40B4-BE49-F238E27FC236}">
                  <a16:creationId xmlns:a16="http://schemas.microsoft.com/office/drawing/2014/main" id="{81FE392A-4616-EB96-3B24-392E13078F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1" name="Freeform 6">
              <a:extLst>
                <a:ext uri="{FF2B5EF4-FFF2-40B4-BE49-F238E27FC236}">
                  <a16:creationId xmlns:a16="http://schemas.microsoft.com/office/drawing/2014/main" id="{6841B43B-FEA7-E790-3223-7476C118958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11276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" name="Freeform 7">
              <a:extLst>
                <a:ext uri="{FF2B5EF4-FFF2-40B4-BE49-F238E27FC236}">
                  <a16:creationId xmlns:a16="http://schemas.microsoft.com/office/drawing/2014/main" id="{12FFA10E-2AD9-3CA6-3703-97FFCD6BF8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414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" name="Freeform 8">
              <a:extLst>
                <a:ext uri="{FF2B5EF4-FFF2-40B4-BE49-F238E27FC236}">
                  <a16:creationId xmlns:a16="http://schemas.microsoft.com/office/drawing/2014/main" id="{05EEEF50-8307-B83C-D5CF-62CDA56CA3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700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" name="Freeform 9">
              <a:extLst>
                <a:ext uri="{FF2B5EF4-FFF2-40B4-BE49-F238E27FC236}">
                  <a16:creationId xmlns:a16="http://schemas.microsoft.com/office/drawing/2014/main" id="{283614C5-9226-261A-42CA-DC4FB32DD5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002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" name="Freeform 10">
              <a:extLst>
                <a:ext uri="{FF2B5EF4-FFF2-40B4-BE49-F238E27FC236}">
                  <a16:creationId xmlns:a16="http://schemas.microsoft.com/office/drawing/2014/main" id="{81433622-11FF-2FDA-0803-E2165082DD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289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" name="Freeform 11">
              <a:extLst>
                <a:ext uri="{FF2B5EF4-FFF2-40B4-BE49-F238E27FC236}">
                  <a16:creationId xmlns:a16="http://schemas.microsoft.com/office/drawing/2014/main" id="{9923D54C-A177-E262-22E0-DA26E6CD48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57513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" name="Freeform 12">
              <a:extLst>
                <a:ext uri="{FF2B5EF4-FFF2-40B4-BE49-F238E27FC236}">
                  <a16:creationId xmlns:a16="http://schemas.microsoft.com/office/drawing/2014/main" id="{A4C8CE98-3710-7274-A9FF-6C29CFAE9D7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77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" name="Freeform 13">
              <a:extLst>
                <a:ext uri="{FF2B5EF4-FFF2-40B4-BE49-F238E27FC236}">
                  <a16:creationId xmlns:a16="http://schemas.microsoft.com/office/drawing/2014/main" id="{ED95C6B9-E7F3-2EE7-4566-ED77595393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163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" name="Freeform 14">
              <a:extLst>
                <a:ext uri="{FF2B5EF4-FFF2-40B4-BE49-F238E27FC236}">
                  <a16:creationId xmlns:a16="http://schemas.microsoft.com/office/drawing/2014/main" id="{84C97DDD-4355-CEA4-0C27-9F4C5834B3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465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" name="Freeform 15">
              <a:extLst>
                <a:ext uri="{FF2B5EF4-FFF2-40B4-BE49-F238E27FC236}">
                  <a16:creationId xmlns:a16="http://schemas.microsoft.com/office/drawing/2014/main" id="{FE0FACF2-A075-ECAF-46FD-CDAFC509013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7513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" name="Freeform 16">
              <a:extLst>
                <a:ext uri="{FF2B5EF4-FFF2-40B4-BE49-F238E27FC236}">
                  <a16:creationId xmlns:a16="http://schemas.microsoft.com/office/drawing/2014/main" id="{21BC656C-E2A0-92EF-6B8D-E36786A910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03751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" name="Freeform 17">
              <a:extLst>
                <a:ext uri="{FF2B5EF4-FFF2-40B4-BE49-F238E27FC236}">
                  <a16:creationId xmlns:a16="http://schemas.microsoft.com/office/drawing/2014/main" id="{45EC71E4-3500-CA04-C044-B70C45D911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39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" name="Freeform 18">
              <a:extLst>
                <a:ext uri="{FF2B5EF4-FFF2-40B4-BE49-F238E27FC236}">
                  <a16:creationId xmlns:a16="http://schemas.microsoft.com/office/drawing/2014/main" id="{CEB90EFA-1A8F-7DD1-C771-3083221492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" name="Freeform 19">
              <a:extLst>
                <a:ext uri="{FF2B5EF4-FFF2-40B4-BE49-F238E27FC236}">
                  <a16:creationId xmlns:a16="http://schemas.microsoft.com/office/drawing/2014/main" id="{30C2892F-2961-8038-1C47-38BEDC1155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11276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" name="Freeform 20">
              <a:extLst>
                <a:ext uri="{FF2B5EF4-FFF2-40B4-BE49-F238E27FC236}">
                  <a16:creationId xmlns:a16="http://schemas.microsoft.com/office/drawing/2014/main" id="{ED07AFA3-008B-EA7A-E1DF-EF8E26E8DB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414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" name="Freeform 21">
              <a:extLst>
                <a:ext uri="{FF2B5EF4-FFF2-40B4-BE49-F238E27FC236}">
                  <a16:creationId xmlns:a16="http://schemas.microsoft.com/office/drawing/2014/main" id="{12C06DF2-0235-D25C-0F30-E263E62B5D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700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" name="Freeform 22">
              <a:extLst>
                <a:ext uri="{FF2B5EF4-FFF2-40B4-BE49-F238E27FC236}">
                  <a16:creationId xmlns:a16="http://schemas.microsoft.com/office/drawing/2014/main" id="{C758609D-37D9-82CE-CA82-6571724F56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002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" name="Freeform 23">
              <a:extLst>
                <a:ext uri="{FF2B5EF4-FFF2-40B4-BE49-F238E27FC236}">
                  <a16:creationId xmlns:a16="http://schemas.microsoft.com/office/drawing/2014/main" id="{6C3F6016-5055-0672-E78F-9A05797B939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289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" name="Freeform 24">
              <a:extLst>
                <a:ext uri="{FF2B5EF4-FFF2-40B4-BE49-F238E27FC236}">
                  <a16:creationId xmlns:a16="http://schemas.microsoft.com/office/drawing/2014/main" id="{D4D9281E-7D72-3DBF-1CA0-8186F2B652C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57513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" name="Freeform 25">
              <a:extLst>
                <a:ext uri="{FF2B5EF4-FFF2-40B4-BE49-F238E27FC236}">
                  <a16:creationId xmlns:a16="http://schemas.microsoft.com/office/drawing/2014/main" id="{1701AF19-02C4-06E8-E95F-28487EC315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77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" name="Freeform 26">
              <a:extLst>
                <a:ext uri="{FF2B5EF4-FFF2-40B4-BE49-F238E27FC236}">
                  <a16:creationId xmlns:a16="http://schemas.microsoft.com/office/drawing/2014/main" id="{BFFABEC2-E3B4-04CF-586D-9DFE9A4126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163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" name="Freeform 27">
              <a:extLst>
                <a:ext uri="{FF2B5EF4-FFF2-40B4-BE49-F238E27FC236}">
                  <a16:creationId xmlns:a16="http://schemas.microsoft.com/office/drawing/2014/main" id="{9161F3CF-4F35-5845-5FF9-2486AA0E323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465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" name="Freeform 28">
              <a:extLst>
                <a:ext uri="{FF2B5EF4-FFF2-40B4-BE49-F238E27FC236}">
                  <a16:creationId xmlns:a16="http://schemas.microsoft.com/office/drawing/2014/main" id="{14192421-36B6-77D6-FC1B-547DE45E9F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7513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4" name="Freeform 29">
              <a:extLst>
                <a:ext uri="{FF2B5EF4-FFF2-40B4-BE49-F238E27FC236}">
                  <a16:creationId xmlns:a16="http://schemas.microsoft.com/office/drawing/2014/main" id="{150B1AC3-42BB-11E3-92B1-0E4A671C94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03751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5" name="Freeform 30">
              <a:extLst>
                <a:ext uri="{FF2B5EF4-FFF2-40B4-BE49-F238E27FC236}">
                  <a16:creationId xmlns:a16="http://schemas.microsoft.com/office/drawing/2014/main" id="{5F769165-528F-4C0B-AA7A-3555A19E29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39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6" name="Freeform 31">
              <a:extLst>
                <a:ext uri="{FF2B5EF4-FFF2-40B4-BE49-F238E27FC236}">
                  <a16:creationId xmlns:a16="http://schemas.microsoft.com/office/drawing/2014/main" id="{53A14E64-4292-5ED9-4FCC-FAE71232F9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625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7" name="Freeform 32">
              <a:extLst>
                <a:ext uri="{FF2B5EF4-FFF2-40B4-BE49-F238E27FC236}">
                  <a16:creationId xmlns:a16="http://schemas.microsoft.com/office/drawing/2014/main" id="{8A8A3ACF-3952-7BBA-39D2-AAE79E1092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27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8" name="Freeform 33">
              <a:extLst>
                <a:ext uri="{FF2B5EF4-FFF2-40B4-BE49-F238E27FC236}">
                  <a16:creationId xmlns:a16="http://schemas.microsoft.com/office/drawing/2014/main" id="{212B8103-11C9-6DB2-3091-760D251023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213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9" name="Freeform 34">
              <a:extLst>
                <a:ext uri="{FF2B5EF4-FFF2-40B4-BE49-F238E27FC236}">
                  <a16:creationId xmlns:a16="http://schemas.microsoft.com/office/drawing/2014/main" id="{004BE04F-76F2-F51D-8E7A-E7308FFE5B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9988" y="6086476"/>
              <a:ext cx="298450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0" name="Freeform 35">
              <a:extLst>
                <a:ext uri="{FF2B5EF4-FFF2-40B4-BE49-F238E27FC236}">
                  <a16:creationId xmlns:a16="http://schemas.microsoft.com/office/drawing/2014/main" id="{C1C1D631-EE2D-1676-D7B5-DBE44A411DF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786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1" name="Freeform 36">
              <a:extLst>
                <a:ext uri="{FF2B5EF4-FFF2-40B4-BE49-F238E27FC236}">
                  <a16:creationId xmlns:a16="http://schemas.microsoft.com/office/drawing/2014/main" id="{989C43C1-5378-EC03-BE30-4D0D8375C6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072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2" name="Freeform 37">
              <a:extLst>
                <a:ext uri="{FF2B5EF4-FFF2-40B4-BE49-F238E27FC236}">
                  <a16:creationId xmlns:a16="http://schemas.microsoft.com/office/drawing/2014/main" id="{62DB6F3D-AE9C-168A-D55F-8AA9507D44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374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3" name="Freeform 38">
              <a:extLst>
                <a:ext uri="{FF2B5EF4-FFF2-40B4-BE49-F238E27FC236}">
                  <a16:creationId xmlns:a16="http://schemas.microsoft.com/office/drawing/2014/main" id="{7122C2BC-6441-95EA-9113-11E1AB5811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660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4" name="Freeform 39">
              <a:extLst>
                <a:ext uri="{FF2B5EF4-FFF2-40B4-BE49-F238E27FC236}">
                  <a16:creationId xmlns:a16="http://schemas.microsoft.com/office/drawing/2014/main" id="{DF20F2BC-50ED-E3C8-B726-01BC50975C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94638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5" name="Freeform 40">
              <a:extLst>
                <a:ext uri="{FF2B5EF4-FFF2-40B4-BE49-F238E27FC236}">
                  <a16:creationId xmlns:a16="http://schemas.microsoft.com/office/drawing/2014/main" id="{FEDEB993-1663-D957-A9CA-3161EC10E4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2483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6" name="Freeform 41">
              <a:extLst>
                <a:ext uri="{FF2B5EF4-FFF2-40B4-BE49-F238E27FC236}">
                  <a16:creationId xmlns:a16="http://schemas.microsoft.com/office/drawing/2014/main" id="{5F4384AA-9778-6F51-F412-17541B8ACF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34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7" name="Freeform 42">
              <a:extLst>
                <a:ext uri="{FF2B5EF4-FFF2-40B4-BE49-F238E27FC236}">
                  <a16:creationId xmlns:a16="http://schemas.microsoft.com/office/drawing/2014/main" id="{9E92EA7E-41B5-A9B0-3472-4FCD55AE9D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836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8" name="Freeform 43">
              <a:extLst>
                <a:ext uri="{FF2B5EF4-FFF2-40B4-BE49-F238E27FC236}">
                  <a16:creationId xmlns:a16="http://schemas.microsoft.com/office/drawing/2014/main" id="{8BE9AF3F-82D6-4BA4-DF50-DAF8C3DA81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22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9" name="Freeform 44">
              <a:extLst>
                <a:ext uri="{FF2B5EF4-FFF2-40B4-BE49-F238E27FC236}">
                  <a16:creationId xmlns:a16="http://schemas.microsoft.com/office/drawing/2014/main" id="{42214193-1FDF-9FD4-CD35-525C137DEE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625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0" name="Freeform 45">
              <a:extLst>
                <a:ext uri="{FF2B5EF4-FFF2-40B4-BE49-F238E27FC236}">
                  <a16:creationId xmlns:a16="http://schemas.microsoft.com/office/drawing/2014/main" id="{AE2CA723-FE50-5393-BDE0-9478D945699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27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1" name="Freeform 46">
              <a:extLst>
                <a:ext uri="{FF2B5EF4-FFF2-40B4-BE49-F238E27FC236}">
                  <a16:creationId xmlns:a16="http://schemas.microsoft.com/office/drawing/2014/main" id="{7CE0DE7D-CEB9-E21D-1467-56C0C898DB9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213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2" name="Freeform 47">
              <a:extLst>
                <a:ext uri="{FF2B5EF4-FFF2-40B4-BE49-F238E27FC236}">
                  <a16:creationId xmlns:a16="http://schemas.microsoft.com/office/drawing/2014/main" id="{68C08C34-CCA5-1BE1-5F86-DA7B302A05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9988" y="6323014"/>
              <a:ext cx="298450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3" name="Freeform 48">
              <a:extLst>
                <a:ext uri="{FF2B5EF4-FFF2-40B4-BE49-F238E27FC236}">
                  <a16:creationId xmlns:a16="http://schemas.microsoft.com/office/drawing/2014/main" id="{A1352D99-6E0F-D4E1-668F-90A8F07B9B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786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4" name="Freeform 49">
              <a:extLst>
                <a:ext uri="{FF2B5EF4-FFF2-40B4-BE49-F238E27FC236}">
                  <a16:creationId xmlns:a16="http://schemas.microsoft.com/office/drawing/2014/main" id="{C04B9786-6915-2530-E490-10DB6F9F72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072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1" name="Freeform 50">
              <a:extLst>
                <a:ext uri="{FF2B5EF4-FFF2-40B4-BE49-F238E27FC236}">
                  <a16:creationId xmlns:a16="http://schemas.microsoft.com/office/drawing/2014/main" id="{42861369-B88D-733B-5A64-F1CF881BFBA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374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2" name="Freeform 51">
              <a:extLst>
                <a:ext uri="{FF2B5EF4-FFF2-40B4-BE49-F238E27FC236}">
                  <a16:creationId xmlns:a16="http://schemas.microsoft.com/office/drawing/2014/main" id="{9F1972B4-24C8-2BF0-AB28-E02E2E76FF5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660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3" name="Freeform 52">
              <a:extLst>
                <a:ext uri="{FF2B5EF4-FFF2-40B4-BE49-F238E27FC236}">
                  <a16:creationId xmlns:a16="http://schemas.microsoft.com/office/drawing/2014/main" id="{4D0936ED-852D-29FC-F52C-36B12D4C54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94638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4" name="Freeform 53">
              <a:extLst>
                <a:ext uri="{FF2B5EF4-FFF2-40B4-BE49-F238E27FC236}">
                  <a16:creationId xmlns:a16="http://schemas.microsoft.com/office/drawing/2014/main" id="{AE423F1B-594E-2409-7B48-1D209985CA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2483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5" name="Freeform 54">
              <a:extLst>
                <a:ext uri="{FF2B5EF4-FFF2-40B4-BE49-F238E27FC236}">
                  <a16:creationId xmlns:a16="http://schemas.microsoft.com/office/drawing/2014/main" id="{F0138236-7A01-FBFE-CE9B-46CCA44741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34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6" name="Freeform 55">
              <a:extLst>
                <a:ext uri="{FF2B5EF4-FFF2-40B4-BE49-F238E27FC236}">
                  <a16:creationId xmlns:a16="http://schemas.microsoft.com/office/drawing/2014/main" id="{3810EC90-4EC9-82D3-074E-E8C6EEE777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836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7" name="Freeform 56">
              <a:extLst>
                <a:ext uri="{FF2B5EF4-FFF2-40B4-BE49-F238E27FC236}">
                  <a16:creationId xmlns:a16="http://schemas.microsoft.com/office/drawing/2014/main" id="{0AA19F84-A983-AEE5-DCE6-B25A5F3D3D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22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8" name="Freeform 57">
              <a:extLst>
                <a:ext uri="{FF2B5EF4-FFF2-40B4-BE49-F238E27FC236}">
                  <a16:creationId xmlns:a16="http://schemas.microsoft.com/office/drawing/2014/main" id="{7AB0F74B-8226-BF67-3D7F-D41824D677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40876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9" name="Freeform 58">
              <a:extLst>
                <a:ext uri="{FF2B5EF4-FFF2-40B4-BE49-F238E27FC236}">
                  <a16:creationId xmlns:a16="http://schemas.microsoft.com/office/drawing/2014/main" id="{FABDDB0B-F930-DF89-E2D2-FB67FA30DB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10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0" name="Freeform 59">
              <a:extLst>
                <a:ext uri="{FF2B5EF4-FFF2-40B4-BE49-F238E27FC236}">
                  <a16:creationId xmlns:a16="http://schemas.microsoft.com/office/drawing/2014/main" id="{5C9BCC86-7800-F4B0-9FCE-7D9B4BE780A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996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1" name="Freeform 60">
              <a:extLst>
                <a:ext uri="{FF2B5EF4-FFF2-40B4-BE49-F238E27FC236}">
                  <a16:creationId xmlns:a16="http://schemas.microsoft.com/office/drawing/2014/main" id="{DD42D23F-A340-B572-BBFD-627468C1D0B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28301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5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6" y="7"/>
                    <a:pt x="112" y="39"/>
                    <a:pt x="95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2" name="Freeform 61">
              <a:extLst>
                <a:ext uri="{FF2B5EF4-FFF2-40B4-BE49-F238E27FC236}">
                  <a16:creationId xmlns:a16="http://schemas.microsoft.com/office/drawing/2014/main" id="{8D8524C0-7571-212A-FFF9-78719A5B2F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85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3" name="Freeform 62">
              <a:extLst>
                <a:ext uri="{FF2B5EF4-FFF2-40B4-BE49-F238E27FC236}">
                  <a16:creationId xmlns:a16="http://schemas.microsoft.com/office/drawing/2014/main" id="{380F7348-D090-84C0-C9C2-EC208B5895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87113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4" name="Freeform 63">
              <a:extLst>
                <a:ext uri="{FF2B5EF4-FFF2-40B4-BE49-F238E27FC236}">
                  <a16:creationId xmlns:a16="http://schemas.microsoft.com/office/drawing/2014/main" id="{2C2F77DC-30B1-3AFD-E929-64F2B6581B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173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5" name="Freeform 64">
              <a:extLst>
                <a:ext uri="{FF2B5EF4-FFF2-40B4-BE49-F238E27FC236}">
                  <a16:creationId xmlns:a16="http://schemas.microsoft.com/office/drawing/2014/main" id="{F2D56BB9-D579-AE94-3039-81E0EA4842C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40876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6" name="Freeform 65">
              <a:extLst>
                <a:ext uri="{FF2B5EF4-FFF2-40B4-BE49-F238E27FC236}">
                  <a16:creationId xmlns:a16="http://schemas.microsoft.com/office/drawing/2014/main" id="{C9CD90D1-BA0C-5FB1-6A4E-B16A3F72D3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10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7" name="Freeform 66">
              <a:extLst>
                <a:ext uri="{FF2B5EF4-FFF2-40B4-BE49-F238E27FC236}">
                  <a16:creationId xmlns:a16="http://schemas.microsoft.com/office/drawing/2014/main" id="{5CBDF57E-1FF1-A478-8848-3B8DF33766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996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8" name="Freeform 67">
              <a:extLst>
                <a:ext uri="{FF2B5EF4-FFF2-40B4-BE49-F238E27FC236}">
                  <a16:creationId xmlns:a16="http://schemas.microsoft.com/office/drawing/2014/main" id="{182E5D04-FEC2-93D7-F6D6-515A468ABD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28301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9" name="Freeform 68">
              <a:extLst>
                <a:ext uri="{FF2B5EF4-FFF2-40B4-BE49-F238E27FC236}">
                  <a16:creationId xmlns:a16="http://schemas.microsoft.com/office/drawing/2014/main" id="{77284FC7-82DB-D828-1698-B8B30F37FF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85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0" name="Freeform 69">
              <a:extLst>
                <a:ext uri="{FF2B5EF4-FFF2-40B4-BE49-F238E27FC236}">
                  <a16:creationId xmlns:a16="http://schemas.microsoft.com/office/drawing/2014/main" id="{341257B0-4FAB-5AD4-7B33-0614C3EBD5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87113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1" name="Freeform 70">
              <a:extLst>
                <a:ext uri="{FF2B5EF4-FFF2-40B4-BE49-F238E27FC236}">
                  <a16:creationId xmlns:a16="http://schemas.microsoft.com/office/drawing/2014/main" id="{A80FC1D0-35AA-21E7-2914-06C259360F4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173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86686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3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: obrazec 6">
            <a:extLst>
              <a:ext uri="{FF2B5EF4-FFF2-40B4-BE49-F238E27FC236}">
                <a16:creationId xmlns:a16="http://schemas.microsoft.com/office/drawing/2014/main" id="{36D15971-AF1A-446A-AD90-8641E9CD3551}"/>
              </a:ext>
            </a:extLst>
          </p:cNvPr>
          <p:cNvSpPr/>
          <p:nvPr/>
        </p:nvSpPr>
        <p:spPr>
          <a:xfrm>
            <a:off x="0" y="1"/>
            <a:ext cx="12192000" cy="5732466"/>
          </a:xfrm>
          <a:custGeom>
            <a:avLst/>
            <a:gdLst>
              <a:gd name="connsiteX0" fmla="*/ 0 w 12192000"/>
              <a:gd name="connsiteY0" fmla="*/ 0 h 4222623"/>
              <a:gd name="connsiteX1" fmla="*/ 12192000 w 12192000"/>
              <a:gd name="connsiteY1" fmla="*/ 0 h 4222623"/>
              <a:gd name="connsiteX2" fmla="*/ 12192000 w 12192000"/>
              <a:gd name="connsiteY2" fmla="*/ 4222623 h 4222623"/>
              <a:gd name="connsiteX3" fmla="*/ 0 w 12192000"/>
              <a:gd name="connsiteY3" fmla="*/ 4222623 h 4222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222623">
                <a:moveTo>
                  <a:pt x="0" y="0"/>
                </a:moveTo>
                <a:lnTo>
                  <a:pt x="12192000" y="0"/>
                </a:lnTo>
                <a:lnTo>
                  <a:pt x="12192000" y="4222623"/>
                </a:lnTo>
                <a:lnTo>
                  <a:pt x="0" y="4222623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cs-CZ" b="1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23F2160B-AEAA-4EC9-BD2F-83CD6D1A3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63" y="3429000"/>
            <a:ext cx="6588351" cy="683264"/>
          </a:xfrm>
        </p:spPr>
        <p:txBody>
          <a:bodyPr anchor="b"/>
          <a:lstStyle>
            <a:lvl1pPr algn="l"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CF20F55-6631-4D9A-8FD5-E924BEB151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63" y="4895319"/>
            <a:ext cx="6588351" cy="249299"/>
          </a:xfrm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cs-CZ" dirty="0"/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86C6D96D-CB9C-44FE-8647-343DA0438AD7}"/>
              </a:ext>
            </a:extLst>
          </p:cNvPr>
          <p:cNvGrpSpPr/>
          <p:nvPr/>
        </p:nvGrpSpPr>
        <p:grpSpPr>
          <a:xfrm>
            <a:off x="982662" y="734207"/>
            <a:ext cx="2537577" cy="664797"/>
            <a:chOff x="9328150" y="384175"/>
            <a:chExt cx="2484438" cy="650876"/>
          </a:xfrm>
          <a:solidFill>
            <a:schemeClr val="bg1"/>
          </a:solidFill>
        </p:grpSpPr>
        <p:sp>
          <p:nvSpPr>
            <p:cNvPr id="536" name="Freeform 503">
              <a:extLst>
                <a:ext uri="{FF2B5EF4-FFF2-40B4-BE49-F238E27FC236}">
                  <a16:creationId xmlns:a16="http://schemas.microsoft.com/office/drawing/2014/main" id="{5B0D335C-6A11-49E3-BCAE-045C9A1EE3D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80688" y="506413"/>
              <a:ext cx="147638" cy="207963"/>
            </a:xfrm>
            <a:custGeom>
              <a:avLst/>
              <a:gdLst>
                <a:gd name="T0" fmla="*/ 93 w 93"/>
                <a:gd name="T1" fmla="*/ 103 h 131"/>
                <a:gd name="T2" fmla="*/ 84 w 93"/>
                <a:gd name="T3" fmla="*/ 127 h 131"/>
                <a:gd name="T4" fmla="*/ 56 w 93"/>
                <a:gd name="T5" fmla="*/ 131 h 131"/>
                <a:gd name="T6" fmla="*/ 0 w 93"/>
                <a:gd name="T7" fmla="*/ 80 h 131"/>
                <a:gd name="T8" fmla="*/ 60 w 93"/>
                <a:gd name="T9" fmla="*/ 26 h 131"/>
                <a:gd name="T10" fmla="*/ 87 w 93"/>
                <a:gd name="T11" fmla="*/ 30 h 131"/>
                <a:gd name="T12" fmla="*/ 91 w 93"/>
                <a:gd name="T13" fmla="*/ 54 h 131"/>
                <a:gd name="T14" fmla="*/ 86 w 93"/>
                <a:gd name="T15" fmla="*/ 55 h 131"/>
                <a:gd name="T16" fmla="*/ 56 w 93"/>
                <a:gd name="T17" fmla="*/ 32 h 131"/>
                <a:gd name="T18" fmla="*/ 18 w 93"/>
                <a:gd name="T19" fmla="*/ 77 h 131"/>
                <a:gd name="T20" fmla="*/ 57 w 93"/>
                <a:gd name="T21" fmla="*/ 125 h 131"/>
                <a:gd name="T22" fmla="*/ 89 w 93"/>
                <a:gd name="T23" fmla="*/ 101 h 131"/>
                <a:gd name="T24" fmla="*/ 93 w 93"/>
                <a:gd name="T25" fmla="*/ 103 h 131"/>
                <a:gd name="T26" fmla="*/ 76 w 93"/>
                <a:gd name="T27" fmla="*/ 4 h 131"/>
                <a:gd name="T28" fmla="*/ 57 w 93"/>
                <a:gd name="T29" fmla="*/ 21 h 131"/>
                <a:gd name="T30" fmla="*/ 53 w 93"/>
                <a:gd name="T31" fmla="*/ 21 h 131"/>
                <a:gd name="T32" fmla="*/ 34 w 93"/>
                <a:gd name="T33" fmla="*/ 4 h 131"/>
                <a:gd name="T34" fmla="*/ 36 w 93"/>
                <a:gd name="T35" fmla="*/ 0 h 131"/>
                <a:gd name="T36" fmla="*/ 55 w 93"/>
                <a:gd name="T37" fmla="*/ 9 h 131"/>
                <a:gd name="T38" fmla="*/ 74 w 93"/>
                <a:gd name="T39" fmla="*/ 0 h 131"/>
                <a:gd name="T40" fmla="*/ 76 w 93"/>
                <a:gd name="T41" fmla="*/ 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31">
                  <a:moveTo>
                    <a:pt x="93" y="103"/>
                  </a:moveTo>
                  <a:cubicBezTo>
                    <a:pt x="91" y="110"/>
                    <a:pt x="87" y="122"/>
                    <a:pt x="84" y="127"/>
                  </a:cubicBezTo>
                  <a:cubicBezTo>
                    <a:pt x="80" y="128"/>
                    <a:pt x="67" y="131"/>
                    <a:pt x="56" y="131"/>
                  </a:cubicBezTo>
                  <a:cubicBezTo>
                    <a:pt x="17" y="131"/>
                    <a:pt x="0" y="104"/>
                    <a:pt x="0" y="80"/>
                  </a:cubicBezTo>
                  <a:cubicBezTo>
                    <a:pt x="0" y="48"/>
                    <a:pt x="25" y="26"/>
                    <a:pt x="60" y="26"/>
                  </a:cubicBezTo>
                  <a:cubicBezTo>
                    <a:pt x="73" y="26"/>
                    <a:pt x="83" y="30"/>
                    <a:pt x="87" y="30"/>
                  </a:cubicBezTo>
                  <a:cubicBezTo>
                    <a:pt x="89" y="39"/>
                    <a:pt x="90" y="46"/>
                    <a:pt x="91" y="5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2" y="38"/>
                    <a:pt x="72" y="32"/>
                    <a:pt x="56" y="32"/>
                  </a:cubicBezTo>
                  <a:cubicBezTo>
                    <a:pt x="31" y="32"/>
                    <a:pt x="18" y="54"/>
                    <a:pt x="18" y="77"/>
                  </a:cubicBezTo>
                  <a:cubicBezTo>
                    <a:pt x="18" y="106"/>
                    <a:pt x="34" y="125"/>
                    <a:pt x="57" y="125"/>
                  </a:cubicBezTo>
                  <a:cubicBezTo>
                    <a:pt x="72" y="125"/>
                    <a:pt x="81" y="117"/>
                    <a:pt x="89" y="101"/>
                  </a:cubicBezTo>
                  <a:lnTo>
                    <a:pt x="93" y="103"/>
                  </a:lnTo>
                  <a:close/>
                  <a:moveTo>
                    <a:pt x="76" y="4"/>
                  </a:moveTo>
                  <a:cubicBezTo>
                    <a:pt x="70" y="9"/>
                    <a:pt x="63" y="14"/>
                    <a:pt x="57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7" y="14"/>
                    <a:pt x="40" y="9"/>
                    <a:pt x="34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3" y="2"/>
                    <a:pt x="49" y="5"/>
                    <a:pt x="55" y="9"/>
                  </a:cubicBezTo>
                  <a:cubicBezTo>
                    <a:pt x="61" y="6"/>
                    <a:pt x="68" y="2"/>
                    <a:pt x="74" y="0"/>
                  </a:cubicBezTo>
                  <a:lnTo>
                    <a:pt x="7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7" name="Freeform 504">
              <a:extLst>
                <a:ext uri="{FF2B5EF4-FFF2-40B4-BE49-F238E27FC236}">
                  <a16:creationId xmlns:a16="http://schemas.microsoft.com/office/drawing/2014/main" id="{078DC034-1935-45D7-895F-15A143AC0C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745788" y="600075"/>
              <a:ext cx="90488" cy="114300"/>
            </a:xfrm>
            <a:custGeom>
              <a:avLst/>
              <a:gdLst>
                <a:gd name="T0" fmla="*/ 56 w 57"/>
                <a:gd name="T1" fmla="*/ 56 h 72"/>
                <a:gd name="T2" fmla="*/ 31 w 57"/>
                <a:gd name="T3" fmla="*/ 72 h 72"/>
                <a:gd name="T4" fmla="*/ 0 w 57"/>
                <a:gd name="T5" fmla="*/ 39 h 72"/>
                <a:gd name="T6" fmla="*/ 11 w 57"/>
                <a:gd name="T7" fmla="*/ 12 h 72"/>
                <a:gd name="T8" fmla="*/ 33 w 57"/>
                <a:gd name="T9" fmla="*/ 0 h 72"/>
                <a:gd name="T10" fmla="*/ 34 w 57"/>
                <a:gd name="T11" fmla="*/ 0 h 72"/>
                <a:gd name="T12" fmla="*/ 57 w 57"/>
                <a:gd name="T13" fmla="*/ 24 h 72"/>
                <a:gd name="T14" fmla="*/ 53 w 57"/>
                <a:gd name="T15" fmla="*/ 29 h 72"/>
                <a:gd name="T16" fmla="*/ 14 w 57"/>
                <a:gd name="T17" fmla="*/ 32 h 72"/>
                <a:gd name="T18" fmla="*/ 36 w 57"/>
                <a:gd name="T19" fmla="*/ 61 h 72"/>
                <a:gd name="T20" fmla="*/ 54 w 57"/>
                <a:gd name="T21" fmla="*/ 53 h 72"/>
                <a:gd name="T22" fmla="*/ 56 w 57"/>
                <a:gd name="T23" fmla="*/ 56 h 72"/>
                <a:gd name="T24" fmla="*/ 30 w 57"/>
                <a:gd name="T25" fmla="*/ 6 h 72"/>
                <a:gd name="T26" fmla="*/ 15 w 57"/>
                <a:gd name="T27" fmla="*/ 25 h 72"/>
                <a:gd name="T28" fmla="*/ 39 w 57"/>
                <a:gd name="T29" fmla="*/ 25 h 72"/>
                <a:gd name="T30" fmla="*/ 43 w 57"/>
                <a:gd name="T31" fmla="*/ 22 h 72"/>
                <a:gd name="T32" fmla="*/ 30 w 57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2">
                  <a:moveTo>
                    <a:pt x="56" y="56"/>
                  </a:moveTo>
                  <a:cubicBezTo>
                    <a:pt x="47" y="69"/>
                    <a:pt x="36" y="72"/>
                    <a:pt x="31" y="72"/>
                  </a:cubicBezTo>
                  <a:cubicBezTo>
                    <a:pt x="12" y="72"/>
                    <a:pt x="0" y="56"/>
                    <a:pt x="0" y="39"/>
                  </a:cubicBezTo>
                  <a:cubicBezTo>
                    <a:pt x="0" y="28"/>
                    <a:pt x="4" y="18"/>
                    <a:pt x="11" y="12"/>
                  </a:cubicBezTo>
                  <a:cubicBezTo>
                    <a:pt x="17" y="5"/>
                    <a:pt x="26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7" y="0"/>
                    <a:pt x="57" y="12"/>
                    <a:pt x="57" y="24"/>
                  </a:cubicBezTo>
                  <a:cubicBezTo>
                    <a:pt x="57" y="27"/>
                    <a:pt x="56" y="29"/>
                    <a:pt x="53" y="29"/>
                  </a:cubicBezTo>
                  <a:cubicBezTo>
                    <a:pt x="51" y="30"/>
                    <a:pt x="32" y="31"/>
                    <a:pt x="14" y="32"/>
                  </a:cubicBezTo>
                  <a:cubicBezTo>
                    <a:pt x="14" y="52"/>
                    <a:pt x="26" y="61"/>
                    <a:pt x="36" y="61"/>
                  </a:cubicBezTo>
                  <a:cubicBezTo>
                    <a:pt x="43" y="61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7" y="13"/>
                    <a:pt x="15" y="25"/>
                  </a:cubicBezTo>
                  <a:cubicBezTo>
                    <a:pt x="23" y="25"/>
                    <a:pt x="31" y="25"/>
                    <a:pt x="39" y="25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14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8" name="Freeform 505">
              <a:extLst>
                <a:ext uri="{FF2B5EF4-FFF2-40B4-BE49-F238E27FC236}">
                  <a16:creationId xmlns:a16="http://schemas.microsoft.com/office/drawing/2014/main" id="{CC799654-B13D-4C07-825E-A1BF61EB44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52150" y="600075"/>
              <a:ext cx="73025" cy="114300"/>
            </a:xfrm>
            <a:custGeom>
              <a:avLst/>
              <a:gdLst>
                <a:gd name="T0" fmla="*/ 39 w 46"/>
                <a:gd name="T1" fmla="*/ 21 h 72"/>
                <a:gd name="T2" fmla="*/ 23 w 46"/>
                <a:gd name="T3" fmla="*/ 5 h 72"/>
                <a:gd name="T4" fmla="*/ 14 w 46"/>
                <a:gd name="T5" fmla="*/ 16 h 72"/>
                <a:gd name="T6" fmla="*/ 27 w 46"/>
                <a:gd name="T7" fmla="*/ 29 h 72"/>
                <a:gd name="T8" fmla="*/ 46 w 46"/>
                <a:gd name="T9" fmla="*/ 50 h 72"/>
                <a:gd name="T10" fmla="*/ 21 w 46"/>
                <a:gd name="T11" fmla="*/ 72 h 72"/>
                <a:gd name="T12" fmla="*/ 3 w 46"/>
                <a:gd name="T13" fmla="*/ 66 h 72"/>
                <a:gd name="T14" fmla="*/ 0 w 46"/>
                <a:gd name="T15" fmla="*/ 48 h 72"/>
                <a:gd name="T16" fmla="*/ 4 w 46"/>
                <a:gd name="T17" fmla="*/ 47 h 72"/>
                <a:gd name="T18" fmla="*/ 23 w 46"/>
                <a:gd name="T19" fmla="*/ 66 h 72"/>
                <a:gd name="T20" fmla="*/ 34 w 46"/>
                <a:gd name="T21" fmla="*/ 56 h 72"/>
                <a:gd name="T22" fmla="*/ 22 w 46"/>
                <a:gd name="T23" fmla="*/ 42 h 72"/>
                <a:gd name="T24" fmla="*/ 2 w 46"/>
                <a:gd name="T25" fmla="*/ 21 h 72"/>
                <a:gd name="T26" fmla="*/ 26 w 46"/>
                <a:gd name="T27" fmla="*/ 0 h 72"/>
                <a:gd name="T28" fmla="*/ 40 w 46"/>
                <a:gd name="T29" fmla="*/ 3 h 72"/>
                <a:gd name="T30" fmla="*/ 44 w 46"/>
                <a:gd name="T31" fmla="*/ 20 h 72"/>
                <a:gd name="T32" fmla="*/ 39 w 46"/>
                <a:gd name="T33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2">
                  <a:moveTo>
                    <a:pt x="39" y="21"/>
                  </a:moveTo>
                  <a:cubicBezTo>
                    <a:pt x="36" y="12"/>
                    <a:pt x="31" y="5"/>
                    <a:pt x="23" y="5"/>
                  </a:cubicBezTo>
                  <a:cubicBezTo>
                    <a:pt x="18" y="5"/>
                    <a:pt x="14" y="10"/>
                    <a:pt x="14" y="16"/>
                  </a:cubicBezTo>
                  <a:cubicBezTo>
                    <a:pt x="14" y="22"/>
                    <a:pt x="19" y="26"/>
                    <a:pt x="27" y="29"/>
                  </a:cubicBezTo>
                  <a:cubicBezTo>
                    <a:pt x="38" y="34"/>
                    <a:pt x="46" y="39"/>
                    <a:pt x="46" y="50"/>
                  </a:cubicBezTo>
                  <a:cubicBezTo>
                    <a:pt x="46" y="64"/>
                    <a:pt x="33" y="72"/>
                    <a:pt x="21" y="72"/>
                  </a:cubicBezTo>
                  <a:cubicBezTo>
                    <a:pt x="13" y="72"/>
                    <a:pt x="5" y="69"/>
                    <a:pt x="3" y="66"/>
                  </a:cubicBezTo>
                  <a:cubicBezTo>
                    <a:pt x="1" y="64"/>
                    <a:pt x="0" y="54"/>
                    <a:pt x="0" y="48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50"/>
                    <a:pt x="30" y="46"/>
                    <a:pt x="22" y="42"/>
                  </a:cubicBezTo>
                  <a:cubicBezTo>
                    <a:pt x="13" y="38"/>
                    <a:pt x="2" y="33"/>
                    <a:pt x="2" y="21"/>
                  </a:cubicBezTo>
                  <a:cubicBezTo>
                    <a:pt x="2" y="10"/>
                    <a:pt x="12" y="0"/>
                    <a:pt x="26" y="0"/>
                  </a:cubicBezTo>
                  <a:cubicBezTo>
                    <a:pt x="33" y="0"/>
                    <a:pt x="37" y="2"/>
                    <a:pt x="40" y="3"/>
                  </a:cubicBezTo>
                  <a:cubicBezTo>
                    <a:pt x="41" y="7"/>
                    <a:pt x="43" y="16"/>
                    <a:pt x="44" y="20"/>
                  </a:cubicBezTo>
                  <a:lnTo>
                    <a:pt x="39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9" name="Freeform 506">
              <a:extLst>
                <a:ext uri="{FF2B5EF4-FFF2-40B4-BE49-F238E27FC236}">
                  <a16:creationId xmlns:a16="http://schemas.microsoft.com/office/drawing/2014/main" id="{2DE60C47-37C4-4417-90EC-A6B38D2235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34700" y="536575"/>
              <a:ext cx="123825" cy="174625"/>
            </a:xfrm>
            <a:custGeom>
              <a:avLst/>
              <a:gdLst>
                <a:gd name="T0" fmla="*/ 56 w 78"/>
                <a:gd name="T1" fmla="*/ 110 h 110"/>
                <a:gd name="T2" fmla="*/ 31 w 78"/>
                <a:gd name="T3" fmla="*/ 80 h 110"/>
                <a:gd name="T4" fmla="*/ 27 w 78"/>
                <a:gd name="T5" fmla="*/ 76 h 110"/>
                <a:gd name="T6" fmla="*/ 25 w 78"/>
                <a:gd name="T7" fmla="*/ 77 h 110"/>
                <a:gd name="T8" fmla="*/ 25 w 78"/>
                <a:gd name="T9" fmla="*/ 94 h 110"/>
                <a:gd name="T10" fmla="*/ 36 w 78"/>
                <a:gd name="T11" fmla="*/ 106 h 110"/>
                <a:gd name="T12" fmla="*/ 36 w 78"/>
                <a:gd name="T13" fmla="*/ 110 h 110"/>
                <a:gd name="T14" fmla="*/ 0 w 78"/>
                <a:gd name="T15" fmla="*/ 110 h 110"/>
                <a:gd name="T16" fmla="*/ 0 w 78"/>
                <a:gd name="T17" fmla="*/ 106 h 110"/>
                <a:gd name="T18" fmla="*/ 11 w 78"/>
                <a:gd name="T19" fmla="*/ 94 h 110"/>
                <a:gd name="T20" fmla="*/ 11 w 78"/>
                <a:gd name="T21" fmla="*/ 21 h 110"/>
                <a:gd name="T22" fmla="*/ 1 w 78"/>
                <a:gd name="T23" fmla="*/ 9 h 110"/>
                <a:gd name="T24" fmla="*/ 1 w 78"/>
                <a:gd name="T25" fmla="*/ 6 h 110"/>
                <a:gd name="T26" fmla="*/ 25 w 78"/>
                <a:gd name="T27" fmla="*/ 0 h 110"/>
                <a:gd name="T28" fmla="*/ 25 w 78"/>
                <a:gd name="T29" fmla="*/ 72 h 110"/>
                <a:gd name="T30" fmla="*/ 34 w 78"/>
                <a:gd name="T31" fmla="*/ 67 h 110"/>
                <a:gd name="T32" fmla="*/ 45 w 78"/>
                <a:gd name="T33" fmla="*/ 54 h 110"/>
                <a:gd name="T34" fmla="*/ 40 w 78"/>
                <a:gd name="T35" fmla="*/ 47 h 110"/>
                <a:gd name="T36" fmla="*/ 40 w 78"/>
                <a:gd name="T37" fmla="*/ 43 h 110"/>
                <a:gd name="T38" fmla="*/ 72 w 78"/>
                <a:gd name="T39" fmla="*/ 41 h 110"/>
                <a:gd name="T40" fmla="*/ 72 w 78"/>
                <a:gd name="T41" fmla="*/ 45 h 110"/>
                <a:gd name="T42" fmla="*/ 52 w 78"/>
                <a:gd name="T43" fmla="*/ 54 h 110"/>
                <a:gd name="T44" fmla="*/ 39 w 78"/>
                <a:gd name="T45" fmla="*/ 69 h 110"/>
                <a:gd name="T46" fmla="*/ 63 w 78"/>
                <a:gd name="T47" fmla="*/ 97 h 110"/>
                <a:gd name="T48" fmla="*/ 78 w 78"/>
                <a:gd name="T49" fmla="*/ 106 h 110"/>
                <a:gd name="T50" fmla="*/ 78 w 78"/>
                <a:gd name="T51" fmla="*/ 110 h 110"/>
                <a:gd name="T52" fmla="*/ 56 w 78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8" h="110">
                  <a:moveTo>
                    <a:pt x="56" y="110"/>
                  </a:moveTo>
                  <a:cubicBezTo>
                    <a:pt x="49" y="103"/>
                    <a:pt x="40" y="90"/>
                    <a:pt x="31" y="80"/>
                  </a:cubicBezTo>
                  <a:cubicBezTo>
                    <a:pt x="29" y="77"/>
                    <a:pt x="28" y="76"/>
                    <a:pt x="27" y="76"/>
                  </a:cubicBezTo>
                  <a:cubicBezTo>
                    <a:pt x="26" y="76"/>
                    <a:pt x="25" y="76"/>
                    <a:pt x="25" y="77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104"/>
                    <a:pt x="26" y="105"/>
                    <a:pt x="36" y="106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8" y="2"/>
                    <a:pt x="25" y="0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9" y="72"/>
                    <a:pt x="32" y="70"/>
                    <a:pt x="34" y="67"/>
                  </a:cubicBezTo>
                  <a:cubicBezTo>
                    <a:pt x="38" y="64"/>
                    <a:pt x="42" y="58"/>
                    <a:pt x="45" y="54"/>
                  </a:cubicBezTo>
                  <a:cubicBezTo>
                    <a:pt x="48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2" y="47"/>
                    <a:pt x="58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3" y="74"/>
                    <a:pt x="58" y="92"/>
                    <a:pt x="63" y="97"/>
                  </a:cubicBezTo>
                  <a:cubicBezTo>
                    <a:pt x="68" y="103"/>
                    <a:pt x="72" y="105"/>
                    <a:pt x="78" y="106"/>
                  </a:cubicBezTo>
                  <a:cubicBezTo>
                    <a:pt x="78" y="110"/>
                    <a:pt x="78" y="110"/>
                    <a:pt x="78" y="110"/>
                  </a:cubicBezTo>
                  <a:lnTo>
                    <a:pt x="56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0" name="Freeform 507">
              <a:extLst>
                <a:ext uri="{FF2B5EF4-FFF2-40B4-BE49-F238E27FC236}">
                  <a16:creationId xmlns:a16="http://schemas.microsoft.com/office/drawing/2014/main" id="{131B9275-CECA-4AD2-B1D1-47D5601350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63288" y="544513"/>
              <a:ext cx="98425" cy="169863"/>
            </a:xfrm>
            <a:custGeom>
              <a:avLst/>
              <a:gdLst>
                <a:gd name="T0" fmla="*/ 48 w 62"/>
                <a:gd name="T1" fmla="*/ 107 h 107"/>
                <a:gd name="T2" fmla="*/ 40 w 62"/>
                <a:gd name="T3" fmla="*/ 104 h 107"/>
                <a:gd name="T4" fmla="*/ 37 w 62"/>
                <a:gd name="T5" fmla="*/ 97 h 107"/>
                <a:gd name="T6" fmla="*/ 19 w 62"/>
                <a:gd name="T7" fmla="*/ 107 h 107"/>
                <a:gd name="T8" fmla="*/ 0 w 62"/>
                <a:gd name="T9" fmla="*/ 88 h 107"/>
                <a:gd name="T10" fmla="*/ 12 w 62"/>
                <a:gd name="T11" fmla="*/ 73 h 107"/>
                <a:gd name="T12" fmla="*/ 36 w 62"/>
                <a:gd name="T13" fmla="*/ 62 h 107"/>
                <a:gd name="T14" fmla="*/ 36 w 62"/>
                <a:gd name="T15" fmla="*/ 59 h 107"/>
                <a:gd name="T16" fmla="*/ 24 w 62"/>
                <a:gd name="T17" fmla="*/ 42 h 107"/>
                <a:gd name="T18" fmla="*/ 17 w 62"/>
                <a:gd name="T19" fmla="*/ 45 h 107"/>
                <a:gd name="T20" fmla="*/ 13 w 62"/>
                <a:gd name="T21" fmla="*/ 56 h 107"/>
                <a:gd name="T22" fmla="*/ 8 w 62"/>
                <a:gd name="T23" fmla="*/ 59 h 107"/>
                <a:gd name="T24" fmla="*/ 1 w 62"/>
                <a:gd name="T25" fmla="*/ 53 h 107"/>
                <a:gd name="T26" fmla="*/ 6 w 62"/>
                <a:gd name="T27" fmla="*/ 46 h 107"/>
                <a:gd name="T28" fmla="*/ 29 w 62"/>
                <a:gd name="T29" fmla="*/ 35 h 107"/>
                <a:gd name="T30" fmla="*/ 42 w 62"/>
                <a:gd name="T31" fmla="*/ 40 h 107"/>
                <a:gd name="T32" fmla="*/ 49 w 62"/>
                <a:gd name="T33" fmla="*/ 59 h 107"/>
                <a:gd name="T34" fmla="*/ 49 w 62"/>
                <a:gd name="T35" fmla="*/ 87 h 107"/>
                <a:gd name="T36" fmla="*/ 55 w 62"/>
                <a:gd name="T37" fmla="*/ 96 h 107"/>
                <a:gd name="T38" fmla="*/ 60 w 62"/>
                <a:gd name="T39" fmla="*/ 94 h 107"/>
                <a:gd name="T40" fmla="*/ 62 w 62"/>
                <a:gd name="T41" fmla="*/ 99 h 107"/>
                <a:gd name="T42" fmla="*/ 48 w 62"/>
                <a:gd name="T43" fmla="*/ 107 h 107"/>
                <a:gd name="T44" fmla="*/ 36 w 62"/>
                <a:gd name="T45" fmla="*/ 68 h 107"/>
                <a:gd name="T46" fmla="*/ 23 w 62"/>
                <a:gd name="T47" fmla="*/ 74 h 107"/>
                <a:gd name="T48" fmla="*/ 14 w 62"/>
                <a:gd name="T49" fmla="*/ 85 h 107"/>
                <a:gd name="T50" fmla="*/ 25 w 62"/>
                <a:gd name="T51" fmla="*/ 97 h 107"/>
                <a:gd name="T52" fmla="*/ 36 w 62"/>
                <a:gd name="T53" fmla="*/ 92 h 107"/>
                <a:gd name="T54" fmla="*/ 36 w 62"/>
                <a:gd name="T55" fmla="*/ 68 h 107"/>
                <a:gd name="T56" fmla="*/ 22 w 62"/>
                <a:gd name="T57" fmla="*/ 27 h 107"/>
                <a:gd name="T58" fmla="*/ 32 w 62"/>
                <a:gd name="T59" fmla="*/ 2 h 107"/>
                <a:gd name="T60" fmla="*/ 45 w 62"/>
                <a:gd name="T61" fmla="*/ 1 h 107"/>
                <a:gd name="T62" fmla="*/ 45 w 62"/>
                <a:gd name="T63" fmla="*/ 2 h 107"/>
                <a:gd name="T64" fmla="*/ 26 w 62"/>
                <a:gd name="T65" fmla="*/ 29 h 107"/>
                <a:gd name="T66" fmla="*/ 22 w 62"/>
                <a:gd name="T67" fmla="*/ 2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2" h="107">
                  <a:moveTo>
                    <a:pt x="48" y="107"/>
                  </a:moveTo>
                  <a:cubicBezTo>
                    <a:pt x="45" y="107"/>
                    <a:pt x="42" y="105"/>
                    <a:pt x="40" y="104"/>
                  </a:cubicBezTo>
                  <a:cubicBezTo>
                    <a:pt x="38" y="102"/>
                    <a:pt x="37" y="99"/>
                    <a:pt x="37" y="97"/>
                  </a:cubicBezTo>
                  <a:cubicBezTo>
                    <a:pt x="30" y="101"/>
                    <a:pt x="23" y="107"/>
                    <a:pt x="19" y="107"/>
                  </a:cubicBezTo>
                  <a:cubicBezTo>
                    <a:pt x="7" y="107"/>
                    <a:pt x="0" y="97"/>
                    <a:pt x="0" y="88"/>
                  </a:cubicBezTo>
                  <a:cubicBezTo>
                    <a:pt x="0" y="80"/>
                    <a:pt x="4" y="75"/>
                    <a:pt x="12" y="73"/>
                  </a:cubicBezTo>
                  <a:cubicBezTo>
                    <a:pt x="21" y="69"/>
                    <a:pt x="33" y="65"/>
                    <a:pt x="36" y="62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49"/>
                    <a:pt x="31" y="42"/>
                    <a:pt x="24" y="42"/>
                  </a:cubicBezTo>
                  <a:cubicBezTo>
                    <a:pt x="21" y="42"/>
                    <a:pt x="19" y="43"/>
                    <a:pt x="17" y="45"/>
                  </a:cubicBezTo>
                  <a:cubicBezTo>
                    <a:pt x="15" y="47"/>
                    <a:pt x="14" y="51"/>
                    <a:pt x="13" y="56"/>
                  </a:cubicBezTo>
                  <a:cubicBezTo>
                    <a:pt x="12" y="58"/>
                    <a:pt x="10" y="59"/>
                    <a:pt x="8" y="59"/>
                  </a:cubicBezTo>
                  <a:cubicBezTo>
                    <a:pt x="5" y="59"/>
                    <a:pt x="1" y="56"/>
                    <a:pt x="1" y="53"/>
                  </a:cubicBezTo>
                  <a:cubicBezTo>
                    <a:pt x="1" y="50"/>
                    <a:pt x="3" y="49"/>
                    <a:pt x="6" y="46"/>
                  </a:cubicBezTo>
                  <a:cubicBezTo>
                    <a:pt x="10" y="43"/>
                    <a:pt x="20" y="37"/>
                    <a:pt x="29" y="35"/>
                  </a:cubicBezTo>
                  <a:cubicBezTo>
                    <a:pt x="34" y="35"/>
                    <a:pt x="39" y="37"/>
                    <a:pt x="42" y="40"/>
                  </a:cubicBezTo>
                  <a:cubicBezTo>
                    <a:pt x="48" y="44"/>
                    <a:pt x="49" y="51"/>
                    <a:pt x="49" y="59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9" y="94"/>
                    <a:pt x="52" y="96"/>
                    <a:pt x="55" y="96"/>
                  </a:cubicBezTo>
                  <a:cubicBezTo>
                    <a:pt x="56" y="96"/>
                    <a:pt x="59" y="95"/>
                    <a:pt x="60" y="94"/>
                  </a:cubicBezTo>
                  <a:cubicBezTo>
                    <a:pt x="62" y="99"/>
                    <a:pt x="62" y="99"/>
                    <a:pt x="62" y="99"/>
                  </a:cubicBezTo>
                  <a:lnTo>
                    <a:pt x="48" y="107"/>
                  </a:lnTo>
                  <a:close/>
                  <a:moveTo>
                    <a:pt x="36" y="68"/>
                  </a:moveTo>
                  <a:cubicBezTo>
                    <a:pt x="33" y="69"/>
                    <a:pt x="27" y="72"/>
                    <a:pt x="23" y="74"/>
                  </a:cubicBezTo>
                  <a:cubicBezTo>
                    <a:pt x="17" y="77"/>
                    <a:pt x="14" y="79"/>
                    <a:pt x="14" y="85"/>
                  </a:cubicBezTo>
                  <a:cubicBezTo>
                    <a:pt x="14" y="93"/>
                    <a:pt x="20" y="97"/>
                    <a:pt x="25" y="97"/>
                  </a:cubicBezTo>
                  <a:cubicBezTo>
                    <a:pt x="29" y="97"/>
                    <a:pt x="33" y="95"/>
                    <a:pt x="36" y="92"/>
                  </a:cubicBezTo>
                  <a:lnTo>
                    <a:pt x="36" y="68"/>
                  </a:lnTo>
                  <a:close/>
                  <a:moveTo>
                    <a:pt x="22" y="27"/>
                  </a:moveTo>
                  <a:cubicBezTo>
                    <a:pt x="24" y="20"/>
                    <a:pt x="30" y="5"/>
                    <a:pt x="32" y="2"/>
                  </a:cubicBezTo>
                  <a:cubicBezTo>
                    <a:pt x="33" y="2"/>
                    <a:pt x="43" y="0"/>
                    <a:pt x="45" y="1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26" y="29"/>
                    <a:pt x="26" y="29"/>
                    <a:pt x="26" y="29"/>
                  </a:cubicBezTo>
                  <a:lnTo>
                    <a:pt x="2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1" name="Freeform 508">
              <a:extLst>
                <a:ext uri="{FF2B5EF4-FFF2-40B4-BE49-F238E27FC236}">
                  <a16:creationId xmlns:a16="http://schemas.microsoft.com/office/drawing/2014/main" id="{AEBD2BC2-18E9-4984-92E9-744A4A4F56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226800" y="544513"/>
              <a:ext cx="74613" cy="169863"/>
            </a:xfrm>
            <a:custGeom>
              <a:avLst/>
              <a:gdLst>
                <a:gd name="T0" fmla="*/ 40 w 47"/>
                <a:gd name="T1" fmla="*/ 56 h 107"/>
                <a:gd name="T2" fmla="*/ 24 w 47"/>
                <a:gd name="T3" fmla="*/ 40 h 107"/>
                <a:gd name="T4" fmla="*/ 14 w 47"/>
                <a:gd name="T5" fmla="*/ 51 h 107"/>
                <a:gd name="T6" fmla="*/ 27 w 47"/>
                <a:gd name="T7" fmla="*/ 64 h 107"/>
                <a:gd name="T8" fmla="*/ 47 w 47"/>
                <a:gd name="T9" fmla="*/ 85 h 107"/>
                <a:gd name="T10" fmla="*/ 21 w 47"/>
                <a:gd name="T11" fmla="*/ 107 h 107"/>
                <a:gd name="T12" fmla="*/ 3 w 47"/>
                <a:gd name="T13" fmla="*/ 101 h 107"/>
                <a:gd name="T14" fmla="*/ 0 w 47"/>
                <a:gd name="T15" fmla="*/ 83 h 107"/>
                <a:gd name="T16" fmla="*/ 5 w 47"/>
                <a:gd name="T17" fmla="*/ 82 h 107"/>
                <a:gd name="T18" fmla="*/ 24 w 47"/>
                <a:gd name="T19" fmla="*/ 101 h 107"/>
                <a:gd name="T20" fmla="*/ 34 w 47"/>
                <a:gd name="T21" fmla="*/ 91 h 107"/>
                <a:gd name="T22" fmla="*/ 22 w 47"/>
                <a:gd name="T23" fmla="*/ 77 h 107"/>
                <a:gd name="T24" fmla="*/ 3 w 47"/>
                <a:gd name="T25" fmla="*/ 56 h 107"/>
                <a:gd name="T26" fmla="*/ 27 w 47"/>
                <a:gd name="T27" fmla="*/ 35 h 107"/>
                <a:gd name="T28" fmla="*/ 41 w 47"/>
                <a:gd name="T29" fmla="*/ 38 h 107"/>
                <a:gd name="T30" fmla="*/ 44 w 47"/>
                <a:gd name="T31" fmla="*/ 55 h 107"/>
                <a:gd name="T32" fmla="*/ 40 w 47"/>
                <a:gd name="T33" fmla="*/ 56 h 107"/>
                <a:gd name="T34" fmla="*/ 41 w 47"/>
                <a:gd name="T35" fmla="*/ 3 h 107"/>
                <a:gd name="T36" fmla="*/ 26 w 47"/>
                <a:gd name="T37" fmla="*/ 28 h 107"/>
                <a:gd name="T38" fmla="*/ 22 w 47"/>
                <a:gd name="T39" fmla="*/ 28 h 107"/>
                <a:gd name="T40" fmla="*/ 6 w 47"/>
                <a:gd name="T41" fmla="*/ 3 h 107"/>
                <a:gd name="T42" fmla="*/ 10 w 47"/>
                <a:gd name="T43" fmla="*/ 0 h 107"/>
                <a:gd name="T44" fmla="*/ 24 w 47"/>
                <a:gd name="T45" fmla="*/ 15 h 107"/>
                <a:gd name="T46" fmla="*/ 38 w 47"/>
                <a:gd name="T47" fmla="*/ 0 h 107"/>
                <a:gd name="T48" fmla="*/ 41 w 47"/>
                <a:gd name="T49" fmla="*/ 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07">
                  <a:moveTo>
                    <a:pt x="40" y="56"/>
                  </a:moveTo>
                  <a:cubicBezTo>
                    <a:pt x="37" y="47"/>
                    <a:pt x="31" y="40"/>
                    <a:pt x="24" y="40"/>
                  </a:cubicBezTo>
                  <a:cubicBezTo>
                    <a:pt x="18" y="40"/>
                    <a:pt x="14" y="45"/>
                    <a:pt x="14" y="51"/>
                  </a:cubicBezTo>
                  <a:cubicBezTo>
                    <a:pt x="14" y="57"/>
                    <a:pt x="20" y="61"/>
                    <a:pt x="27" y="64"/>
                  </a:cubicBezTo>
                  <a:cubicBezTo>
                    <a:pt x="39" y="69"/>
                    <a:pt x="47" y="74"/>
                    <a:pt x="47" y="85"/>
                  </a:cubicBezTo>
                  <a:cubicBezTo>
                    <a:pt x="47" y="99"/>
                    <a:pt x="33" y="107"/>
                    <a:pt x="21" y="107"/>
                  </a:cubicBezTo>
                  <a:cubicBezTo>
                    <a:pt x="13" y="107"/>
                    <a:pt x="6" y="104"/>
                    <a:pt x="3" y="101"/>
                  </a:cubicBezTo>
                  <a:cubicBezTo>
                    <a:pt x="2" y="99"/>
                    <a:pt x="0" y="89"/>
                    <a:pt x="0" y="83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7" y="92"/>
                    <a:pt x="14" y="101"/>
                    <a:pt x="24" y="101"/>
                  </a:cubicBezTo>
                  <a:cubicBezTo>
                    <a:pt x="29" y="101"/>
                    <a:pt x="34" y="97"/>
                    <a:pt x="34" y="91"/>
                  </a:cubicBezTo>
                  <a:cubicBezTo>
                    <a:pt x="34" y="85"/>
                    <a:pt x="30" y="81"/>
                    <a:pt x="22" y="77"/>
                  </a:cubicBezTo>
                  <a:cubicBezTo>
                    <a:pt x="13" y="73"/>
                    <a:pt x="3" y="68"/>
                    <a:pt x="3" y="56"/>
                  </a:cubicBezTo>
                  <a:cubicBezTo>
                    <a:pt x="3" y="45"/>
                    <a:pt x="12" y="35"/>
                    <a:pt x="27" y="35"/>
                  </a:cubicBezTo>
                  <a:cubicBezTo>
                    <a:pt x="33" y="35"/>
                    <a:pt x="37" y="37"/>
                    <a:pt x="41" y="38"/>
                  </a:cubicBezTo>
                  <a:cubicBezTo>
                    <a:pt x="42" y="42"/>
                    <a:pt x="43" y="51"/>
                    <a:pt x="44" y="55"/>
                  </a:cubicBezTo>
                  <a:lnTo>
                    <a:pt x="40" y="56"/>
                  </a:lnTo>
                  <a:close/>
                  <a:moveTo>
                    <a:pt x="41" y="3"/>
                  </a:moveTo>
                  <a:cubicBezTo>
                    <a:pt x="35" y="12"/>
                    <a:pt x="31" y="20"/>
                    <a:pt x="26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7" y="20"/>
                    <a:pt x="12" y="12"/>
                    <a:pt x="6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5" y="5"/>
                    <a:pt x="20" y="10"/>
                    <a:pt x="24" y="15"/>
                  </a:cubicBezTo>
                  <a:cubicBezTo>
                    <a:pt x="28" y="10"/>
                    <a:pt x="32" y="5"/>
                    <a:pt x="38" y="0"/>
                  </a:cubicBezTo>
                  <a:lnTo>
                    <a:pt x="4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2" name="Freeform 509">
              <a:extLst>
                <a:ext uri="{FF2B5EF4-FFF2-40B4-BE49-F238E27FC236}">
                  <a16:creationId xmlns:a16="http://schemas.microsoft.com/office/drawing/2014/main" id="{94262B3B-A5BB-4180-AA7A-38727FBF16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10938" y="53657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80 h 110"/>
                <a:gd name="T4" fmla="*/ 26 w 77"/>
                <a:gd name="T5" fmla="*/ 76 h 110"/>
                <a:gd name="T6" fmla="*/ 24 w 77"/>
                <a:gd name="T7" fmla="*/ 77 h 110"/>
                <a:gd name="T8" fmla="*/ 24 w 77"/>
                <a:gd name="T9" fmla="*/ 94 h 110"/>
                <a:gd name="T10" fmla="*/ 35 w 77"/>
                <a:gd name="T11" fmla="*/ 106 h 110"/>
                <a:gd name="T12" fmla="*/ 35 w 77"/>
                <a:gd name="T13" fmla="*/ 110 h 110"/>
                <a:gd name="T14" fmla="*/ 0 w 77"/>
                <a:gd name="T15" fmla="*/ 110 h 110"/>
                <a:gd name="T16" fmla="*/ 0 w 77"/>
                <a:gd name="T17" fmla="*/ 106 h 110"/>
                <a:gd name="T18" fmla="*/ 11 w 77"/>
                <a:gd name="T19" fmla="*/ 94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6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4 h 110"/>
                <a:gd name="T34" fmla="*/ 40 w 77"/>
                <a:gd name="T35" fmla="*/ 47 h 110"/>
                <a:gd name="T36" fmla="*/ 40 w 77"/>
                <a:gd name="T37" fmla="*/ 43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9 h 110"/>
                <a:gd name="T46" fmla="*/ 62 w 77"/>
                <a:gd name="T47" fmla="*/ 97 h 110"/>
                <a:gd name="T48" fmla="*/ 77 w 77"/>
                <a:gd name="T49" fmla="*/ 106 h 110"/>
                <a:gd name="T50" fmla="*/ 77 w 77"/>
                <a:gd name="T51" fmla="*/ 110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8" y="103"/>
                    <a:pt x="39" y="90"/>
                    <a:pt x="31" y="80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7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2"/>
                    <a:pt x="31" y="70"/>
                    <a:pt x="34" y="67"/>
                  </a:cubicBezTo>
                  <a:cubicBezTo>
                    <a:pt x="37" y="64"/>
                    <a:pt x="42" y="58"/>
                    <a:pt x="44" y="54"/>
                  </a:cubicBezTo>
                  <a:cubicBezTo>
                    <a:pt x="47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2" y="74"/>
                    <a:pt x="57" y="92"/>
                    <a:pt x="62" y="97"/>
                  </a:cubicBezTo>
                  <a:cubicBezTo>
                    <a:pt x="68" y="103"/>
                    <a:pt x="72" y="105"/>
                    <a:pt x="77" y="106"/>
                  </a:cubicBezTo>
                  <a:cubicBezTo>
                    <a:pt x="77" y="110"/>
                    <a:pt x="77" y="110"/>
                    <a:pt x="77" y="110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3" name="Freeform 510">
              <a:extLst>
                <a:ext uri="{FF2B5EF4-FFF2-40B4-BE49-F238E27FC236}">
                  <a16:creationId xmlns:a16="http://schemas.microsoft.com/office/drawing/2014/main" id="{9BA9595A-6603-4F07-955B-288298D921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436350" y="600075"/>
              <a:ext cx="107950" cy="114300"/>
            </a:xfrm>
            <a:custGeom>
              <a:avLst/>
              <a:gdLst>
                <a:gd name="T0" fmla="*/ 34 w 68"/>
                <a:gd name="T1" fmla="*/ 0 h 72"/>
                <a:gd name="T2" fmla="*/ 68 w 68"/>
                <a:gd name="T3" fmla="*/ 35 h 72"/>
                <a:gd name="T4" fmla="*/ 34 w 68"/>
                <a:gd name="T5" fmla="*/ 72 h 72"/>
                <a:gd name="T6" fmla="*/ 0 w 68"/>
                <a:gd name="T7" fmla="*/ 38 h 72"/>
                <a:gd name="T8" fmla="*/ 34 w 68"/>
                <a:gd name="T9" fmla="*/ 0 h 72"/>
                <a:gd name="T10" fmla="*/ 32 w 68"/>
                <a:gd name="T11" fmla="*/ 6 h 72"/>
                <a:gd name="T12" fmla="*/ 16 w 68"/>
                <a:gd name="T13" fmla="*/ 32 h 72"/>
                <a:gd name="T14" fmla="*/ 36 w 68"/>
                <a:gd name="T15" fmla="*/ 66 h 72"/>
                <a:gd name="T16" fmla="*/ 52 w 68"/>
                <a:gd name="T17" fmla="*/ 38 h 72"/>
                <a:gd name="T18" fmla="*/ 32 w 68"/>
                <a:gd name="T19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72">
                  <a:moveTo>
                    <a:pt x="34" y="0"/>
                  </a:moveTo>
                  <a:cubicBezTo>
                    <a:pt x="54" y="0"/>
                    <a:pt x="68" y="16"/>
                    <a:pt x="68" y="35"/>
                  </a:cubicBezTo>
                  <a:cubicBezTo>
                    <a:pt x="68" y="60"/>
                    <a:pt x="50" y="72"/>
                    <a:pt x="34" y="72"/>
                  </a:cubicBezTo>
                  <a:cubicBezTo>
                    <a:pt x="12" y="72"/>
                    <a:pt x="0" y="54"/>
                    <a:pt x="0" y="38"/>
                  </a:cubicBezTo>
                  <a:cubicBezTo>
                    <a:pt x="0" y="12"/>
                    <a:pt x="20" y="0"/>
                    <a:pt x="34" y="0"/>
                  </a:cubicBezTo>
                  <a:close/>
                  <a:moveTo>
                    <a:pt x="32" y="6"/>
                  </a:moveTo>
                  <a:cubicBezTo>
                    <a:pt x="23" y="6"/>
                    <a:pt x="16" y="15"/>
                    <a:pt x="16" y="32"/>
                  </a:cubicBezTo>
                  <a:cubicBezTo>
                    <a:pt x="16" y="52"/>
                    <a:pt x="23" y="66"/>
                    <a:pt x="36" y="66"/>
                  </a:cubicBezTo>
                  <a:cubicBezTo>
                    <a:pt x="44" y="66"/>
                    <a:pt x="52" y="60"/>
                    <a:pt x="52" y="38"/>
                  </a:cubicBezTo>
                  <a:cubicBezTo>
                    <a:pt x="52" y="20"/>
                    <a:pt x="45" y="6"/>
                    <a:pt x="3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4" name="Freeform 511">
              <a:extLst>
                <a:ext uri="{FF2B5EF4-FFF2-40B4-BE49-F238E27FC236}">
                  <a16:creationId xmlns:a16="http://schemas.microsoft.com/office/drawing/2014/main" id="{B6AD64A1-689B-4FC8-9134-59C926642E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55413" y="536575"/>
              <a:ext cx="55563" cy="174625"/>
            </a:xfrm>
            <a:custGeom>
              <a:avLst/>
              <a:gdLst>
                <a:gd name="T0" fmla="*/ 0 w 35"/>
                <a:gd name="T1" fmla="*/ 110 h 110"/>
                <a:gd name="T2" fmla="*/ 0 w 35"/>
                <a:gd name="T3" fmla="*/ 106 h 110"/>
                <a:gd name="T4" fmla="*/ 10 w 35"/>
                <a:gd name="T5" fmla="*/ 94 h 110"/>
                <a:gd name="T6" fmla="*/ 10 w 35"/>
                <a:gd name="T7" fmla="*/ 21 h 110"/>
                <a:gd name="T8" fmla="*/ 0 w 35"/>
                <a:gd name="T9" fmla="*/ 9 h 110"/>
                <a:gd name="T10" fmla="*/ 0 w 35"/>
                <a:gd name="T11" fmla="*/ 6 h 110"/>
                <a:gd name="T12" fmla="*/ 24 w 35"/>
                <a:gd name="T13" fmla="*/ 0 h 110"/>
                <a:gd name="T14" fmla="*/ 24 w 35"/>
                <a:gd name="T15" fmla="*/ 94 h 110"/>
                <a:gd name="T16" fmla="*/ 35 w 35"/>
                <a:gd name="T17" fmla="*/ 106 h 110"/>
                <a:gd name="T18" fmla="*/ 35 w 35"/>
                <a:gd name="T19" fmla="*/ 110 h 110"/>
                <a:gd name="T20" fmla="*/ 0 w 35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110">
                  <a:moveTo>
                    <a:pt x="0" y="11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9" y="105"/>
                    <a:pt x="10" y="104"/>
                    <a:pt x="10" y="94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1"/>
                    <a:pt x="10" y="10"/>
                    <a:pt x="0" y="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5" name="Freeform 512">
              <a:extLst>
                <a:ext uri="{FF2B5EF4-FFF2-40B4-BE49-F238E27FC236}">
                  <a16:creationId xmlns:a16="http://schemas.microsoft.com/office/drawing/2014/main" id="{730FB9EF-3A8A-4E45-9D92-92688861C6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2088" y="600075"/>
              <a:ext cx="122238" cy="111125"/>
            </a:xfrm>
            <a:custGeom>
              <a:avLst/>
              <a:gdLst>
                <a:gd name="T0" fmla="*/ 44 w 77"/>
                <a:gd name="T1" fmla="*/ 70 h 70"/>
                <a:gd name="T2" fmla="*/ 44 w 77"/>
                <a:gd name="T3" fmla="*/ 66 h 70"/>
                <a:gd name="T4" fmla="*/ 53 w 77"/>
                <a:gd name="T5" fmla="*/ 53 h 70"/>
                <a:gd name="T6" fmla="*/ 53 w 77"/>
                <a:gd name="T7" fmla="*/ 27 h 70"/>
                <a:gd name="T8" fmla="*/ 40 w 77"/>
                <a:gd name="T9" fmla="*/ 10 h 70"/>
                <a:gd name="T10" fmla="*/ 24 w 77"/>
                <a:gd name="T11" fmla="*/ 17 h 70"/>
                <a:gd name="T12" fmla="*/ 24 w 77"/>
                <a:gd name="T13" fmla="*/ 54 h 70"/>
                <a:gd name="T14" fmla="*/ 34 w 77"/>
                <a:gd name="T15" fmla="*/ 66 h 70"/>
                <a:gd name="T16" fmla="*/ 34 w 77"/>
                <a:gd name="T17" fmla="*/ 70 h 70"/>
                <a:gd name="T18" fmla="*/ 0 w 77"/>
                <a:gd name="T19" fmla="*/ 70 h 70"/>
                <a:gd name="T20" fmla="*/ 0 w 77"/>
                <a:gd name="T21" fmla="*/ 66 h 70"/>
                <a:gd name="T22" fmla="*/ 11 w 77"/>
                <a:gd name="T23" fmla="*/ 54 h 70"/>
                <a:gd name="T24" fmla="*/ 11 w 77"/>
                <a:gd name="T25" fmla="*/ 22 h 70"/>
                <a:gd name="T26" fmla="*/ 1 w 77"/>
                <a:gd name="T27" fmla="*/ 10 h 70"/>
                <a:gd name="T28" fmla="*/ 1 w 77"/>
                <a:gd name="T29" fmla="*/ 6 h 70"/>
                <a:gd name="T30" fmla="*/ 24 w 77"/>
                <a:gd name="T31" fmla="*/ 0 h 70"/>
                <a:gd name="T32" fmla="*/ 24 w 77"/>
                <a:gd name="T33" fmla="*/ 12 h 70"/>
                <a:gd name="T34" fmla="*/ 34 w 77"/>
                <a:gd name="T35" fmla="*/ 5 h 70"/>
                <a:gd name="T36" fmla="*/ 47 w 77"/>
                <a:gd name="T37" fmla="*/ 0 h 70"/>
                <a:gd name="T38" fmla="*/ 67 w 77"/>
                <a:gd name="T39" fmla="*/ 24 h 70"/>
                <a:gd name="T40" fmla="*/ 67 w 77"/>
                <a:gd name="T41" fmla="*/ 54 h 70"/>
                <a:gd name="T42" fmla="*/ 77 w 77"/>
                <a:gd name="T43" fmla="*/ 66 h 70"/>
                <a:gd name="T44" fmla="*/ 77 w 77"/>
                <a:gd name="T45" fmla="*/ 70 h 70"/>
                <a:gd name="T46" fmla="*/ 44 w 77"/>
                <a:gd name="T4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70">
                  <a:moveTo>
                    <a:pt x="44" y="70"/>
                  </a:moveTo>
                  <a:cubicBezTo>
                    <a:pt x="44" y="66"/>
                    <a:pt x="44" y="66"/>
                    <a:pt x="44" y="66"/>
                  </a:cubicBezTo>
                  <a:cubicBezTo>
                    <a:pt x="52" y="65"/>
                    <a:pt x="53" y="64"/>
                    <a:pt x="53" y="5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16"/>
                    <a:pt x="49" y="10"/>
                    <a:pt x="40" y="10"/>
                  </a:cubicBezTo>
                  <a:cubicBezTo>
                    <a:pt x="34" y="10"/>
                    <a:pt x="29" y="14"/>
                    <a:pt x="24" y="17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64"/>
                    <a:pt x="25" y="65"/>
                    <a:pt x="34" y="66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5"/>
                    <a:pt x="11" y="64"/>
                    <a:pt x="11" y="54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12"/>
                    <a:pt x="10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7" y="3"/>
                    <a:pt x="24" y="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7" y="10"/>
                    <a:pt x="30" y="7"/>
                    <a:pt x="34" y="5"/>
                  </a:cubicBezTo>
                  <a:cubicBezTo>
                    <a:pt x="39" y="2"/>
                    <a:pt x="42" y="0"/>
                    <a:pt x="47" y="0"/>
                  </a:cubicBezTo>
                  <a:cubicBezTo>
                    <a:pt x="59" y="0"/>
                    <a:pt x="67" y="9"/>
                    <a:pt x="67" y="2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7" y="64"/>
                    <a:pt x="68" y="65"/>
                    <a:pt x="77" y="66"/>
                  </a:cubicBezTo>
                  <a:cubicBezTo>
                    <a:pt x="77" y="70"/>
                    <a:pt x="77" y="70"/>
                    <a:pt x="77" y="70"/>
                  </a:cubicBezTo>
                  <a:lnTo>
                    <a:pt x="44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6" name="Freeform 513">
              <a:extLst>
                <a:ext uri="{FF2B5EF4-FFF2-40B4-BE49-F238E27FC236}">
                  <a16:creationId xmlns:a16="http://schemas.microsoft.com/office/drawing/2014/main" id="{72BA6E09-9B71-425E-8640-75B1333FDD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757025" y="544513"/>
              <a:ext cx="55563" cy="166688"/>
            </a:xfrm>
            <a:custGeom>
              <a:avLst/>
              <a:gdLst>
                <a:gd name="T0" fmla="*/ 0 w 35"/>
                <a:gd name="T1" fmla="*/ 105 h 105"/>
                <a:gd name="T2" fmla="*/ 0 w 35"/>
                <a:gd name="T3" fmla="*/ 101 h 105"/>
                <a:gd name="T4" fmla="*/ 10 w 35"/>
                <a:gd name="T5" fmla="*/ 88 h 105"/>
                <a:gd name="T6" fmla="*/ 10 w 35"/>
                <a:gd name="T7" fmla="*/ 57 h 105"/>
                <a:gd name="T8" fmla="*/ 1 w 35"/>
                <a:gd name="T9" fmla="*/ 45 h 105"/>
                <a:gd name="T10" fmla="*/ 1 w 35"/>
                <a:gd name="T11" fmla="*/ 41 h 105"/>
                <a:gd name="T12" fmla="*/ 24 w 35"/>
                <a:gd name="T13" fmla="*/ 35 h 105"/>
                <a:gd name="T14" fmla="*/ 24 w 35"/>
                <a:gd name="T15" fmla="*/ 88 h 105"/>
                <a:gd name="T16" fmla="*/ 35 w 35"/>
                <a:gd name="T17" fmla="*/ 101 h 105"/>
                <a:gd name="T18" fmla="*/ 35 w 35"/>
                <a:gd name="T19" fmla="*/ 105 h 105"/>
                <a:gd name="T20" fmla="*/ 0 w 35"/>
                <a:gd name="T21" fmla="*/ 105 h 105"/>
                <a:gd name="T22" fmla="*/ 10 w 35"/>
                <a:gd name="T23" fmla="*/ 27 h 105"/>
                <a:gd name="T24" fmla="*/ 20 w 35"/>
                <a:gd name="T25" fmla="*/ 2 h 105"/>
                <a:gd name="T26" fmla="*/ 34 w 35"/>
                <a:gd name="T27" fmla="*/ 1 h 105"/>
                <a:gd name="T28" fmla="*/ 34 w 35"/>
                <a:gd name="T29" fmla="*/ 2 h 105"/>
                <a:gd name="T30" fmla="*/ 15 w 35"/>
                <a:gd name="T31" fmla="*/ 29 h 105"/>
                <a:gd name="T32" fmla="*/ 10 w 35"/>
                <a:gd name="T33" fmla="*/ 2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05">
                  <a:moveTo>
                    <a:pt x="0" y="105"/>
                  </a:moveTo>
                  <a:cubicBezTo>
                    <a:pt x="0" y="101"/>
                    <a:pt x="0" y="101"/>
                    <a:pt x="0" y="101"/>
                  </a:cubicBezTo>
                  <a:cubicBezTo>
                    <a:pt x="9" y="100"/>
                    <a:pt x="10" y="98"/>
                    <a:pt x="10" y="88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47"/>
                    <a:pt x="10" y="46"/>
                    <a:pt x="1" y="45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9" y="40"/>
                    <a:pt x="17" y="38"/>
                    <a:pt x="24" y="35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99"/>
                    <a:pt x="25" y="100"/>
                    <a:pt x="35" y="101"/>
                  </a:cubicBezTo>
                  <a:cubicBezTo>
                    <a:pt x="35" y="105"/>
                    <a:pt x="35" y="105"/>
                    <a:pt x="35" y="105"/>
                  </a:cubicBezTo>
                  <a:lnTo>
                    <a:pt x="0" y="105"/>
                  </a:lnTo>
                  <a:close/>
                  <a:moveTo>
                    <a:pt x="10" y="27"/>
                  </a:moveTo>
                  <a:cubicBezTo>
                    <a:pt x="13" y="20"/>
                    <a:pt x="19" y="5"/>
                    <a:pt x="20" y="2"/>
                  </a:cubicBezTo>
                  <a:cubicBezTo>
                    <a:pt x="22" y="2"/>
                    <a:pt x="32" y="0"/>
                    <a:pt x="34" y="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5" y="29"/>
                    <a:pt x="15" y="29"/>
                    <a:pt x="15" y="29"/>
                  </a:cubicBezTo>
                  <a:lnTo>
                    <a:pt x="10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7" name="Freeform 514">
              <a:extLst>
                <a:ext uri="{FF2B5EF4-FFF2-40B4-BE49-F238E27FC236}">
                  <a16:creationId xmlns:a16="http://schemas.microsoft.com/office/drawing/2014/main" id="{DD8AEADF-BC38-433E-8DFE-EEB18C3E15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77513" y="787400"/>
              <a:ext cx="55563" cy="157163"/>
            </a:xfrm>
            <a:custGeom>
              <a:avLst/>
              <a:gdLst>
                <a:gd name="T0" fmla="*/ 0 w 35"/>
                <a:gd name="T1" fmla="*/ 99 h 99"/>
                <a:gd name="T2" fmla="*/ 0 w 35"/>
                <a:gd name="T3" fmla="*/ 95 h 99"/>
                <a:gd name="T4" fmla="*/ 11 w 35"/>
                <a:gd name="T5" fmla="*/ 83 h 99"/>
                <a:gd name="T6" fmla="*/ 11 w 35"/>
                <a:gd name="T7" fmla="*/ 51 h 99"/>
                <a:gd name="T8" fmla="*/ 2 w 35"/>
                <a:gd name="T9" fmla="*/ 40 h 99"/>
                <a:gd name="T10" fmla="*/ 2 w 35"/>
                <a:gd name="T11" fmla="*/ 36 h 99"/>
                <a:gd name="T12" fmla="*/ 25 w 35"/>
                <a:gd name="T13" fmla="*/ 30 h 99"/>
                <a:gd name="T14" fmla="*/ 25 w 35"/>
                <a:gd name="T15" fmla="*/ 83 h 99"/>
                <a:gd name="T16" fmla="*/ 35 w 35"/>
                <a:gd name="T17" fmla="*/ 95 h 99"/>
                <a:gd name="T18" fmla="*/ 35 w 35"/>
                <a:gd name="T19" fmla="*/ 99 h 99"/>
                <a:gd name="T20" fmla="*/ 0 w 35"/>
                <a:gd name="T21" fmla="*/ 99 h 99"/>
                <a:gd name="T22" fmla="*/ 9 w 35"/>
                <a:gd name="T23" fmla="*/ 9 h 99"/>
                <a:gd name="T24" fmla="*/ 17 w 35"/>
                <a:gd name="T25" fmla="*/ 0 h 99"/>
                <a:gd name="T26" fmla="*/ 25 w 35"/>
                <a:gd name="T27" fmla="*/ 9 h 99"/>
                <a:gd name="T28" fmla="*/ 17 w 35"/>
                <a:gd name="T29" fmla="*/ 17 h 99"/>
                <a:gd name="T30" fmla="*/ 9 w 35"/>
                <a:gd name="T31" fmla="*/ 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99">
                  <a:moveTo>
                    <a:pt x="0" y="99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10" y="94"/>
                    <a:pt x="11" y="93"/>
                    <a:pt x="11" y="8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42"/>
                    <a:pt x="10" y="41"/>
                    <a:pt x="2" y="40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0" y="35"/>
                    <a:pt x="18" y="33"/>
                    <a:pt x="25" y="30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93"/>
                    <a:pt x="26" y="94"/>
                    <a:pt x="35" y="95"/>
                  </a:cubicBezTo>
                  <a:cubicBezTo>
                    <a:pt x="35" y="99"/>
                    <a:pt x="35" y="99"/>
                    <a:pt x="35" y="99"/>
                  </a:cubicBezTo>
                  <a:lnTo>
                    <a:pt x="0" y="99"/>
                  </a:lnTo>
                  <a:close/>
                  <a:moveTo>
                    <a:pt x="9" y="9"/>
                  </a:moveTo>
                  <a:cubicBezTo>
                    <a:pt x="9" y="4"/>
                    <a:pt x="12" y="0"/>
                    <a:pt x="17" y="0"/>
                  </a:cubicBezTo>
                  <a:cubicBezTo>
                    <a:pt x="22" y="0"/>
                    <a:pt x="25" y="4"/>
                    <a:pt x="25" y="9"/>
                  </a:cubicBezTo>
                  <a:cubicBezTo>
                    <a:pt x="25" y="13"/>
                    <a:pt x="22" y="17"/>
                    <a:pt x="17" y="17"/>
                  </a:cubicBezTo>
                  <a:cubicBezTo>
                    <a:pt x="12" y="17"/>
                    <a:pt x="9" y="13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8" name="Freeform 515">
              <a:extLst>
                <a:ext uri="{FF2B5EF4-FFF2-40B4-BE49-F238E27FC236}">
                  <a16:creationId xmlns:a16="http://schemas.microsoft.com/office/drawing/2014/main" id="{18369E98-D3E0-4342-B762-BD4BC8C7F6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4188" y="835025"/>
              <a:ext cx="122238" cy="109538"/>
            </a:xfrm>
            <a:custGeom>
              <a:avLst/>
              <a:gdLst>
                <a:gd name="T0" fmla="*/ 44 w 77"/>
                <a:gd name="T1" fmla="*/ 69 h 69"/>
                <a:gd name="T2" fmla="*/ 44 w 77"/>
                <a:gd name="T3" fmla="*/ 65 h 69"/>
                <a:gd name="T4" fmla="*/ 54 w 77"/>
                <a:gd name="T5" fmla="*/ 52 h 69"/>
                <a:gd name="T6" fmla="*/ 54 w 77"/>
                <a:gd name="T7" fmla="*/ 27 h 69"/>
                <a:gd name="T8" fmla="*/ 41 w 77"/>
                <a:gd name="T9" fmla="*/ 10 h 69"/>
                <a:gd name="T10" fmla="*/ 25 w 77"/>
                <a:gd name="T11" fmla="*/ 17 h 69"/>
                <a:gd name="T12" fmla="*/ 25 w 77"/>
                <a:gd name="T13" fmla="*/ 53 h 69"/>
                <a:gd name="T14" fmla="*/ 34 w 77"/>
                <a:gd name="T15" fmla="*/ 65 h 69"/>
                <a:gd name="T16" fmla="*/ 34 w 77"/>
                <a:gd name="T17" fmla="*/ 69 h 69"/>
                <a:gd name="T18" fmla="*/ 0 w 77"/>
                <a:gd name="T19" fmla="*/ 69 h 69"/>
                <a:gd name="T20" fmla="*/ 0 w 77"/>
                <a:gd name="T21" fmla="*/ 65 h 69"/>
                <a:gd name="T22" fmla="*/ 11 w 77"/>
                <a:gd name="T23" fmla="*/ 53 h 69"/>
                <a:gd name="T24" fmla="*/ 11 w 77"/>
                <a:gd name="T25" fmla="*/ 21 h 69"/>
                <a:gd name="T26" fmla="*/ 2 w 77"/>
                <a:gd name="T27" fmla="*/ 10 h 69"/>
                <a:gd name="T28" fmla="*/ 2 w 77"/>
                <a:gd name="T29" fmla="*/ 6 h 69"/>
                <a:gd name="T30" fmla="*/ 25 w 77"/>
                <a:gd name="T31" fmla="*/ 0 h 69"/>
                <a:gd name="T32" fmla="*/ 25 w 77"/>
                <a:gd name="T33" fmla="*/ 12 h 69"/>
                <a:gd name="T34" fmla="*/ 35 w 77"/>
                <a:gd name="T35" fmla="*/ 5 h 69"/>
                <a:gd name="T36" fmla="*/ 48 w 77"/>
                <a:gd name="T37" fmla="*/ 0 h 69"/>
                <a:gd name="T38" fmla="*/ 67 w 77"/>
                <a:gd name="T39" fmla="*/ 24 h 69"/>
                <a:gd name="T40" fmla="*/ 67 w 77"/>
                <a:gd name="T41" fmla="*/ 53 h 69"/>
                <a:gd name="T42" fmla="*/ 77 w 77"/>
                <a:gd name="T43" fmla="*/ 65 h 69"/>
                <a:gd name="T44" fmla="*/ 77 w 77"/>
                <a:gd name="T45" fmla="*/ 69 h 69"/>
                <a:gd name="T46" fmla="*/ 44 w 77"/>
                <a:gd name="T4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69">
                  <a:moveTo>
                    <a:pt x="44" y="69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3" y="64"/>
                    <a:pt x="54" y="63"/>
                    <a:pt x="54" y="52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6"/>
                    <a:pt x="50" y="10"/>
                    <a:pt x="41" y="10"/>
                  </a:cubicBezTo>
                  <a:cubicBezTo>
                    <a:pt x="35" y="10"/>
                    <a:pt x="29" y="13"/>
                    <a:pt x="25" y="17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64"/>
                    <a:pt x="26" y="64"/>
                    <a:pt x="34" y="65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4"/>
                    <a:pt x="11" y="63"/>
                    <a:pt x="11" y="5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0" y="11"/>
                    <a:pt x="2" y="1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0" y="5"/>
                    <a:pt x="17" y="3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8" y="10"/>
                    <a:pt x="31" y="7"/>
                    <a:pt x="35" y="5"/>
                  </a:cubicBezTo>
                  <a:cubicBezTo>
                    <a:pt x="39" y="2"/>
                    <a:pt x="43" y="0"/>
                    <a:pt x="48" y="0"/>
                  </a:cubicBezTo>
                  <a:cubicBezTo>
                    <a:pt x="60" y="0"/>
                    <a:pt x="67" y="9"/>
                    <a:pt x="67" y="24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7" y="64"/>
                    <a:pt x="68" y="64"/>
                    <a:pt x="77" y="65"/>
                  </a:cubicBezTo>
                  <a:cubicBezTo>
                    <a:pt x="77" y="69"/>
                    <a:pt x="77" y="69"/>
                    <a:pt x="77" y="69"/>
                  </a:cubicBezTo>
                  <a:lnTo>
                    <a:pt x="44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9" name="Freeform 516">
              <a:extLst>
                <a:ext uri="{FF2B5EF4-FFF2-40B4-BE49-F238E27FC236}">
                  <a16:creationId xmlns:a16="http://schemas.microsoft.com/office/drawing/2014/main" id="{62B14052-E15D-4C85-B695-13B072B893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80713" y="835025"/>
              <a:ext cx="73025" cy="112713"/>
            </a:xfrm>
            <a:custGeom>
              <a:avLst/>
              <a:gdLst>
                <a:gd name="T0" fmla="*/ 39 w 46"/>
                <a:gd name="T1" fmla="*/ 20 h 71"/>
                <a:gd name="T2" fmla="*/ 23 w 46"/>
                <a:gd name="T3" fmla="*/ 5 h 71"/>
                <a:gd name="T4" fmla="*/ 14 w 46"/>
                <a:gd name="T5" fmla="*/ 15 h 71"/>
                <a:gd name="T6" fmla="*/ 26 w 46"/>
                <a:gd name="T7" fmla="*/ 28 h 71"/>
                <a:gd name="T8" fmla="*/ 46 w 46"/>
                <a:gd name="T9" fmla="*/ 50 h 71"/>
                <a:gd name="T10" fmla="*/ 20 w 46"/>
                <a:gd name="T11" fmla="*/ 71 h 71"/>
                <a:gd name="T12" fmla="*/ 2 w 46"/>
                <a:gd name="T13" fmla="*/ 66 h 71"/>
                <a:gd name="T14" fmla="*/ 0 w 46"/>
                <a:gd name="T15" fmla="*/ 47 h 71"/>
                <a:gd name="T16" fmla="*/ 4 w 46"/>
                <a:gd name="T17" fmla="*/ 47 h 71"/>
                <a:gd name="T18" fmla="*/ 23 w 46"/>
                <a:gd name="T19" fmla="*/ 66 h 71"/>
                <a:gd name="T20" fmla="*/ 34 w 46"/>
                <a:gd name="T21" fmla="*/ 56 h 71"/>
                <a:gd name="T22" fmla="*/ 21 w 46"/>
                <a:gd name="T23" fmla="*/ 42 h 71"/>
                <a:gd name="T24" fmla="*/ 2 w 46"/>
                <a:gd name="T25" fmla="*/ 20 h 71"/>
                <a:gd name="T26" fmla="*/ 26 w 46"/>
                <a:gd name="T27" fmla="*/ 0 h 71"/>
                <a:gd name="T28" fmla="*/ 40 w 46"/>
                <a:gd name="T29" fmla="*/ 3 h 71"/>
                <a:gd name="T30" fmla="*/ 43 w 46"/>
                <a:gd name="T31" fmla="*/ 19 h 71"/>
                <a:gd name="T32" fmla="*/ 39 w 46"/>
                <a:gd name="T33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1">
                  <a:moveTo>
                    <a:pt x="39" y="20"/>
                  </a:moveTo>
                  <a:cubicBezTo>
                    <a:pt x="36" y="11"/>
                    <a:pt x="31" y="5"/>
                    <a:pt x="23" y="5"/>
                  </a:cubicBezTo>
                  <a:cubicBezTo>
                    <a:pt x="18" y="5"/>
                    <a:pt x="14" y="10"/>
                    <a:pt x="14" y="15"/>
                  </a:cubicBezTo>
                  <a:cubicBezTo>
                    <a:pt x="14" y="22"/>
                    <a:pt x="19" y="25"/>
                    <a:pt x="26" y="28"/>
                  </a:cubicBezTo>
                  <a:cubicBezTo>
                    <a:pt x="38" y="33"/>
                    <a:pt x="46" y="39"/>
                    <a:pt x="46" y="50"/>
                  </a:cubicBezTo>
                  <a:cubicBezTo>
                    <a:pt x="46" y="64"/>
                    <a:pt x="33" y="71"/>
                    <a:pt x="20" y="71"/>
                  </a:cubicBezTo>
                  <a:cubicBezTo>
                    <a:pt x="12" y="71"/>
                    <a:pt x="5" y="68"/>
                    <a:pt x="2" y="66"/>
                  </a:cubicBezTo>
                  <a:cubicBezTo>
                    <a:pt x="1" y="64"/>
                    <a:pt x="0" y="53"/>
                    <a:pt x="0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49"/>
                    <a:pt x="30" y="46"/>
                    <a:pt x="21" y="42"/>
                  </a:cubicBezTo>
                  <a:cubicBezTo>
                    <a:pt x="13" y="38"/>
                    <a:pt x="2" y="32"/>
                    <a:pt x="2" y="20"/>
                  </a:cubicBezTo>
                  <a:cubicBezTo>
                    <a:pt x="2" y="9"/>
                    <a:pt x="11" y="0"/>
                    <a:pt x="26" y="0"/>
                  </a:cubicBezTo>
                  <a:cubicBezTo>
                    <a:pt x="32" y="0"/>
                    <a:pt x="37" y="1"/>
                    <a:pt x="40" y="3"/>
                  </a:cubicBezTo>
                  <a:cubicBezTo>
                    <a:pt x="41" y="6"/>
                    <a:pt x="43" y="16"/>
                    <a:pt x="43" y="19"/>
                  </a:cubicBezTo>
                  <a:lnTo>
                    <a:pt x="39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0" name="Freeform 517">
              <a:extLst>
                <a:ext uri="{FF2B5EF4-FFF2-40B4-BE49-F238E27FC236}">
                  <a16:creationId xmlns:a16="http://schemas.microsoft.com/office/drawing/2014/main" id="{40D0D042-0AB7-4767-97D2-6696E1E1AC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63263" y="833438"/>
              <a:ext cx="117475" cy="169863"/>
            </a:xfrm>
            <a:custGeom>
              <a:avLst/>
              <a:gdLst>
                <a:gd name="T0" fmla="*/ 39 w 74"/>
                <a:gd name="T1" fmla="*/ 4 h 107"/>
                <a:gd name="T2" fmla="*/ 46 w 74"/>
                <a:gd name="T3" fmla="*/ 1 h 107"/>
                <a:gd name="T4" fmla="*/ 74 w 74"/>
                <a:gd name="T5" fmla="*/ 30 h 107"/>
                <a:gd name="T6" fmla="*/ 35 w 74"/>
                <a:gd name="T7" fmla="*/ 72 h 107"/>
                <a:gd name="T8" fmla="*/ 25 w 74"/>
                <a:gd name="T9" fmla="*/ 70 h 107"/>
                <a:gd name="T10" fmla="*/ 25 w 74"/>
                <a:gd name="T11" fmla="*/ 90 h 107"/>
                <a:gd name="T12" fmla="*/ 38 w 74"/>
                <a:gd name="T13" fmla="*/ 103 h 107"/>
                <a:gd name="T14" fmla="*/ 38 w 74"/>
                <a:gd name="T15" fmla="*/ 107 h 107"/>
                <a:gd name="T16" fmla="*/ 0 w 74"/>
                <a:gd name="T17" fmla="*/ 107 h 107"/>
                <a:gd name="T18" fmla="*/ 0 w 74"/>
                <a:gd name="T19" fmla="*/ 103 h 107"/>
                <a:gd name="T20" fmla="*/ 11 w 74"/>
                <a:gd name="T21" fmla="*/ 91 h 107"/>
                <a:gd name="T22" fmla="*/ 11 w 74"/>
                <a:gd name="T23" fmla="*/ 21 h 107"/>
                <a:gd name="T24" fmla="*/ 1 w 74"/>
                <a:gd name="T25" fmla="*/ 10 h 107"/>
                <a:gd name="T26" fmla="*/ 1 w 74"/>
                <a:gd name="T27" fmla="*/ 6 h 107"/>
                <a:gd name="T28" fmla="*/ 25 w 74"/>
                <a:gd name="T29" fmla="*/ 0 h 107"/>
                <a:gd name="T30" fmla="*/ 25 w 74"/>
                <a:gd name="T31" fmla="*/ 12 h 107"/>
                <a:gd name="T32" fmla="*/ 39 w 74"/>
                <a:gd name="T33" fmla="*/ 4 h 107"/>
                <a:gd name="T34" fmla="*/ 25 w 74"/>
                <a:gd name="T35" fmla="*/ 59 h 107"/>
                <a:gd name="T36" fmla="*/ 39 w 74"/>
                <a:gd name="T37" fmla="*/ 65 h 107"/>
                <a:gd name="T38" fmla="*/ 59 w 74"/>
                <a:gd name="T39" fmla="*/ 37 h 107"/>
                <a:gd name="T40" fmla="*/ 39 w 74"/>
                <a:gd name="T41" fmla="*/ 11 h 107"/>
                <a:gd name="T42" fmla="*/ 25 w 74"/>
                <a:gd name="T43" fmla="*/ 17 h 107"/>
                <a:gd name="T44" fmla="*/ 25 w 74"/>
                <a:gd name="T45" fmla="*/ 5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" h="107">
                  <a:moveTo>
                    <a:pt x="39" y="4"/>
                  </a:moveTo>
                  <a:cubicBezTo>
                    <a:pt x="41" y="2"/>
                    <a:pt x="44" y="1"/>
                    <a:pt x="46" y="1"/>
                  </a:cubicBezTo>
                  <a:cubicBezTo>
                    <a:pt x="64" y="1"/>
                    <a:pt x="74" y="15"/>
                    <a:pt x="74" y="30"/>
                  </a:cubicBezTo>
                  <a:cubicBezTo>
                    <a:pt x="74" y="53"/>
                    <a:pt x="55" y="68"/>
                    <a:pt x="35" y="72"/>
                  </a:cubicBezTo>
                  <a:cubicBezTo>
                    <a:pt x="31" y="72"/>
                    <a:pt x="27" y="71"/>
                    <a:pt x="25" y="7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101"/>
                    <a:pt x="26" y="102"/>
                    <a:pt x="38" y="10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0" y="102"/>
                    <a:pt x="11" y="101"/>
                    <a:pt x="11" y="9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1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39" y="4"/>
                  </a:lnTo>
                  <a:close/>
                  <a:moveTo>
                    <a:pt x="25" y="59"/>
                  </a:moveTo>
                  <a:cubicBezTo>
                    <a:pt x="28" y="62"/>
                    <a:pt x="34" y="65"/>
                    <a:pt x="39" y="65"/>
                  </a:cubicBezTo>
                  <a:cubicBezTo>
                    <a:pt x="51" y="65"/>
                    <a:pt x="59" y="54"/>
                    <a:pt x="59" y="37"/>
                  </a:cubicBezTo>
                  <a:cubicBezTo>
                    <a:pt x="59" y="20"/>
                    <a:pt x="50" y="11"/>
                    <a:pt x="39" y="11"/>
                  </a:cubicBezTo>
                  <a:cubicBezTo>
                    <a:pt x="35" y="11"/>
                    <a:pt x="29" y="14"/>
                    <a:pt x="25" y="17"/>
                  </a:cubicBezTo>
                  <a:lnTo>
                    <a:pt x="25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1" name="Freeform 518">
              <a:extLst>
                <a:ext uri="{FF2B5EF4-FFF2-40B4-BE49-F238E27FC236}">
                  <a16:creationId xmlns:a16="http://schemas.microsoft.com/office/drawing/2014/main" id="{56BA0FC5-0FE2-4248-9851-85875BC4FC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99788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0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0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2" name="Freeform 519">
              <a:extLst>
                <a:ext uri="{FF2B5EF4-FFF2-40B4-BE49-F238E27FC236}">
                  <a16:creationId xmlns:a16="http://schemas.microsoft.com/office/drawing/2014/main" id="{4037CE7B-A7E4-4F28-8703-96DB319AE4D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8213" y="77152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79 h 110"/>
                <a:gd name="T4" fmla="*/ 26 w 77"/>
                <a:gd name="T5" fmla="*/ 76 h 110"/>
                <a:gd name="T6" fmla="*/ 24 w 77"/>
                <a:gd name="T7" fmla="*/ 76 h 110"/>
                <a:gd name="T8" fmla="*/ 24 w 77"/>
                <a:gd name="T9" fmla="*/ 93 h 110"/>
                <a:gd name="T10" fmla="*/ 35 w 77"/>
                <a:gd name="T11" fmla="*/ 105 h 110"/>
                <a:gd name="T12" fmla="*/ 35 w 77"/>
                <a:gd name="T13" fmla="*/ 109 h 110"/>
                <a:gd name="T14" fmla="*/ 0 w 77"/>
                <a:gd name="T15" fmla="*/ 109 h 110"/>
                <a:gd name="T16" fmla="*/ 0 w 77"/>
                <a:gd name="T17" fmla="*/ 105 h 110"/>
                <a:gd name="T18" fmla="*/ 11 w 77"/>
                <a:gd name="T19" fmla="*/ 93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5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3 h 110"/>
                <a:gd name="T34" fmla="*/ 40 w 77"/>
                <a:gd name="T35" fmla="*/ 47 h 110"/>
                <a:gd name="T36" fmla="*/ 40 w 77"/>
                <a:gd name="T37" fmla="*/ 42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8 h 110"/>
                <a:gd name="T46" fmla="*/ 63 w 77"/>
                <a:gd name="T47" fmla="*/ 97 h 110"/>
                <a:gd name="T48" fmla="*/ 77 w 77"/>
                <a:gd name="T49" fmla="*/ 105 h 110"/>
                <a:gd name="T50" fmla="*/ 77 w 77"/>
                <a:gd name="T51" fmla="*/ 109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9" y="102"/>
                    <a:pt x="39" y="90"/>
                    <a:pt x="31" y="79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6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4" y="103"/>
                    <a:pt x="26" y="104"/>
                    <a:pt x="35" y="105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0" y="104"/>
                    <a:pt x="11" y="103"/>
                    <a:pt x="11" y="9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1"/>
                    <a:pt x="31" y="69"/>
                    <a:pt x="34" y="67"/>
                  </a:cubicBezTo>
                  <a:cubicBezTo>
                    <a:pt x="37" y="63"/>
                    <a:pt x="42" y="57"/>
                    <a:pt x="44" y="53"/>
                  </a:cubicBezTo>
                  <a:cubicBezTo>
                    <a:pt x="47" y="49"/>
                    <a:pt x="47" y="47"/>
                    <a:pt x="40" y="47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8"/>
                    <a:pt x="52" y="54"/>
                  </a:cubicBezTo>
                  <a:cubicBezTo>
                    <a:pt x="48" y="58"/>
                    <a:pt x="45" y="61"/>
                    <a:pt x="39" y="68"/>
                  </a:cubicBezTo>
                  <a:cubicBezTo>
                    <a:pt x="42" y="73"/>
                    <a:pt x="57" y="91"/>
                    <a:pt x="63" y="97"/>
                  </a:cubicBezTo>
                  <a:cubicBezTo>
                    <a:pt x="68" y="103"/>
                    <a:pt x="72" y="105"/>
                    <a:pt x="77" y="105"/>
                  </a:cubicBezTo>
                  <a:cubicBezTo>
                    <a:pt x="77" y="109"/>
                    <a:pt x="77" y="109"/>
                    <a:pt x="77" y="109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3" name="Freeform 520">
              <a:extLst>
                <a:ext uri="{FF2B5EF4-FFF2-40B4-BE49-F238E27FC236}">
                  <a16:creationId xmlns:a16="http://schemas.microsoft.com/office/drawing/2014/main" id="{80B4E970-9190-42E5-B031-3A0A2970216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23625" y="835025"/>
              <a:ext cx="92075" cy="112713"/>
            </a:xfrm>
            <a:custGeom>
              <a:avLst/>
              <a:gdLst>
                <a:gd name="T0" fmla="*/ 58 w 58"/>
                <a:gd name="T1" fmla="*/ 55 h 71"/>
                <a:gd name="T2" fmla="*/ 31 w 58"/>
                <a:gd name="T3" fmla="*/ 71 h 71"/>
                <a:gd name="T4" fmla="*/ 0 w 58"/>
                <a:gd name="T5" fmla="*/ 39 h 71"/>
                <a:gd name="T6" fmla="*/ 16 w 58"/>
                <a:gd name="T7" fmla="*/ 9 h 71"/>
                <a:gd name="T8" fmla="*/ 39 w 58"/>
                <a:gd name="T9" fmla="*/ 0 h 71"/>
                <a:gd name="T10" fmla="*/ 39 w 58"/>
                <a:gd name="T11" fmla="*/ 0 h 71"/>
                <a:gd name="T12" fmla="*/ 53 w 58"/>
                <a:gd name="T13" fmla="*/ 4 h 71"/>
                <a:gd name="T14" fmla="*/ 56 w 58"/>
                <a:gd name="T15" fmla="*/ 9 h 71"/>
                <a:gd name="T16" fmla="*/ 50 w 58"/>
                <a:gd name="T17" fmla="*/ 16 h 71"/>
                <a:gd name="T18" fmla="*/ 47 w 58"/>
                <a:gd name="T19" fmla="*/ 14 h 71"/>
                <a:gd name="T20" fmla="*/ 32 w 58"/>
                <a:gd name="T21" fmla="*/ 8 h 71"/>
                <a:gd name="T22" fmla="*/ 14 w 58"/>
                <a:gd name="T23" fmla="*/ 32 h 71"/>
                <a:gd name="T24" fmla="*/ 37 w 58"/>
                <a:gd name="T25" fmla="*/ 60 h 71"/>
                <a:gd name="T26" fmla="*/ 55 w 58"/>
                <a:gd name="T27" fmla="*/ 52 h 71"/>
                <a:gd name="T28" fmla="*/ 58 w 58"/>
                <a:gd name="T29" fmla="*/ 5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1">
                  <a:moveTo>
                    <a:pt x="58" y="55"/>
                  </a:moveTo>
                  <a:cubicBezTo>
                    <a:pt x="51" y="65"/>
                    <a:pt x="41" y="71"/>
                    <a:pt x="31" y="71"/>
                  </a:cubicBezTo>
                  <a:cubicBezTo>
                    <a:pt x="12" y="71"/>
                    <a:pt x="0" y="56"/>
                    <a:pt x="0" y="39"/>
                  </a:cubicBezTo>
                  <a:cubicBezTo>
                    <a:pt x="0" y="27"/>
                    <a:pt x="5" y="17"/>
                    <a:pt x="16" y="9"/>
                  </a:cubicBezTo>
                  <a:cubicBezTo>
                    <a:pt x="24" y="3"/>
                    <a:pt x="33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2"/>
                    <a:pt x="53" y="4"/>
                  </a:cubicBezTo>
                  <a:cubicBezTo>
                    <a:pt x="55" y="6"/>
                    <a:pt x="56" y="7"/>
                    <a:pt x="56" y="9"/>
                  </a:cubicBezTo>
                  <a:cubicBezTo>
                    <a:pt x="56" y="12"/>
                    <a:pt x="52" y="16"/>
                    <a:pt x="50" y="16"/>
                  </a:cubicBezTo>
                  <a:cubicBezTo>
                    <a:pt x="49" y="16"/>
                    <a:pt x="48" y="16"/>
                    <a:pt x="47" y="14"/>
                  </a:cubicBezTo>
                  <a:cubicBezTo>
                    <a:pt x="42" y="10"/>
                    <a:pt x="37" y="8"/>
                    <a:pt x="32" y="8"/>
                  </a:cubicBezTo>
                  <a:cubicBezTo>
                    <a:pt x="22" y="8"/>
                    <a:pt x="14" y="16"/>
                    <a:pt x="14" y="32"/>
                  </a:cubicBezTo>
                  <a:cubicBezTo>
                    <a:pt x="14" y="53"/>
                    <a:pt x="28" y="60"/>
                    <a:pt x="37" y="60"/>
                  </a:cubicBezTo>
                  <a:cubicBezTo>
                    <a:pt x="43" y="60"/>
                    <a:pt x="48" y="58"/>
                    <a:pt x="55" y="52"/>
                  </a:cubicBezTo>
                  <a:lnTo>
                    <a:pt x="58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4" name="Freeform 521">
              <a:extLst>
                <a:ext uri="{FF2B5EF4-FFF2-40B4-BE49-F238E27FC236}">
                  <a16:creationId xmlns:a16="http://schemas.microsoft.com/office/drawing/2014/main" id="{18807F8D-A0AB-4010-AF3F-2A97DA6980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26813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1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1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5" name="Freeform 522">
              <a:extLst>
                <a:ext uri="{FF2B5EF4-FFF2-40B4-BE49-F238E27FC236}">
                  <a16:creationId xmlns:a16="http://schemas.microsoft.com/office/drawing/2014/main" id="{09D7928A-0EBD-4527-A770-704A3E8EC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28150" y="542925"/>
              <a:ext cx="366713" cy="407988"/>
            </a:xfrm>
            <a:custGeom>
              <a:avLst/>
              <a:gdLst>
                <a:gd name="T0" fmla="*/ 231 w 231"/>
                <a:gd name="T1" fmla="*/ 188 h 257"/>
                <a:gd name="T2" fmla="*/ 210 w 231"/>
                <a:gd name="T3" fmla="*/ 248 h 257"/>
                <a:gd name="T4" fmla="*/ 140 w 231"/>
                <a:gd name="T5" fmla="*/ 257 h 257"/>
                <a:gd name="T6" fmla="*/ 0 w 231"/>
                <a:gd name="T7" fmla="*/ 132 h 257"/>
                <a:gd name="T8" fmla="*/ 149 w 231"/>
                <a:gd name="T9" fmla="*/ 0 h 257"/>
                <a:gd name="T10" fmla="*/ 217 w 231"/>
                <a:gd name="T11" fmla="*/ 11 h 257"/>
                <a:gd name="T12" fmla="*/ 225 w 231"/>
                <a:gd name="T13" fmla="*/ 71 h 257"/>
                <a:gd name="T14" fmla="*/ 212 w 231"/>
                <a:gd name="T15" fmla="*/ 73 h 257"/>
                <a:gd name="T16" fmla="*/ 140 w 231"/>
                <a:gd name="T17" fmla="*/ 16 h 257"/>
                <a:gd name="T18" fmla="*/ 51 w 231"/>
                <a:gd name="T19" fmla="*/ 125 h 257"/>
                <a:gd name="T20" fmla="*/ 143 w 231"/>
                <a:gd name="T21" fmla="*/ 241 h 257"/>
                <a:gd name="T22" fmla="*/ 219 w 231"/>
                <a:gd name="T23" fmla="*/ 183 h 257"/>
                <a:gd name="T24" fmla="*/ 231 w 231"/>
                <a:gd name="T25" fmla="*/ 18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1" h="257">
                  <a:moveTo>
                    <a:pt x="231" y="188"/>
                  </a:moveTo>
                  <a:cubicBezTo>
                    <a:pt x="226" y="206"/>
                    <a:pt x="217" y="235"/>
                    <a:pt x="210" y="248"/>
                  </a:cubicBezTo>
                  <a:cubicBezTo>
                    <a:pt x="200" y="250"/>
                    <a:pt x="166" y="257"/>
                    <a:pt x="140" y="257"/>
                  </a:cubicBezTo>
                  <a:cubicBezTo>
                    <a:pt x="42" y="257"/>
                    <a:pt x="0" y="192"/>
                    <a:pt x="0" y="132"/>
                  </a:cubicBezTo>
                  <a:cubicBezTo>
                    <a:pt x="0" y="54"/>
                    <a:pt x="60" y="0"/>
                    <a:pt x="149" y="0"/>
                  </a:cubicBezTo>
                  <a:cubicBezTo>
                    <a:pt x="179" y="0"/>
                    <a:pt x="207" y="8"/>
                    <a:pt x="217" y="11"/>
                  </a:cubicBezTo>
                  <a:cubicBezTo>
                    <a:pt x="220" y="31"/>
                    <a:pt x="222" y="48"/>
                    <a:pt x="225" y="71"/>
                  </a:cubicBezTo>
                  <a:cubicBezTo>
                    <a:pt x="212" y="73"/>
                    <a:pt x="212" y="73"/>
                    <a:pt x="212" y="73"/>
                  </a:cubicBezTo>
                  <a:cubicBezTo>
                    <a:pt x="200" y="30"/>
                    <a:pt x="174" y="16"/>
                    <a:pt x="140" y="16"/>
                  </a:cubicBezTo>
                  <a:cubicBezTo>
                    <a:pt x="83" y="16"/>
                    <a:pt x="51" y="68"/>
                    <a:pt x="51" y="125"/>
                  </a:cubicBezTo>
                  <a:cubicBezTo>
                    <a:pt x="51" y="194"/>
                    <a:pt x="90" y="241"/>
                    <a:pt x="143" y="241"/>
                  </a:cubicBezTo>
                  <a:cubicBezTo>
                    <a:pt x="178" y="241"/>
                    <a:pt x="200" y="221"/>
                    <a:pt x="219" y="183"/>
                  </a:cubicBezTo>
                  <a:lnTo>
                    <a:pt x="231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6" name="Freeform 523">
              <a:extLst>
                <a:ext uri="{FF2B5EF4-FFF2-40B4-BE49-F238E27FC236}">
                  <a16:creationId xmlns:a16="http://schemas.microsoft.com/office/drawing/2014/main" id="{42F562F8-17F6-4448-AD8C-1021B7DC0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9788" y="542925"/>
              <a:ext cx="252413" cy="407988"/>
            </a:xfrm>
            <a:custGeom>
              <a:avLst/>
              <a:gdLst>
                <a:gd name="T0" fmla="*/ 136 w 159"/>
                <a:gd name="T1" fmla="*/ 66 h 257"/>
                <a:gd name="T2" fmla="*/ 84 w 159"/>
                <a:gd name="T3" fmla="*/ 15 h 257"/>
                <a:gd name="T4" fmla="*/ 45 w 159"/>
                <a:gd name="T5" fmla="*/ 54 h 257"/>
                <a:gd name="T6" fmla="*/ 93 w 159"/>
                <a:gd name="T7" fmla="*/ 105 h 257"/>
                <a:gd name="T8" fmla="*/ 159 w 159"/>
                <a:gd name="T9" fmla="*/ 183 h 257"/>
                <a:gd name="T10" fmla="*/ 70 w 159"/>
                <a:gd name="T11" fmla="*/ 257 h 257"/>
                <a:gd name="T12" fmla="*/ 32 w 159"/>
                <a:gd name="T13" fmla="*/ 252 h 257"/>
                <a:gd name="T14" fmla="*/ 11 w 159"/>
                <a:gd name="T15" fmla="*/ 244 h 257"/>
                <a:gd name="T16" fmla="*/ 0 w 159"/>
                <a:gd name="T17" fmla="*/ 182 h 257"/>
                <a:gd name="T18" fmla="*/ 13 w 159"/>
                <a:gd name="T19" fmla="*/ 178 h 257"/>
                <a:gd name="T20" fmla="*/ 77 w 159"/>
                <a:gd name="T21" fmla="*/ 243 h 257"/>
                <a:gd name="T22" fmla="*/ 118 w 159"/>
                <a:gd name="T23" fmla="*/ 201 h 257"/>
                <a:gd name="T24" fmla="*/ 71 w 159"/>
                <a:gd name="T25" fmla="*/ 148 h 257"/>
                <a:gd name="T26" fmla="*/ 7 w 159"/>
                <a:gd name="T27" fmla="*/ 72 h 257"/>
                <a:gd name="T28" fmla="*/ 90 w 159"/>
                <a:gd name="T29" fmla="*/ 0 h 257"/>
                <a:gd name="T30" fmla="*/ 141 w 159"/>
                <a:gd name="T31" fmla="*/ 10 h 257"/>
                <a:gd name="T32" fmla="*/ 148 w 159"/>
                <a:gd name="T33" fmla="*/ 64 h 257"/>
                <a:gd name="T34" fmla="*/ 136 w 159"/>
                <a:gd name="T35" fmla="*/ 6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57">
                  <a:moveTo>
                    <a:pt x="136" y="66"/>
                  </a:moveTo>
                  <a:cubicBezTo>
                    <a:pt x="128" y="42"/>
                    <a:pt x="115" y="15"/>
                    <a:pt x="84" y="15"/>
                  </a:cubicBezTo>
                  <a:cubicBezTo>
                    <a:pt x="60" y="15"/>
                    <a:pt x="45" y="33"/>
                    <a:pt x="45" y="54"/>
                  </a:cubicBezTo>
                  <a:cubicBezTo>
                    <a:pt x="45" y="77"/>
                    <a:pt x="61" y="90"/>
                    <a:pt x="93" y="105"/>
                  </a:cubicBezTo>
                  <a:cubicBezTo>
                    <a:pt x="129" y="124"/>
                    <a:pt x="159" y="143"/>
                    <a:pt x="159" y="183"/>
                  </a:cubicBezTo>
                  <a:cubicBezTo>
                    <a:pt x="159" y="224"/>
                    <a:pt x="123" y="257"/>
                    <a:pt x="70" y="257"/>
                  </a:cubicBezTo>
                  <a:cubicBezTo>
                    <a:pt x="56" y="257"/>
                    <a:pt x="43" y="255"/>
                    <a:pt x="32" y="252"/>
                  </a:cubicBezTo>
                  <a:cubicBezTo>
                    <a:pt x="22" y="249"/>
                    <a:pt x="15" y="246"/>
                    <a:pt x="11" y="244"/>
                  </a:cubicBezTo>
                  <a:cubicBezTo>
                    <a:pt x="8" y="235"/>
                    <a:pt x="3" y="203"/>
                    <a:pt x="0" y="182"/>
                  </a:cubicBezTo>
                  <a:cubicBezTo>
                    <a:pt x="13" y="178"/>
                    <a:pt x="13" y="178"/>
                    <a:pt x="13" y="178"/>
                  </a:cubicBezTo>
                  <a:cubicBezTo>
                    <a:pt x="20" y="202"/>
                    <a:pt x="40" y="243"/>
                    <a:pt x="77" y="243"/>
                  </a:cubicBezTo>
                  <a:cubicBezTo>
                    <a:pt x="102" y="243"/>
                    <a:pt x="118" y="226"/>
                    <a:pt x="118" y="201"/>
                  </a:cubicBezTo>
                  <a:cubicBezTo>
                    <a:pt x="118" y="177"/>
                    <a:pt x="100" y="163"/>
                    <a:pt x="71" y="148"/>
                  </a:cubicBezTo>
                  <a:cubicBezTo>
                    <a:pt x="38" y="130"/>
                    <a:pt x="7" y="110"/>
                    <a:pt x="7" y="72"/>
                  </a:cubicBezTo>
                  <a:cubicBezTo>
                    <a:pt x="7" y="33"/>
                    <a:pt x="38" y="0"/>
                    <a:pt x="90" y="0"/>
                  </a:cubicBezTo>
                  <a:cubicBezTo>
                    <a:pt x="112" y="0"/>
                    <a:pt x="131" y="7"/>
                    <a:pt x="141" y="10"/>
                  </a:cubicBezTo>
                  <a:cubicBezTo>
                    <a:pt x="142" y="24"/>
                    <a:pt x="145" y="40"/>
                    <a:pt x="148" y="64"/>
                  </a:cubicBezTo>
                  <a:lnTo>
                    <a:pt x="13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7" name="Freeform 524">
              <a:extLst>
                <a:ext uri="{FF2B5EF4-FFF2-40B4-BE49-F238E27FC236}">
                  <a16:creationId xmlns:a16="http://schemas.microsoft.com/office/drawing/2014/main" id="{78170CD2-997D-4E31-8A79-453C4E4EF2F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7125" y="552450"/>
              <a:ext cx="173038" cy="390525"/>
            </a:xfrm>
            <a:custGeom>
              <a:avLst/>
              <a:gdLst>
                <a:gd name="T0" fmla="*/ 0 w 109"/>
                <a:gd name="T1" fmla="*/ 246 h 246"/>
                <a:gd name="T2" fmla="*/ 0 w 109"/>
                <a:gd name="T3" fmla="*/ 234 h 246"/>
                <a:gd name="T4" fmla="*/ 33 w 109"/>
                <a:gd name="T5" fmla="*/ 197 h 246"/>
                <a:gd name="T6" fmla="*/ 33 w 109"/>
                <a:gd name="T7" fmla="*/ 50 h 246"/>
                <a:gd name="T8" fmla="*/ 0 w 109"/>
                <a:gd name="T9" fmla="*/ 13 h 246"/>
                <a:gd name="T10" fmla="*/ 0 w 109"/>
                <a:gd name="T11" fmla="*/ 0 h 246"/>
                <a:gd name="T12" fmla="*/ 109 w 109"/>
                <a:gd name="T13" fmla="*/ 0 h 246"/>
                <a:gd name="T14" fmla="*/ 109 w 109"/>
                <a:gd name="T15" fmla="*/ 13 h 246"/>
                <a:gd name="T16" fmla="*/ 77 w 109"/>
                <a:gd name="T17" fmla="*/ 50 h 246"/>
                <a:gd name="T18" fmla="*/ 77 w 109"/>
                <a:gd name="T19" fmla="*/ 197 h 246"/>
                <a:gd name="T20" fmla="*/ 109 w 109"/>
                <a:gd name="T21" fmla="*/ 234 h 246"/>
                <a:gd name="T22" fmla="*/ 109 w 109"/>
                <a:gd name="T23" fmla="*/ 246 h 246"/>
                <a:gd name="T24" fmla="*/ 0 w 109"/>
                <a:gd name="T2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246">
                  <a:moveTo>
                    <a:pt x="0" y="246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29" y="231"/>
                    <a:pt x="33" y="229"/>
                    <a:pt x="33" y="197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18"/>
                    <a:pt x="29" y="15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80" y="15"/>
                    <a:pt x="77" y="18"/>
                    <a:pt x="77" y="50"/>
                  </a:cubicBezTo>
                  <a:cubicBezTo>
                    <a:pt x="77" y="197"/>
                    <a:pt x="77" y="197"/>
                    <a:pt x="77" y="197"/>
                  </a:cubicBezTo>
                  <a:cubicBezTo>
                    <a:pt x="77" y="228"/>
                    <a:pt x="80" y="231"/>
                    <a:pt x="109" y="234"/>
                  </a:cubicBezTo>
                  <a:cubicBezTo>
                    <a:pt x="109" y="246"/>
                    <a:pt x="109" y="246"/>
                    <a:pt x="109" y="246"/>
                  </a:cubicBezTo>
                  <a:lnTo>
                    <a:pt x="0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8" name="Rectangle 525">
              <a:extLst>
                <a:ext uri="{FF2B5EF4-FFF2-40B4-BE49-F238E27FC236}">
                  <a16:creationId xmlns:a16="http://schemas.microsoft.com/office/drawing/2014/main" id="{7FEB0941-9984-47B0-9236-25ED84661A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5900" y="468313"/>
              <a:ext cx="15875" cy="566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9" name="Freeform 526">
              <a:extLst>
                <a:ext uri="{FF2B5EF4-FFF2-40B4-BE49-F238E27FC236}">
                  <a16:creationId xmlns:a16="http://schemas.microsoft.com/office/drawing/2014/main" id="{68E1E763-C041-4A6A-AF36-013F564E6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5938" y="384175"/>
              <a:ext cx="284163" cy="122238"/>
            </a:xfrm>
            <a:custGeom>
              <a:avLst/>
              <a:gdLst>
                <a:gd name="T0" fmla="*/ 174 w 179"/>
                <a:gd name="T1" fmla="*/ 0 h 77"/>
                <a:gd name="T2" fmla="*/ 89 w 179"/>
                <a:gd name="T3" fmla="*/ 46 h 77"/>
                <a:gd name="T4" fmla="*/ 5 w 179"/>
                <a:gd name="T5" fmla="*/ 0 h 77"/>
                <a:gd name="T6" fmla="*/ 0 w 179"/>
                <a:gd name="T7" fmla="*/ 1 h 77"/>
                <a:gd name="T8" fmla="*/ 88 w 179"/>
                <a:gd name="T9" fmla="*/ 77 h 77"/>
                <a:gd name="T10" fmla="*/ 91 w 179"/>
                <a:gd name="T11" fmla="*/ 77 h 77"/>
                <a:gd name="T12" fmla="*/ 179 w 179"/>
                <a:gd name="T13" fmla="*/ 1 h 77"/>
                <a:gd name="T14" fmla="*/ 174 w 179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77">
                  <a:moveTo>
                    <a:pt x="174" y="0"/>
                  </a:moveTo>
                  <a:cubicBezTo>
                    <a:pt x="157" y="7"/>
                    <a:pt x="106" y="38"/>
                    <a:pt x="89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3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79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0" name="Freeform 527">
              <a:extLst>
                <a:ext uri="{FF2B5EF4-FFF2-40B4-BE49-F238E27FC236}">
                  <a16:creationId xmlns:a16="http://schemas.microsoft.com/office/drawing/2014/main" id="{01496B53-BB2C-4862-B248-5E9EDE197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0263" y="384175"/>
              <a:ext cx="285750" cy="122238"/>
            </a:xfrm>
            <a:custGeom>
              <a:avLst/>
              <a:gdLst>
                <a:gd name="T0" fmla="*/ 174 w 180"/>
                <a:gd name="T1" fmla="*/ 0 h 77"/>
                <a:gd name="T2" fmla="*/ 90 w 180"/>
                <a:gd name="T3" fmla="*/ 46 h 77"/>
                <a:gd name="T4" fmla="*/ 5 w 180"/>
                <a:gd name="T5" fmla="*/ 0 h 77"/>
                <a:gd name="T6" fmla="*/ 0 w 180"/>
                <a:gd name="T7" fmla="*/ 1 h 77"/>
                <a:gd name="T8" fmla="*/ 88 w 180"/>
                <a:gd name="T9" fmla="*/ 77 h 77"/>
                <a:gd name="T10" fmla="*/ 91 w 180"/>
                <a:gd name="T11" fmla="*/ 77 h 77"/>
                <a:gd name="T12" fmla="*/ 180 w 180"/>
                <a:gd name="T13" fmla="*/ 1 h 77"/>
                <a:gd name="T14" fmla="*/ 174 w 180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" h="77">
                  <a:moveTo>
                    <a:pt x="174" y="0"/>
                  </a:moveTo>
                  <a:cubicBezTo>
                    <a:pt x="157" y="7"/>
                    <a:pt x="106" y="38"/>
                    <a:pt x="90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4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80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35" name="Freeform: Shape 134">
            <a:extLst>
              <a:ext uri="{FF2B5EF4-FFF2-40B4-BE49-F238E27FC236}">
                <a16:creationId xmlns:a16="http://schemas.microsoft.com/office/drawing/2014/main" id="{816424CD-94EB-4367-8BD2-68B02DFCC770}"/>
              </a:ext>
            </a:extLst>
          </p:cNvPr>
          <p:cNvSpPr>
            <a:spLocks/>
          </p:cNvSpPr>
          <p:nvPr/>
        </p:nvSpPr>
        <p:spPr bwMode="auto">
          <a:xfrm>
            <a:off x="7833166" y="2866234"/>
            <a:ext cx="4358835" cy="2594882"/>
          </a:xfrm>
          <a:custGeom>
            <a:avLst/>
            <a:gdLst>
              <a:gd name="connsiteX0" fmla="*/ 193587 w 4358835"/>
              <a:gd name="connsiteY0" fmla="*/ 0 h 2594882"/>
              <a:gd name="connsiteX1" fmla="*/ 3032854 w 4358835"/>
              <a:gd name="connsiteY1" fmla="*/ 1556929 h 2594882"/>
              <a:gd name="connsiteX2" fmla="*/ 4043512 w 4358835"/>
              <a:gd name="connsiteY2" fmla="*/ 995887 h 2594882"/>
              <a:gd name="connsiteX3" fmla="*/ 4358835 w 4358835"/>
              <a:gd name="connsiteY3" fmla="*/ 816570 h 2594882"/>
              <a:gd name="connsiteX4" fmla="*/ 4358835 w 4358835"/>
              <a:gd name="connsiteY4" fmla="*/ 1449792 h 2594882"/>
              <a:gd name="connsiteX5" fmla="*/ 4331237 w 4358835"/>
              <a:gd name="connsiteY5" fmla="*/ 1473313 h 2594882"/>
              <a:gd name="connsiteX6" fmla="*/ 3097383 w 4358835"/>
              <a:gd name="connsiteY6" fmla="*/ 2594882 h 2594882"/>
              <a:gd name="connsiteX7" fmla="*/ 3000590 w 4358835"/>
              <a:gd name="connsiteY7" fmla="*/ 2594882 h 2594882"/>
              <a:gd name="connsiteX8" fmla="*/ 0 w 4358835"/>
              <a:gd name="connsiteY8" fmla="*/ 32436 h 2594882"/>
              <a:gd name="connsiteX9" fmla="*/ 193587 w 4358835"/>
              <a:gd name="connsiteY9" fmla="*/ 0 h 2594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358835" h="2594882">
                <a:moveTo>
                  <a:pt x="193587" y="0"/>
                </a:moveTo>
                <a:cubicBezTo>
                  <a:pt x="774346" y="227053"/>
                  <a:pt x="2484359" y="1265005"/>
                  <a:pt x="3032854" y="1556929"/>
                </a:cubicBezTo>
                <a:cubicBezTo>
                  <a:pt x="3250639" y="1447458"/>
                  <a:pt x="3627225" y="1233076"/>
                  <a:pt x="4043512" y="995887"/>
                </a:cubicBezTo>
                <a:lnTo>
                  <a:pt x="4358835" y="816570"/>
                </a:lnTo>
                <a:lnTo>
                  <a:pt x="4358835" y="1449792"/>
                </a:lnTo>
                <a:lnTo>
                  <a:pt x="4331237" y="1473313"/>
                </a:lnTo>
                <a:cubicBezTo>
                  <a:pt x="3798756" y="1929690"/>
                  <a:pt x="3309118" y="2367830"/>
                  <a:pt x="3097383" y="2594882"/>
                </a:cubicBezTo>
                <a:cubicBezTo>
                  <a:pt x="3097383" y="2594882"/>
                  <a:pt x="3097383" y="2594882"/>
                  <a:pt x="3000590" y="2594882"/>
                </a:cubicBezTo>
                <a:cubicBezTo>
                  <a:pt x="2516624" y="2075906"/>
                  <a:pt x="580759" y="454104"/>
                  <a:pt x="0" y="32436"/>
                </a:cubicBezTo>
                <a:cubicBezTo>
                  <a:pt x="0" y="32436"/>
                  <a:pt x="0" y="32436"/>
                  <a:pt x="1935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5B1D60CF-BE5F-41CC-9617-C8BE356C5F6B}"/>
              </a:ext>
            </a:extLst>
          </p:cNvPr>
          <p:cNvGrpSpPr/>
          <p:nvPr/>
        </p:nvGrpSpPr>
        <p:grpSpPr>
          <a:xfrm>
            <a:off x="982663" y="6118225"/>
            <a:ext cx="10833100" cy="365126"/>
            <a:chOff x="982663" y="6086476"/>
            <a:chExt cx="10833100" cy="365126"/>
          </a:xfrm>
        </p:grpSpPr>
        <p:sp>
          <p:nvSpPr>
            <p:cNvPr id="137" name="Freeform 5">
              <a:extLst>
                <a:ext uri="{FF2B5EF4-FFF2-40B4-BE49-F238E27FC236}">
                  <a16:creationId xmlns:a16="http://schemas.microsoft.com/office/drawing/2014/main" id="{178B4F5E-3260-441A-936A-B789FF24E5B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8" name="Freeform 6">
              <a:extLst>
                <a:ext uri="{FF2B5EF4-FFF2-40B4-BE49-F238E27FC236}">
                  <a16:creationId xmlns:a16="http://schemas.microsoft.com/office/drawing/2014/main" id="{DF4A6A9E-7C6D-405C-ABD0-6269B5702D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276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9" name="Freeform 7">
              <a:extLst>
                <a:ext uri="{FF2B5EF4-FFF2-40B4-BE49-F238E27FC236}">
                  <a16:creationId xmlns:a16="http://schemas.microsoft.com/office/drawing/2014/main" id="{D3D8A54C-1263-4CC0-8A27-8E039B090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14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0" name="Freeform 8">
              <a:extLst>
                <a:ext uri="{FF2B5EF4-FFF2-40B4-BE49-F238E27FC236}">
                  <a16:creationId xmlns:a16="http://schemas.microsoft.com/office/drawing/2014/main" id="{F5287A4A-5862-4C3D-8C35-CD6707EBE2D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00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1" name="Freeform 9">
              <a:extLst>
                <a:ext uri="{FF2B5EF4-FFF2-40B4-BE49-F238E27FC236}">
                  <a16:creationId xmlns:a16="http://schemas.microsoft.com/office/drawing/2014/main" id="{BE873F3D-E5F7-47B6-95D7-4057F1C151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2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2" name="Freeform 10">
              <a:extLst>
                <a:ext uri="{FF2B5EF4-FFF2-40B4-BE49-F238E27FC236}">
                  <a16:creationId xmlns:a16="http://schemas.microsoft.com/office/drawing/2014/main" id="{70C91B34-BA07-40A0-B665-A00E6CBA1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89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3" name="Freeform 11">
              <a:extLst>
                <a:ext uri="{FF2B5EF4-FFF2-40B4-BE49-F238E27FC236}">
                  <a16:creationId xmlns:a16="http://schemas.microsoft.com/office/drawing/2014/main" id="{2B2D45FB-693B-4769-A3F1-5CBA2D51957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7513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4" name="Freeform 12">
              <a:extLst>
                <a:ext uri="{FF2B5EF4-FFF2-40B4-BE49-F238E27FC236}">
                  <a16:creationId xmlns:a16="http://schemas.microsoft.com/office/drawing/2014/main" id="{EB2D2FC5-FFA0-40AB-B9FC-323C605644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77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5" name="Freeform 13">
              <a:extLst>
                <a:ext uri="{FF2B5EF4-FFF2-40B4-BE49-F238E27FC236}">
                  <a16:creationId xmlns:a16="http://schemas.microsoft.com/office/drawing/2014/main" id="{24CFFC7F-AECC-4FAE-99B4-3488E068C8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63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6" name="Freeform 14">
              <a:extLst>
                <a:ext uri="{FF2B5EF4-FFF2-40B4-BE49-F238E27FC236}">
                  <a16:creationId xmlns:a16="http://schemas.microsoft.com/office/drawing/2014/main" id="{E2B05368-7FDC-4D32-A6C7-A403F9B9F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65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7" name="Freeform 15">
              <a:extLst>
                <a:ext uri="{FF2B5EF4-FFF2-40B4-BE49-F238E27FC236}">
                  <a16:creationId xmlns:a16="http://schemas.microsoft.com/office/drawing/2014/main" id="{C479117A-F83E-4656-82C8-696D69753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513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8" name="Freeform 16">
              <a:extLst>
                <a:ext uri="{FF2B5EF4-FFF2-40B4-BE49-F238E27FC236}">
                  <a16:creationId xmlns:a16="http://schemas.microsoft.com/office/drawing/2014/main" id="{E728D2B3-B83B-4EC4-8575-D633D64EBD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751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9" name="Freeform 17">
              <a:extLst>
                <a:ext uri="{FF2B5EF4-FFF2-40B4-BE49-F238E27FC236}">
                  <a16:creationId xmlns:a16="http://schemas.microsoft.com/office/drawing/2014/main" id="{81BE5821-1547-49F6-96D0-3209B4BD8B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39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0" name="Freeform 18">
              <a:extLst>
                <a:ext uri="{FF2B5EF4-FFF2-40B4-BE49-F238E27FC236}">
                  <a16:creationId xmlns:a16="http://schemas.microsoft.com/office/drawing/2014/main" id="{AE11FD74-4BC6-4334-B08F-8806D82A27B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1" name="Freeform 19">
              <a:extLst>
                <a:ext uri="{FF2B5EF4-FFF2-40B4-BE49-F238E27FC236}">
                  <a16:creationId xmlns:a16="http://schemas.microsoft.com/office/drawing/2014/main" id="{C5067002-EF9C-40B3-87DB-93F5967B57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276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2" name="Freeform 20">
              <a:extLst>
                <a:ext uri="{FF2B5EF4-FFF2-40B4-BE49-F238E27FC236}">
                  <a16:creationId xmlns:a16="http://schemas.microsoft.com/office/drawing/2014/main" id="{3176B1E5-8E69-49C5-898A-E897B8D80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14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3" name="Freeform 21">
              <a:extLst>
                <a:ext uri="{FF2B5EF4-FFF2-40B4-BE49-F238E27FC236}">
                  <a16:creationId xmlns:a16="http://schemas.microsoft.com/office/drawing/2014/main" id="{8F30B98E-0683-4E06-A9C0-D7BC2F28B2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00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4" name="Freeform 22">
              <a:extLst>
                <a:ext uri="{FF2B5EF4-FFF2-40B4-BE49-F238E27FC236}">
                  <a16:creationId xmlns:a16="http://schemas.microsoft.com/office/drawing/2014/main" id="{14A597A2-F113-4345-AB9E-A93622BC270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2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5" name="Freeform 23">
              <a:extLst>
                <a:ext uri="{FF2B5EF4-FFF2-40B4-BE49-F238E27FC236}">
                  <a16:creationId xmlns:a16="http://schemas.microsoft.com/office/drawing/2014/main" id="{F6DBFB60-C697-49CE-A936-2B1960A0379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89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6" name="Freeform 24">
              <a:extLst>
                <a:ext uri="{FF2B5EF4-FFF2-40B4-BE49-F238E27FC236}">
                  <a16:creationId xmlns:a16="http://schemas.microsoft.com/office/drawing/2014/main" id="{57A4C699-2173-46B2-B9BA-F35827722D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7513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7" name="Freeform 25">
              <a:extLst>
                <a:ext uri="{FF2B5EF4-FFF2-40B4-BE49-F238E27FC236}">
                  <a16:creationId xmlns:a16="http://schemas.microsoft.com/office/drawing/2014/main" id="{A7B68409-63F7-4239-9096-6E52550A48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77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8" name="Freeform 26">
              <a:extLst>
                <a:ext uri="{FF2B5EF4-FFF2-40B4-BE49-F238E27FC236}">
                  <a16:creationId xmlns:a16="http://schemas.microsoft.com/office/drawing/2014/main" id="{2CEEC9F4-7EEA-4502-B4A8-09AE33EE3A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63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9" name="Freeform 27">
              <a:extLst>
                <a:ext uri="{FF2B5EF4-FFF2-40B4-BE49-F238E27FC236}">
                  <a16:creationId xmlns:a16="http://schemas.microsoft.com/office/drawing/2014/main" id="{48B6C6FC-F976-4D37-B4DE-7A94961FD2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65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0" name="Freeform 28">
              <a:extLst>
                <a:ext uri="{FF2B5EF4-FFF2-40B4-BE49-F238E27FC236}">
                  <a16:creationId xmlns:a16="http://schemas.microsoft.com/office/drawing/2014/main" id="{BF931A60-D1AF-46A5-A69F-CD9F344C8B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513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1" name="Freeform 29">
              <a:extLst>
                <a:ext uri="{FF2B5EF4-FFF2-40B4-BE49-F238E27FC236}">
                  <a16:creationId xmlns:a16="http://schemas.microsoft.com/office/drawing/2014/main" id="{B923EAC8-3A2B-429F-91A9-E93A33AEE2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751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2" name="Freeform 30">
              <a:extLst>
                <a:ext uri="{FF2B5EF4-FFF2-40B4-BE49-F238E27FC236}">
                  <a16:creationId xmlns:a16="http://schemas.microsoft.com/office/drawing/2014/main" id="{1FE501D8-3BF2-4BEE-ABE3-939EAE6D3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39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3" name="Freeform 31">
              <a:extLst>
                <a:ext uri="{FF2B5EF4-FFF2-40B4-BE49-F238E27FC236}">
                  <a16:creationId xmlns:a16="http://schemas.microsoft.com/office/drawing/2014/main" id="{1BD83547-DB19-4B64-8A03-F39254494E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25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4" name="Freeform 32">
              <a:extLst>
                <a:ext uri="{FF2B5EF4-FFF2-40B4-BE49-F238E27FC236}">
                  <a16:creationId xmlns:a16="http://schemas.microsoft.com/office/drawing/2014/main" id="{26AA5340-3626-4144-BBCF-809C698C0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27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5" name="Freeform 33">
              <a:extLst>
                <a:ext uri="{FF2B5EF4-FFF2-40B4-BE49-F238E27FC236}">
                  <a16:creationId xmlns:a16="http://schemas.microsoft.com/office/drawing/2014/main" id="{99869AF2-7194-4490-8DA6-3832F5CE4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6" name="Freeform 34">
              <a:extLst>
                <a:ext uri="{FF2B5EF4-FFF2-40B4-BE49-F238E27FC236}">
                  <a16:creationId xmlns:a16="http://schemas.microsoft.com/office/drawing/2014/main" id="{030B4A01-93FC-4E51-B481-04E9B9C2A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8" y="6086476"/>
              <a:ext cx="298450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7" name="Freeform 35">
              <a:extLst>
                <a:ext uri="{FF2B5EF4-FFF2-40B4-BE49-F238E27FC236}">
                  <a16:creationId xmlns:a16="http://schemas.microsoft.com/office/drawing/2014/main" id="{DFD55C0C-7A13-4965-848A-0CE9F45BB7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6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8" name="Freeform 36">
              <a:extLst>
                <a:ext uri="{FF2B5EF4-FFF2-40B4-BE49-F238E27FC236}">
                  <a16:creationId xmlns:a16="http://schemas.microsoft.com/office/drawing/2014/main" id="{6E82B866-338E-40A0-A796-6B254B5CF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72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9" name="Freeform 37">
              <a:extLst>
                <a:ext uri="{FF2B5EF4-FFF2-40B4-BE49-F238E27FC236}">
                  <a16:creationId xmlns:a16="http://schemas.microsoft.com/office/drawing/2014/main" id="{41FA5042-7276-4A09-9195-1AB4B5729CC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74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0" name="Freeform 38">
              <a:extLst>
                <a:ext uri="{FF2B5EF4-FFF2-40B4-BE49-F238E27FC236}">
                  <a16:creationId xmlns:a16="http://schemas.microsoft.com/office/drawing/2014/main" id="{33EC5951-371D-47F9-890B-00B54957CE2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60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1" name="Freeform 39">
              <a:extLst>
                <a:ext uri="{FF2B5EF4-FFF2-40B4-BE49-F238E27FC236}">
                  <a16:creationId xmlns:a16="http://schemas.microsoft.com/office/drawing/2014/main" id="{EB63A115-79F8-48FC-8D9F-52E7AD08025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4638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2" name="Freeform 40">
              <a:extLst>
                <a:ext uri="{FF2B5EF4-FFF2-40B4-BE49-F238E27FC236}">
                  <a16:creationId xmlns:a16="http://schemas.microsoft.com/office/drawing/2014/main" id="{972D5419-29B3-45EC-961D-26D2DF0E3EB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483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3" name="Freeform 41">
              <a:extLst>
                <a:ext uri="{FF2B5EF4-FFF2-40B4-BE49-F238E27FC236}">
                  <a16:creationId xmlns:a16="http://schemas.microsoft.com/office/drawing/2014/main" id="{7BDB6C80-3452-4F9E-8CE5-4FE817405B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34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4" name="Freeform 42">
              <a:extLst>
                <a:ext uri="{FF2B5EF4-FFF2-40B4-BE49-F238E27FC236}">
                  <a16:creationId xmlns:a16="http://schemas.microsoft.com/office/drawing/2014/main" id="{71CBD36F-5235-412A-8095-9C40D5C72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36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5" name="Freeform 43">
              <a:extLst>
                <a:ext uri="{FF2B5EF4-FFF2-40B4-BE49-F238E27FC236}">
                  <a16:creationId xmlns:a16="http://schemas.microsoft.com/office/drawing/2014/main" id="{CDA34ACA-6A62-40A3-A178-3761319FC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22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6" name="Freeform 44">
              <a:extLst>
                <a:ext uri="{FF2B5EF4-FFF2-40B4-BE49-F238E27FC236}">
                  <a16:creationId xmlns:a16="http://schemas.microsoft.com/office/drawing/2014/main" id="{84678B57-8CD5-45C3-82E2-E552067BDB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25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7" name="Freeform 45">
              <a:extLst>
                <a:ext uri="{FF2B5EF4-FFF2-40B4-BE49-F238E27FC236}">
                  <a16:creationId xmlns:a16="http://schemas.microsoft.com/office/drawing/2014/main" id="{2EFBC79F-3D0E-4045-B55B-83476C2733F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27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8" name="Freeform 46">
              <a:extLst>
                <a:ext uri="{FF2B5EF4-FFF2-40B4-BE49-F238E27FC236}">
                  <a16:creationId xmlns:a16="http://schemas.microsoft.com/office/drawing/2014/main" id="{35016667-EB59-4436-B376-8A3E1BE67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9" name="Freeform 47">
              <a:extLst>
                <a:ext uri="{FF2B5EF4-FFF2-40B4-BE49-F238E27FC236}">
                  <a16:creationId xmlns:a16="http://schemas.microsoft.com/office/drawing/2014/main" id="{4F6AFD3F-7E5D-4640-8D1F-27EED9484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8" y="6323014"/>
              <a:ext cx="298450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0" name="Freeform 48">
              <a:extLst>
                <a:ext uri="{FF2B5EF4-FFF2-40B4-BE49-F238E27FC236}">
                  <a16:creationId xmlns:a16="http://schemas.microsoft.com/office/drawing/2014/main" id="{F2068BE0-7A7D-4625-9078-A909DCE1050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6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1" name="Freeform 49">
              <a:extLst>
                <a:ext uri="{FF2B5EF4-FFF2-40B4-BE49-F238E27FC236}">
                  <a16:creationId xmlns:a16="http://schemas.microsoft.com/office/drawing/2014/main" id="{A991E993-E0C1-4CFB-8140-A7EBFA69FD2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72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2" name="Freeform 50">
              <a:extLst>
                <a:ext uri="{FF2B5EF4-FFF2-40B4-BE49-F238E27FC236}">
                  <a16:creationId xmlns:a16="http://schemas.microsoft.com/office/drawing/2014/main" id="{BA542640-A53D-48B6-A8DA-C58FB27E4BB6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74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3" name="Freeform 51">
              <a:extLst>
                <a:ext uri="{FF2B5EF4-FFF2-40B4-BE49-F238E27FC236}">
                  <a16:creationId xmlns:a16="http://schemas.microsoft.com/office/drawing/2014/main" id="{7921722C-17A0-4F53-8602-F2807F023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60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4" name="Freeform 52">
              <a:extLst>
                <a:ext uri="{FF2B5EF4-FFF2-40B4-BE49-F238E27FC236}">
                  <a16:creationId xmlns:a16="http://schemas.microsoft.com/office/drawing/2014/main" id="{76559714-3C1A-4D74-B638-940B27B2CFF5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4638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5" name="Freeform 53">
              <a:extLst>
                <a:ext uri="{FF2B5EF4-FFF2-40B4-BE49-F238E27FC236}">
                  <a16:creationId xmlns:a16="http://schemas.microsoft.com/office/drawing/2014/main" id="{88E752C0-5D9A-413A-B265-4F0A6D499D6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483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6" name="Freeform 54">
              <a:extLst>
                <a:ext uri="{FF2B5EF4-FFF2-40B4-BE49-F238E27FC236}">
                  <a16:creationId xmlns:a16="http://schemas.microsoft.com/office/drawing/2014/main" id="{968D1B2E-E30B-48DC-94F1-7FFA912D1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34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7" name="Freeform 55">
              <a:extLst>
                <a:ext uri="{FF2B5EF4-FFF2-40B4-BE49-F238E27FC236}">
                  <a16:creationId xmlns:a16="http://schemas.microsoft.com/office/drawing/2014/main" id="{6DA7A7C1-0B52-47F6-ACDF-D45E2595781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36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8" name="Freeform 56">
              <a:extLst>
                <a:ext uri="{FF2B5EF4-FFF2-40B4-BE49-F238E27FC236}">
                  <a16:creationId xmlns:a16="http://schemas.microsoft.com/office/drawing/2014/main" id="{3DB48BCE-C5A9-4360-A2D5-98ADE772E14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22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9" name="Freeform 57">
              <a:extLst>
                <a:ext uri="{FF2B5EF4-FFF2-40B4-BE49-F238E27FC236}">
                  <a16:creationId xmlns:a16="http://schemas.microsoft.com/office/drawing/2014/main" id="{345362AC-C777-4DC2-80D2-957E3E4E29E8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0876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0" name="Freeform 58">
              <a:extLst>
                <a:ext uri="{FF2B5EF4-FFF2-40B4-BE49-F238E27FC236}">
                  <a16:creationId xmlns:a16="http://schemas.microsoft.com/office/drawing/2014/main" id="{76DF1FED-9267-40DD-9B1A-F38BD5220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10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1" name="Freeform 59">
              <a:extLst>
                <a:ext uri="{FF2B5EF4-FFF2-40B4-BE49-F238E27FC236}">
                  <a16:creationId xmlns:a16="http://schemas.microsoft.com/office/drawing/2014/main" id="{7AAF1631-78DD-47DD-B6C6-C6700A4D42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96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2" name="Freeform 60">
              <a:extLst>
                <a:ext uri="{FF2B5EF4-FFF2-40B4-BE49-F238E27FC236}">
                  <a16:creationId xmlns:a16="http://schemas.microsoft.com/office/drawing/2014/main" id="{B7E2B6AF-016D-46DB-8EA9-0A828227340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8301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5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6" y="7"/>
                    <a:pt x="112" y="39"/>
                    <a:pt x="95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3" name="Freeform 61">
              <a:extLst>
                <a:ext uri="{FF2B5EF4-FFF2-40B4-BE49-F238E27FC236}">
                  <a16:creationId xmlns:a16="http://schemas.microsoft.com/office/drawing/2014/main" id="{7355B21B-5F25-40D7-BCEA-57C00EB82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585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4" name="Freeform 62">
              <a:extLst>
                <a:ext uri="{FF2B5EF4-FFF2-40B4-BE49-F238E27FC236}">
                  <a16:creationId xmlns:a16="http://schemas.microsoft.com/office/drawing/2014/main" id="{029683F4-31CE-44BC-8FF9-8DBBBB189D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7113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5" name="Freeform 63">
              <a:extLst>
                <a:ext uri="{FF2B5EF4-FFF2-40B4-BE49-F238E27FC236}">
                  <a16:creationId xmlns:a16="http://schemas.microsoft.com/office/drawing/2014/main" id="{21DC7C26-534D-41B4-83E2-2DF6984513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73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6" name="Freeform 64">
              <a:extLst>
                <a:ext uri="{FF2B5EF4-FFF2-40B4-BE49-F238E27FC236}">
                  <a16:creationId xmlns:a16="http://schemas.microsoft.com/office/drawing/2014/main" id="{750F8E22-DE08-4203-98C6-E60BFEAB5C8D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0876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7" name="Freeform 65">
              <a:extLst>
                <a:ext uri="{FF2B5EF4-FFF2-40B4-BE49-F238E27FC236}">
                  <a16:creationId xmlns:a16="http://schemas.microsoft.com/office/drawing/2014/main" id="{169E59C8-798C-49B1-AED4-B9D73683B16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10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8" name="Freeform 66">
              <a:extLst>
                <a:ext uri="{FF2B5EF4-FFF2-40B4-BE49-F238E27FC236}">
                  <a16:creationId xmlns:a16="http://schemas.microsoft.com/office/drawing/2014/main" id="{F288393E-3C0B-43A0-8531-ED4BD84735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96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9" name="Freeform 67">
              <a:extLst>
                <a:ext uri="{FF2B5EF4-FFF2-40B4-BE49-F238E27FC236}">
                  <a16:creationId xmlns:a16="http://schemas.microsoft.com/office/drawing/2014/main" id="{9C989BE3-5BC7-430E-99F3-C5289791D0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8301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0" name="Freeform 68">
              <a:extLst>
                <a:ext uri="{FF2B5EF4-FFF2-40B4-BE49-F238E27FC236}">
                  <a16:creationId xmlns:a16="http://schemas.microsoft.com/office/drawing/2014/main" id="{73ED5BA8-D9CE-4190-881A-D6B2F6F7B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585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1" name="Freeform 69">
              <a:extLst>
                <a:ext uri="{FF2B5EF4-FFF2-40B4-BE49-F238E27FC236}">
                  <a16:creationId xmlns:a16="http://schemas.microsoft.com/office/drawing/2014/main" id="{A1E22437-2599-40BB-863F-57BEA35A84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7113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2" name="Freeform 70">
              <a:extLst>
                <a:ext uri="{FF2B5EF4-FFF2-40B4-BE49-F238E27FC236}">
                  <a16:creationId xmlns:a16="http://schemas.microsoft.com/office/drawing/2014/main" id="{2806DA77-C0F2-474C-9199-96E1AB85CB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73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4" name="Skupina 3">
            <a:extLst>
              <a:ext uri="{FF2B5EF4-FFF2-40B4-BE49-F238E27FC236}">
                <a16:creationId xmlns:a16="http://schemas.microsoft.com/office/drawing/2014/main" id="{2FD01470-ED9C-96D9-088A-71F210084879}"/>
              </a:ext>
            </a:extLst>
          </p:cNvPr>
          <p:cNvGrpSpPr/>
          <p:nvPr userDrawn="1"/>
        </p:nvGrpSpPr>
        <p:grpSpPr>
          <a:xfrm>
            <a:off x="982662" y="734207"/>
            <a:ext cx="2537577" cy="664797"/>
            <a:chOff x="9328150" y="384175"/>
            <a:chExt cx="2484438" cy="650876"/>
          </a:xfrm>
          <a:solidFill>
            <a:schemeClr val="bg1"/>
          </a:solidFill>
        </p:grpSpPr>
        <p:sp>
          <p:nvSpPr>
            <p:cNvPr id="6" name="Freeform 503">
              <a:extLst>
                <a:ext uri="{FF2B5EF4-FFF2-40B4-BE49-F238E27FC236}">
                  <a16:creationId xmlns:a16="http://schemas.microsoft.com/office/drawing/2014/main" id="{755ACA9A-763A-4E77-87E0-DF4188803B5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80688" y="506413"/>
              <a:ext cx="147638" cy="207963"/>
            </a:xfrm>
            <a:custGeom>
              <a:avLst/>
              <a:gdLst>
                <a:gd name="T0" fmla="*/ 93 w 93"/>
                <a:gd name="T1" fmla="*/ 103 h 131"/>
                <a:gd name="T2" fmla="*/ 84 w 93"/>
                <a:gd name="T3" fmla="*/ 127 h 131"/>
                <a:gd name="T4" fmla="*/ 56 w 93"/>
                <a:gd name="T5" fmla="*/ 131 h 131"/>
                <a:gd name="T6" fmla="*/ 0 w 93"/>
                <a:gd name="T7" fmla="*/ 80 h 131"/>
                <a:gd name="T8" fmla="*/ 60 w 93"/>
                <a:gd name="T9" fmla="*/ 26 h 131"/>
                <a:gd name="T10" fmla="*/ 87 w 93"/>
                <a:gd name="T11" fmla="*/ 30 h 131"/>
                <a:gd name="T12" fmla="*/ 91 w 93"/>
                <a:gd name="T13" fmla="*/ 54 h 131"/>
                <a:gd name="T14" fmla="*/ 86 w 93"/>
                <a:gd name="T15" fmla="*/ 55 h 131"/>
                <a:gd name="T16" fmla="*/ 56 w 93"/>
                <a:gd name="T17" fmla="*/ 32 h 131"/>
                <a:gd name="T18" fmla="*/ 18 w 93"/>
                <a:gd name="T19" fmla="*/ 77 h 131"/>
                <a:gd name="T20" fmla="*/ 57 w 93"/>
                <a:gd name="T21" fmla="*/ 125 h 131"/>
                <a:gd name="T22" fmla="*/ 89 w 93"/>
                <a:gd name="T23" fmla="*/ 101 h 131"/>
                <a:gd name="T24" fmla="*/ 93 w 93"/>
                <a:gd name="T25" fmla="*/ 103 h 131"/>
                <a:gd name="T26" fmla="*/ 76 w 93"/>
                <a:gd name="T27" fmla="*/ 4 h 131"/>
                <a:gd name="T28" fmla="*/ 57 w 93"/>
                <a:gd name="T29" fmla="*/ 21 h 131"/>
                <a:gd name="T30" fmla="*/ 53 w 93"/>
                <a:gd name="T31" fmla="*/ 21 h 131"/>
                <a:gd name="T32" fmla="*/ 34 w 93"/>
                <a:gd name="T33" fmla="*/ 4 h 131"/>
                <a:gd name="T34" fmla="*/ 36 w 93"/>
                <a:gd name="T35" fmla="*/ 0 h 131"/>
                <a:gd name="T36" fmla="*/ 55 w 93"/>
                <a:gd name="T37" fmla="*/ 9 h 131"/>
                <a:gd name="T38" fmla="*/ 74 w 93"/>
                <a:gd name="T39" fmla="*/ 0 h 131"/>
                <a:gd name="T40" fmla="*/ 76 w 93"/>
                <a:gd name="T41" fmla="*/ 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31">
                  <a:moveTo>
                    <a:pt x="93" y="103"/>
                  </a:moveTo>
                  <a:cubicBezTo>
                    <a:pt x="91" y="110"/>
                    <a:pt x="87" y="122"/>
                    <a:pt x="84" y="127"/>
                  </a:cubicBezTo>
                  <a:cubicBezTo>
                    <a:pt x="80" y="128"/>
                    <a:pt x="67" y="131"/>
                    <a:pt x="56" y="131"/>
                  </a:cubicBezTo>
                  <a:cubicBezTo>
                    <a:pt x="17" y="131"/>
                    <a:pt x="0" y="104"/>
                    <a:pt x="0" y="80"/>
                  </a:cubicBezTo>
                  <a:cubicBezTo>
                    <a:pt x="0" y="48"/>
                    <a:pt x="25" y="26"/>
                    <a:pt x="60" y="26"/>
                  </a:cubicBezTo>
                  <a:cubicBezTo>
                    <a:pt x="73" y="26"/>
                    <a:pt x="83" y="30"/>
                    <a:pt x="87" y="30"/>
                  </a:cubicBezTo>
                  <a:cubicBezTo>
                    <a:pt x="89" y="39"/>
                    <a:pt x="90" y="46"/>
                    <a:pt x="91" y="5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2" y="38"/>
                    <a:pt x="72" y="32"/>
                    <a:pt x="56" y="32"/>
                  </a:cubicBezTo>
                  <a:cubicBezTo>
                    <a:pt x="31" y="32"/>
                    <a:pt x="18" y="54"/>
                    <a:pt x="18" y="77"/>
                  </a:cubicBezTo>
                  <a:cubicBezTo>
                    <a:pt x="18" y="106"/>
                    <a:pt x="34" y="125"/>
                    <a:pt x="57" y="125"/>
                  </a:cubicBezTo>
                  <a:cubicBezTo>
                    <a:pt x="72" y="125"/>
                    <a:pt x="81" y="117"/>
                    <a:pt x="89" y="101"/>
                  </a:cubicBezTo>
                  <a:lnTo>
                    <a:pt x="93" y="103"/>
                  </a:lnTo>
                  <a:close/>
                  <a:moveTo>
                    <a:pt x="76" y="4"/>
                  </a:moveTo>
                  <a:cubicBezTo>
                    <a:pt x="70" y="9"/>
                    <a:pt x="63" y="14"/>
                    <a:pt x="57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7" y="14"/>
                    <a:pt x="40" y="9"/>
                    <a:pt x="34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3" y="2"/>
                    <a:pt x="49" y="5"/>
                    <a:pt x="55" y="9"/>
                  </a:cubicBezTo>
                  <a:cubicBezTo>
                    <a:pt x="61" y="6"/>
                    <a:pt x="68" y="2"/>
                    <a:pt x="74" y="0"/>
                  </a:cubicBezTo>
                  <a:lnTo>
                    <a:pt x="7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504">
              <a:extLst>
                <a:ext uri="{FF2B5EF4-FFF2-40B4-BE49-F238E27FC236}">
                  <a16:creationId xmlns:a16="http://schemas.microsoft.com/office/drawing/2014/main" id="{CBCCB100-BCA7-760F-905C-4FDB61F6F7F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745788" y="600075"/>
              <a:ext cx="90488" cy="114300"/>
            </a:xfrm>
            <a:custGeom>
              <a:avLst/>
              <a:gdLst>
                <a:gd name="T0" fmla="*/ 56 w 57"/>
                <a:gd name="T1" fmla="*/ 56 h 72"/>
                <a:gd name="T2" fmla="*/ 31 w 57"/>
                <a:gd name="T3" fmla="*/ 72 h 72"/>
                <a:gd name="T4" fmla="*/ 0 w 57"/>
                <a:gd name="T5" fmla="*/ 39 h 72"/>
                <a:gd name="T6" fmla="*/ 11 w 57"/>
                <a:gd name="T7" fmla="*/ 12 h 72"/>
                <a:gd name="T8" fmla="*/ 33 w 57"/>
                <a:gd name="T9" fmla="*/ 0 h 72"/>
                <a:gd name="T10" fmla="*/ 34 w 57"/>
                <a:gd name="T11" fmla="*/ 0 h 72"/>
                <a:gd name="T12" fmla="*/ 57 w 57"/>
                <a:gd name="T13" fmla="*/ 24 h 72"/>
                <a:gd name="T14" fmla="*/ 53 w 57"/>
                <a:gd name="T15" fmla="*/ 29 h 72"/>
                <a:gd name="T16" fmla="*/ 14 w 57"/>
                <a:gd name="T17" fmla="*/ 32 h 72"/>
                <a:gd name="T18" fmla="*/ 36 w 57"/>
                <a:gd name="T19" fmla="*/ 61 h 72"/>
                <a:gd name="T20" fmla="*/ 54 w 57"/>
                <a:gd name="T21" fmla="*/ 53 h 72"/>
                <a:gd name="T22" fmla="*/ 56 w 57"/>
                <a:gd name="T23" fmla="*/ 56 h 72"/>
                <a:gd name="T24" fmla="*/ 30 w 57"/>
                <a:gd name="T25" fmla="*/ 6 h 72"/>
                <a:gd name="T26" fmla="*/ 15 w 57"/>
                <a:gd name="T27" fmla="*/ 25 h 72"/>
                <a:gd name="T28" fmla="*/ 39 w 57"/>
                <a:gd name="T29" fmla="*/ 25 h 72"/>
                <a:gd name="T30" fmla="*/ 43 w 57"/>
                <a:gd name="T31" fmla="*/ 22 h 72"/>
                <a:gd name="T32" fmla="*/ 30 w 57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2">
                  <a:moveTo>
                    <a:pt x="56" y="56"/>
                  </a:moveTo>
                  <a:cubicBezTo>
                    <a:pt x="47" y="69"/>
                    <a:pt x="36" y="72"/>
                    <a:pt x="31" y="72"/>
                  </a:cubicBezTo>
                  <a:cubicBezTo>
                    <a:pt x="12" y="72"/>
                    <a:pt x="0" y="56"/>
                    <a:pt x="0" y="39"/>
                  </a:cubicBezTo>
                  <a:cubicBezTo>
                    <a:pt x="0" y="28"/>
                    <a:pt x="4" y="18"/>
                    <a:pt x="11" y="12"/>
                  </a:cubicBezTo>
                  <a:cubicBezTo>
                    <a:pt x="17" y="5"/>
                    <a:pt x="26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7" y="0"/>
                    <a:pt x="57" y="12"/>
                    <a:pt x="57" y="24"/>
                  </a:cubicBezTo>
                  <a:cubicBezTo>
                    <a:pt x="57" y="27"/>
                    <a:pt x="56" y="29"/>
                    <a:pt x="53" y="29"/>
                  </a:cubicBezTo>
                  <a:cubicBezTo>
                    <a:pt x="51" y="30"/>
                    <a:pt x="32" y="31"/>
                    <a:pt x="14" y="32"/>
                  </a:cubicBezTo>
                  <a:cubicBezTo>
                    <a:pt x="14" y="52"/>
                    <a:pt x="26" y="61"/>
                    <a:pt x="36" y="61"/>
                  </a:cubicBezTo>
                  <a:cubicBezTo>
                    <a:pt x="43" y="61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7" y="13"/>
                    <a:pt x="15" y="25"/>
                  </a:cubicBezTo>
                  <a:cubicBezTo>
                    <a:pt x="23" y="25"/>
                    <a:pt x="31" y="25"/>
                    <a:pt x="39" y="25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14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505">
              <a:extLst>
                <a:ext uri="{FF2B5EF4-FFF2-40B4-BE49-F238E27FC236}">
                  <a16:creationId xmlns:a16="http://schemas.microsoft.com/office/drawing/2014/main" id="{FBCEB8F4-92DC-1334-4809-726F10252CC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2150" y="600075"/>
              <a:ext cx="73025" cy="114300"/>
            </a:xfrm>
            <a:custGeom>
              <a:avLst/>
              <a:gdLst>
                <a:gd name="T0" fmla="*/ 39 w 46"/>
                <a:gd name="T1" fmla="*/ 21 h 72"/>
                <a:gd name="T2" fmla="*/ 23 w 46"/>
                <a:gd name="T3" fmla="*/ 5 h 72"/>
                <a:gd name="T4" fmla="*/ 14 w 46"/>
                <a:gd name="T5" fmla="*/ 16 h 72"/>
                <a:gd name="T6" fmla="*/ 27 w 46"/>
                <a:gd name="T7" fmla="*/ 29 h 72"/>
                <a:gd name="T8" fmla="*/ 46 w 46"/>
                <a:gd name="T9" fmla="*/ 50 h 72"/>
                <a:gd name="T10" fmla="*/ 21 w 46"/>
                <a:gd name="T11" fmla="*/ 72 h 72"/>
                <a:gd name="T12" fmla="*/ 3 w 46"/>
                <a:gd name="T13" fmla="*/ 66 h 72"/>
                <a:gd name="T14" fmla="*/ 0 w 46"/>
                <a:gd name="T15" fmla="*/ 48 h 72"/>
                <a:gd name="T16" fmla="*/ 4 w 46"/>
                <a:gd name="T17" fmla="*/ 47 h 72"/>
                <a:gd name="T18" fmla="*/ 23 w 46"/>
                <a:gd name="T19" fmla="*/ 66 h 72"/>
                <a:gd name="T20" fmla="*/ 34 w 46"/>
                <a:gd name="T21" fmla="*/ 56 h 72"/>
                <a:gd name="T22" fmla="*/ 22 w 46"/>
                <a:gd name="T23" fmla="*/ 42 h 72"/>
                <a:gd name="T24" fmla="*/ 2 w 46"/>
                <a:gd name="T25" fmla="*/ 21 h 72"/>
                <a:gd name="T26" fmla="*/ 26 w 46"/>
                <a:gd name="T27" fmla="*/ 0 h 72"/>
                <a:gd name="T28" fmla="*/ 40 w 46"/>
                <a:gd name="T29" fmla="*/ 3 h 72"/>
                <a:gd name="T30" fmla="*/ 44 w 46"/>
                <a:gd name="T31" fmla="*/ 20 h 72"/>
                <a:gd name="T32" fmla="*/ 39 w 46"/>
                <a:gd name="T33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2">
                  <a:moveTo>
                    <a:pt x="39" y="21"/>
                  </a:moveTo>
                  <a:cubicBezTo>
                    <a:pt x="36" y="12"/>
                    <a:pt x="31" y="5"/>
                    <a:pt x="23" y="5"/>
                  </a:cubicBezTo>
                  <a:cubicBezTo>
                    <a:pt x="18" y="5"/>
                    <a:pt x="14" y="10"/>
                    <a:pt x="14" y="16"/>
                  </a:cubicBezTo>
                  <a:cubicBezTo>
                    <a:pt x="14" y="22"/>
                    <a:pt x="19" y="26"/>
                    <a:pt x="27" y="29"/>
                  </a:cubicBezTo>
                  <a:cubicBezTo>
                    <a:pt x="38" y="34"/>
                    <a:pt x="46" y="39"/>
                    <a:pt x="46" y="50"/>
                  </a:cubicBezTo>
                  <a:cubicBezTo>
                    <a:pt x="46" y="64"/>
                    <a:pt x="33" y="72"/>
                    <a:pt x="21" y="72"/>
                  </a:cubicBezTo>
                  <a:cubicBezTo>
                    <a:pt x="13" y="72"/>
                    <a:pt x="5" y="69"/>
                    <a:pt x="3" y="66"/>
                  </a:cubicBezTo>
                  <a:cubicBezTo>
                    <a:pt x="1" y="64"/>
                    <a:pt x="0" y="54"/>
                    <a:pt x="0" y="48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50"/>
                    <a:pt x="30" y="46"/>
                    <a:pt x="22" y="42"/>
                  </a:cubicBezTo>
                  <a:cubicBezTo>
                    <a:pt x="13" y="38"/>
                    <a:pt x="2" y="33"/>
                    <a:pt x="2" y="21"/>
                  </a:cubicBezTo>
                  <a:cubicBezTo>
                    <a:pt x="2" y="10"/>
                    <a:pt x="12" y="0"/>
                    <a:pt x="26" y="0"/>
                  </a:cubicBezTo>
                  <a:cubicBezTo>
                    <a:pt x="33" y="0"/>
                    <a:pt x="37" y="2"/>
                    <a:pt x="40" y="3"/>
                  </a:cubicBezTo>
                  <a:cubicBezTo>
                    <a:pt x="41" y="7"/>
                    <a:pt x="43" y="16"/>
                    <a:pt x="44" y="20"/>
                  </a:cubicBezTo>
                  <a:lnTo>
                    <a:pt x="39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506">
              <a:extLst>
                <a:ext uri="{FF2B5EF4-FFF2-40B4-BE49-F238E27FC236}">
                  <a16:creationId xmlns:a16="http://schemas.microsoft.com/office/drawing/2014/main" id="{F765F8A0-3D9F-F848-7BB1-D99ECD2E93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34700" y="536575"/>
              <a:ext cx="123825" cy="174625"/>
            </a:xfrm>
            <a:custGeom>
              <a:avLst/>
              <a:gdLst>
                <a:gd name="T0" fmla="*/ 56 w 78"/>
                <a:gd name="T1" fmla="*/ 110 h 110"/>
                <a:gd name="T2" fmla="*/ 31 w 78"/>
                <a:gd name="T3" fmla="*/ 80 h 110"/>
                <a:gd name="T4" fmla="*/ 27 w 78"/>
                <a:gd name="T5" fmla="*/ 76 h 110"/>
                <a:gd name="T6" fmla="*/ 25 w 78"/>
                <a:gd name="T7" fmla="*/ 77 h 110"/>
                <a:gd name="T8" fmla="*/ 25 w 78"/>
                <a:gd name="T9" fmla="*/ 94 h 110"/>
                <a:gd name="T10" fmla="*/ 36 w 78"/>
                <a:gd name="T11" fmla="*/ 106 h 110"/>
                <a:gd name="T12" fmla="*/ 36 w 78"/>
                <a:gd name="T13" fmla="*/ 110 h 110"/>
                <a:gd name="T14" fmla="*/ 0 w 78"/>
                <a:gd name="T15" fmla="*/ 110 h 110"/>
                <a:gd name="T16" fmla="*/ 0 w 78"/>
                <a:gd name="T17" fmla="*/ 106 h 110"/>
                <a:gd name="T18" fmla="*/ 11 w 78"/>
                <a:gd name="T19" fmla="*/ 94 h 110"/>
                <a:gd name="T20" fmla="*/ 11 w 78"/>
                <a:gd name="T21" fmla="*/ 21 h 110"/>
                <a:gd name="T22" fmla="*/ 1 w 78"/>
                <a:gd name="T23" fmla="*/ 9 h 110"/>
                <a:gd name="T24" fmla="*/ 1 w 78"/>
                <a:gd name="T25" fmla="*/ 6 h 110"/>
                <a:gd name="T26" fmla="*/ 25 w 78"/>
                <a:gd name="T27" fmla="*/ 0 h 110"/>
                <a:gd name="T28" fmla="*/ 25 w 78"/>
                <a:gd name="T29" fmla="*/ 72 h 110"/>
                <a:gd name="T30" fmla="*/ 34 w 78"/>
                <a:gd name="T31" fmla="*/ 67 h 110"/>
                <a:gd name="T32" fmla="*/ 45 w 78"/>
                <a:gd name="T33" fmla="*/ 54 h 110"/>
                <a:gd name="T34" fmla="*/ 40 w 78"/>
                <a:gd name="T35" fmla="*/ 47 h 110"/>
                <a:gd name="T36" fmla="*/ 40 w 78"/>
                <a:gd name="T37" fmla="*/ 43 h 110"/>
                <a:gd name="T38" fmla="*/ 72 w 78"/>
                <a:gd name="T39" fmla="*/ 41 h 110"/>
                <a:gd name="T40" fmla="*/ 72 w 78"/>
                <a:gd name="T41" fmla="*/ 45 h 110"/>
                <a:gd name="T42" fmla="*/ 52 w 78"/>
                <a:gd name="T43" fmla="*/ 54 h 110"/>
                <a:gd name="T44" fmla="*/ 39 w 78"/>
                <a:gd name="T45" fmla="*/ 69 h 110"/>
                <a:gd name="T46" fmla="*/ 63 w 78"/>
                <a:gd name="T47" fmla="*/ 97 h 110"/>
                <a:gd name="T48" fmla="*/ 78 w 78"/>
                <a:gd name="T49" fmla="*/ 106 h 110"/>
                <a:gd name="T50" fmla="*/ 78 w 78"/>
                <a:gd name="T51" fmla="*/ 110 h 110"/>
                <a:gd name="T52" fmla="*/ 56 w 78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8" h="110">
                  <a:moveTo>
                    <a:pt x="56" y="110"/>
                  </a:moveTo>
                  <a:cubicBezTo>
                    <a:pt x="49" y="103"/>
                    <a:pt x="40" y="90"/>
                    <a:pt x="31" y="80"/>
                  </a:cubicBezTo>
                  <a:cubicBezTo>
                    <a:pt x="29" y="77"/>
                    <a:pt x="28" y="76"/>
                    <a:pt x="27" y="76"/>
                  </a:cubicBezTo>
                  <a:cubicBezTo>
                    <a:pt x="26" y="76"/>
                    <a:pt x="25" y="76"/>
                    <a:pt x="25" y="77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104"/>
                    <a:pt x="26" y="105"/>
                    <a:pt x="36" y="106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8" y="2"/>
                    <a:pt x="25" y="0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9" y="72"/>
                    <a:pt x="32" y="70"/>
                    <a:pt x="34" y="67"/>
                  </a:cubicBezTo>
                  <a:cubicBezTo>
                    <a:pt x="38" y="64"/>
                    <a:pt x="42" y="58"/>
                    <a:pt x="45" y="54"/>
                  </a:cubicBezTo>
                  <a:cubicBezTo>
                    <a:pt x="48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2" y="47"/>
                    <a:pt x="58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3" y="74"/>
                    <a:pt x="58" y="92"/>
                    <a:pt x="63" y="97"/>
                  </a:cubicBezTo>
                  <a:cubicBezTo>
                    <a:pt x="68" y="103"/>
                    <a:pt x="72" y="105"/>
                    <a:pt x="78" y="106"/>
                  </a:cubicBezTo>
                  <a:cubicBezTo>
                    <a:pt x="78" y="110"/>
                    <a:pt x="78" y="110"/>
                    <a:pt x="78" y="110"/>
                  </a:cubicBezTo>
                  <a:lnTo>
                    <a:pt x="56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507">
              <a:extLst>
                <a:ext uri="{FF2B5EF4-FFF2-40B4-BE49-F238E27FC236}">
                  <a16:creationId xmlns:a16="http://schemas.microsoft.com/office/drawing/2014/main" id="{B1F94AD0-B3C0-E5E5-3358-F76A02244F4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063288" y="544513"/>
              <a:ext cx="98425" cy="169863"/>
            </a:xfrm>
            <a:custGeom>
              <a:avLst/>
              <a:gdLst>
                <a:gd name="T0" fmla="*/ 48 w 62"/>
                <a:gd name="T1" fmla="*/ 107 h 107"/>
                <a:gd name="T2" fmla="*/ 40 w 62"/>
                <a:gd name="T3" fmla="*/ 104 h 107"/>
                <a:gd name="T4" fmla="*/ 37 w 62"/>
                <a:gd name="T5" fmla="*/ 97 h 107"/>
                <a:gd name="T6" fmla="*/ 19 w 62"/>
                <a:gd name="T7" fmla="*/ 107 h 107"/>
                <a:gd name="T8" fmla="*/ 0 w 62"/>
                <a:gd name="T9" fmla="*/ 88 h 107"/>
                <a:gd name="T10" fmla="*/ 12 w 62"/>
                <a:gd name="T11" fmla="*/ 73 h 107"/>
                <a:gd name="T12" fmla="*/ 36 w 62"/>
                <a:gd name="T13" fmla="*/ 62 h 107"/>
                <a:gd name="T14" fmla="*/ 36 w 62"/>
                <a:gd name="T15" fmla="*/ 59 h 107"/>
                <a:gd name="T16" fmla="*/ 24 w 62"/>
                <a:gd name="T17" fmla="*/ 42 h 107"/>
                <a:gd name="T18" fmla="*/ 17 w 62"/>
                <a:gd name="T19" fmla="*/ 45 h 107"/>
                <a:gd name="T20" fmla="*/ 13 w 62"/>
                <a:gd name="T21" fmla="*/ 56 h 107"/>
                <a:gd name="T22" fmla="*/ 8 w 62"/>
                <a:gd name="T23" fmla="*/ 59 h 107"/>
                <a:gd name="T24" fmla="*/ 1 w 62"/>
                <a:gd name="T25" fmla="*/ 53 h 107"/>
                <a:gd name="T26" fmla="*/ 6 w 62"/>
                <a:gd name="T27" fmla="*/ 46 h 107"/>
                <a:gd name="T28" fmla="*/ 29 w 62"/>
                <a:gd name="T29" fmla="*/ 35 h 107"/>
                <a:gd name="T30" fmla="*/ 42 w 62"/>
                <a:gd name="T31" fmla="*/ 40 h 107"/>
                <a:gd name="T32" fmla="*/ 49 w 62"/>
                <a:gd name="T33" fmla="*/ 59 h 107"/>
                <a:gd name="T34" fmla="*/ 49 w 62"/>
                <a:gd name="T35" fmla="*/ 87 h 107"/>
                <a:gd name="T36" fmla="*/ 55 w 62"/>
                <a:gd name="T37" fmla="*/ 96 h 107"/>
                <a:gd name="T38" fmla="*/ 60 w 62"/>
                <a:gd name="T39" fmla="*/ 94 h 107"/>
                <a:gd name="T40" fmla="*/ 62 w 62"/>
                <a:gd name="T41" fmla="*/ 99 h 107"/>
                <a:gd name="T42" fmla="*/ 48 w 62"/>
                <a:gd name="T43" fmla="*/ 107 h 107"/>
                <a:gd name="T44" fmla="*/ 36 w 62"/>
                <a:gd name="T45" fmla="*/ 68 h 107"/>
                <a:gd name="T46" fmla="*/ 23 w 62"/>
                <a:gd name="T47" fmla="*/ 74 h 107"/>
                <a:gd name="T48" fmla="*/ 14 w 62"/>
                <a:gd name="T49" fmla="*/ 85 h 107"/>
                <a:gd name="T50" fmla="*/ 25 w 62"/>
                <a:gd name="T51" fmla="*/ 97 h 107"/>
                <a:gd name="T52" fmla="*/ 36 w 62"/>
                <a:gd name="T53" fmla="*/ 92 h 107"/>
                <a:gd name="T54" fmla="*/ 36 w 62"/>
                <a:gd name="T55" fmla="*/ 68 h 107"/>
                <a:gd name="T56" fmla="*/ 22 w 62"/>
                <a:gd name="T57" fmla="*/ 27 h 107"/>
                <a:gd name="T58" fmla="*/ 32 w 62"/>
                <a:gd name="T59" fmla="*/ 2 h 107"/>
                <a:gd name="T60" fmla="*/ 45 w 62"/>
                <a:gd name="T61" fmla="*/ 1 h 107"/>
                <a:gd name="T62" fmla="*/ 45 w 62"/>
                <a:gd name="T63" fmla="*/ 2 h 107"/>
                <a:gd name="T64" fmla="*/ 26 w 62"/>
                <a:gd name="T65" fmla="*/ 29 h 107"/>
                <a:gd name="T66" fmla="*/ 22 w 62"/>
                <a:gd name="T67" fmla="*/ 2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2" h="107">
                  <a:moveTo>
                    <a:pt x="48" y="107"/>
                  </a:moveTo>
                  <a:cubicBezTo>
                    <a:pt x="45" y="107"/>
                    <a:pt x="42" y="105"/>
                    <a:pt x="40" y="104"/>
                  </a:cubicBezTo>
                  <a:cubicBezTo>
                    <a:pt x="38" y="102"/>
                    <a:pt x="37" y="99"/>
                    <a:pt x="37" y="97"/>
                  </a:cubicBezTo>
                  <a:cubicBezTo>
                    <a:pt x="30" y="101"/>
                    <a:pt x="23" y="107"/>
                    <a:pt x="19" y="107"/>
                  </a:cubicBezTo>
                  <a:cubicBezTo>
                    <a:pt x="7" y="107"/>
                    <a:pt x="0" y="97"/>
                    <a:pt x="0" y="88"/>
                  </a:cubicBezTo>
                  <a:cubicBezTo>
                    <a:pt x="0" y="80"/>
                    <a:pt x="4" y="75"/>
                    <a:pt x="12" y="73"/>
                  </a:cubicBezTo>
                  <a:cubicBezTo>
                    <a:pt x="21" y="69"/>
                    <a:pt x="33" y="65"/>
                    <a:pt x="36" y="62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49"/>
                    <a:pt x="31" y="42"/>
                    <a:pt x="24" y="42"/>
                  </a:cubicBezTo>
                  <a:cubicBezTo>
                    <a:pt x="21" y="42"/>
                    <a:pt x="19" y="43"/>
                    <a:pt x="17" y="45"/>
                  </a:cubicBezTo>
                  <a:cubicBezTo>
                    <a:pt x="15" y="47"/>
                    <a:pt x="14" y="51"/>
                    <a:pt x="13" y="56"/>
                  </a:cubicBezTo>
                  <a:cubicBezTo>
                    <a:pt x="12" y="58"/>
                    <a:pt x="10" y="59"/>
                    <a:pt x="8" y="59"/>
                  </a:cubicBezTo>
                  <a:cubicBezTo>
                    <a:pt x="5" y="59"/>
                    <a:pt x="1" y="56"/>
                    <a:pt x="1" y="53"/>
                  </a:cubicBezTo>
                  <a:cubicBezTo>
                    <a:pt x="1" y="50"/>
                    <a:pt x="3" y="49"/>
                    <a:pt x="6" y="46"/>
                  </a:cubicBezTo>
                  <a:cubicBezTo>
                    <a:pt x="10" y="43"/>
                    <a:pt x="20" y="37"/>
                    <a:pt x="29" y="35"/>
                  </a:cubicBezTo>
                  <a:cubicBezTo>
                    <a:pt x="34" y="35"/>
                    <a:pt x="39" y="37"/>
                    <a:pt x="42" y="40"/>
                  </a:cubicBezTo>
                  <a:cubicBezTo>
                    <a:pt x="48" y="44"/>
                    <a:pt x="49" y="51"/>
                    <a:pt x="49" y="59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9" y="94"/>
                    <a:pt x="52" y="96"/>
                    <a:pt x="55" y="96"/>
                  </a:cubicBezTo>
                  <a:cubicBezTo>
                    <a:pt x="56" y="96"/>
                    <a:pt x="59" y="95"/>
                    <a:pt x="60" y="94"/>
                  </a:cubicBezTo>
                  <a:cubicBezTo>
                    <a:pt x="62" y="99"/>
                    <a:pt x="62" y="99"/>
                    <a:pt x="62" y="99"/>
                  </a:cubicBezTo>
                  <a:lnTo>
                    <a:pt x="48" y="107"/>
                  </a:lnTo>
                  <a:close/>
                  <a:moveTo>
                    <a:pt x="36" y="68"/>
                  </a:moveTo>
                  <a:cubicBezTo>
                    <a:pt x="33" y="69"/>
                    <a:pt x="27" y="72"/>
                    <a:pt x="23" y="74"/>
                  </a:cubicBezTo>
                  <a:cubicBezTo>
                    <a:pt x="17" y="77"/>
                    <a:pt x="14" y="79"/>
                    <a:pt x="14" y="85"/>
                  </a:cubicBezTo>
                  <a:cubicBezTo>
                    <a:pt x="14" y="93"/>
                    <a:pt x="20" y="97"/>
                    <a:pt x="25" y="97"/>
                  </a:cubicBezTo>
                  <a:cubicBezTo>
                    <a:pt x="29" y="97"/>
                    <a:pt x="33" y="95"/>
                    <a:pt x="36" y="92"/>
                  </a:cubicBezTo>
                  <a:lnTo>
                    <a:pt x="36" y="68"/>
                  </a:lnTo>
                  <a:close/>
                  <a:moveTo>
                    <a:pt x="22" y="27"/>
                  </a:moveTo>
                  <a:cubicBezTo>
                    <a:pt x="24" y="20"/>
                    <a:pt x="30" y="5"/>
                    <a:pt x="32" y="2"/>
                  </a:cubicBezTo>
                  <a:cubicBezTo>
                    <a:pt x="33" y="2"/>
                    <a:pt x="43" y="0"/>
                    <a:pt x="45" y="1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26" y="29"/>
                    <a:pt x="26" y="29"/>
                    <a:pt x="26" y="29"/>
                  </a:cubicBezTo>
                  <a:lnTo>
                    <a:pt x="2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508">
              <a:extLst>
                <a:ext uri="{FF2B5EF4-FFF2-40B4-BE49-F238E27FC236}">
                  <a16:creationId xmlns:a16="http://schemas.microsoft.com/office/drawing/2014/main" id="{BDBB17A1-C6A9-4CAF-47F6-4A7A46D6629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226800" y="544513"/>
              <a:ext cx="74613" cy="169863"/>
            </a:xfrm>
            <a:custGeom>
              <a:avLst/>
              <a:gdLst>
                <a:gd name="T0" fmla="*/ 40 w 47"/>
                <a:gd name="T1" fmla="*/ 56 h 107"/>
                <a:gd name="T2" fmla="*/ 24 w 47"/>
                <a:gd name="T3" fmla="*/ 40 h 107"/>
                <a:gd name="T4" fmla="*/ 14 w 47"/>
                <a:gd name="T5" fmla="*/ 51 h 107"/>
                <a:gd name="T6" fmla="*/ 27 w 47"/>
                <a:gd name="T7" fmla="*/ 64 h 107"/>
                <a:gd name="T8" fmla="*/ 47 w 47"/>
                <a:gd name="T9" fmla="*/ 85 h 107"/>
                <a:gd name="T10" fmla="*/ 21 w 47"/>
                <a:gd name="T11" fmla="*/ 107 h 107"/>
                <a:gd name="T12" fmla="*/ 3 w 47"/>
                <a:gd name="T13" fmla="*/ 101 h 107"/>
                <a:gd name="T14" fmla="*/ 0 w 47"/>
                <a:gd name="T15" fmla="*/ 83 h 107"/>
                <a:gd name="T16" fmla="*/ 5 w 47"/>
                <a:gd name="T17" fmla="*/ 82 h 107"/>
                <a:gd name="T18" fmla="*/ 24 w 47"/>
                <a:gd name="T19" fmla="*/ 101 h 107"/>
                <a:gd name="T20" fmla="*/ 34 w 47"/>
                <a:gd name="T21" fmla="*/ 91 h 107"/>
                <a:gd name="T22" fmla="*/ 22 w 47"/>
                <a:gd name="T23" fmla="*/ 77 h 107"/>
                <a:gd name="T24" fmla="*/ 3 w 47"/>
                <a:gd name="T25" fmla="*/ 56 h 107"/>
                <a:gd name="T26" fmla="*/ 27 w 47"/>
                <a:gd name="T27" fmla="*/ 35 h 107"/>
                <a:gd name="T28" fmla="*/ 41 w 47"/>
                <a:gd name="T29" fmla="*/ 38 h 107"/>
                <a:gd name="T30" fmla="*/ 44 w 47"/>
                <a:gd name="T31" fmla="*/ 55 h 107"/>
                <a:gd name="T32" fmla="*/ 40 w 47"/>
                <a:gd name="T33" fmla="*/ 56 h 107"/>
                <a:gd name="T34" fmla="*/ 41 w 47"/>
                <a:gd name="T35" fmla="*/ 3 h 107"/>
                <a:gd name="T36" fmla="*/ 26 w 47"/>
                <a:gd name="T37" fmla="*/ 28 h 107"/>
                <a:gd name="T38" fmla="*/ 22 w 47"/>
                <a:gd name="T39" fmla="*/ 28 h 107"/>
                <a:gd name="T40" fmla="*/ 6 w 47"/>
                <a:gd name="T41" fmla="*/ 3 h 107"/>
                <a:gd name="T42" fmla="*/ 10 w 47"/>
                <a:gd name="T43" fmla="*/ 0 h 107"/>
                <a:gd name="T44" fmla="*/ 24 w 47"/>
                <a:gd name="T45" fmla="*/ 15 h 107"/>
                <a:gd name="T46" fmla="*/ 38 w 47"/>
                <a:gd name="T47" fmla="*/ 0 h 107"/>
                <a:gd name="T48" fmla="*/ 41 w 47"/>
                <a:gd name="T49" fmla="*/ 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07">
                  <a:moveTo>
                    <a:pt x="40" y="56"/>
                  </a:moveTo>
                  <a:cubicBezTo>
                    <a:pt x="37" y="47"/>
                    <a:pt x="31" y="40"/>
                    <a:pt x="24" y="40"/>
                  </a:cubicBezTo>
                  <a:cubicBezTo>
                    <a:pt x="18" y="40"/>
                    <a:pt x="14" y="45"/>
                    <a:pt x="14" y="51"/>
                  </a:cubicBezTo>
                  <a:cubicBezTo>
                    <a:pt x="14" y="57"/>
                    <a:pt x="20" y="61"/>
                    <a:pt x="27" y="64"/>
                  </a:cubicBezTo>
                  <a:cubicBezTo>
                    <a:pt x="39" y="69"/>
                    <a:pt x="47" y="74"/>
                    <a:pt x="47" y="85"/>
                  </a:cubicBezTo>
                  <a:cubicBezTo>
                    <a:pt x="47" y="99"/>
                    <a:pt x="33" y="107"/>
                    <a:pt x="21" y="107"/>
                  </a:cubicBezTo>
                  <a:cubicBezTo>
                    <a:pt x="13" y="107"/>
                    <a:pt x="6" y="104"/>
                    <a:pt x="3" y="101"/>
                  </a:cubicBezTo>
                  <a:cubicBezTo>
                    <a:pt x="2" y="99"/>
                    <a:pt x="0" y="89"/>
                    <a:pt x="0" y="83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7" y="92"/>
                    <a:pt x="14" y="101"/>
                    <a:pt x="24" y="101"/>
                  </a:cubicBezTo>
                  <a:cubicBezTo>
                    <a:pt x="29" y="101"/>
                    <a:pt x="34" y="97"/>
                    <a:pt x="34" y="91"/>
                  </a:cubicBezTo>
                  <a:cubicBezTo>
                    <a:pt x="34" y="85"/>
                    <a:pt x="30" y="81"/>
                    <a:pt x="22" y="77"/>
                  </a:cubicBezTo>
                  <a:cubicBezTo>
                    <a:pt x="13" y="73"/>
                    <a:pt x="3" y="68"/>
                    <a:pt x="3" y="56"/>
                  </a:cubicBezTo>
                  <a:cubicBezTo>
                    <a:pt x="3" y="45"/>
                    <a:pt x="12" y="35"/>
                    <a:pt x="27" y="35"/>
                  </a:cubicBezTo>
                  <a:cubicBezTo>
                    <a:pt x="33" y="35"/>
                    <a:pt x="37" y="37"/>
                    <a:pt x="41" y="38"/>
                  </a:cubicBezTo>
                  <a:cubicBezTo>
                    <a:pt x="42" y="42"/>
                    <a:pt x="43" y="51"/>
                    <a:pt x="44" y="55"/>
                  </a:cubicBezTo>
                  <a:lnTo>
                    <a:pt x="40" y="56"/>
                  </a:lnTo>
                  <a:close/>
                  <a:moveTo>
                    <a:pt x="41" y="3"/>
                  </a:moveTo>
                  <a:cubicBezTo>
                    <a:pt x="35" y="12"/>
                    <a:pt x="31" y="20"/>
                    <a:pt x="26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7" y="20"/>
                    <a:pt x="12" y="12"/>
                    <a:pt x="6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5" y="5"/>
                    <a:pt x="20" y="10"/>
                    <a:pt x="24" y="15"/>
                  </a:cubicBezTo>
                  <a:cubicBezTo>
                    <a:pt x="28" y="10"/>
                    <a:pt x="32" y="5"/>
                    <a:pt x="38" y="0"/>
                  </a:cubicBezTo>
                  <a:lnTo>
                    <a:pt x="4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509">
              <a:extLst>
                <a:ext uri="{FF2B5EF4-FFF2-40B4-BE49-F238E27FC236}">
                  <a16:creationId xmlns:a16="http://schemas.microsoft.com/office/drawing/2014/main" id="{A1FAAFF3-62B3-1F45-2784-90D91ADF412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10938" y="53657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80 h 110"/>
                <a:gd name="T4" fmla="*/ 26 w 77"/>
                <a:gd name="T5" fmla="*/ 76 h 110"/>
                <a:gd name="T6" fmla="*/ 24 w 77"/>
                <a:gd name="T7" fmla="*/ 77 h 110"/>
                <a:gd name="T8" fmla="*/ 24 w 77"/>
                <a:gd name="T9" fmla="*/ 94 h 110"/>
                <a:gd name="T10" fmla="*/ 35 w 77"/>
                <a:gd name="T11" fmla="*/ 106 h 110"/>
                <a:gd name="T12" fmla="*/ 35 w 77"/>
                <a:gd name="T13" fmla="*/ 110 h 110"/>
                <a:gd name="T14" fmla="*/ 0 w 77"/>
                <a:gd name="T15" fmla="*/ 110 h 110"/>
                <a:gd name="T16" fmla="*/ 0 w 77"/>
                <a:gd name="T17" fmla="*/ 106 h 110"/>
                <a:gd name="T18" fmla="*/ 11 w 77"/>
                <a:gd name="T19" fmla="*/ 94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6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4 h 110"/>
                <a:gd name="T34" fmla="*/ 40 w 77"/>
                <a:gd name="T35" fmla="*/ 47 h 110"/>
                <a:gd name="T36" fmla="*/ 40 w 77"/>
                <a:gd name="T37" fmla="*/ 43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9 h 110"/>
                <a:gd name="T46" fmla="*/ 62 w 77"/>
                <a:gd name="T47" fmla="*/ 97 h 110"/>
                <a:gd name="T48" fmla="*/ 77 w 77"/>
                <a:gd name="T49" fmla="*/ 106 h 110"/>
                <a:gd name="T50" fmla="*/ 77 w 77"/>
                <a:gd name="T51" fmla="*/ 110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8" y="103"/>
                    <a:pt x="39" y="90"/>
                    <a:pt x="31" y="80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7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2"/>
                    <a:pt x="31" y="70"/>
                    <a:pt x="34" y="67"/>
                  </a:cubicBezTo>
                  <a:cubicBezTo>
                    <a:pt x="37" y="64"/>
                    <a:pt x="42" y="58"/>
                    <a:pt x="44" y="54"/>
                  </a:cubicBezTo>
                  <a:cubicBezTo>
                    <a:pt x="47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2" y="74"/>
                    <a:pt x="57" y="92"/>
                    <a:pt x="62" y="97"/>
                  </a:cubicBezTo>
                  <a:cubicBezTo>
                    <a:pt x="68" y="103"/>
                    <a:pt x="72" y="105"/>
                    <a:pt x="77" y="106"/>
                  </a:cubicBezTo>
                  <a:cubicBezTo>
                    <a:pt x="77" y="110"/>
                    <a:pt x="77" y="110"/>
                    <a:pt x="77" y="110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510">
              <a:extLst>
                <a:ext uri="{FF2B5EF4-FFF2-40B4-BE49-F238E27FC236}">
                  <a16:creationId xmlns:a16="http://schemas.microsoft.com/office/drawing/2014/main" id="{7B690263-2BDA-1185-1DB6-7B0841FC9C6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436350" y="600075"/>
              <a:ext cx="107950" cy="114300"/>
            </a:xfrm>
            <a:custGeom>
              <a:avLst/>
              <a:gdLst>
                <a:gd name="T0" fmla="*/ 34 w 68"/>
                <a:gd name="T1" fmla="*/ 0 h 72"/>
                <a:gd name="T2" fmla="*/ 68 w 68"/>
                <a:gd name="T3" fmla="*/ 35 h 72"/>
                <a:gd name="T4" fmla="*/ 34 w 68"/>
                <a:gd name="T5" fmla="*/ 72 h 72"/>
                <a:gd name="T6" fmla="*/ 0 w 68"/>
                <a:gd name="T7" fmla="*/ 38 h 72"/>
                <a:gd name="T8" fmla="*/ 34 w 68"/>
                <a:gd name="T9" fmla="*/ 0 h 72"/>
                <a:gd name="T10" fmla="*/ 32 w 68"/>
                <a:gd name="T11" fmla="*/ 6 h 72"/>
                <a:gd name="T12" fmla="*/ 16 w 68"/>
                <a:gd name="T13" fmla="*/ 32 h 72"/>
                <a:gd name="T14" fmla="*/ 36 w 68"/>
                <a:gd name="T15" fmla="*/ 66 h 72"/>
                <a:gd name="T16" fmla="*/ 52 w 68"/>
                <a:gd name="T17" fmla="*/ 38 h 72"/>
                <a:gd name="T18" fmla="*/ 32 w 68"/>
                <a:gd name="T19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72">
                  <a:moveTo>
                    <a:pt x="34" y="0"/>
                  </a:moveTo>
                  <a:cubicBezTo>
                    <a:pt x="54" y="0"/>
                    <a:pt x="68" y="16"/>
                    <a:pt x="68" y="35"/>
                  </a:cubicBezTo>
                  <a:cubicBezTo>
                    <a:pt x="68" y="60"/>
                    <a:pt x="50" y="72"/>
                    <a:pt x="34" y="72"/>
                  </a:cubicBezTo>
                  <a:cubicBezTo>
                    <a:pt x="12" y="72"/>
                    <a:pt x="0" y="54"/>
                    <a:pt x="0" y="38"/>
                  </a:cubicBezTo>
                  <a:cubicBezTo>
                    <a:pt x="0" y="12"/>
                    <a:pt x="20" y="0"/>
                    <a:pt x="34" y="0"/>
                  </a:cubicBezTo>
                  <a:close/>
                  <a:moveTo>
                    <a:pt x="32" y="6"/>
                  </a:moveTo>
                  <a:cubicBezTo>
                    <a:pt x="23" y="6"/>
                    <a:pt x="16" y="15"/>
                    <a:pt x="16" y="32"/>
                  </a:cubicBezTo>
                  <a:cubicBezTo>
                    <a:pt x="16" y="52"/>
                    <a:pt x="23" y="66"/>
                    <a:pt x="36" y="66"/>
                  </a:cubicBezTo>
                  <a:cubicBezTo>
                    <a:pt x="44" y="66"/>
                    <a:pt x="52" y="60"/>
                    <a:pt x="52" y="38"/>
                  </a:cubicBezTo>
                  <a:cubicBezTo>
                    <a:pt x="52" y="20"/>
                    <a:pt x="45" y="6"/>
                    <a:pt x="3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511">
              <a:extLst>
                <a:ext uri="{FF2B5EF4-FFF2-40B4-BE49-F238E27FC236}">
                  <a16:creationId xmlns:a16="http://schemas.microsoft.com/office/drawing/2014/main" id="{C585CD6F-3BA2-A0F6-243D-B470210470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55413" y="536575"/>
              <a:ext cx="55563" cy="174625"/>
            </a:xfrm>
            <a:custGeom>
              <a:avLst/>
              <a:gdLst>
                <a:gd name="T0" fmla="*/ 0 w 35"/>
                <a:gd name="T1" fmla="*/ 110 h 110"/>
                <a:gd name="T2" fmla="*/ 0 w 35"/>
                <a:gd name="T3" fmla="*/ 106 h 110"/>
                <a:gd name="T4" fmla="*/ 10 w 35"/>
                <a:gd name="T5" fmla="*/ 94 h 110"/>
                <a:gd name="T6" fmla="*/ 10 w 35"/>
                <a:gd name="T7" fmla="*/ 21 h 110"/>
                <a:gd name="T8" fmla="*/ 0 w 35"/>
                <a:gd name="T9" fmla="*/ 9 h 110"/>
                <a:gd name="T10" fmla="*/ 0 w 35"/>
                <a:gd name="T11" fmla="*/ 6 h 110"/>
                <a:gd name="T12" fmla="*/ 24 w 35"/>
                <a:gd name="T13" fmla="*/ 0 h 110"/>
                <a:gd name="T14" fmla="*/ 24 w 35"/>
                <a:gd name="T15" fmla="*/ 94 h 110"/>
                <a:gd name="T16" fmla="*/ 35 w 35"/>
                <a:gd name="T17" fmla="*/ 106 h 110"/>
                <a:gd name="T18" fmla="*/ 35 w 35"/>
                <a:gd name="T19" fmla="*/ 110 h 110"/>
                <a:gd name="T20" fmla="*/ 0 w 35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110">
                  <a:moveTo>
                    <a:pt x="0" y="11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9" y="105"/>
                    <a:pt x="10" y="104"/>
                    <a:pt x="10" y="94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1"/>
                    <a:pt x="10" y="10"/>
                    <a:pt x="0" y="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512">
              <a:extLst>
                <a:ext uri="{FF2B5EF4-FFF2-40B4-BE49-F238E27FC236}">
                  <a16:creationId xmlns:a16="http://schemas.microsoft.com/office/drawing/2014/main" id="{67A89432-4A68-6FDD-77FE-7B48C36A673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622088" y="600075"/>
              <a:ext cx="122238" cy="111125"/>
            </a:xfrm>
            <a:custGeom>
              <a:avLst/>
              <a:gdLst>
                <a:gd name="T0" fmla="*/ 44 w 77"/>
                <a:gd name="T1" fmla="*/ 70 h 70"/>
                <a:gd name="T2" fmla="*/ 44 w 77"/>
                <a:gd name="T3" fmla="*/ 66 h 70"/>
                <a:gd name="T4" fmla="*/ 53 w 77"/>
                <a:gd name="T5" fmla="*/ 53 h 70"/>
                <a:gd name="T6" fmla="*/ 53 w 77"/>
                <a:gd name="T7" fmla="*/ 27 h 70"/>
                <a:gd name="T8" fmla="*/ 40 w 77"/>
                <a:gd name="T9" fmla="*/ 10 h 70"/>
                <a:gd name="T10" fmla="*/ 24 w 77"/>
                <a:gd name="T11" fmla="*/ 17 h 70"/>
                <a:gd name="T12" fmla="*/ 24 w 77"/>
                <a:gd name="T13" fmla="*/ 54 h 70"/>
                <a:gd name="T14" fmla="*/ 34 w 77"/>
                <a:gd name="T15" fmla="*/ 66 h 70"/>
                <a:gd name="T16" fmla="*/ 34 w 77"/>
                <a:gd name="T17" fmla="*/ 70 h 70"/>
                <a:gd name="T18" fmla="*/ 0 w 77"/>
                <a:gd name="T19" fmla="*/ 70 h 70"/>
                <a:gd name="T20" fmla="*/ 0 w 77"/>
                <a:gd name="T21" fmla="*/ 66 h 70"/>
                <a:gd name="T22" fmla="*/ 11 w 77"/>
                <a:gd name="T23" fmla="*/ 54 h 70"/>
                <a:gd name="T24" fmla="*/ 11 w 77"/>
                <a:gd name="T25" fmla="*/ 22 h 70"/>
                <a:gd name="T26" fmla="*/ 1 w 77"/>
                <a:gd name="T27" fmla="*/ 10 h 70"/>
                <a:gd name="T28" fmla="*/ 1 w 77"/>
                <a:gd name="T29" fmla="*/ 6 h 70"/>
                <a:gd name="T30" fmla="*/ 24 w 77"/>
                <a:gd name="T31" fmla="*/ 0 h 70"/>
                <a:gd name="T32" fmla="*/ 24 w 77"/>
                <a:gd name="T33" fmla="*/ 12 h 70"/>
                <a:gd name="T34" fmla="*/ 34 w 77"/>
                <a:gd name="T35" fmla="*/ 5 h 70"/>
                <a:gd name="T36" fmla="*/ 47 w 77"/>
                <a:gd name="T37" fmla="*/ 0 h 70"/>
                <a:gd name="T38" fmla="*/ 67 w 77"/>
                <a:gd name="T39" fmla="*/ 24 h 70"/>
                <a:gd name="T40" fmla="*/ 67 w 77"/>
                <a:gd name="T41" fmla="*/ 54 h 70"/>
                <a:gd name="T42" fmla="*/ 77 w 77"/>
                <a:gd name="T43" fmla="*/ 66 h 70"/>
                <a:gd name="T44" fmla="*/ 77 w 77"/>
                <a:gd name="T45" fmla="*/ 70 h 70"/>
                <a:gd name="T46" fmla="*/ 44 w 77"/>
                <a:gd name="T4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70">
                  <a:moveTo>
                    <a:pt x="44" y="70"/>
                  </a:moveTo>
                  <a:cubicBezTo>
                    <a:pt x="44" y="66"/>
                    <a:pt x="44" y="66"/>
                    <a:pt x="44" y="66"/>
                  </a:cubicBezTo>
                  <a:cubicBezTo>
                    <a:pt x="52" y="65"/>
                    <a:pt x="53" y="64"/>
                    <a:pt x="53" y="5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16"/>
                    <a:pt x="49" y="10"/>
                    <a:pt x="40" y="10"/>
                  </a:cubicBezTo>
                  <a:cubicBezTo>
                    <a:pt x="34" y="10"/>
                    <a:pt x="29" y="14"/>
                    <a:pt x="24" y="17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64"/>
                    <a:pt x="25" y="65"/>
                    <a:pt x="34" y="66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5"/>
                    <a:pt x="11" y="64"/>
                    <a:pt x="11" y="54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12"/>
                    <a:pt x="10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7" y="3"/>
                    <a:pt x="24" y="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7" y="10"/>
                    <a:pt x="30" y="7"/>
                    <a:pt x="34" y="5"/>
                  </a:cubicBezTo>
                  <a:cubicBezTo>
                    <a:pt x="39" y="2"/>
                    <a:pt x="42" y="0"/>
                    <a:pt x="47" y="0"/>
                  </a:cubicBezTo>
                  <a:cubicBezTo>
                    <a:pt x="59" y="0"/>
                    <a:pt x="67" y="9"/>
                    <a:pt x="67" y="2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7" y="64"/>
                    <a:pt x="68" y="65"/>
                    <a:pt x="77" y="66"/>
                  </a:cubicBezTo>
                  <a:cubicBezTo>
                    <a:pt x="77" y="70"/>
                    <a:pt x="77" y="70"/>
                    <a:pt x="77" y="70"/>
                  </a:cubicBezTo>
                  <a:lnTo>
                    <a:pt x="44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513">
              <a:extLst>
                <a:ext uri="{FF2B5EF4-FFF2-40B4-BE49-F238E27FC236}">
                  <a16:creationId xmlns:a16="http://schemas.microsoft.com/office/drawing/2014/main" id="{72C86A4C-0A48-8AC1-45ED-BFAA6CA4F09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757025" y="544513"/>
              <a:ext cx="55563" cy="166688"/>
            </a:xfrm>
            <a:custGeom>
              <a:avLst/>
              <a:gdLst>
                <a:gd name="T0" fmla="*/ 0 w 35"/>
                <a:gd name="T1" fmla="*/ 105 h 105"/>
                <a:gd name="T2" fmla="*/ 0 w 35"/>
                <a:gd name="T3" fmla="*/ 101 h 105"/>
                <a:gd name="T4" fmla="*/ 10 w 35"/>
                <a:gd name="T5" fmla="*/ 88 h 105"/>
                <a:gd name="T6" fmla="*/ 10 w 35"/>
                <a:gd name="T7" fmla="*/ 57 h 105"/>
                <a:gd name="T8" fmla="*/ 1 w 35"/>
                <a:gd name="T9" fmla="*/ 45 h 105"/>
                <a:gd name="T10" fmla="*/ 1 w 35"/>
                <a:gd name="T11" fmla="*/ 41 h 105"/>
                <a:gd name="T12" fmla="*/ 24 w 35"/>
                <a:gd name="T13" fmla="*/ 35 h 105"/>
                <a:gd name="T14" fmla="*/ 24 w 35"/>
                <a:gd name="T15" fmla="*/ 88 h 105"/>
                <a:gd name="T16" fmla="*/ 35 w 35"/>
                <a:gd name="T17" fmla="*/ 101 h 105"/>
                <a:gd name="T18" fmla="*/ 35 w 35"/>
                <a:gd name="T19" fmla="*/ 105 h 105"/>
                <a:gd name="T20" fmla="*/ 0 w 35"/>
                <a:gd name="T21" fmla="*/ 105 h 105"/>
                <a:gd name="T22" fmla="*/ 10 w 35"/>
                <a:gd name="T23" fmla="*/ 27 h 105"/>
                <a:gd name="T24" fmla="*/ 20 w 35"/>
                <a:gd name="T25" fmla="*/ 2 h 105"/>
                <a:gd name="T26" fmla="*/ 34 w 35"/>
                <a:gd name="T27" fmla="*/ 1 h 105"/>
                <a:gd name="T28" fmla="*/ 34 w 35"/>
                <a:gd name="T29" fmla="*/ 2 h 105"/>
                <a:gd name="T30" fmla="*/ 15 w 35"/>
                <a:gd name="T31" fmla="*/ 29 h 105"/>
                <a:gd name="T32" fmla="*/ 10 w 35"/>
                <a:gd name="T33" fmla="*/ 2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05">
                  <a:moveTo>
                    <a:pt x="0" y="105"/>
                  </a:moveTo>
                  <a:cubicBezTo>
                    <a:pt x="0" y="101"/>
                    <a:pt x="0" y="101"/>
                    <a:pt x="0" y="101"/>
                  </a:cubicBezTo>
                  <a:cubicBezTo>
                    <a:pt x="9" y="100"/>
                    <a:pt x="10" y="98"/>
                    <a:pt x="10" y="88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47"/>
                    <a:pt x="10" y="46"/>
                    <a:pt x="1" y="45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9" y="40"/>
                    <a:pt x="17" y="38"/>
                    <a:pt x="24" y="35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99"/>
                    <a:pt x="25" y="100"/>
                    <a:pt x="35" y="101"/>
                  </a:cubicBezTo>
                  <a:cubicBezTo>
                    <a:pt x="35" y="105"/>
                    <a:pt x="35" y="105"/>
                    <a:pt x="35" y="105"/>
                  </a:cubicBezTo>
                  <a:lnTo>
                    <a:pt x="0" y="105"/>
                  </a:lnTo>
                  <a:close/>
                  <a:moveTo>
                    <a:pt x="10" y="27"/>
                  </a:moveTo>
                  <a:cubicBezTo>
                    <a:pt x="13" y="20"/>
                    <a:pt x="19" y="5"/>
                    <a:pt x="20" y="2"/>
                  </a:cubicBezTo>
                  <a:cubicBezTo>
                    <a:pt x="22" y="2"/>
                    <a:pt x="32" y="0"/>
                    <a:pt x="34" y="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5" y="29"/>
                    <a:pt x="15" y="29"/>
                    <a:pt x="15" y="29"/>
                  </a:cubicBezTo>
                  <a:lnTo>
                    <a:pt x="10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514">
              <a:extLst>
                <a:ext uri="{FF2B5EF4-FFF2-40B4-BE49-F238E27FC236}">
                  <a16:creationId xmlns:a16="http://schemas.microsoft.com/office/drawing/2014/main" id="{22D9CE80-C501-EFD6-E024-ADA678DA3A2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77513" y="787400"/>
              <a:ext cx="55563" cy="157163"/>
            </a:xfrm>
            <a:custGeom>
              <a:avLst/>
              <a:gdLst>
                <a:gd name="T0" fmla="*/ 0 w 35"/>
                <a:gd name="T1" fmla="*/ 99 h 99"/>
                <a:gd name="T2" fmla="*/ 0 w 35"/>
                <a:gd name="T3" fmla="*/ 95 h 99"/>
                <a:gd name="T4" fmla="*/ 11 w 35"/>
                <a:gd name="T5" fmla="*/ 83 h 99"/>
                <a:gd name="T6" fmla="*/ 11 w 35"/>
                <a:gd name="T7" fmla="*/ 51 h 99"/>
                <a:gd name="T8" fmla="*/ 2 w 35"/>
                <a:gd name="T9" fmla="*/ 40 h 99"/>
                <a:gd name="T10" fmla="*/ 2 w 35"/>
                <a:gd name="T11" fmla="*/ 36 h 99"/>
                <a:gd name="T12" fmla="*/ 25 w 35"/>
                <a:gd name="T13" fmla="*/ 30 h 99"/>
                <a:gd name="T14" fmla="*/ 25 w 35"/>
                <a:gd name="T15" fmla="*/ 83 h 99"/>
                <a:gd name="T16" fmla="*/ 35 w 35"/>
                <a:gd name="T17" fmla="*/ 95 h 99"/>
                <a:gd name="T18" fmla="*/ 35 w 35"/>
                <a:gd name="T19" fmla="*/ 99 h 99"/>
                <a:gd name="T20" fmla="*/ 0 w 35"/>
                <a:gd name="T21" fmla="*/ 99 h 99"/>
                <a:gd name="T22" fmla="*/ 9 w 35"/>
                <a:gd name="T23" fmla="*/ 9 h 99"/>
                <a:gd name="T24" fmla="*/ 17 w 35"/>
                <a:gd name="T25" fmla="*/ 0 h 99"/>
                <a:gd name="T26" fmla="*/ 25 w 35"/>
                <a:gd name="T27" fmla="*/ 9 h 99"/>
                <a:gd name="T28" fmla="*/ 17 w 35"/>
                <a:gd name="T29" fmla="*/ 17 h 99"/>
                <a:gd name="T30" fmla="*/ 9 w 35"/>
                <a:gd name="T31" fmla="*/ 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99">
                  <a:moveTo>
                    <a:pt x="0" y="99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10" y="94"/>
                    <a:pt x="11" y="93"/>
                    <a:pt x="11" y="8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42"/>
                    <a:pt x="10" y="41"/>
                    <a:pt x="2" y="40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0" y="35"/>
                    <a:pt x="18" y="33"/>
                    <a:pt x="25" y="30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93"/>
                    <a:pt x="26" y="94"/>
                    <a:pt x="35" y="95"/>
                  </a:cubicBezTo>
                  <a:cubicBezTo>
                    <a:pt x="35" y="99"/>
                    <a:pt x="35" y="99"/>
                    <a:pt x="35" y="99"/>
                  </a:cubicBezTo>
                  <a:lnTo>
                    <a:pt x="0" y="99"/>
                  </a:lnTo>
                  <a:close/>
                  <a:moveTo>
                    <a:pt x="9" y="9"/>
                  </a:moveTo>
                  <a:cubicBezTo>
                    <a:pt x="9" y="4"/>
                    <a:pt x="12" y="0"/>
                    <a:pt x="17" y="0"/>
                  </a:cubicBezTo>
                  <a:cubicBezTo>
                    <a:pt x="22" y="0"/>
                    <a:pt x="25" y="4"/>
                    <a:pt x="25" y="9"/>
                  </a:cubicBezTo>
                  <a:cubicBezTo>
                    <a:pt x="25" y="13"/>
                    <a:pt x="22" y="17"/>
                    <a:pt x="17" y="17"/>
                  </a:cubicBezTo>
                  <a:cubicBezTo>
                    <a:pt x="12" y="17"/>
                    <a:pt x="9" y="13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515">
              <a:extLst>
                <a:ext uri="{FF2B5EF4-FFF2-40B4-BE49-F238E27FC236}">
                  <a16:creationId xmlns:a16="http://schemas.microsoft.com/office/drawing/2014/main" id="{6E5F6627-7122-3DBB-118E-E33BCB7312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44188" y="835025"/>
              <a:ext cx="122238" cy="109538"/>
            </a:xfrm>
            <a:custGeom>
              <a:avLst/>
              <a:gdLst>
                <a:gd name="T0" fmla="*/ 44 w 77"/>
                <a:gd name="T1" fmla="*/ 69 h 69"/>
                <a:gd name="T2" fmla="*/ 44 w 77"/>
                <a:gd name="T3" fmla="*/ 65 h 69"/>
                <a:gd name="T4" fmla="*/ 54 w 77"/>
                <a:gd name="T5" fmla="*/ 52 h 69"/>
                <a:gd name="T6" fmla="*/ 54 w 77"/>
                <a:gd name="T7" fmla="*/ 27 h 69"/>
                <a:gd name="T8" fmla="*/ 41 w 77"/>
                <a:gd name="T9" fmla="*/ 10 h 69"/>
                <a:gd name="T10" fmla="*/ 25 w 77"/>
                <a:gd name="T11" fmla="*/ 17 h 69"/>
                <a:gd name="T12" fmla="*/ 25 w 77"/>
                <a:gd name="T13" fmla="*/ 53 h 69"/>
                <a:gd name="T14" fmla="*/ 34 w 77"/>
                <a:gd name="T15" fmla="*/ 65 h 69"/>
                <a:gd name="T16" fmla="*/ 34 w 77"/>
                <a:gd name="T17" fmla="*/ 69 h 69"/>
                <a:gd name="T18" fmla="*/ 0 w 77"/>
                <a:gd name="T19" fmla="*/ 69 h 69"/>
                <a:gd name="T20" fmla="*/ 0 w 77"/>
                <a:gd name="T21" fmla="*/ 65 h 69"/>
                <a:gd name="T22" fmla="*/ 11 w 77"/>
                <a:gd name="T23" fmla="*/ 53 h 69"/>
                <a:gd name="T24" fmla="*/ 11 w 77"/>
                <a:gd name="T25" fmla="*/ 21 h 69"/>
                <a:gd name="T26" fmla="*/ 2 w 77"/>
                <a:gd name="T27" fmla="*/ 10 h 69"/>
                <a:gd name="T28" fmla="*/ 2 w 77"/>
                <a:gd name="T29" fmla="*/ 6 h 69"/>
                <a:gd name="T30" fmla="*/ 25 w 77"/>
                <a:gd name="T31" fmla="*/ 0 h 69"/>
                <a:gd name="T32" fmla="*/ 25 w 77"/>
                <a:gd name="T33" fmla="*/ 12 h 69"/>
                <a:gd name="T34" fmla="*/ 35 w 77"/>
                <a:gd name="T35" fmla="*/ 5 h 69"/>
                <a:gd name="T36" fmla="*/ 48 w 77"/>
                <a:gd name="T37" fmla="*/ 0 h 69"/>
                <a:gd name="T38" fmla="*/ 67 w 77"/>
                <a:gd name="T39" fmla="*/ 24 h 69"/>
                <a:gd name="T40" fmla="*/ 67 w 77"/>
                <a:gd name="T41" fmla="*/ 53 h 69"/>
                <a:gd name="T42" fmla="*/ 77 w 77"/>
                <a:gd name="T43" fmla="*/ 65 h 69"/>
                <a:gd name="T44" fmla="*/ 77 w 77"/>
                <a:gd name="T45" fmla="*/ 69 h 69"/>
                <a:gd name="T46" fmla="*/ 44 w 77"/>
                <a:gd name="T4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69">
                  <a:moveTo>
                    <a:pt x="44" y="69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3" y="64"/>
                    <a:pt x="54" y="63"/>
                    <a:pt x="54" y="52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6"/>
                    <a:pt x="50" y="10"/>
                    <a:pt x="41" y="10"/>
                  </a:cubicBezTo>
                  <a:cubicBezTo>
                    <a:pt x="35" y="10"/>
                    <a:pt x="29" y="13"/>
                    <a:pt x="25" y="17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64"/>
                    <a:pt x="26" y="64"/>
                    <a:pt x="34" y="65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4"/>
                    <a:pt x="11" y="63"/>
                    <a:pt x="11" y="5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0" y="11"/>
                    <a:pt x="2" y="1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0" y="5"/>
                    <a:pt x="17" y="3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8" y="10"/>
                    <a:pt x="31" y="7"/>
                    <a:pt x="35" y="5"/>
                  </a:cubicBezTo>
                  <a:cubicBezTo>
                    <a:pt x="39" y="2"/>
                    <a:pt x="43" y="0"/>
                    <a:pt x="48" y="0"/>
                  </a:cubicBezTo>
                  <a:cubicBezTo>
                    <a:pt x="60" y="0"/>
                    <a:pt x="67" y="9"/>
                    <a:pt x="67" y="24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7" y="64"/>
                    <a:pt x="68" y="64"/>
                    <a:pt x="77" y="65"/>
                  </a:cubicBezTo>
                  <a:cubicBezTo>
                    <a:pt x="77" y="69"/>
                    <a:pt x="77" y="69"/>
                    <a:pt x="77" y="69"/>
                  </a:cubicBezTo>
                  <a:lnTo>
                    <a:pt x="44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516">
              <a:extLst>
                <a:ext uri="{FF2B5EF4-FFF2-40B4-BE49-F238E27FC236}">
                  <a16:creationId xmlns:a16="http://schemas.microsoft.com/office/drawing/2014/main" id="{287F1DE8-E18E-784D-3BCA-320E5240E0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80713" y="835025"/>
              <a:ext cx="73025" cy="112713"/>
            </a:xfrm>
            <a:custGeom>
              <a:avLst/>
              <a:gdLst>
                <a:gd name="T0" fmla="*/ 39 w 46"/>
                <a:gd name="T1" fmla="*/ 20 h 71"/>
                <a:gd name="T2" fmla="*/ 23 w 46"/>
                <a:gd name="T3" fmla="*/ 5 h 71"/>
                <a:gd name="T4" fmla="*/ 14 w 46"/>
                <a:gd name="T5" fmla="*/ 15 h 71"/>
                <a:gd name="T6" fmla="*/ 26 w 46"/>
                <a:gd name="T7" fmla="*/ 28 h 71"/>
                <a:gd name="T8" fmla="*/ 46 w 46"/>
                <a:gd name="T9" fmla="*/ 50 h 71"/>
                <a:gd name="T10" fmla="*/ 20 w 46"/>
                <a:gd name="T11" fmla="*/ 71 h 71"/>
                <a:gd name="T12" fmla="*/ 2 w 46"/>
                <a:gd name="T13" fmla="*/ 66 h 71"/>
                <a:gd name="T14" fmla="*/ 0 w 46"/>
                <a:gd name="T15" fmla="*/ 47 h 71"/>
                <a:gd name="T16" fmla="*/ 4 w 46"/>
                <a:gd name="T17" fmla="*/ 47 h 71"/>
                <a:gd name="T18" fmla="*/ 23 w 46"/>
                <a:gd name="T19" fmla="*/ 66 h 71"/>
                <a:gd name="T20" fmla="*/ 34 w 46"/>
                <a:gd name="T21" fmla="*/ 56 h 71"/>
                <a:gd name="T22" fmla="*/ 21 w 46"/>
                <a:gd name="T23" fmla="*/ 42 h 71"/>
                <a:gd name="T24" fmla="*/ 2 w 46"/>
                <a:gd name="T25" fmla="*/ 20 h 71"/>
                <a:gd name="T26" fmla="*/ 26 w 46"/>
                <a:gd name="T27" fmla="*/ 0 h 71"/>
                <a:gd name="T28" fmla="*/ 40 w 46"/>
                <a:gd name="T29" fmla="*/ 3 h 71"/>
                <a:gd name="T30" fmla="*/ 43 w 46"/>
                <a:gd name="T31" fmla="*/ 19 h 71"/>
                <a:gd name="T32" fmla="*/ 39 w 46"/>
                <a:gd name="T33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1">
                  <a:moveTo>
                    <a:pt x="39" y="20"/>
                  </a:moveTo>
                  <a:cubicBezTo>
                    <a:pt x="36" y="11"/>
                    <a:pt x="31" y="5"/>
                    <a:pt x="23" y="5"/>
                  </a:cubicBezTo>
                  <a:cubicBezTo>
                    <a:pt x="18" y="5"/>
                    <a:pt x="14" y="10"/>
                    <a:pt x="14" y="15"/>
                  </a:cubicBezTo>
                  <a:cubicBezTo>
                    <a:pt x="14" y="22"/>
                    <a:pt x="19" y="25"/>
                    <a:pt x="26" y="28"/>
                  </a:cubicBezTo>
                  <a:cubicBezTo>
                    <a:pt x="38" y="33"/>
                    <a:pt x="46" y="39"/>
                    <a:pt x="46" y="50"/>
                  </a:cubicBezTo>
                  <a:cubicBezTo>
                    <a:pt x="46" y="64"/>
                    <a:pt x="33" y="71"/>
                    <a:pt x="20" y="71"/>
                  </a:cubicBezTo>
                  <a:cubicBezTo>
                    <a:pt x="12" y="71"/>
                    <a:pt x="5" y="68"/>
                    <a:pt x="2" y="66"/>
                  </a:cubicBezTo>
                  <a:cubicBezTo>
                    <a:pt x="1" y="64"/>
                    <a:pt x="0" y="53"/>
                    <a:pt x="0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49"/>
                    <a:pt x="30" y="46"/>
                    <a:pt x="21" y="42"/>
                  </a:cubicBezTo>
                  <a:cubicBezTo>
                    <a:pt x="13" y="38"/>
                    <a:pt x="2" y="32"/>
                    <a:pt x="2" y="20"/>
                  </a:cubicBezTo>
                  <a:cubicBezTo>
                    <a:pt x="2" y="9"/>
                    <a:pt x="11" y="0"/>
                    <a:pt x="26" y="0"/>
                  </a:cubicBezTo>
                  <a:cubicBezTo>
                    <a:pt x="32" y="0"/>
                    <a:pt x="37" y="1"/>
                    <a:pt x="40" y="3"/>
                  </a:cubicBezTo>
                  <a:cubicBezTo>
                    <a:pt x="41" y="6"/>
                    <a:pt x="43" y="16"/>
                    <a:pt x="43" y="19"/>
                  </a:cubicBezTo>
                  <a:lnTo>
                    <a:pt x="39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517">
              <a:extLst>
                <a:ext uri="{FF2B5EF4-FFF2-40B4-BE49-F238E27FC236}">
                  <a16:creationId xmlns:a16="http://schemas.microsoft.com/office/drawing/2014/main" id="{3E8FA57B-484E-9F14-285D-705074F8370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63263" y="833438"/>
              <a:ext cx="117475" cy="169863"/>
            </a:xfrm>
            <a:custGeom>
              <a:avLst/>
              <a:gdLst>
                <a:gd name="T0" fmla="*/ 39 w 74"/>
                <a:gd name="T1" fmla="*/ 4 h 107"/>
                <a:gd name="T2" fmla="*/ 46 w 74"/>
                <a:gd name="T3" fmla="*/ 1 h 107"/>
                <a:gd name="T4" fmla="*/ 74 w 74"/>
                <a:gd name="T5" fmla="*/ 30 h 107"/>
                <a:gd name="T6" fmla="*/ 35 w 74"/>
                <a:gd name="T7" fmla="*/ 72 h 107"/>
                <a:gd name="T8" fmla="*/ 25 w 74"/>
                <a:gd name="T9" fmla="*/ 70 h 107"/>
                <a:gd name="T10" fmla="*/ 25 w 74"/>
                <a:gd name="T11" fmla="*/ 90 h 107"/>
                <a:gd name="T12" fmla="*/ 38 w 74"/>
                <a:gd name="T13" fmla="*/ 103 h 107"/>
                <a:gd name="T14" fmla="*/ 38 w 74"/>
                <a:gd name="T15" fmla="*/ 107 h 107"/>
                <a:gd name="T16" fmla="*/ 0 w 74"/>
                <a:gd name="T17" fmla="*/ 107 h 107"/>
                <a:gd name="T18" fmla="*/ 0 w 74"/>
                <a:gd name="T19" fmla="*/ 103 h 107"/>
                <a:gd name="T20" fmla="*/ 11 w 74"/>
                <a:gd name="T21" fmla="*/ 91 h 107"/>
                <a:gd name="T22" fmla="*/ 11 w 74"/>
                <a:gd name="T23" fmla="*/ 21 h 107"/>
                <a:gd name="T24" fmla="*/ 1 w 74"/>
                <a:gd name="T25" fmla="*/ 10 h 107"/>
                <a:gd name="T26" fmla="*/ 1 w 74"/>
                <a:gd name="T27" fmla="*/ 6 h 107"/>
                <a:gd name="T28" fmla="*/ 25 w 74"/>
                <a:gd name="T29" fmla="*/ 0 h 107"/>
                <a:gd name="T30" fmla="*/ 25 w 74"/>
                <a:gd name="T31" fmla="*/ 12 h 107"/>
                <a:gd name="T32" fmla="*/ 39 w 74"/>
                <a:gd name="T33" fmla="*/ 4 h 107"/>
                <a:gd name="T34" fmla="*/ 25 w 74"/>
                <a:gd name="T35" fmla="*/ 59 h 107"/>
                <a:gd name="T36" fmla="*/ 39 w 74"/>
                <a:gd name="T37" fmla="*/ 65 h 107"/>
                <a:gd name="T38" fmla="*/ 59 w 74"/>
                <a:gd name="T39" fmla="*/ 37 h 107"/>
                <a:gd name="T40" fmla="*/ 39 w 74"/>
                <a:gd name="T41" fmla="*/ 11 h 107"/>
                <a:gd name="T42" fmla="*/ 25 w 74"/>
                <a:gd name="T43" fmla="*/ 17 h 107"/>
                <a:gd name="T44" fmla="*/ 25 w 74"/>
                <a:gd name="T45" fmla="*/ 5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" h="107">
                  <a:moveTo>
                    <a:pt x="39" y="4"/>
                  </a:moveTo>
                  <a:cubicBezTo>
                    <a:pt x="41" y="2"/>
                    <a:pt x="44" y="1"/>
                    <a:pt x="46" y="1"/>
                  </a:cubicBezTo>
                  <a:cubicBezTo>
                    <a:pt x="64" y="1"/>
                    <a:pt x="74" y="15"/>
                    <a:pt x="74" y="30"/>
                  </a:cubicBezTo>
                  <a:cubicBezTo>
                    <a:pt x="74" y="53"/>
                    <a:pt x="55" y="68"/>
                    <a:pt x="35" y="72"/>
                  </a:cubicBezTo>
                  <a:cubicBezTo>
                    <a:pt x="31" y="72"/>
                    <a:pt x="27" y="71"/>
                    <a:pt x="25" y="7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101"/>
                    <a:pt x="26" y="102"/>
                    <a:pt x="38" y="10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0" y="102"/>
                    <a:pt x="11" y="101"/>
                    <a:pt x="11" y="9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1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39" y="4"/>
                  </a:lnTo>
                  <a:close/>
                  <a:moveTo>
                    <a:pt x="25" y="59"/>
                  </a:moveTo>
                  <a:cubicBezTo>
                    <a:pt x="28" y="62"/>
                    <a:pt x="34" y="65"/>
                    <a:pt x="39" y="65"/>
                  </a:cubicBezTo>
                  <a:cubicBezTo>
                    <a:pt x="51" y="65"/>
                    <a:pt x="59" y="54"/>
                    <a:pt x="59" y="37"/>
                  </a:cubicBezTo>
                  <a:cubicBezTo>
                    <a:pt x="59" y="20"/>
                    <a:pt x="50" y="11"/>
                    <a:pt x="39" y="11"/>
                  </a:cubicBezTo>
                  <a:cubicBezTo>
                    <a:pt x="35" y="11"/>
                    <a:pt x="29" y="14"/>
                    <a:pt x="25" y="17"/>
                  </a:cubicBezTo>
                  <a:lnTo>
                    <a:pt x="25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518">
              <a:extLst>
                <a:ext uri="{FF2B5EF4-FFF2-40B4-BE49-F238E27FC236}">
                  <a16:creationId xmlns:a16="http://schemas.microsoft.com/office/drawing/2014/main" id="{4DD8566F-7736-FBD6-6B2B-2A7144ADFE6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999788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0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0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519">
              <a:extLst>
                <a:ext uri="{FF2B5EF4-FFF2-40B4-BE49-F238E27FC236}">
                  <a16:creationId xmlns:a16="http://schemas.microsoft.com/office/drawing/2014/main" id="{6A4A0039-9BD3-6B7B-CFD2-DCB190F610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8213" y="77152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79 h 110"/>
                <a:gd name="T4" fmla="*/ 26 w 77"/>
                <a:gd name="T5" fmla="*/ 76 h 110"/>
                <a:gd name="T6" fmla="*/ 24 w 77"/>
                <a:gd name="T7" fmla="*/ 76 h 110"/>
                <a:gd name="T8" fmla="*/ 24 w 77"/>
                <a:gd name="T9" fmla="*/ 93 h 110"/>
                <a:gd name="T10" fmla="*/ 35 w 77"/>
                <a:gd name="T11" fmla="*/ 105 h 110"/>
                <a:gd name="T12" fmla="*/ 35 w 77"/>
                <a:gd name="T13" fmla="*/ 109 h 110"/>
                <a:gd name="T14" fmla="*/ 0 w 77"/>
                <a:gd name="T15" fmla="*/ 109 h 110"/>
                <a:gd name="T16" fmla="*/ 0 w 77"/>
                <a:gd name="T17" fmla="*/ 105 h 110"/>
                <a:gd name="T18" fmla="*/ 11 w 77"/>
                <a:gd name="T19" fmla="*/ 93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5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3 h 110"/>
                <a:gd name="T34" fmla="*/ 40 w 77"/>
                <a:gd name="T35" fmla="*/ 47 h 110"/>
                <a:gd name="T36" fmla="*/ 40 w 77"/>
                <a:gd name="T37" fmla="*/ 42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8 h 110"/>
                <a:gd name="T46" fmla="*/ 63 w 77"/>
                <a:gd name="T47" fmla="*/ 97 h 110"/>
                <a:gd name="T48" fmla="*/ 77 w 77"/>
                <a:gd name="T49" fmla="*/ 105 h 110"/>
                <a:gd name="T50" fmla="*/ 77 w 77"/>
                <a:gd name="T51" fmla="*/ 109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9" y="102"/>
                    <a:pt x="39" y="90"/>
                    <a:pt x="31" y="79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6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4" y="103"/>
                    <a:pt x="26" y="104"/>
                    <a:pt x="35" y="105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0" y="104"/>
                    <a:pt x="11" y="103"/>
                    <a:pt x="11" y="9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1"/>
                    <a:pt x="31" y="69"/>
                    <a:pt x="34" y="67"/>
                  </a:cubicBezTo>
                  <a:cubicBezTo>
                    <a:pt x="37" y="63"/>
                    <a:pt x="42" y="57"/>
                    <a:pt x="44" y="53"/>
                  </a:cubicBezTo>
                  <a:cubicBezTo>
                    <a:pt x="47" y="49"/>
                    <a:pt x="47" y="47"/>
                    <a:pt x="40" y="47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8"/>
                    <a:pt x="52" y="54"/>
                  </a:cubicBezTo>
                  <a:cubicBezTo>
                    <a:pt x="48" y="58"/>
                    <a:pt x="45" y="61"/>
                    <a:pt x="39" y="68"/>
                  </a:cubicBezTo>
                  <a:cubicBezTo>
                    <a:pt x="42" y="73"/>
                    <a:pt x="57" y="91"/>
                    <a:pt x="63" y="97"/>
                  </a:cubicBezTo>
                  <a:cubicBezTo>
                    <a:pt x="68" y="103"/>
                    <a:pt x="72" y="105"/>
                    <a:pt x="77" y="105"/>
                  </a:cubicBezTo>
                  <a:cubicBezTo>
                    <a:pt x="77" y="109"/>
                    <a:pt x="77" y="109"/>
                    <a:pt x="77" y="109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520">
              <a:extLst>
                <a:ext uri="{FF2B5EF4-FFF2-40B4-BE49-F238E27FC236}">
                  <a16:creationId xmlns:a16="http://schemas.microsoft.com/office/drawing/2014/main" id="{C4B54225-EAF5-D187-9B23-38886DCF43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23625" y="835025"/>
              <a:ext cx="92075" cy="112713"/>
            </a:xfrm>
            <a:custGeom>
              <a:avLst/>
              <a:gdLst>
                <a:gd name="T0" fmla="*/ 58 w 58"/>
                <a:gd name="T1" fmla="*/ 55 h 71"/>
                <a:gd name="T2" fmla="*/ 31 w 58"/>
                <a:gd name="T3" fmla="*/ 71 h 71"/>
                <a:gd name="T4" fmla="*/ 0 w 58"/>
                <a:gd name="T5" fmla="*/ 39 h 71"/>
                <a:gd name="T6" fmla="*/ 16 w 58"/>
                <a:gd name="T7" fmla="*/ 9 h 71"/>
                <a:gd name="T8" fmla="*/ 39 w 58"/>
                <a:gd name="T9" fmla="*/ 0 h 71"/>
                <a:gd name="T10" fmla="*/ 39 w 58"/>
                <a:gd name="T11" fmla="*/ 0 h 71"/>
                <a:gd name="T12" fmla="*/ 53 w 58"/>
                <a:gd name="T13" fmla="*/ 4 h 71"/>
                <a:gd name="T14" fmla="*/ 56 w 58"/>
                <a:gd name="T15" fmla="*/ 9 h 71"/>
                <a:gd name="T16" fmla="*/ 50 w 58"/>
                <a:gd name="T17" fmla="*/ 16 h 71"/>
                <a:gd name="T18" fmla="*/ 47 w 58"/>
                <a:gd name="T19" fmla="*/ 14 h 71"/>
                <a:gd name="T20" fmla="*/ 32 w 58"/>
                <a:gd name="T21" fmla="*/ 8 h 71"/>
                <a:gd name="T22" fmla="*/ 14 w 58"/>
                <a:gd name="T23" fmla="*/ 32 h 71"/>
                <a:gd name="T24" fmla="*/ 37 w 58"/>
                <a:gd name="T25" fmla="*/ 60 h 71"/>
                <a:gd name="T26" fmla="*/ 55 w 58"/>
                <a:gd name="T27" fmla="*/ 52 h 71"/>
                <a:gd name="T28" fmla="*/ 58 w 58"/>
                <a:gd name="T29" fmla="*/ 5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1">
                  <a:moveTo>
                    <a:pt x="58" y="55"/>
                  </a:moveTo>
                  <a:cubicBezTo>
                    <a:pt x="51" y="65"/>
                    <a:pt x="41" y="71"/>
                    <a:pt x="31" y="71"/>
                  </a:cubicBezTo>
                  <a:cubicBezTo>
                    <a:pt x="12" y="71"/>
                    <a:pt x="0" y="56"/>
                    <a:pt x="0" y="39"/>
                  </a:cubicBezTo>
                  <a:cubicBezTo>
                    <a:pt x="0" y="27"/>
                    <a:pt x="5" y="17"/>
                    <a:pt x="16" y="9"/>
                  </a:cubicBezTo>
                  <a:cubicBezTo>
                    <a:pt x="24" y="3"/>
                    <a:pt x="33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2"/>
                    <a:pt x="53" y="4"/>
                  </a:cubicBezTo>
                  <a:cubicBezTo>
                    <a:pt x="55" y="6"/>
                    <a:pt x="56" y="7"/>
                    <a:pt x="56" y="9"/>
                  </a:cubicBezTo>
                  <a:cubicBezTo>
                    <a:pt x="56" y="12"/>
                    <a:pt x="52" y="16"/>
                    <a:pt x="50" y="16"/>
                  </a:cubicBezTo>
                  <a:cubicBezTo>
                    <a:pt x="49" y="16"/>
                    <a:pt x="48" y="16"/>
                    <a:pt x="47" y="14"/>
                  </a:cubicBezTo>
                  <a:cubicBezTo>
                    <a:pt x="42" y="10"/>
                    <a:pt x="37" y="8"/>
                    <a:pt x="32" y="8"/>
                  </a:cubicBezTo>
                  <a:cubicBezTo>
                    <a:pt x="22" y="8"/>
                    <a:pt x="14" y="16"/>
                    <a:pt x="14" y="32"/>
                  </a:cubicBezTo>
                  <a:cubicBezTo>
                    <a:pt x="14" y="53"/>
                    <a:pt x="28" y="60"/>
                    <a:pt x="37" y="60"/>
                  </a:cubicBezTo>
                  <a:cubicBezTo>
                    <a:pt x="43" y="60"/>
                    <a:pt x="48" y="58"/>
                    <a:pt x="55" y="52"/>
                  </a:cubicBezTo>
                  <a:lnTo>
                    <a:pt x="58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521">
              <a:extLst>
                <a:ext uri="{FF2B5EF4-FFF2-40B4-BE49-F238E27FC236}">
                  <a16:creationId xmlns:a16="http://schemas.microsoft.com/office/drawing/2014/main" id="{95440D4A-C886-64F5-FDDA-CAFFE92E519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26813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1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1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522">
              <a:extLst>
                <a:ext uri="{FF2B5EF4-FFF2-40B4-BE49-F238E27FC236}">
                  <a16:creationId xmlns:a16="http://schemas.microsoft.com/office/drawing/2014/main" id="{E33F8BE6-CFE5-5179-5E53-2581098D5E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28150" y="542925"/>
              <a:ext cx="366713" cy="407988"/>
            </a:xfrm>
            <a:custGeom>
              <a:avLst/>
              <a:gdLst>
                <a:gd name="T0" fmla="*/ 231 w 231"/>
                <a:gd name="T1" fmla="*/ 188 h 257"/>
                <a:gd name="T2" fmla="*/ 210 w 231"/>
                <a:gd name="T3" fmla="*/ 248 h 257"/>
                <a:gd name="T4" fmla="*/ 140 w 231"/>
                <a:gd name="T5" fmla="*/ 257 h 257"/>
                <a:gd name="T6" fmla="*/ 0 w 231"/>
                <a:gd name="T7" fmla="*/ 132 h 257"/>
                <a:gd name="T8" fmla="*/ 149 w 231"/>
                <a:gd name="T9" fmla="*/ 0 h 257"/>
                <a:gd name="T10" fmla="*/ 217 w 231"/>
                <a:gd name="T11" fmla="*/ 11 h 257"/>
                <a:gd name="T12" fmla="*/ 225 w 231"/>
                <a:gd name="T13" fmla="*/ 71 h 257"/>
                <a:gd name="T14" fmla="*/ 212 w 231"/>
                <a:gd name="T15" fmla="*/ 73 h 257"/>
                <a:gd name="T16" fmla="*/ 140 w 231"/>
                <a:gd name="T17" fmla="*/ 16 h 257"/>
                <a:gd name="T18" fmla="*/ 51 w 231"/>
                <a:gd name="T19" fmla="*/ 125 h 257"/>
                <a:gd name="T20" fmla="*/ 143 w 231"/>
                <a:gd name="T21" fmla="*/ 241 h 257"/>
                <a:gd name="T22" fmla="*/ 219 w 231"/>
                <a:gd name="T23" fmla="*/ 183 h 257"/>
                <a:gd name="T24" fmla="*/ 231 w 231"/>
                <a:gd name="T25" fmla="*/ 18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1" h="257">
                  <a:moveTo>
                    <a:pt x="231" y="188"/>
                  </a:moveTo>
                  <a:cubicBezTo>
                    <a:pt x="226" y="206"/>
                    <a:pt x="217" y="235"/>
                    <a:pt x="210" y="248"/>
                  </a:cubicBezTo>
                  <a:cubicBezTo>
                    <a:pt x="200" y="250"/>
                    <a:pt x="166" y="257"/>
                    <a:pt x="140" y="257"/>
                  </a:cubicBezTo>
                  <a:cubicBezTo>
                    <a:pt x="42" y="257"/>
                    <a:pt x="0" y="192"/>
                    <a:pt x="0" y="132"/>
                  </a:cubicBezTo>
                  <a:cubicBezTo>
                    <a:pt x="0" y="54"/>
                    <a:pt x="60" y="0"/>
                    <a:pt x="149" y="0"/>
                  </a:cubicBezTo>
                  <a:cubicBezTo>
                    <a:pt x="179" y="0"/>
                    <a:pt x="207" y="8"/>
                    <a:pt x="217" y="11"/>
                  </a:cubicBezTo>
                  <a:cubicBezTo>
                    <a:pt x="220" y="31"/>
                    <a:pt x="222" y="48"/>
                    <a:pt x="225" y="71"/>
                  </a:cubicBezTo>
                  <a:cubicBezTo>
                    <a:pt x="212" y="73"/>
                    <a:pt x="212" y="73"/>
                    <a:pt x="212" y="73"/>
                  </a:cubicBezTo>
                  <a:cubicBezTo>
                    <a:pt x="200" y="30"/>
                    <a:pt x="174" y="16"/>
                    <a:pt x="140" y="16"/>
                  </a:cubicBezTo>
                  <a:cubicBezTo>
                    <a:pt x="83" y="16"/>
                    <a:pt x="51" y="68"/>
                    <a:pt x="51" y="125"/>
                  </a:cubicBezTo>
                  <a:cubicBezTo>
                    <a:pt x="51" y="194"/>
                    <a:pt x="90" y="241"/>
                    <a:pt x="143" y="241"/>
                  </a:cubicBezTo>
                  <a:cubicBezTo>
                    <a:pt x="178" y="241"/>
                    <a:pt x="200" y="221"/>
                    <a:pt x="219" y="183"/>
                  </a:cubicBezTo>
                  <a:lnTo>
                    <a:pt x="231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523">
              <a:extLst>
                <a:ext uri="{FF2B5EF4-FFF2-40B4-BE49-F238E27FC236}">
                  <a16:creationId xmlns:a16="http://schemas.microsoft.com/office/drawing/2014/main" id="{90D56424-0D62-BEE3-4DC1-62A5EE558F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9788" y="542925"/>
              <a:ext cx="252413" cy="407988"/>
            </a:xfrm>
            <a:custGeom>
              <a:avLst/>
              <a:gdLst>
                <a:gd name="T0" fmla="*/ 136 w 159"/>
                <a:gd name="T1" fmla="*/ 66 h 257"/>
                <a:gd name="T2" fmla="*/ 84 w 159"/>
                <a:gd name="T3" fmla="*/ 15 h 257"/>
                <a:gd name="T4" fmla="*/ 45 w 159"/>
                <a:gd name="T5" fmla="*/ 54 h 257"/>
                <a:gd name="T6" fmla="*/ 93 w 159"/>
                <a:gd name="T7" fmla="*/ 105 h 257"/>
                <a:gd name="T8" fmla="*/ 159 w 159"/>
                <a:gd name="T9" fmla="*/ 183 h 257"/>
                <a:gd name="T10" fmla="*/ 70 w 159"/>
                <a:gd name="T11" fmla="*/ 257 h 257"/>
                <a:gd name="T12" fmla="*/ 32 w 159"/>
                <a:gd name="T13" fmla="*/ 252 h 257"/>
                <a:gd name="T14" fmla="*/ 11 w 159"/>
                <a:gd name="T15" fmla="*/ 244 h 257"/>
                <a:gd name="T16" fmla="*/ 0 w 159"/>
                <a:gd name="T17" fmla="*/ 182 h 257"/>
                <a:gd name="T18" fmla="*/ 13 w 159"/>
                <a:gd name="T19" fmla="*/ 178 h 257"/>
                <a:gd name="T20" fmla="*/ 77 w 159"/>
                <a:gd name="T21" fmla="*/ 243 h 257"/>
                <a:gd name="T22" fmla="*/ 118 w 159"/>
                <a:gd name="T23" fmla="*/ 201 h 257"/>
                <a:gd name="T24" fmla="*/ 71 w 159"/>
                <a:gd name="T25" fmla="*/ 148 h 257"/>
                <a:gd name="T26" fmla="*/ 7 w 159"/>
                <a:gd name="T27" fmla="*/ 72 h 257"/>
                <a:gd name="T28" fmla="*/ 90 w 159"/>
                <a:gd name="T29" fmla="*/ 0 h 257"/>
                <a:gd name="T30" fmla="*/ 141 w 159"/>
                <a:gd name="T31" fmla="*/ 10 h 257"/>
                <a:gd name="T32" fmla="*/ 148 w 159"/>
                <a:gd name="T33" fmla="*/ 64 h 257"/>
                <a:gd name="T34" fmla="*/ 136 w 159"/>
                <a:gd name="T35" fmla="*/ 6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57">
                  <a:moveTo>
                    <a:pt x="136" y="66"/>
                  </a:moveTo>
                  <a:cubicBezTo>
                    <a:pt x="128" y="42"/>
                    <a:pt x="115" y="15"/>
                    <a:pt x="84" y="15"/>
                  </a:cubicBezTo>
                  <a:cubicBezTo>
                    <a:pt x="60" y="15"/>
                    <a:pt x="45" y="33"/>
                    <a:pt x="45" y="54"/>
                  </a:cubicBezTo>
                  <a:cubicBezTo>
                    <a:pt x="45" y="77"/>
                    <a:pt x="61" y="90"/>
                    <a:pt x="93" y="105"/>
                  </a:cubicBezTo>
                  <a:cubicBezTo>
                    <a:pt x="129" y="124"/>
                    <a:pt x="159" y="143"/>
                    <a:pt x="159" y="183"/>
                  </a:cubicBezTo>
                  <a:cubicBezTo>
                    <a:pt x="159" y="224"/>
                    <a:pt x="123" y="257"/>
                    <a:pt x="70" y="257"/>
                  </a:cubicBezTo>
                  <a:cubicBezTo>
                    <a:pt x="56" y="257"/>
                    <a:pt x="43" y="255"/>
                    <a:pt x="32" y="252"/>
                  </a:cubicBezTo>
                  <a:cubicBezTo>
                    <a:pt x="22" y="249"/>
                    <a:pt x="15" y="246"/>
                    <a:pt x="11" y="244"/>
                  </a:cubicBezTo>
                  <a:cubicBezTo>
                    <a:pt x="8" y="235"/>
                    <a:pt x="3" y="203"/>
                    <a:pt x="0" y="182"/>
                  </a:cubicBezTo>
                  <a:cubicBezTo>
                    <a:pt x="13" y="178"/>
                    <a:pt x="13" y="178"/>
                    <a:pt x="13" y="178"/>
                  </a:cubicBezTo>
                  <a:cubicBezTo>
                    <a:pt x="20" y="202"/>
                    <a:pt x="40" y="243"/>
                    <a:pt x="77" y="243"/>
                  </a:cubicBezTo>
                  <a:cubicBezTo>
                    <a:pt x="102" y="243"/>
                    <a:pt x="118" y="226"/>
                    <a:pt x="118" y="201"/>
                  </a:cubicBezTo>
                  <a:cubicBezTo>
                    <a:pt x="118" y="177"/>
                    <a:pt x="100" y="163"/>
                    <a:pt x="71" y="148"/>
                  </a:cubicBezTo>
                  <a:cubicBezTo>
                    <a:pt x="38" y="130"/>
                    <a:pt x="7" y="110"/>
                    <a:pt x="7" y="72"/>
                  </a:cubicBezTo>
                  <a:cubicBezTo>
                    <a:pt x="7" y="33"/>
                    <a:pt x="38" y="0"/>
                    <a:pt x="90" y="0"/>
                  </a:cubicBezTo>
                  <a:cubicBezTo>
                    <a:pt x="112" y="0"/>
                    <a:pt x="131" y="7"/>
                    <a:pt x="141" y="10"/>
                  </a:cubicBezTo>
                  <a:cubicBezTo>
                    <a:pt x="142" y="24"/>
                    <a:pt x="145" y="40"/>
                    <a:pt x="148" y="64"/>
                  </a:cubicBezTo>
                  <a:lnTo>
                    <a:pt x="13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524">
              <a:extLst>
                <a:ext uri="{FF2B5EF4-FFF2-40B4-BE49-F238E27FC236}">
                  <a16:creationId xmlns:a16="http://schemas.microsoft.com/office/drawing/2014/main" id="{02C08469-CD8C-4B3F-1491-B74BD46E35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7125" y="552450"/>
              <a:ext cx="173038" cy="390525"/>
            </a:xfrm>
            <a:custGeom>
              <a:avLst/>
              <a:gdLst>
                <a:gd name="T0" fmla="*/ 0 w 109"/>
                <a:gd name="T1" fmla="*/ 246 h 246"/>
                <a:gd name="T2" fmla="*/ 0 w 109"/>
                <a:gd name="T3" fmla="*/ 234 h 246"/>
                <a:gd name="T4" fmla="*/ 33 w 109"/>
                <a:gd name="T5" fmla="*/ 197 h 246"/>
                <a:gd name="T6" fmla="*/ 33 w 109"/>
                <a:gd name="T7" fmla="*/ 50 h 246"/>
                <a:gd name="T8" fmla="*/ 0 w 109"/>
                <a:gd name="T9" fmla="*/ 13 h 246"/>
                <a:gd name="T10" fmla="*/ 0 w 109"/>
                <a:gd name="T11" fmla="*/ 0 h 246"/>
                <a:gd name="T12" fmla="*/ 109 w 109"/>
                <a:gd name="T13" fmla="*/ 0 h 246"/>
                <a:gd name="T14" fmla="*/ 109 w 109"/>
                <a:gd name="T15" fmla="*/ 13 h 246"/>
                <a:gd name="T16" fmla="*/ 77 w 109"/>
                <a:gd name="T17" fmla="*/ 50 h 246"/>
                <a:gd name="T18" fmla="*/ 77 w 109"/>
                <a:gd name="T19" fmla="*/ 197 h 246"/>
                <a:gd name="T20" fmla="*/ 109 w 109"/>
                <a:gd name="T21" fmla="*/ 234 h 246"/>
                <a:gd name="T22" fmla="*/ 109 w 109"/>
                <a:gd name="T23" fmla="*/ 246 h 246"/>
                <a:gd name="T24" fmla="*/ 0 w 109"/>
                <a:gd name="T2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246">
                  <a:moveTo>
                    <a:pt x="0" y="246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29" y="231"/>
                    <a:pt x="33" y="229"/>
                    <a:pt x="33" y="197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18"/>
                    <a:pt x="29" y="15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80" y="15"/>
                    <a:pt x="77" y="18"/>
                    <a:pt x="77" y="50"/>
                  </a:cubicBezTo>
                  <a:cubicBezTo>
                    <a:pt x="77" y="197"/>
                    <a:pt x="77" y="197"/>
                    <a:pt x="77" y="197"/>
                  </a:cubicBezTo>
                  <a:cubicBezTo>
                    <a:pt x="77" y="228"/>
                    <a:pt x="80" y="231"/>
                    <a:pt x="109" y="234"/>
                  </a:cubicBezTo>
                  <a:cubicBezTo>
                    <a:pt x="109" y="246"/>
                    <a:pt x="109" y="246"/>
                    <a:pt x="109" y="246"/>
                  </a:cubicBezTo>
                  <a:lnTo>
                    <a:pt x="0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Rectangle 525">
              <a:extLst>
                <a:ext uri="{FF2B5EF4-FFF2-40B4-BE49-F238E27FC236}">
                  <a16:creationId xmlns:a16="http://schemas.microsoft.com/office/drawing/2014/main" id="{077B6679-E81E-B62E-AAB0-A174E813FA6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375900" y="468313"/>
              <a:ext cx="15875" cy="566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526">
              <a:extLst>
                <a:ext uri="{FF2B5EF4-FFF2-40B4-BE49-F238E27FC236}">
                  <a16:creationId xmlns:a16="http://schemas.microsoft.com/office/drawing/2014/main" id="{7F148CDD-9C48-B39F-1307-4E38E87EA0B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05938" y="384175"/>
              <a:ext cx="284163" cy="122238"/>
            </a:xfrm>
            <a:custGeom>
              <a:avLst/>
              <a:gdLst>
                <a:gd name="T0" fmla="*/ 174 w 179"/>
                <a:gd name="T1" fmla="*/ 0 h 77"/>
                <a:gd name="T2" fmla="*/ 89 w 179"/>
                <a:gd name="T3" fmla="*/ 46 h 77"/>
                <a:gd name="T4" fmla="*/ 5 w 179"/>
                <a:gd name="T5" fmla="*/ 0 h 77"/>
                <a:gd name="T6" fmla="*/ 0 w 179"/>
                <a:gd name="T7" fmla="*/ 1 h 77"/>
                <a:gd name="T8" fmla="*/ 88 w 179"/>
                <a:gd name="T9" fmla="*/ 77 h 77"/>
                <a:gd name="T10" fmla="*/ 91 w 179"/>
                <a:gd name="T11" fmla="*/ 77 h 77"/>
                <a:gd name="T12" fmla="*/ 179 w 179"/>
                <a:gd name="T13" fmla="*/ 1 h 77"/>
                <a:gd name="T14" fmla="*/ 174 w 179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77">
                  <a:moveTo>
                    <a:pt x="174" y="0"/>
                  </a:moveTo>
                  <a:cubicBezTo>
                    <a:pt x="157" y="7"/>
                    <a:pt x="106" y="38"/>
                    <a:pt x="89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3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79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527">
              <a:extLst>
                <a:ext uri="{FF2B5EF4-FFF2-40B4-BE49-F238E27FC236}">
                  <a16:creationId xmlns:a16="http://schemas.microsoft.com/office/drawing/2014/main" id="{E5495E15-8C80-2AA9-A793-7636DFDD19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0263" y="384175"/>
              <a:ext cx="285750" cy="122238"/>
            </a:xfrm>
            <a:custGeom>
              <a:avLst/>
              <a:gdLst>
                <a:gd name="T0" fmla="*/ 174 w 180"/>
                <a:gd name="T1" fmla="*/ 0 h 77"/>
                <a:gd name="T2" fmla="*/ 90 w 180"/>
                <a:gd name="T3" fmla="*/ 46 h 77"/>
                <a:gd name="T4" fmla="*/ 5 w 180"/>
                <a:gd name="T5" fmla="*/ 0 h 77"/>
                <a:gd name="T6" fmla="*/ 0 w 180"/>
                <a:gd name="T7" fmla="*/ 1 h 77"/>
                <a:gd name="T8" fmla="*/ 88 w 180"/>
                <a:gd name="T9" fmla="*/ 77 h 77"/>
                <a:gd name="T10" fmla="*/ 91 w 180"/>
                <a:gd name="T11" fmla="*/ 77 h 77"/>
                <a:gd name="T12" fmla="*/ 180 w 180"/>
                <a:gd name="T13" fmla="*/ 1 h 77"/>
                <a:gd name="T14" fmla="*/ 174 w 180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" h="77">
                  <a:moveTo>
                    <a:pt x="174" y="0"/>
                  </a:moveTo>
                  <a:cubicBezTo>
                    <a:pt x="157" y="7"/>
                    <a:pt x="106" y="38"/>
                    <a:pt x="90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4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80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32" name="Freeform: Shape 134">
            <a:extLst>
              <a:ext uri="{FF2B5EF4-FFF2-40B4-BE49-F238E27FC236}">
                <a16:creationId xmlns:a16="http://schemas.microsoft.com/office/drawing/2014/main" id="{8FB2B8FE-EED7-C9B4-834E-444A3BF05B92}"/>
              </a:ext>
            </a:extLst>
          </p:cNvPr>
          <p:cNvSpPr>
            <a:spLocks/>
          </p:cNvSpPr>
          <p:nvPr userDrawn="1"/>
        </p:nvSpPr>
        <p:spPr bwMode="auto">
          <a:xfrm>
            <a:off x="7833166" y="2866234"/>
            <a:ext cx="4358835" cy="2594882"/>
          </a:xfrm>
          <a:custGeom>
            <a:avLst/>
            <a:gdLst>
              <a:gd name="connsiteX0" fmla="*/ 193587 w 4358835"/>
              <a:gd name="connsiteY0" fmla="*/ 0 h 2594882"/>
              <a:gd name="connsiteX1" fmla="*/ 3032854 w 4358835"/>
              <a:gd name="connsiteY1" fmla="*/ 1556929 h 2594882"/>
              <a:gd name="connsiteX2" fmla="*/ 4043512 w 4358835"/>
              <a:gd name="connsiteY2" fmla="*/ 995887 h 2594882"/>
              <a:gd name="connsiteX3" fmla="*/ 4358835 w 4358835"/>
              <a:gd name="connsiteY3" fmla="*/ 816570 h 2594882"/>
              <a:gd name="connsiteX4" fmla="*/ 4358835 w 4358835"/>
              <a:gd name="connsiteY4" fmla="*/ 1449792 h 2594882"/>
              <a:gd name="connsiteX5" fmla="*/ 4331237 w 4358835"/>
              <a:gd name="connsiteY5" fmla="*/ 1473313 h 2594882"/>
              <a:gd name="connsiteX6" fmla="*/ 3097383 w 4358835"/>
              <a:gd name="connsiteY6" fmla="*/ 2594882 h 2594882"/>
              <a:gd name="connsiteX7" fmla="*/ 3000590 w 4358835"/>
              <a:gd name="connsiteY7" fmla="*/ 2594882 h 2594882"/>
              <a:gd name="connsiteX8" fmla="*/ 0 w 4358835"/>
              <a:gd name="connsiteY8" fmla="*/ 32436 h 2594882"/>
              <a:gd name="connsiteX9" fmla="*/ 193587 w 4358835"/>
              <a:gd name="connsiteY9" fmla="*/ 0 h 2594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358835" h="2594882">
                <a:moveTo>
                  <a:pt x="193587" y="0"/>
                </a:moveTo>
                <a:cubicBezTo>
                  <a:pt x="774346" y="227053"/>
                  <a:pt x="2484359" y="1265005"/>
                  <a:pt x="3032854" y="1556929"/>
                </a:cubicBezTo>
                <a:cubicBezTo>
                  <a:pt x="3250639" y="1447458"/>
                  <a:pt x="3627225" y="1233076"/>
                  <a:pt x="4043512" y="995887"/>
                </a:cubicBezTo>
                <a:lnTo>
                  <a:pt x="4358835" y="816570"/>
                </a:lnTo>
                <a:lnTo>
                  <a:pt x="4358835" y="1449792"/>
                </a:lnTo>
                <a:lnTo>
                  <a:pt x="4331237" y="1473313"/>
                </a:lnTo>
                <a:cubicBezTo>
                  <a:pt x="3798756" y="1929690"/>
                  <a:pt x="3309118" y="2367830"/>
                  <a:pt x="3097383" y="2594882"/>
                </a:cubicBezTo>
                <a:cubicBezTo>
                  <a:pt x="3097383" y="2594882"/>
                  <a:pt x="3097383" y="2594882"/>
                  <a:pt x="3000590" y="2594882"/>
                </a:cubicBezTo>
                <a:cubicBezTo>
                  <a:pt x="2516624" y="2075906"/>
                  <a:pt x="580759" y="454104"/>
                  <a:pt x="0" y="32436"/>
                </a:cubicBezTo>
                <a:cubicBezTo>
                  <a:pt x="0" y="32436"/>
                  <a:pt x="0" y="32436"/>
                  <a:pt x="1935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grpSp>
        <p:nvGrpSpPr>
          <p:cNvPr id="33" name="Group 135">
            <a:extLst>
              <a:ext uri="{FF2B5EF4-FFF2-40B4-BE49-F238E27FC236}">
                <a16:creationId xmlns:a16="http://schemas.microsoft.com/office/drawing/2014/main" id="{90D3890D-B915-0269-5771-1DD441526922}"/>
              </a:ext>
            </a:extLst>
          </p:cNvPr>
          <p:cNvGrpSpPr/>
          <p:nvPr userDrawn="1"/>
        </p:nvGrpSpPr>
        <p:grpSpPr>
          <a:xfrm>
            <a:off x="982663" y="6118225"/>
            <a:ext cx="10833100" cy="365126"/>
            <a:chOff x="982663" y="6086476"/>
            <a:chExt cx="10833100" cy="365126"/>
          </a:xfrm>
        </p:grpSpPr>
        <p:sp>
          <p:nvSpPr>
            <p:cNvPr id="34" name="Freeform 5">
              <a:extLst>
                <a:ext uri="{FF2B5EF4-FFF2-40B4-BE49-F238E27FC236}">
                  <a16:creationId xmlns:a16="http://schemas.microsoft.com/office/drawing/2014/main" id="{5EED02EB-DD11-41B2-A80E-B8F702F7DF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Freeform 6">
              <a:extLst>
                <a:ext uri="{FF2B5EF4-FFF2-40B4-BE49-F238E27FC236}">
                  <a16:creationId xmlns:a16="http://schemas.microsoft.com/office/drawing/2014/main" id="{9735FC75-FBBE-FF5D-43BC-C63D3640B52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11276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Freeform 7">
              <a:extLst>
                <a:ext uri="{FF2B5EF4-FFF2-40B4-BE49-F238E27FC236}">
                  <a16:creationId xmlns:a16="http://schemas.microsoft.com/office/drawing/2014/main" id="{D83AD6D0-16E6-2350-F289-1EDA1655920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414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Freeform 8">
              <a:extLst>
                <a:ext uri="{FF2B5EF4-FFF2-40B4-BE49-F238E27FC236}">
                  <a16:creationId xmlns:a16="http://schemas.microsoft.com/office/drawing/2014/main" id="{1D30805E-6561-9C2E-BE69-3D1785ABB34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700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Freeform 9">
              <a:extLst>
                <a:ext uri="{FF2B5EF4-FFF2-40B4-BE49-F238E27FC236}">
                  <a16:creationId xmlns:a16="http://schemas.microsoft.com/office/drawing/2014/main" id="{CB7A85CE-2643-6AB1-E3BA-8F3BDB49748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002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Freeform 10">
              <a:extLst>
                <a:ext uri="{FF2B5EF4-FFF2-40B4-BE49-F238E27FC236}">
                  <a16:creationId xmlns:a16="http://schemas.microsoft.com/office/drawing/2014/main" id="{39DD9E09-0DBE-ACC2-6F13-2B33E382C2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289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Freeform 11">
              <a:extLst>
                <a:ext uri="{FF2B5EF4-FFF2-40B4-BE49-F238E27FC236}">
                  <a16:creationId xmlns:a16="http://schemas.microsoft.com/office/drawing/2014/main" id="{BE8560A9-EC1C-CDCB-82E0-5A39BBAF6C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57513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Freeform 12">
              <a:extLst>
                <a:ext uri="{FF2B5EF4-FFF2-40B4-BE49-F238E27FC236}">
                  <a16:creationId xmlns:a16="http://schemas.microsoft.com/office/drawing/2014/main" id="{33BEE39E-48DF-7C84-8321-3258A513E2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77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Freeform 13">
              <a:extLst>
                <a:ext uri="{FF2B5EF4-FFF2-40B4-BE49-F238E27FC236}">
                  <a16:creationId xmlns:a16="http://schemas.microsoft.com/office/drawing/2014/main" id="{78908BD2-C34A-606F-F7CF-29B581E8BE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163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3" name="Freeform 14">
              <a:extLst>
                <a:ext uri="{FF2B5EF4-FFF2-40B4-BE49-F238E27FC236}">
                  <a16:creationId xmlns:a16="http://schemas.microsoft.com/office/drawing/2014/main" id="{7271BC4A-4470-443F-AEBD-0DC2A4674E6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465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4" name="Freeform 15">
              <a:extLst>
                <a:ext uri="{FF2B5EF4-FFF2-40B4-BE49-F238E27FC236}">
                  <a16:creationId xmlns:a16="http://schemas.microsoft.com/office/drawing/2014/main" id="{5BC34D6A-69F0-605E-1EAD-1ECD5235318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7513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16">
              <a:extLst>
                <a:ext uri="{FF2B5EF4-FFF2-40B4-BE49-F238E27FC236}">
                  <a16:creationId xmlns:a16="http://schemas.microsoft.com/office/drawing/2014/main" id="{3156800A-6933-938B-8E48-20F2358D7C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03751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17">
              <a:extLst>
                <a:ext uri="{FF2B5EF4-FFF2-40B4-BE49-F238E27FC236}">
                  <a16:creationId xmlns:a16="http://schemas.microsoft.com/office/drawing/2014/main" id="{34C54131-0D00-C5D4-568F-DFB37037C6F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39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Freeform 18">
              <a:extLst>
                <a:ext uri="{FF2B5EF4-FFF2-40B4-BE49-F238E27FC236}">
                  <a16:creationId xmlns:a16="http://schemas.microsoft.com/office/drawing/2014/main" id="{00DA4E5A-2A74-B572-5E33-9C26C82422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8" name="Freeform 19">
              <a:extLst>
                <a:ext uri="{FF2B5EF4-FFF2-40B4-BE49-F238E27FC236}">
                  <a16:creationId xmlns:a16="http://schemas.microsoft.com/office/drawing/2014/main" id="{7C51ADC4-BF1C-D4C6-51BC-F3E742EC77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11276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9" name="Freeform 20">
              <a:extLst>
                <a:ext uri="{FF2B5EF4-FFF2-40B4-BE49-F238E27FC236}">
                  <a16:creationId xmlns:a16="http://schemas.microsoft.com/office/drawing/2014/main" id="{244DF5C7-7A05-3EC9-6275-3C675CDFA0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414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0" name="Freeform 21">
              <a:extLst>
                <a:ext uri="{FF2B5EF4-FFF2-40B4-BE49-F238E27FC236}">
                  <a16:creationId xmlns:a16="http://schemas.microsoft.com/office/drawing/2014/main" id="{794B22F0-4408-7CD1-B74F-968A32F4D2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700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" name="Freeform 22">
              <a:extLst>
                <a:ext uri="{FF2B5EF4-FFF2-40B4-BE49-F238E27FC236}">
                  <a16:creationId xmlns:a16="http://schemas.microsoft.com/office/drawing/2014/main" id="{3A2C5626-A437-A1A4-091B-3052753BE55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002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23">
              <a:extLst>
                <a:ext uri="{FF2B5EF4-FFF2-40B4-BE49-F238E27FC236}">
                  <a16:creationId xmlns:a16="http://schemas.microsoft.com/office/drawing/2014/main" id="{BF93B0CE-EF43-927F-AF57-2727984289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289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" name="Freeform 24">
              <a:extLst>
                <a:ext uri="{FF2B5EF4-FFF2-40B4-BE49-F238E27FC236}">
                  <a16:creationId xmlns:a16="http://schemas.microsoft.com/office/drawing/2014/main" id="{DDB68997-F9B4-309F-4C9D-8ECB6793CE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57513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Freeform 25">
              <a:extLst>
                <a:ext uri="{FF2B5EF4-FFF2-40B4-BE49-F238E27FC236}">
                  <a16:creationId xmlns:a16="http://schemas.microsoft.com/office/drawing/2014/main" id="{4BC271E9-1582-552E-4A82-B640636691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77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Freeform 26">
              <a:extLst>
                <a:ext uri="{FF2B5EF4-FFF2-40B4-BE49-F238E27FC236}">
                  <a16:creationId xmlns:a16="http://schemas.microsoft.com/office/drawing/2014/main" id="{5924AE07-7747-1E39-2447-8BA7D04A488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163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27">
              <a:extLst>
                <a:ext uri="{FF2B5EF4-FFF2-40B4-BE49-F238E27FC236}">
                  <a16:creationId xmlns:a16="http://schemas.microsoft.com/office/drawing/2014/main" id="{BC94AA36-BD51-91CF-0B72-D3D7AF1A8C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465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28">
              <a:extLst>
                <a:ext uri="{FF2B5EF4-FFF2-40B4-BE49-F238E27FC236}">
                  <a16:creationId xmlns:a16="http://schemas.microsoft.com/office/drawing/2014/main" id="{E5351C49-F1C3-ED4B-9018-407D46EDC6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7513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29">
              <a:extLst>
                <a:ext uri="{FF2B5EF4-FFF2-40B4-BE49-F238E27FC236}">
                  <a16:creationId xmlns:a16="http://schemas.microsoft.com/office/drawing/2014/main" id="{7FCFC336-869B-B647-EEF9-D9C5DABFE7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03751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30">
              <a:extLst>
                <a:ext uri="{FF2B5EF4-FFF2-40B4-BE49-F238E27FC236}">
                  <a16:creationId xmlns:a16="http://schemas.microsoft.com/office/drawing/2014/main" id="{8D330C00-EF03-02E1-A415-232F1C9340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39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31">
              <a:extLst>
                <a:ext uri="{FF2B5EF4-FFF2-40B4-BE49-F238E27FC236}">
                  <a16:creationId xmlns:a16="http://schemas.microsoft.com/office/drawing/2014/main" id="{60FFEF1B-FC5A-8605-47A5-E53CF314538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625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32">
              <a:extLst>
                <a:ext uri="{FF2B5EF4-FFF2-40B4-BE49-F238E27FC236}">
                  <a16:creationId xmlns:a16="http://schemas.microsoft.com/office/drawing/2014/main" id="{AEF5C39E-5D3C-FCFF-3887-6DF97600B2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27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33">
              <a:extLst>
                <a:ext uri="{FF2B5EF4-FFF2-40B4-BE49-F238E27FC236}">
                  <a16:creationId xmlns:a16="http://schemas.microsoft.com/office/drawing/2014/main" id="{BB14EEBF-45C1-4D2F-E19C-57FE3ACD848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213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34">
              <a:extLst>
                <a:ext uri="{FF2B5EF4-FFF2-40B4-BE49-F238E27FC236}">
                  <a16:creationId xmlns:a16="http://schemas.microsoft.com/office/drawing/2014/main" id="{75BD2A02-465C-089A-B92E-EF38B8B5B5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9988" y="6086476"/>
              <a:ext cx="298450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" name="Freeform 35">
              <a:extLst>
                <a:ext uri="{FF2B5EF4-FFF2-40B4-BE49-F238E27FC236}">
                  <a16:creationId xmlns:a16="http://schemas.microsoft.com/office/drawing/2014/main" id="{F438D00F-FBE0-C614-3B48-18F5C5A46A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786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" name="Freeform 36">
              <a:extLst>
                <a:ext uri="{FF2B5EF4-FFF2-40B4-BE49-F238E27FC236}">
                  <a16:creationId xmlns:a16="http://schemas.microsoft.com/office/drawing/2014/main" id="{39BB771D-0222-CDF9-D942-972EF4DBC5C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072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" name="Freeform 37">
              <a:extLst>
                <a:ext uri="{FF2B5EF4-FFF2-40B4-BE49-F238E27FC236}">
                  <a16:creationId xmlns:a16="http://schemas.microsoft.com/office/drawing/2014/main" id="{252CA0DE-BC97-068F-D1F1-2893D3CFC5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374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" name="Freeform 38">
              <a:extLst>
                <a:ext uri="{FF2B5EF4-FFF2-40B4-BE49-F238E27FC236}">
                  <a16:creationId xmlns:a16="http://schemas.microsoft.com/office/drawing/2014/main" id="{B713405B-44AE-0FB1-DB9A-70517C8B83C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6602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6" name="Freeform 39">
              <a:extLst>
                <a:ext uri="{FF2B5EF4-FFF2-40B4-BE49-F238E27FC236}">
                  <a16:creationId xmlns:a16="http://schemas.microsoft.com/office/drawing/2014/main" id="{8FEC024A-3812-775B-78A6-C797DCA223E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94638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7" name="Freeform 40">
              <a:extLst>
                <a:ext uri="{FF2B5EF4-FFF2-40B4-BE49-F238E27FC236}">
                  <a16:creationId xmlns:a16="http://schemas.microsoft.com/office/drawing/2014/main" id="{4E9897D2-C018-7250-A9F8-FEA3BBB0A31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2483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8" name="Freeform 41">
              <a:extLst>
                <a:ext uri="{FF2B5EF4-FFF2-40B4-BE49-F238E27FC236}">
                  <a16:creationId xmlns:a16="http://schemas.microsoft.com/office/drawing/2014/main" id="{0361DBC5-EB49-CCF2-33ED-A3AD31FA0C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34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9" name="Freeform 42">
              <a:extLst>
                <a:ext uri="{FF2B5EF4-FFF2-40B4-BE49-F238E27FC236}">
                  <a16:creationId xmlns:a16="http://schemas.microsoft.com/office/drawing/2014/main" id="{20B98421-8B64-A9F6-5D7C-60B2F75C4E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8365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0" name="Freeform 43">
              <a:extLst>
                <a:ext uri="{FF2B5EF4-FFF2-40B4-BE49-F238E27FC236}">
                  <a16:creationId xmlns:a16="http://schemas.microsoft.com/office/drawing/2014/main" id="{4CA1C389-841A-C652-3BA0-3F011FE0DD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226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1" name="Freeform 44">
              <a:extLst>
                <a:ext uri="{FF2B5EF4-FFF2-40B4-BE49-F238E27FC236}">
                  <a16:creationId xmlns:a16="http://schemas.microsoft.com/office/drawing/2014/main" id="{D1B51824-6798-DD56-A896-D099BD0F28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625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2" name="Freeform 45">
              <a:extLst>
                <a:ext uri="{FF2B5EF4-FFF2-40B4-BE49-F238E27FC236}">
                  <a16:creationId xmlns:a16="http://schemas.microsoft.com/office/drawing/2014/main" id="{C6D4376C-21CE-940C-73E5-87AA25CA7F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27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3" name="Freeform 46">
              <a:extLst>
                <a:ext uri="{FF2B5EF4-FFF2-40B4-BE49-F238E27FC236}">
                  <a16:creationId xmlns:a16="http://schemas.microsoft.com/office/drawing/2014/main" id="{167B60DC-D64E-2245-052D-8A0587E89BB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213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4" name="Freeform 47">
              <a:extLst>
                <a:ext uri="{FF2B5EF4-FFF2-40B4-BE49-F238E27FC236}">
                  <a16:creationId xmlns:a16="http://schemas.microsoft.com/office/drawing/2014/main" id="{8CC8D7E3-5136-DAF4-9E45-4873BD05A4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9988" y="6323014"/>
              <a:ext cx="298450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5" name="Freeform 48">
              <a:extLst>
                <a:ext uri="{FF2B5EF4-FFF2-40B4-BE49-F238E27FC236}">
                  <a16:creationId xmlns:a16="http://schemas.microsoft.com/office/drawing/2014/main" id="{6E8107D5-C908-B0B7-2BF8-E7EEBF640E1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786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6" name="Freeform 49">
              <a:extLst>
                <a:ext uri="{FF2B5EF4-FFF2-40B4-BE49-F238E27FC236}">
                  <a16:creationId xmlns:a16="http://schemas.microsoft.com/office/drawing/2014/main" id="{4CADD94A-9CE0-A843-D06F-0AAA775969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072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7" name="Freeform 50">
              <a:extLst>
                <a:ext uri="{FF2B5EF4-FFF2-40B4-BE49-F238E27FC236}">
                  <a16:creationId xmlns:a16="http://schemas.microsoft.com/office/drawing/2014/main" id="{09C185AA-B4EE-671B-10AA-0789110E84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374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8" name="Freeform 51">
              <a:extLst>
                <a:ext uri="{FF2B5EF4-FFF2-40B4-BE49-F238E27FC236}">
                  <a16:creationId xmlns:a16="http://schemas.microsoft.com/office/drawing/2014/main" id="{500C58B7-03B9-AA13-12F3-A7101BC1B0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6602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9" name="Freeform 52">
              <a:extLst>
                <a:ext uri="{FF2B5EF4-FFF2-40B4-BE49-F238E27FC236}">
                  <a16:creationId xmlns:a16="http://schemas.microsoft.com/office/drawing/2014/main" id="{60B10BE5-C097-B931-AC35-4A51E4B27F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94638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0" name="Freeform 53">
              <a:extLst>
                <a:ext uri="{FF2B5EF4-FFF2-40B4-BE49-F238E27FC236}">
                  <a16:creationId xmlns:a16="http://schemas.microsoft.com/office/drawing/2014/main" id="{8A4B36E4-7D84-58BA-973E-356EA5C93A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2483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1" name="Freeform 54">
              <a:extLst>
                <a:ext uri="{FF2B5EF4-FFF2-40B4-BE49-F238E27FC236}">
                  <a16:creationId xmlns:a16="http://schemas.microsoft.com/office/drawing/2014/main" id="{2C9DBB00-AC04-802B-3D9B-9D7FF3C4F1A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34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2" name="Freeform 55">
              <a:extLst>
                <a:ext uri="{FF2B5EF4-FFF2-40B4-BE49-F238E27FC236}">
                  <a16:creationId xmlns:a16="http://schemas.microsoft.com/office/drawing/2014/main" id="{B00E240C-5A1C-CC52-158D-E23BBD150B4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8365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3" name="Freeform 56">
              <a:extLst>
                <a:ext uri="{FF2B5EF4-FFF2-40B4-BE49-F238E27FC236}">
                  <a16:creationId xmlns:a16="http://schemas.microsoft.com/office/drawing/2014/main" id="{B64F3306-6C4D-B283-86FC-55CA998DFF8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226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4" name="Freeform 57">
              <a:extLst>
                <a:ext uri="{FF2B5EF4-FFF2-40B4-BE49-F238E27FC236}">
                  <a16:creationId xmlns:a16="http://schemas.microsoft.com/office/drawing/2014/main" id="{2D4AA542-6437-54E7-F396-82A06F6AE9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40876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5" name="Freeform 58">
              <a:extLst>
                <a:ext uri="{FF2B5EF4-FFF2-40B4-BE49-F238E27FC236}">
                  <a16:creationId xmlns:a16="http://schemas.microsoft.com/office/drawing/2014/main" id="{EA57E0DB-F886-D73C-2AB1-3717DE255C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1076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1" name="Freeform 59">
              <a:extLst>
                <a:ext uri="{FF2B5EF4-FFF2-40B4-BE49-F238E27FC236}">
                  <a16:creationId xmlns:a16="http://schemas.microsoft.com/office/drawing/2014/main" id="{678E7AA4-4B70-D5B9-FBB3-2DF7DD5A10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99688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2" name="Freeform 60">
              <a:extLst>
                <a:ext uri="{FF2B5EF4-FFF2-40B4-BE49-F238E27FC236}">
                  <a16:creationId xmlns:a16="http://schemas.microsoft.com/office/drawing/2014/main" id="{49220554-58F5-D7EE-F302-346FA72D983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28301" y="6086476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5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6" y="7"/>
                    <a:pt x="112" y="39"/>
                    <a:pt x="95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3" name="Freeform 61">
              <a:extLst>
                <a:ext uri="{FF2B5EF4-FFF2-40B4-BE49-F238E27FC236}">
                  <a16:creationId xmlns:a16="http://schemas.microsoft.com/office/drawing/2014/main" id="{DAEFA744-BA89-9CBF-E667-8B27B5D411F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8501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4" name="Freeform 62">
              <a:extLst>
                <a:ext uri="{FF2B5EF4-FFF2-40B4-BE49-F238E27FC236}">
                  <a16:creationId xmlns:a16="http://schemas.microsoft.com/office/drawing/2014/main" id="{9B982208-C489-002F-AC36-563D7CFA504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87113" y="6086476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5" name="Freeform 63">
              <a:extLst>
                <a:ext uri="{FF2B5EF4-FFF2-40B4-BE49-F238E27FC236}">
                  <a16:creationId xmlns:a16="http://schemas.microsoft.com/office/drawing/2014/main" id="{3743D243-73A3-8328-EA7C-9340923F79A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17313" y="6086476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6" name="Freeform 64">
              <a:extLst>
                <a:ext uri="{FF2B5EF4-FFF2-40B4-BE49-F238E27FC236}">
                  <a16:creationId xmlns:a16="http://schemas.microsoft.com/office/drawing/2014/main" id="{F9C47C3C-A412-D87A-6C70-519E5C1D8E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40876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7" name="Freeform 65">
              <a:extLst>
                <a:ext uri="{FF2B5EF4-FFF2-40B4-BE49-F238E27FC236}">
                  <a16:creationId xmlns:a16="http://schemas.microsoft.com/office/drawing/2014/main" id="{75ADBA5C-B698-6149-12EB-93DED9E4FA1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1076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8" name="Freeform 66">
              <a:extLst>
                <a:ext uri="{FF2B5EF4-FFF2-40B4-BE49-F238E27FC236}">
                  <a16:creationId xmlns:a16="http://schemas.microsoft.com/office/drawing/2014/main" id="{342F4A03-7B96-F4CB-D743-9923B3817F9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99688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9" name="Freeform 67">
              <a:extLst>
                <a:ext uri="{FF2B5EF4-FFF2-40B4-BE49-F238E27FC236}">
                  <a16:creationId xmlns:a16="http://schemas.microsoft.com/office/drawing/2014/main" id="{F265485B-7615-3193-927E-FCB94E74DFC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28301" y="6323014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0" name="Freeform 68">
              <a:extLst>
                <a:ext uri="{FF2B5EF4-FFF2-40B4-BE49-F238E27FC236}">
                  <a16:creationId xmlns:a16="http://schemas.microsoft.com/office/drawing/2014/main" id="{E4B47F19-F937-C269-D972-176684EE19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8501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1" name="Freeform 69">
              <a:extLst>
                <a:ext uri="{FF2B5EF4-FFF2-40B4-BE49-F238E27FC236}">
                  <a16:creationId xmlns:a16="http://schemas.microsoft.com/office/drawing/2014/main" id="{C16B3EC7-67EC-5493-DA6C-CD5F17987D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87113" y="6323014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2" name="Freeform 70">
              <a:extLst>
                <a:ext uri="{FF2B5EF4-FFF2-40B4-BE49-F238E27FC236}">
                  <a16:creationId xmlns:a16="http://schemas.microsoft.com/office/drawing/2014/main" id="{C08EDABC-BAB7-AB45-130A-75B7EB2099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17313" y="6323014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05531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F2160B-AEAA-4EC9-BD2F-83CD6D1A3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63" y="877144"/>
            <a:ext cx="10837862" cy="609398"/>
          </a:xfrm>
        </p:spPr>
        <p:txBody>
          <a:bodyPr anchor="t"/>
          <a:lstStyle>
            <a:lvl1pPr algn="l">
              <a:defRPr sz="4400" b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7" name="Volný tvar: obrazec 6">
            <a:extLst>
              <a:ext uri="{FF2B5EF4-FFF2-40B4-BE49-F238E27FC236}">
                <a16:creationId xmlns:a16="http://schemas.microsoft.com/office/drawing/2014/main" id="{36D15971-AF1A-446A-AD90-8641E9CD3551}"/>
              </a:ext>
            </a:extLst>
          </p:cNvPr>
          <p:cNvSpPr/>
          <p:nvPr/>
        </p:nvSpPr>
        <p:spPr>
          <a:xfrm>
            <a:off x="0" y="2635250"/>
            <a:ext cx="12192000" cy="4222623"/>
          </a:xfrm>
          <a:custGeom>
            <a:avLst/>
            <a:gdLst>
              <a:gd name="connsiteX0" fmla="*/ 0 w 12192000"/>
              <a:gd name="connsiteY0" fmla="*/ 0 h 4222623"/>
              <a:gd name="connsiteX1" fmla="*/ 12192000 w 12192000"/>
              <a:gd name="connsiteY1" fmla="*/ 0 h 4222623"/>
              <a:gd name="connsiteX2" fmla="*/ 12192000 w 12192000"/>
              <a:gd name="connsiteY2" fmla="*/ 4222623 h 4222623"/>
              <a:gd name="connsiteX3" fmla="*/ 0 w 12192000"/>
              <a:gd name="connsiteY3" fmla="*/ 4222623 h 4222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222623">
                <a:moveTo>
                  <a:pt x="0" y="0"/>
                </a:moveTo>
                <a:lnTo>
                  <a:pt x="12192000" y="0"/>
                </a:lnTo>
                <a:lnTo>
                  <a:pt x="12192000" y="4222623"/>
                </a:lnTo>
                <a:lnTo>
                  <a:pt x="0" y="4222623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cs-CZ"/>
          </a:p>
        </p:txBody>
      </p:sp>
      <p:grpSp>
        <p:nvGrpSpPr>
          <p:cNvPr id="1052" name="Skupina 1051">
            <a:extLst>
              <a:ext uri="{FF2B5EF4-FFF2-40B4-BE49-F238E27FC236}">
                <a16:creationId xmlns:a16="http://schemas.microsoft.com/office/drawing/2014/main" id="{41CBF63C-A56E-4083-A5C2-1E7AD5C41461}"/>
              </a:ext>
            </a:extLst>
          </p:cNvPr>
          <p:cNvGrpSpPr/>
          <p:nvPr/>
        </p:nvGrpSpPr>
        <p:grpSpPr>
          <a:xfrm>
            <a:off x="982535" y="3010027"/>
            <a:ext cx="10834623" cy="3473131"/>
            <a:chOff x="982535" y="3010027"/>
            <a:chExt cx="10834623" cy="3473131"/>
          </a:xfrm>
        </p:grpSpPr>
        <p:sp>
          <p:nvSpPr>
            <p:cNvPr id="8" name="Volný tvar: obrazec 7">
              <a:extLst>
                <a:ext uri="{FF2B5EF4-FFF2-40B4-BE49-F238E27FC236}">
                  <a16:creationId xmlns:a16="http://schemas.microsoft.com/office/drawing/2014/main" id="{BC36F50D-892B-471A-9E00-5929616AD46C}"/>
                </a:ext>
              </a:extLst>
            </p:cNvPr>
            <p:cNvSpPr/>
            <p:nvPr/>
          </p:nvSpPr>
          <p:spPr>
            <a:xfrm>
              <a:off x="982535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" name="Volný tvar: obrazec 8">
              <a:extLst>
                <a:ext uri="{FF2B5EF4-FFF2-40B4-BE49-F238E27FC236}">
                  <a16:creationId xmlns:a16="http://schemas.microsoft.com/office/drawing/2014/main" id="{846A5094-B0C7-4FFE-8BD1-636FAFF6C00B}"/>
                </a:ext>
              </a:extLst>
            </p:cNvPr>
            <p:cNvSpPr/>
            <p:nvPr/>
          </p:nvSpPr>
          <p:spPr>
            <a:xfrm>
              <a:off x="1311783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2" name="Volný tvar: obrazec 561">
              <a:extLst>
                <a:ext uri="{FF2B5EF4-FFF2-40B4-BE49-F238E27FC236}">
                  <a16:creationId xmlns:a16="http://schemas.microsoft.com/office/drawing/2014/main" id="{358C1EF3-AA15-4D1C-9C30-655E59C6394A}"/>
                </a:ext>
              </a:extLst>
            </p:cNvPr>
            <p:cNvSpPr/>
            <p:nvPr/>
          </p:nvSpPr>
          <p:spPr>
            <a:xfrm>
              <a:off x="1641030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3" name="Volný tvar: obrazec 562">
              <a:extLst>
                <a:ext uri="{FF2B5EF4-FFF2-40B4-BE49-F238E27FC236}">
                  <a16:creationId xmlns:a16="http://schemas.microsoft.com/office/drawing/2014/main" id="{F18E50A1-930C-4A12-AAC9-B3F0E07F049F}"/>
                </a:ext>
              </a:extLst>
            </p:cNvPr>
            <p:cNvSpPr/>
            <p:nvPr/>
          </p:nvSpPr>
          <p:spPr>
            <a:xfrm>
              <a:off x="1970341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4" name="Volný tvar: obrazec 563">
              <a:extLst>
                <a:ext uri="{FF2B5EF4-FFF2-40B4-BE49-F238E27FC236}">
                  <a16:creationId xmlns:a16="http://schemas.microsoft.com/office/drawing/2014/main" id="{6CE98614-E20D-40FA-93A0-231EA814B050}"/>
                </a:ext>
              </a:extLst>
            </p:cNvPr>
            <p:cNvSpPr/>
            <p:nvPr/>
          </p:nvSpPr>
          <p:spPr>
            <a:xfrm>
              <a:off x="2299398" y="6117971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5" name="Volný tvar: obrazec 564">
              <a:extLst>
                <a:ext uri="{FF2B5EF4-FFF2-40B4-BE49-F238E27FC236}">
                  <a16:creationId xmlns:a16="http://schemas.microsoft.com/office/drawing/2014/main" id="{7DF0E478-F85F-4253-A641-C0264015BB3C}"/>
                </a:ext>
              </a:extLst>
            </p:cNvPr>
            <p:cNvSpPr/>
            <p:nvPr/>
          </p:nvSpPr>
          <p:spPr>
            <a:xfrm>
              <a:off x="2628836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6" name="Volný tvar: obrazec 565">
              <a:extLst>
                <a:ext uri="{FF2B5EF4-FFF2-40B4-BE49-F238E27FC236}">
                  <a16:creationId xmlns:a16="http://schemas.microsoft.com/office/drawing/2014/main" id="{106D4E59-ADE9-486F-8688-C01C3E5F8B2D}"/>
                </a:ext>
              </a:extLst>
            </p:cNvPr>
            <p:cNvSpPr/>
            <p:nvPr/>
          </p:nvSpPr>
          <p:spPr>
            <a:xfrm>
              <a:off x="2958020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7" name="Volný tvar: obrazec 566">
              <a:extLst>
                <a:ext uri="{FF2B5EF4-FFF2-40B4-BE49-F238E27FC236}">
                  <a16:creationId xmlns:a16="http://schemas.microsoft.com/office/drawing/2014/main" id="{A1BFB85D-0159-4C8C-B467-CC5D220C0806}"/>
                </a:ext>
              </a:extLst>
            </p:cNvPr>
            <p:cNvSpPr/>
            <p:nvPr/>
          </p:nvSpPr>
          <p:spPr>
            <a:xfrm>
              <a:off x="3287395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8" name="Volný tvar: obrazec 567">
              <a:extLst>
                <a:ext uri="{FF2B5EF4-FFF2-40B4-BE49-F238E27FC236}">
                  <a16:creationId xmlns:a16="http://schemas.microsoft.com/office/drawing/2014/main" id="{0A4AD6FC-BD76-4CF2-9073-8A8411F0FBCD}"/>
                </a:ext>
              </a:extLst>
            </p:cNvPr>
            <p:cNvSpPr/>
            <p:nvPr/>
          </p:nvSpPr>
          <p:spPr>
            <a:xfrm>
              <a:off x="3616515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9" name="Volný tvar: obrazec 568">
              <a:extLst>
                <a:ext uri="{FF2B5EF4-FFF2-40B4-BE49-F238E27FC236}">
                  <a16:creationId xmlns:a16="http://schemas.microsoft.com/office/drawing/2014/main" id="{33A6BCF3-92F7-4B9B-BFB4-061777693678}"/>
                </a:ext>
              </a:extLst>
            </p:cNvPr>
            <p:cNvSpPr/>
            <p:nvPr/>
          </p:nvSpPr>
          <p:spPr>
            <a:xfrm>
              <a:off x="3945890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0" name="Volný tvar: obrazec 569">
              <a:extLst>
                <a:ext uri="{FF2B5EF4-FFF2-40B4-BE49-F238E27FC236}">
                  <a16:creationId xmlns:a16="http://schemas.microsoft.com/office/drawing/2014/main" id="{640AC870-CAD2-42B5-9EFE-24A6DD9BA09F}"/>
                </a:ext>
              </a:extLst>
            </p:cNvPr>
            <p:cNvSpPr/>
            <p:nvPr/>
          </p:nvSpPr>
          <p:spPr>
            <a:xfrm>
              <a:off x="4275010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1" name="Volný tvar: obrazec 570">
              <a:extLst>
                <a:ext uri="{FF2B5EF4-FFF2-40B4-BE49-F238E27FC236}">
                  <a16:creationId xmlns:a16="http://schemas.microsoft.com/office/drawing/2014/main" id="{5893FFD0-2E62-45FF-BAE3-9AA7FA979543}"/>
                </a:ext>
              </a:extLst>
            </p:cNvPr>
            <p:cNvSpPr/>
            <p:nvPr/>
          </p:nvSpPr>
          <p:spPr>
            <a:xfrm>
              <a:off x="4604321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2" name="Volný tvar: obrazec 571">
              <a:extLst>
                <a:ext uri="{FF2B5EF4-FFF2-40B4-BE49-F238E27FC236}">
                  <a16:creationId xmlns:a16="http://schemas.microsoft.com/office/drawing/2014/main" id="{7CCD55CF-4B07-4147-8721-ED0C425951DE}"/>
                </a:ext>
              </a:extLst>
            </p:cNvPr>
            <p:cNvSpPr/>
            <p:nvPr/>
          </p:nvSpPr>
          <p:spPr>
            <a:xfrm>
              <a:off x="4933505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3" name="Volný tvar: obrazec 572">
              <a:extLst>
                <a:ext uri="{FF2B5EF4-FFF2-40B4-BE49-F238E27FC236}">
                  <a16:creationId xmlns:a16="http://schemas.microsoft.com/office/drawing/2014/main" id="{BC0F0E60-6257-41F5-88D5-8F9ED484069A}"/>
                </a:ext>
              </a:extLst>
            </p:cNvPr>
            <p:cNvSpPr/>
            <p:nvPr/>
          </p:nvSpPr>
          <p:spPr>
            <a:xfrm>
              <a:off x="982535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4" name="Volný tvar: obrazec 573">
              <a:extLst>
                <a:ext uri="{FF2B5EF4-FFF2-40B4-BE49-F238E27FC236}">
                  <a16:creationId xmlns:a16="http://schemas.microsoft.com/office/drawing/2014/main" id="{C149A0E7-E4C0-44B0-B3B3-DB3832FEEE60}"/>
                </a:ext>
              </a:extLst>
            </p:cNvPr>
            <p:cNvSpPr/>
            <p:nvPr/>
          </p:nvSpPr>
          <p:spPr>
            <a:xfrm>
              <a:off x="1311783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5" name="Volný tvar: obrazec 574">
              <a:extLst>
                <a:ext uri="{FF2B5EF4-FFF2-40B4-BE49-F238E27FC236}">
                  <a16:creationId xmlns:a16="http://schemas.microsoft.com/office/drawing/2014/main" id="{3D2730F9-A327-418F-89FE-67BC2F6F29B0}"/>
                </a:ext>
              </a:extLst>
            </p:cNvPr>
            <p:cNvSpPr/>
            <p:nvPr/>
          </p:nvSpPr>
          <p:spPr>
            <a:xfrm>
              <a:off x="1641030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" name="Volný tvar: obrazec 134">
              <a:extLst>
                <a:ext uri="{FF2B5EF4-FFF2-40B4-BE49-F238E27FC236}">
                  <a16:creationId xmlns:a16="http://schemas.microsoft.com/office/drawing/2014/main" id="{1C077525-E6CB-4AA6-A6C2-A12699F22D37}"/>
                </a:ext>
              </a:extLst>
            </p:cNvPr>
            <p:cNvSpPr/>
            <p:nvPr/>
          </p:nvSpPr>
          <p:spPr>
            <a:xfrm>
              <a:off x="1970341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6" name="Volný tvar: obrazec 575">
              <a:extLst>
                <a:ext uri="{FF2B5EF4-FFF2-40B4-BE49-F238E27FC236}">
                  <a16:creationId xmlns:a16="http://schemas.microsoft.com/office/drawing/2014/main" id="{614DC49E-3876-422F-9665-CCD4FF951028}"/>
                </a:ext>
              </a:extLst>
            </p:cNvPr>
            <p:cNvSpPr/>
            <p:nvPr/>
          </p:nvSpPr>
          <p:spPr>
            <a:xfrm>
              <a:off x="2299398" y="6355460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7" name="Volný tvar: obrazec 576">
              <a:extLst>
                <a:ext uri="{FF2B5EF4-FFF2-40B4-BE49-F238E27FC236}">
                  <a16:creationId xmlns:a16="http://schemas.microsoft.com/office/drawing/2014/main" id="{BD0C5A1C-D6B8-4BD0-94B2-6581FCA178E5}"/>
                </a:ext>
              </a:extLst>
            </p:cNvPr>
            <p:cNvSpPr/>
            <p:nvPr/>
          </p:nvSpPr>
          <p:spPr>
            <a:xfrm>
              <a:off x="2628836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8" name="Volný tvar: obrazec 577">
              <a:extLst>
                <a:ext uri="{FF2B5EF4-FFF2-40B4-BE49-F238E27FC236}">
                  <a16:creationId xmlns:a16="http://schemas.microsoft.com/office/drawing/2014/main" id="{C6E511BB-903B-47A4-AFA8-436FBBAB4FBE}"/>
                </a:ext>
              </a:extLst>
            </p:cNvPr>
            <p:cNvSpPr/>
            <p:nvPr/>
          </p:nvSpPr>
          <p:spPr>
            <a:xfrm>
              <a:off x="2958020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9" name="Volný tvar: obrazec 578">
              <a:extLst>
                <a:ext uri="{FF2B5EF4-FFF2-40B4-BE49-F238E27FC236}">
                  <a16:creationId xmlns:a16="http://schemas.microsoft.com/office/drawing/2014/main" id="{145D02CA-6BE1-4936-81A5-EAB4F1A444B3}"/>
                </a:ext>
              </a:extLst>
            </p:cNvPr>
            <p:cNvSpPr/>
            <p:nvPr/>
          </p:nvSpPr>
          <p:spPr>
            <a:xfrm>
              <a:off x="3287395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0" name="Volný tvar: obrazec 579">
              <a:extLst>
                <a:ext uri="{FF2B5EF4-FFF2-40B4-BE49-F238E27FC236}">
                  <a16:creationId xmlns:a16="http://schemas.microsoft.com/office/drawing/2014/main" id="{1D8CD21C-60BC-4498-AA76-9A3208B64524}"/>
                </a:ext>
              </a:extLst>
            </p:cNvPr>
            <p:cNvSpPr/>
            <p:nvPr/>
          </p:nvSpPr>
          <p:spPr>
            <a:xfrm>
              <a:off x="3616515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1" name="Volný tvar: obrazec 580">
              <a:extLst>
                <a:ext uri="{FF2B5EF4-FFF2-40B4-BE49-F238E27FC236}">
                  <a16:creationId xmlns:a16="http://schemas.microsoft.com/office/drawing/2014/main" id="{0B728188-E78A-4716-9AFD-75B13C9219BE}"/>
                </a:ext>
              </a:extLst>
            </p:cNvPr>
            <p:cNvSpPr/>
            <p:nvPr/>
          </p:nvSpPr>
          <p:spPr>
            <a:xfrm>
              <a:off x="3945890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2" name="Volný tvar: obrazec 581">
              <a:extLst>
                <a:ext uri="{FF2B5EF4-FFF2-40B4-BE49-F238E27FC236}">
                  <a16:creationId xmlns:a16="http://schemas.microsoft.com/office/drawing/2014/main" id="{9A87252B-AA78-4448-BB45-99F2BA5E064D}"/>
                </a:ext>
              </a:extLst>
            </p:cNvPr>
            <p:cNvSpPr/>
            <p:nvPr/>
          </p:nvSpPr>
          <p:spPr>
            <a:xfrm>
              <a:off x="4275010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3" name="Volný tvar: obrazec 582">
              <a:extLst>
                <a:ext uri="{FF2B5EF4-FFF2-40B4-BE49-F238E27FC236}">
                  <a16:creationId xmlns:a16="http://schemas.microsoft.com/office/drawing/2014/main" id="{327EA9DA-FD06-4E5D-B367-7D16955C3DC2}"/>
                </a:ext>
              </a:extLst>
            </p:cNvPr>
            <p:cNvSpPr/>
            <p:nvPr/>
          </p:nvSpPr>
          <p:spPr>
            <a:xfrm>
              <a:off x="4604321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4" name="Volný tvar: obrazec 583">
              <a:extLst>
                <a:ext uri="{FF2B5EF4-FFF2-40B4-BE49-F238E27FC236}">
                  <a16:creationId xmlns:a16="http://schemas.microsoft.com/office/drawing/2014/main" id="{8C3C0139-4240-41D3-A537-293BB4072E4B}"/>
                </a:ext>
              </a:extLst>
            </p:cNvPr>
            <p:cNvSpPr/>
            <p:nvPr/>
          </p:nvSpPr>
          <p:spPr>
            <a:xfrm>
              <a:off x="4933505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149" y="101917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5" name="Volný tvar: obrazec 584">
              <a:extLst>
                <a:ext uri="{FF2B5EF4-FFF2-40B4-BE49-F238E27FC236}">
                  <a16:creationId xmlns:a16="http://schemas.microsoft.com/office/drawing/2014/main" id="{F6C0FD0F-053F-487B-A9DB-C82B6C0A4786}"/>
                </a:ext>
              </a:extLst>
            </p:cNvPr>
            <p:cNvSpPr/>
            <p:nvPr/>
          </p:nvSpPr>
          <p:spPr>
            <a:xfrm>
              <a:off x="5262753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6" name="Volný tvar: obrazec 585">
              <a:extLst>
                <a:ext uri="{FF2B5EF4-FFF2-40B4-BE49-F238E27FC236}">
                  <a16:creationId xmlns:a16="http://schemas.microsoft.com/office/drawing/2014/main" id="{FBFA14FD-7B45-4DB7-BADE-288F0B9CEECA}"/>
                </a:ext>
              </a:extLst>
            </p:cNvPr>
            <p:cNvSpPr/>
            <p:nvPr/>
          </p:nvSpPr>
          <p:spPr>
            <a:xfrm>
              <a:off x="5592000" y="6117971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7" name="Volný tvar: obrazec 586">
              <a:extLst>
                <a:ext uri="{FF2B5EF4-FFF2-40B4-BE49-F238E27FC236}">
                  <a16:creationId xmlns:a16="http://schemas.microsoft.com/office/drawing/2014/main" id="{47E8DF26-32AC-4019-8E2B-A78F8ACBF340}"/>
                </a:ext>
              </a:extLst>
            </p:cNvPr>
            <p:cNvSpPr/>
            <p:nvPr/>
          </p:nvSpPr>
          <p:spPr>
            <a:xfrm>
              <a:off x="5921184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8" name="Volný tvar: obrazec 587">
              <a:extLst>
                <a:ext uri="{FF2B5EF4-FFF2-40B4-BE49-F238E27FC236}">
                  <a16:creationId xmlns:a16="http://schemas.microsoft.com/office/drawing/2014/main" id="{1B18D900-CB3A-4480-9464-E56AEA8CB151}"/>
                </a:ext>
              </a:extLst>
            </p:cNvPr>
            <p:cNvSpPr/>
            <p:nvPr/>
          </p:nvSpPr>
          <p:spPr>
            <a:xfrm>
              <a:off x="6250559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9" name="Volný tvar: obrazec 588">
              <a:extLst>
                <a:ext uri="{FF2B5EF4-FFF2-40B4-BE49-F238E27FC236}">
                  <a16:creationId xmlns:a16="http://schemas.microsoft.com/office/drawing/2014/main" id="{5433F300-35B5-4B18-9FD3-FFCEA0E3FB0A}"/>
                </a:ext>
              </a:extLst>
            </p:cNvPr>
            <p:cNvSpPr/>
            <p:nvPr/>
          </p:nvSpPr>
          <p:spPr>
            <a:xfrm>
              <a:off x="6579679" y="6117971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0" name="Volný tvar: obrazec 589">
              <a:extLst>
                <a:ext uri="{FF2B5EF4-FFF2-40B4-BE49-F238E27FC236}">
                  <a16:creationId xmlns:a16="http://schemas.microsoft.com/office/drawing/2014/main" id="{72720658-02A7-4C98-A5D9-186107476E3B}"/>
                </a:ext>
              </a:extLst>
            </p:cNvPr>
            <p:cNvSpPr/>
            <p:nvPr/>
          </p:nvSpPr>
          <p:spPr>
            <a:xfrm>
              <a:off x="6909117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1" name="Volný tvar: obrazec 590">
              <a:extLst>
                <a:ext uri="{FF2B5EF4-FFF2-40B4-BE49-F238E27FC236}">
                  <a16:creationId xmlns:a16="http://schemas.microsoft.com/office/drawing/2014/main" id="{A8C2C6AD-0FD9-4B97-A2FD-F252F1516F96}"/>
                </a:ext>
              </a:extLst>
            </p:cNvPr>
            <p:cNvSpPr/>
            <p:nvPr/>
          </p:nvSpPr>
          <p:spPr>
            <a:xfrm>
              <a:off x="7238301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2" name="Volný tvar: obrazec 591">
              <a:extLst>
                <a:ext uri="{FF2B5EF4-FFF2-40B4-BE49-F238E27FC236}">
                  <a16:creationId xmlns:a16="http://schemas.microsoft.com/office/drawing/2014/main" id="{2A6B1366-82C2-44CA-A1AE-14202AD3B077}"/>
                </a:ext>
              </a:extLst>
            </p:cNvPr>
            <p:cNvSpPr/>
            <p:nvPr/>
          </p:nvSpPr>
          <p:spPr>
            <a:xfrm>
              <a:off x="7567548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3" name="Volný tvar: obrazec 592">
              <a:extLst>
                <a:ext uri="{FF2B5EF4-FFF2-40B4-BE49-F238E27FC236}">
                  <a16:creationId xmlns:a16="http://schemas.microsoft.com/office/drawing/2014/main" id="{081B3D98-9A7D-46B6-BC98-8A6B8BABFC55}"/>
                </a:ext>
              </a:extLst>
            </p:cNvPr>
            <p:cNvSpPr/>
            <p:nvPr/>
          </p:nvSpPr>
          <p:spPr>
            <a:xfrm>
              <a:off x="7896732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4" name="Volný tvar: obrazec 593">
              <a:extLst>
                <a:ext uri="{FF2B5EF4-FFF2-40B4-BE49-F238E27FC236}">
                  <a16:creationId xmlns:a16="http://schemas.microsoft.com/office/drawing/2014/main" id="{7D1C7993-A25B-4E75-B298-3464EBBAE5E3}"/>
                </a:ext>
              </a:extLst>
            </p:cNvPr>
            <p:cNvSpPr/>
            <p:nvPr/>
          </p:nvSpPr>
          <p:spPr>
            <a:xfrm>
              <a:off x="8226107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5" name="Volný tvar: obrazec 594">
              <a:extLst>
                <a:ext uri="{FF2B5EF4-FFF2-40B4-BE49-F238E27FC236}">
                  <a16:creationId xmlns:a16="http://schemas.microsoft.com/office/drawing/2014/main" id="{45E37857-C3B3-4C84-B6B1-5694F8265094}"/>
                </a:ext>
              </a:extLst>
            </p:cNvPr>
            <p:cNvSpPr/>
            <p:nvPr/>
          </p:nvSpPr>
          <p:spPr>
            <a:xfrm>
              <a:off x="8555228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6" name="Volný tvar: obrazec 595">
              <a:extLst>
                <a:ext uri="{FF2B5EF4-FFF2-40B4-BE49-F238E27FC236}">
                  <a16:creationId xmlns:a16="http://schemas.microsoft.com/office/drawing/2014/main" id="{A2BF37B4-D572-4C9C-9F1C-232660413E08}"/>
                </a:ext>
              </a:extLst>
            </p:cNvPr>
            <p:cNvSpPr/>
            <p:nvPr/>
          </p:nvSpPr>
          <p:spPr>
            <a:xfrm>
              <a:off x="8884666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7" name="Volný tvar: obrazec 596">
              <a:extLst>
                <a:ext uri="{FF2B5EF4-FFF2-40B4-BE49-F238E27FC236}">
                  <a16:creationId xmlns:a16="http://schemas.microsoft.com/office/drawing/2014/main" id="{6CF9A22F-EB9A-4714-99C0-5D062077A4BE}"/>
                </a:ext>
              </a:extLst>
            </p:cNvPr>
            <p:cNvSpPr/>
            <p:nvPr/>
          </p:nvSpPr>
          <p:spPr>
            <a:xfrm>
              <a:off x="9213722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8" name="Volný tvar: obrazec 597">
              <a:extLst>
                <a:ext uri="{FF2B5EF4-FFF2-40B4-BE49-F238E27FC236}">
                  <a16:creationId xmlns:a16="http://schemas.microsoft.com/office/drawing/2014/main" id="{133D9892-25A3-4EF6-9A49-40217AC91C34}"/>
                </a:ext>
              </a:extLst>
            </p:cNvPr>
            <p:cNvSpPr/>
            <p:nvPr/>
          </p:nvSpPr>
          <p:spPr>
            <a:xfrm>
              <a:off x="5262753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9" name="Volný tvar: obrazec 598">
              <a:extLst>
                <a:ext uri="{FF2B5EF4-FFF2-40B4-BE49-F238E27FC236}">
                  <a16:creationId xmlns:a16="http://schemas.microsoft.com/office/drawing/2014/main" id="{90474B7B-EE02-43FD-A929-C3B73CDFE1ED}"/>
                </a:ext>
              </a:extLst>
            </p:cNvPr>
            <p:cNvSpPr/>
            <p:nvPr/>
          </p:nvSpPr>
          <p:spPr>
            <a:xfrm>
              <a:off x="5592000" y="6355460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0" name="Volný tvar: obrazec 599">
              <a:extLst>
                <a:ext uri="{FF2B5EF4-FFF2-40B4-BE49-F238E27FC236}">
                  <a16:creationId xmlns:a16="http://schemas.microsoft.com/office/drawing/2014/main" id="{F53F9AA2-47C0-4069-809F-5F6A236C4227}"/>
                </a:ext>
              </a:extLst>
            </p:cNvPr>
            <p:cNvSpPr/>
            <p:nvPr/>
          </p:nvSpPr>
          <p:spPr>
            <a:xfrm>
              <a:off x="5921184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1" name="Volný tvar: obrazec 600">
              <a:extLst>
                <a:ext uri="{FF2B5EF4-FFF2-40B4-BE49-F238E27FC236}">
                  <a16:creationId xmlns:a16="http://schemas.microsoft.com/office/drawing/2014/main" id="{0F90904A-114D-490E-AA2E-4ABEE6ADEFAE}"/>
                </a:ext>
              </a:extLst>
            </p:cNvPr>
            <p:cNvSpPr/>
            <p:nvPr/>
          </p:nvSpPr>
          <p:spPr>
            <a:xfrm>
              <a:off x="6250559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2" name="Volný tvar: obrazec 601">
              <a:extLst>
                <a:ext uri="{FF2B5EF4-FFF2-40B4-BE49-F238E27FC236}">
                  <a16:creationId xmlns:a16="http://schemas.microsoft.com/office/drawing/2014/main" id="{2D40CD7E-3C42-4EFE-AD42-EC4EF36C13C1}"/>
                </a:ext>
              </a:extLst>
            </p:cNvPr>
            <p:cNvSpPr/>
            <p:nvPr/>
          </p:nvSpPr>
          <p:spPr>
            <a:xfrm>
              <a:off x="6579679" y="6355460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3" name="Volný tvar: obrazec 602">
              <a:extLst>
                <a:ext uri="{FF2B5EF4-FFF2-40B4-BE49-F238E27FC236}">
                  <a16:creationId xmlns:a16="http://schemas.microsoft.com/office/drawing/2014/main" id="{BB710927-7D48-40ED-9362-02D53F37B070}"/>
                </a:ext>
              </a:extLst>
            </p:cNvPr>
            <p:cNvSpPr/>
            <p:nvPr/>
          </p:nvSpPr>
          <p:spPr>
            <a:xfrm>
              <a:off x="6909117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4" name="Volný tvar: obrazec 603">
              <a:extLst>
                <a:ext uri="{FF2B5EF4-FFF2-40B4-BE49-F238E27FC236}">
                  <a16:creationId xmlns:a16="http://schemas.microsoft.com/office/drawing/2014/main" id="{8AB25CE8-5D7C-4565-BB7B-1AC99CEBE6F0}"/>
                </a:ext>
              </a:extLst>
            </p:cNvPr>
            <p:cNvSpPr/>
            <p:nvPr/>
          </p:nvSpPr>
          <p:spPr>
            <a:xfrm>
              <a:off x="7238301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5" name="Volný tvar: obrazec 604">
              <a:extLst>
                <a:ext uri="{FF2B5EF4-FFF2-40B4-BE49-F238E27FC236}">
                  <a16:creationId xmlns:a16="http://schemas.microsoft.com/office/drawing/2014/main" id="{F2D45015-F10A-411A-8499-5506DA90DCA4}"/>
                </a:ext>
              </a:extLst>
            </p:cNvPr>
            <p:cNvSpPr/>
            <p:nvPr/>
          </p:nvSpPr>
          <p:spPr>
            <a:xfrm>
              <a:off x="7567548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6" name="Volný tvar: obrazec 605">
              <a:extLst>
                <a:ext uri="{FF2B5EF4-FFF2-40B4-BE49-F238E27FC236}">
                  <a16:creationId xmlns:a16="http://schemas.microsoft.com/office/drawing/2014/main" id="{F9D49EE9-15CF-42C7-9F61-257D9F5E3EB2}"/>
                </a:ext>
              </a:extLst>
            </p:cNvPr>
            <p:cNvSpPr/>
            <p:nvPr/>
          </p:nvSpPr>
          <p:spPr>
            <a:xfrm>
              <a:off x="7896732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7" name="Volný tvar: obrazec 606">
              <a:extLst>
                <a:ext uri="{FF2B5EF4-FFF2-40B4-BE49-F238E27FC236}">
                  <a16:creationId xmlns:a16="http://schemas.microsoft.com/office/drawing/2014/main" id="{5CF351BF-B317-41EC-8D61-ACF50E21AB98}"/>
                </a:ext>
              </a:extLst>
            </p:cNvPr>
            <p:cNvSpPr/>
            <p:nvPr/>
          </p:nvSpPr>
          <p:spPr>
            <a:xfrm>
              <a:off x="8226107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8" name="Volný tvar: obrazec 607">
              <a:extLst>
                <a:ext uri="{FF2B5EF4-FFF2-40B4-BE49-F238E27FC236}">
                  <a16:creationId xmlns:a16="http://schemas.microsoft.com/office/drawing/2014/main" id="{5F252113-7471-44AE-995D-0FF723A79F54}"/>
                </a:ext>
              </a:extLst>
            </p:cNvPr>
            <p:cNvSpPr/>
            <p:nvPr/>
          </p:nvSpPr>
          <p:spPr>
            <a:xfrm>
              <a:off x="8555228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7"/>
                    <a:pt x="147065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9" name="Volný tvar: obrazec 608">
              <a:extLst>
                <a:ext uri="{FF2B5EF4-FFF2-40B4-BE49-F238E27FC236}">
                  <a16:creationId xmlns:a16="http://schemas.microsoft.com/office/drawing/2014/main" id="{A3095604-F74F-49C7-92BB-85E0054F2BD6}"/>
                </a:ext>
              </a:extLst>
            </p:cNvPr>
            <p:cNvSpPr/>
            <p:nvPr/>
          </p:nvSpPr>
          <p:spPr>
            <a:xfrm>
              <a:off x="8884666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0" name="Volný tvar: obrazec 609">
              <a:extLst>
                <a:ext uri="{FF2B5EF4-FFF2-40B4-BE49-F238E27FC236}">
                  <a16:creationId xmlns:a16="http://schemas.microsoft.com/office/drawing/2014/main" id="{6890815E-736F-48D2-AB47-1CB484481629}"/>
                </a:ext>
              </a:extLst>
            </p:cNvPr>
            <p:cNvSpPr/>
            <p:nvPr/>
          </p:nvSpPr>
          <p:spPr>
            <a:xfrm>
              <a:off x="9213722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1" name="Volný tvar: obrazec 610">
              <a:extLst>
                <a:ext uri="{FF2B5EF4-FFF2-40B4-BE49-F238E27FC236}">
                  <a16:creationId xmlns:a16="http://schemas.microsoft.com/office/drawing/2014/main" id="{4605AF2F-FFF7-4E1D-8D17-5A320D81BEC2}"/>
                </a:ext>
              </a:extLst>
            </p:cNvPr>
            <p:cNvSpPr/>
            <p:nvPr/>
          </p:nvSpPr>
          <p:spPr>
            <a:xfrm>
              <a:off x="9542906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2" name="Volný tvar: obrazec 611">
              <a:extLst>
                <a:ext uri="{FF2B5EF4-FFF2-40B4-BE49-F238E27FC236}">
                  <a16:creationId xmlns:a16="http://schemas.microsoft.com/office/drawing/2014/main" id="{F63C98B2-B212-49FF-860C-EBB436680509}"/>
                </a:ext>
              </a:extLst>
            </p:cNvPr>
            <p:cNvSpPr/>
            <p:nvPr/>
          </p:nvSpPr>
          <p:spPr>
            <a:xfrm>
              <a:off x="9872154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3" name="Volný tvar: obrazec 612">
              <a:extLst>
                <a:ext uri="{FF2B5EF4-FFF2-40B4-BE49-F238E27FC236}">
                  <a16:creationId xmlns:a16="http://schemas.microsoft.com/office/drawing/2014/main" id="{51D87E1C-591B-49D3-95EE-0EDA8C0B41CC}"/>
                </a:ext>
              </a:extLst>
            </p:cNvPr>
            <p:cNvSpPr/>
            <p:nvPr/>
          </p:nvSpPr>
          <p:spPr>
            <a:xfrm>
              <a:off x="10201402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4" name="Volný tvar: obrazec 613">
              <a:extLst>
                <a:ext uri="{FF2B5EF4-FFF2-40B4-BE49-F238E27FC236}">
                  <a16:creationId xmlns:a16="http://schemas.microsoft.com/office/drawing/2014/main" id="{F3C50D67-3105-46CF-8AD2-01279ECA641A}"/>
                </a:ext>
              </a:extLst>
            </p:cNvPr>
            <p:cNvSpPr/>
            <p:nvPr/>
          </p:nvSpPr>
          <p:spPr>
            <a:xfrm>
              <a:off x="10530649" y="6117971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5" name="Volný tvar: obrazec 614">
              <a:extLst>
                <a:ext uri="{FF2B5EF4-FFF2-40B4-BE49-F238E27FC236}">
                  <a16:creationId xmlns:a16="http://schemas.microsoft.com/office/drawing/2014/main" id="{BE768346-F1F6-41F2-805C-68D082077D2B}"/>
                </a:ext>
              </a:extLst>
            </p:cNvPr>
            <p:cNvSpPr/>
            <p:nvPr/>
          </p:nvSpPr>
          <p:spPr>
            <a:xfrm>
              <a:off x="10860023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6" name="Volný tvar: obrazec 615">
              <a:extLst>
                <a:ext uri="{FF2B5EF4-FFF2-40B4-BE49-F238E27FC236}">
                  <a16:creationId xmlns:a16="http://schemas.microsoft.com/office/drawing/2014/main" id="{7FCD2683-9EDA-46C3-9F63-480ACB7CD369}"/>
                </a:ext>
              </a:extLst>
            </p:cNvPr>
            <p:cNvSpPr/>
            <p:nvPr/>
          </p:nvSpPr>
          <p:spPr>
            <a:xfrm>
              <a:off x="11189144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7" name="Volný tvar: obrazec 616">
              <a:extLst>
                <a:ext uri="{FF2B5EF4-FFF2-40B4-BE49-F238E27FC236}">
                  <a16:creationId xmlns:a16="http://schemas.microsoft.com/office/drawing/2014/main" id="{97BE6F6D-DCCE-4A06-8795-C981853FCDBB}"/>
                </a:ext>
              </a:extLst>
            </p:cNvPr>
            <p:cNvSpPr/>
            <p:nvPr/>
          </p:nvSpPr>
          <p:spPr>
            <a:xfrm>
              <a:off x="11518455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8" name="Volný tvar: obrazec 617">
              <a:extLst>
                <a:ext uri="{FF2B5EF4-FFF2-40B4-BE49-F238E27FC236}">
                  <a16:creationId xmlns:a16="http://schemas.microsoft.com/office/drawing/2014/main" id="{AA41B8CB-233E-4ACB-B64B-C9C94F1E3B28}"/>
                </a:ext>
              </a:extLst>
            </p:cNvPr>
            <p:cNvSpPr/>
            <p:nvPr/>
          </p:nvSpPr>
          <p:spPr>
            <a:xfrm>
              <a:off x="9542906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9" name="Volný tvar: obrazec 618">
              <a:extLst>
                <a:ext uri="{FF2B5EF4-FFF2-40B4-BE49-F238E27FC236}">
                  <a16:creationId xmlns:a16="http://schemas.microsoft.com/office/drawing/2014/main" id="{85AD74A5-8F30-4181-BBD4-A212B686B119}"/>
                </a:ext>
              </a:extLst>
            </p:cNvPr>
            <p:cNvSpPr/>
            <p:nvPr/>
          </p:nvSpPr>
          <p:spPr>
            <a:xfrm>
              <a:off x="9872154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0" name="Volný tvar: obrazec 619">
              <a:extLst>
                <a:ext uri="{FF2B5EF4-FFF2-40B4-BE49-F238E27FC236}">
                  <a16:creationId xmlns:a16="http://schemas.microsoft.com/office/drawing/2014/main" id="{0EBD1114-4D64-4E3C-83D5-12950AC6547C}"/>
                </a:ext>
              </a:extLst>
            </p:cNvPr>
            <p:cNvSpPr/>
            <p:nvPr/>
          </p:nvSpPr>
          <p:spPr>
            <a:xfrm>
              <a:off x="10201402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1" name="Volný tvar: obrazec 620">
              <a:extLst>
                <a:ext uri="{FF2B5EF4-FFF2-40B4-BE49-F238E27FC236}">
                  <a16:creationId xmlns:a16="http://schemas.microsoft.com/office/drawing/2014/main" id="{6E630DB1-5214-4706-A23B-C4AE58A5A08A}"/>
                </a:ext>
              </a:extLst>
            </p:cNvPr>
            <p:cNvSpPr/>
            <p:nvPr/>
          </p:nvSpPr>
          <p:spPr>
            <a:xfrm>
              <a:off x="10530649" y="6355460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2" name="Volný tvar: obrazec 621">
              <a:extLst>
                <a:ext uri="{FF2B5EF4-FFF2-40B4-BE49-F238E27FC236}">
                  <a16:creationId xmlns:a16="http://schemas.microsoft.com/office/drawing/2014/main" id="{F1C72B40-52A5-4E98-8A3A-4758FAD6B4AB}"/>
                </a:ext>
              </a:extLst>
            </p:cNvPr>
            <p:cNvSpPr/>
            <p:nvPr/>
          </p:nvSpPr>
          <p:spPr>
            <a:xfrm>
              <a:off x="10860023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3" name="Volný tvar: obrazec 622">
              <a:extLst>
                <a:ext uri="{FF2B5EF4-FFF2-40B4-BE49-F238E27FC236}">
                  <a16:creationId xmlns:a16="http://schemas.microsoft.com/office/drawing/2014/main" id="{257A66F6-2508-4AD7-A339-94ABAAA33C52}"/>
                </a:ext>
              </a:extLst>
            </p:cNvPr>
            <p:cNvSpPr/>
            <p:nvPr/>
          </p:nvSpPr>
          <p:spPr>
            <a:xfrm>
              <a:off x="11189144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50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4" name="Volný tvar: obrazec 623">
              <a:extLst>
                <a:ext uri="{FF2B5EF4-FFF2-40B4-BE49-F238E27FC236}">
                  <a16:creationId xmlns:a16="http://schemas.microsoft.com/office/drawing/2014/main" id="{646013B3-D073-4160-ABD7-C33F7D1D2F27}"/>
                </a:ext>
              </a:extLst>
            </p:cNvPr>
            <p:cNvSpPr/>
            <p:nvPr/>
          </p:nvSpPr>
          <p:spPr>
            <a:xfrm>
              <a:off x="11518455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5" name="Volný tvar: obrazec 624">
              <a:extLst>
                <a:ext uri="{FF2B5EF4-FFF2-40B4-BE49-F238E27FC236}">
                  <a16:creationId xmlns:a16="http://schemas.microsoft.com/office/drawing/2014/main" id="{E9F6D86B-DB27-4F8D-8533-8E0D4D5B58D2}"/>
                </a:ext>
              </a:extLst>
            </p:cNvPr>
            <p:cNvSpPr/>
            <p:nvPr/>
          </p:nvSpPr>
          <p:spPr>
            <a:xfrm>
              <a:off x="9512490" y="6109716"/>
              <a:ext cx="30479" cy="9969"/>
            </a:xfrm>
            <a:custGeom>
              <a:avLst/>
              <a:gdLst>
                <a:gd name="connsiteX0" fmla="*/ 0 w 30479"/>
                <a:gd name="connsiteY0" fmla="*/ 0 h 9969"/>
                <a:gd name="connsiteX1" fmla="*/ 30480 w 30479"/>
                <a:gd name="connsiteY1" fmla="*/ 0 h 9969"/>
                <a:gd name="connsiteX2" fmla="*/ 30480 w 30479"/>
                <a:gd name="connsiteY2" fmla="*/ 9969 h 9969"/>
                <a:gd name="connsiteX3" fmla="*/ 0 w 30479"/>
                <a:gd name="connsiteY3" fmla="*/ 9969 h 9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479" h="9969">
                  <a:moveTo>
                    <a:pt x="0" y="0"/>
                  </a:moveTo>
                  <a:lnTo>
                    <a:pt x="30480" y="0"/>
                  </a:lnTo>
                  <a:lnTo>
                    <a:pt x="30480" y="9969"/>
                  </a:lnTo>
                  <a:lnTo>
                    <a:pt x="0" y="9969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6" name="Volný tvar: obrazec 625">
              <a:extLst>
                <a:ext uri="{FF2B5EF4-FFF2-40B4-BE49-F238E27FC236}">
                  <a16:creationId xmlns:a16="http://schemas.microsoft.com/office/drawing/2014/main" id="{7C09280E-BDF2-473C-A78B-F8706136F2EA}"/>
                </a:ext>
              </a:extLst>
            </p:cNvPr>
            <p:cNvSpPr/>
            <p:nvPr/>
          </p:nvSpPr>
          <p:spPr>
            <a:xfrm>
              <a:off x="982535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7" name="Volný tvar: obrazec 626">
              <a:extLst>
                <a:ext uri="{FF2B5EF4-FFF2-40B4-BE49-F238E27FC236}">
                  <a16:creationId xmlns:a16="http://schemas.microsoft.com/office/drawing/2014/main" id="{35C92F71-FF1D-4CE7-AA20-1902FCB4B9E6}"/>
                </a:ext>
              </a:extLst>
            </p:cNvPr>
            <p:cNvSpPr/>
            <p:nvPr/>
          </p:nvSpPr>
          <p:spPr>
            <a:xfrm>
              <a:off x="1311783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8" name="Volný tvar: obrazec 627">
              <a:extLst>
                <a:ext uri="{FF2B5EF4-FFF2-40B4-BE49-F238E27FC236}">
                  <a16:creationId xmlns:a16="http://schemas.microsoft.com/office/drawing/2014/main" id="{43354D01-8763-4C60-82C7-CEEFF61DAC3E}"/>
                </a:ext>
              </a:extLst>
            </p:cNvPr>
            <p:cNvSpPr/>
            <p:nvPr/>
          </p:nvSpPr>
          <p:spPr>
            <a:xfrm>
              <a:off x="1641030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9" name="Volný tvar: obrazec 628">
              <a:extLst>
                <a:ext uri="{FF2B5EF4-FFF2-40B4-BE49-F238E27FC236}">
                  <a16:creationId xmlns:a16="http://schemas.microsoft.com/office/drawing/2014/main" id="{C6FEE62A-F2EA-4AE2-8865-6C2E1B645130}"/>
                </a:ext>
              </a:extLst>
            </p:cNvPr>
            <p:cNvSpPr/>
            <p:nvPr/>
          </p:nvSpPr>
          <p:spPr>
            <a:xfrm>
              <a:off x="1970341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0" name="Volný tvar: obrazec 629">
              <a:extLst>
                <a:ext uri="{FF2B5EF4-FFF2-40B4-BE49-F238E27FC236}">
                  <a16:creationId xmlns:a16="http://schemas.microsoft.com/office/drawing/2014/main" id="{2AB0A2B2-3982-454D-9177-9378BAEBF6B9}"/>
                </a:ext>
              </a:extLst>
            </p:cNvPr>
            <p:cNvSpPr/>
            <p:nvPr/>
          </p:nvSpPr>
          <p:spPr>
            <a:xfrm>
              <a:off x="2299398" y="5640070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1" name="Volný tvar: obrazec 630">
              <a:extLst>
                <a:ext uri="{FF2B5EF4-FFF2-40B4-BE49-F238E27FC236}">
                  <a16:creationId xmlns:a16="http://schemas.microsoft.com/office/drawing/2014/main" id="{583CA050-9390-4541-9794-94B822C3C277}"/>
                </a:ext>
              </a:extLst>
            </p:cNvPr>
            <p:cNvSpPr/>
            <p:nvPr/>
          </p:nvSpPr>
          <p:spPr>
            <a:xfrm>
              <a:off x="2628836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2" name="Volný tvar: obrazec 631">
              <a:extLst>
                <a:ext uri="{FF2B5EF4-FFF2-40B4-BE49-F238E27FC236}">
                  <a16:creationId xmlns:a16="http://schemas.microsoft.com/office/drawing/2014/main" id="{B15939C7-FEEA-427E-B845-C5D50EA8D0F9}"/>
                </a:ext>
              </a:extLst>
            </p:cNvPr>
            <p:cNvSpPr/>
            <p:nvPr/>
          </p:nvSpPr>
          <p:spPr>
            <a:xfrm>
              <a:off x="2958020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3" name="Volný tvar: obrazec 632">
              <a:extLst>
                <a:ext uri="{FF2B5EF4-FFF2-40B4-BE49-F238E27FC236}">
                  <a16:creationId xmlns:a16="http://schemas.microsoft.com/office/drawing/2014/main" id="{03AAEFF4-DF4B-4D81-8CCC-041F511C23F1}"/>
                </a:ext>
              </a:extLst>
            </p:cNvPr>
            <p:cNvSpPr/>
            <p:nvPr/>
          </p:nvSpPr>
          <p:spPr>
            <a:xfrm>
              <a:off x="3287395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4" name="Volný tvar: obrazec 633">
              <a:extLst>
                <a:ext uri="{FF2B5EF4-FFF2-40B4-BE49-F238E27FC236}">
                  <a16:creationId xmlns:a16="http://schemas.microsoft.com/office/drawing/2014/main" id="{763DEF05-81D8-4FAE-BFE7-F16063D65F43}"/>
                </a:ext>
              </a:extLst>
            </p:cNvPr>
            <p:cNvSpPr/>
            <p:nvPr/>
          </p:nvSpPr>
          <p:spPr>
            <a:xfrm>
              <a:off x="3616515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5" name="Volný tvar: obrazec 634">
              <a:extLst>
                <a:ext uri="{FF2B5EF4-FFF2-40B4-BE49-F238E27FC236}">
                  <a16:creationId xmlns:a16="http://schemas.microsoft.com/office/drawing/2014/main" id="{11F59AD3-B49B-4358-8B1E-CF1B032C1504}"/>
                </a:ext>
              </a:extLst>
            </p:cNvPr>
            <p:cNvSpPr/>
            <p:nvPr/>
          </p:nvSpPr>
          <p:spPr>
            <a:xfrm>
              <a:off x="3945890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6" name="Volný tvar: obrazec 635">
              <a:extLst>
                <a:ext uri="{FF2B5EF4-FFF2-40B4-BE49-F238E27FC236}">
                  <a16:creationId xmlns:a16="http://schemas.microsoft.com/office/drawing/2014/main" id="{4B87C180-BF50-4E6D-A940-A929AF1F0CFC}"/>
                </a:ext>
              </a:extLst>
            </p:cNvPr>
            <p:cNvSpPr/>
            <p:nvPr/>
          </p:nvSpPr>
          <p:spPr>
            <a:xfrm>
              <a:off x="4275010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7" name="Volný tvar: obrazec 636">
              <a:extLst>
                <a:ext uri="{FF2B5EF4-FFF2-40B4-BE49-F238E27FC236}">
                  <a16:creationId xmlns:a16="http://schemas.microsoft.com/office/drawing/2014/main" id="{2FFFB0F0-BADF-49CB-914F-094929648D8B}"/>
                </a:ext>
              </a:extLst>
            </p:cNvPr>
            <p:cNvSpPr/>
            <p:nvPr/>
          </p:nvSpPr>
          <p:spPr>
            <a:xfrm>
              <a:off x="4604321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8" name="Volný tvar: obrazec 637">
              <a:extLst>
                <a:ext uri="{FF2B5EF4-FFF2-40B4-BE49-F238E27FC236}">
                  <a16:creationId xmlns:a16="http://schemas.microsoft.com/office/drawing/2014/main" id="{5BE0FEF0-2668-4883-ABB3-5FDF554DB0EA}"/>
                </a:ext>
              </a:extLst>
            </p:cNvPr>
            <p:cNvSpPr/>
            <p:nvPr/>
          </p:nvSpPr>
          <p:spPr>
            <a:xfrm>
              <a:off x="4933505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7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9" name="Volný tvar: obrazec 638">
              <a:extLst>
                <a:ext uri="{FF2B5EF4-FFF2-40B4-BE49-F238E27FC236}">
                  <a16:creationId xmlns:a16="http://schemas.microsoft.com/office/drawing/2014/main" id="{ECCEB245-A975-43A8-A3B8-DCB515640CB6}"/>
                </a:ext>
              </a:extLst>
            </p:cNvPr>
            <p:cNvSpPr/>
            <p:nvPr/>
          </p:nvSpPr>
          <p:spPr>
            <a:xfrm>
              <a:off x="982535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0" name="Volný tvar: obrazec 639">
              <a:extLst>
                <a:ext uri="{FF2B5EF4-FFF2-40B4-BE49-F238E27FC236}">
                  <a16:creationId xmlns:a16="http://schemas.microsoft.com/office/drawing/2014/main" id="{CBF86332-7591-4AEB-B173-49ED73456D9D}"/>
                </a:ext>
              </a:extLst>
            </p:cNvPr>
            <p:cNvSpPr/>
            <p:nvPr/>
          </p:nvSpPr>
          <p:spPr>
            <a:xfrm>
              <a:off x="1311783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1" name="Volný tvar: obrazec 640">
              <a:extLst>
                <a:ext uri="{FF2B5EF4-FFF2-40B4-BE49-F238E27FC236}">
                  <a16:creationId xmlns:a16="http://schemas.microsoft.com/office/drawing/2014/main" id="{703F2FE1-C8B2-4A3D-8444-0FDC121A694B}"/>
                </a:ext>
              </a:extLst>
            </p:cNvPr>
            <p:cNvSpPr/>
            <p:nvPr/>
          </p:nvSpPr>
          <p:spPr>
            <a:xfrm>
              <a:off x="1641030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2" name="Volný tvar: obrazec 641">
              <a:extLst>
                <a:ext uri="{FF2B5EF4-FFF2-40B4-BE49-F238E27FC236}">
                  <a16:creationId xmlns:a16="http://schemas.microsoft.com/office/drawing/2014/main" id="{1B02A42E-D3E1-4BFC-AAFC-0176C21F2C64}"/>
                </a:ext>
              </a:extLst>
            </p:cNvPr>
            <p:cNvSpPr/>
            <p:nvPr/>
          </p:nvSpPr>
          <p:spPr>
            <a:xfrm>
              <a:off x="1970341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3" name="Volný tvar: obrazec 642">
              <a:extLst>
                <a:ext uri="{FF2B5EF4-FFF2-40B4-BE49-F238E27FC236}">
                  <a16:creationId xmlns:a16="http://schemas.microsoft.com/office/drawing/2014/main" id="{5F69D780-00C9-4CCD-8F9D-F727EC3A5CFF}"/>
                </a:ext>
              </a:extLst>
            </p:cNvPr>
            <p:cNvSpPr/>
            <p:nvPr/>
          </p:nvSpPr>
          <p:spPr>
            <a:xfrm>
              <a:off x="2299398" y="5877560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4" name="Volný tvar: obrazec 643">
              <a:extLst>
                <a:ext uri="{FF2B5EF4-FFF2-40B4-BE49-F238E27FC236}">
                  <a16:creationId xmlns:a16="http://schemas.microsoft.com/office/drawing/2014/main" id="{276C9E2D-A2C9-4A0E-8DDC-A3F16A9C1C0F}"/>
                </a:ext>
              </a:extLst>
            </p:cNvPr>
            <p:cNvSpPr/>
            <p:nvPr/>
          </p:nvSpPr>
          <p:spPr>
            <a:xfrm>
              <a:off x="2628836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5" name="Volný tvar: obrazec 644">
              <a:extLst>
                <a:ext uri="{FF2B5EF4-FFF2-40B4-BE49-F238E27FC236}">
                  <a16:creationId xmlns:a16="http://schemas.microsoft.com/office/drawing/2014/main" id="{B8F353B8-897F-4BD3-AA68-FF185C6F07B2}"/>
                </a:ext>
              </a:extLst>
            </p:cNvPr>
            <p:cNvSpPr/>
            <p:nvPr/>
          </p:nvSpPr>
          <p:spPr>
            <a:xfrm>
              <a:off x="2958020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6" name="Volný tvar: obrazec 645">
              <a:extLst>
                <a:ext uri="{FF2B5EF4-FFF2-40B4-BE49-F238E27FC236}">
                  <a16:creationId xmlns:a16="http://schemas.microsoft.com/office/drawing/2014/main" id="{00ADFBF1-5625-4F27-A16F-B11FC3009AB4}"/>
                </a:ext>
              </a:extLst>
            </p:cNvPr>
            <p:cNvSpPr/>
            <p:nvPr/>
          </p:nvSpPr>
          <p:spPr>
            <a:xfrm>
              <a:off x="3287395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7" name="Volný tvar: obrazec 646">
              <a:extLst>
                <a:ext uri="{FF2B5EF4-FFF2-40B4-BE49-F238E27FC236}">
                  <a16:creationId xmlns:a16="http://schemas.microsoft.com/office/drawing/2014/main" id="{CDB75726-8459-49D1-9107-99F21B4FD2EB}"/>
                </a:ext>
              </a:extLst>
            </p:cNvPr>
            <p:cNvSpPr/>
            <p:nvPr/>
          </p:nvSpPr>
          <p:spPr>
            <a:xfrm>
              <a:off x="3616515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8" name="Volný tvar: obrazec 647">
              <a:extLst>
                <a:ext uri="{FF2B5EF4-FFF2-40B4-BE49-F238E27FC236}">
                  <a16:creationId xmlns:a16="http://schemas.microsoft.com/office/drawing/2014/main" id="{DDC2C2A5-3641-46D1-A1D8-5A4CDA74AF96}"/>
                </a:ext>
              </a:extLst>
            </p:cNvPr>
            <p:cNvSpPr/>
            <p:nvPr/>
          </p:nvSpPr>
          <p:spPr>
            <a:xfrm>
              <a:off x="3945890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9" name="Volný tvar: obrazec 648">
              <a:extLst>
                <a:ext uri="{FF2B5EF4-FFF2-40B4-BE49-F238E27FC236}">
                  <a16:creationId xmlns:a16="http://schemas.microsoft.com/office/drawing/2014/main" id="{13B9B246-ED85-4F1D-8647-0CC947B77B16}"/>
                </a:ext>
              </a:extLst>
            </p:cNvPr>
            <p:cNvSpPr/>
            <p:nvPr/>
          </p:nvSpPr>
          <p:spPr>
            <a:xfrm>
              <a:off x="4275010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0" name="Volný tvar: obrazec 649">
              <a:extLst>
                <a:ext uri="{FF2B5EF4-FFF2-40B4-BE49-F238E27FC236}">
                  <a16:creationId xmlns:a16="http://schemas.microsoft.com/office/drawing/2014/main" id="{709FA82F-5C62-48A8-950A-7C3499C177B2}"/>
                </a:ext>
              </a:extLst>
            </p:cNvPr>
            <p:cNvSpPr/>
            <p:nvPr/>
          </p:nvSpPr>
          <p:spPr>
            <a:xfrm>
              <a:off x="4604321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1" name="Volný tvar: obrazec 650">
              <a:extLst>
                <a:ext uri="{FF2B5EF4-FFF2-40B4-BE49-F238E27FC236}">
                  <a16:creationId xmlns:a16="http://schemas.microsoft.com/office/drawing/2014/main" id="{85DFB8B9-42F4-4730-89F4-9F42DA39E685}"/>
                </a:ext>
              </a:extLst>
            </p:cNvPr>
            <p:cNvSpPr/>
            <p:nvPr/>
          </p:nvSpPr>
          <p:spPr>
            <a:xfrm>
              <a:off x="4933505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2" name="Volný tvar: obrazec 651">
              <a:extLst>
                <a:ext uri="{FF2B5EF4-FFF2-40B4-BE49-F238E27FC236}">
                  <a16:creationId xmlns:a16="http://schemas.microsoft.com/office/drawing/2014/main" id="{C20177A7-B379-44CC-9147-CA30B74CEEB5}"/>
                </a:ext>
              </a:extLst>
            </p:cNvPr>
            <p:cNvSpPr/>
            <p:nvPr/>
          </p:nvSpPr>
          <p:spPr>
            <a:xfrm>
              <a:off x="5262753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3" name="Volný tvar: obrazec 652">
              <a:extLst>
                <a:ext uri="{FF2B5EF4-FFF2-40B4-BE49-F238E27FC236}">
                  <a16:creationId xmlns:a16="http://schemas.microsoft.com/office/drawing/2014/main" id="{B86919A5-E033-448A-9719-EF986FE46644}"/>
                </a:ext>
              </a:extLst>
            </p:cNvPr>
            <p:cNvSpPr/>
            <p:nvPr/>
          </p:nvSpPr>
          <p:spPr>
            <a:xfrm>
              <a:off x="5592000" y="5640070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4" name="Volný tvar: obrazec 653">
              <a:extLst>
                <a:ext uri="{FF2B5EF4-FFF2-40B4-BE49-F238E27FC236}">
                  <a16:creationId xmlns:a16="http://schemas.microsoft.com/office/drawing/2014/main" id="{77E91A6B-A7F3-4465-9486-13076C8C4797}"/>
                </a:ext>
              </a:extLst>
            </p:cNvPr>
            <p:cNvSpPr/>
            <p:nvPr/>
          </p:nvSpPr>
          <p:spPr>
            <a:xfrm>
              <a:off x="5921184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5" name="Volný tvar: obrazec 654">
              <a:extLst>
                <a:ext uri="{FF2B5EF4-FFF2-40B4-BE49-F238E27FC236}">
                  <a16:creationId xmlns:a16="http://schemas.microsoft.com/office/drawing/2014/main" id="{095510D3-BC94-4D36-9455-87DC2D7CBFD2}"/>
                </a:ext>
              </a:extLst>
            </p:cNvPr>
            <p:cNvSpPr/>
            <p:nvPr/>
          </p:nvSpPr>
          <p:spPr>
            <a:xfrm>
              <a:off x="6250559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6" name="Volný tvar: obrazec 655">
              <a:extLst>
                <a:ext uri="{FF2B5EF4-FFF2-40B4-BE49-F238E27FC236}">
                  <a16:creationId xmlns:a16="http://schemas.microsoft.com/office/drawing/2014/main" id="{69EC91EA-DC11-44F3-B0DF-A1C6A30C0372}"/>
                </a:ext>
              </a:extLst>
            </p:cNvPr>
            <p:cNvSpPr/>
            <p:nvPr/>
          </p:nvSpPr>
          <p:spPr>
            <a:xfrm>
              <a:off x="6579679" y="5640070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7" name="Volný tvar: obrazec 656">
              <a:extLst>
                <a:ext uri="{FF2B5EF4-FFF2-40B4-BE49-F238E27FC236}">
                  <a16:creationId xmlns:a16="http://schemas.microsoft.com/office/drawing/2014/main" id="{BC24C2D3-1633-47ED-8AFC-CA25CA54B113}"/>
                </a:ext>
              </a:extLst>
            </p:cNvPr>
            <p:cNvSpPr/>
            <p:nvPr/>
          </p:nvSpPr>
          <p:spPr>
            <a:xfrm>
              <a:off x="6909117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8" name="Volný tvar: obrazec 657">
              <a:extLst>
                <a:ext uri="{FF2B5EF4-FFF2-40B4-BE49-F238E27FC236}">
                  <a16:creationId xmlns:a16="http://schemas.microsoft.com/office/drawing/2014/main" id="{F8C48B23-2E54-4C99-A84A-47E1AF5D6929}"/>
                </a:ext>
              </a:extLst>
            </p:cNvPr>
            <p:cNvSpPr/>
            <p:nvPr/>
          </p:nvSpPr>
          <p:spPr>
            <a:xfrm>
              <a:off x="7238301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9" name="Volný tvar: obrazec 658">
              <a:extLst>
                <a:ext uri="{FF2B5EF4-FFF2-40B4-BE49-F238E27FC236}">
                  <a16:creationId xmlns:a16="http://schemas.microsoft.com/office/drawing/2014/main" id="{93B8F0C9-8D4E-4F38-908B-51C1232DFCCB}"/>
                </a:ext>
              </a:extLst>
            </p:cNvPr>
            <p:cNvSpPr/>
            <p:nvPr/>
          </p:nvSpPr>
          <p:spPr>
            <a:xfrm>
              <a:off x="7567548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0" name="Volný tvar: obrazec 659">
              <a:extLst>
                <a:ext uri="{FF2B5EF4-FFF2-40B4-BE49-F238E27FC236}">
                  <a16:creationId xmlns:a16="http://schemas.microsoft.com/office/drawing/2014/main" id="{3F4433CA-FEBE-49F6-B6CE-B17C7B3BB40C}"/>
                </a:ext>
              </a:extLst>
            </p:cNvPr>
            <p:cNvSpPr/>
            <p:nvPr/>
          </p:nvSpPr>
          <p:spPr>
            <a:xfrm>
              <a:off x="7896732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1" name="Volný tvar: obrazec 660">
              <a:extLst>
                <a:ext uri="{FF2B5EF4-FFF2-40B4-BE49-F238E27FC236}">
                  <a16:creationId xmlns:a16="http://schemas.microsoft.com/office/drawing/2014/main" id="{727ED6C8-CD3C-4501-9BDE-E4A5EB1FEBB0}"/>
                </a:ext>
              </a:extLst>
            </p:cNvPr>
            <p:cNvSpPr/>
            <p:nvPr/>
          </p:nvSpPr>
          <p:spPr>
            <a:xfrm>
              <a:off x="8226107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2" name="Volný tvar: obrazec 661">
              <a:extLst>
                <a:ext uri="{FF2B5EF4-FFF2-40B4-BE49-F238E27FC236}">
                  <a16:creationId xmlns:a16="http://schemas.microsoft.com/office/drawing/2014/main" id="{F9A0850E-2EF7-44CA-85C5-C864451C2F66}"/>
                </a:ext>
              </a:extLst>
            </p:cNvPr>
            <p:cNvSpPr/>
            <p:nvPr/>
          </p:nvSpPr>
          <p:spPr>
            <a:xfrm>
              <a:off x="8555228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3" name="Volný tvar: obrazec 662">
              <a:extLst>
                <a:ext uri="{FF2B5EF4-FFF2-40B4-BE49-F238E27FC236}">
                  <a16:creationId xmlns:a16="http://schemas.microsoft.com/office/drawing/2014/main" id="{897C5355-46A5-4A06-965C-55332E413CB8}"/>
                </a:ext>
              </a:extLst>
            </p:cNvPr>
            <p:cNvSpPr/>
            <p:nvPr/>
          </p:nvSpPr>
          <p:spPr>
            <a:xfrm>
              <a:off x="8884666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4" name="Volný tvar: obrazec 663">
              <a:extLst>
                <a:ext uri="{FF2B5EF4-FFF2-40B4-BE49-F238E27FC236}">
                  <a16:creationId xmlns:a16="http://schemas.microsoft.com/office/drawing/2014/main" id="{1102A5FC-97FF-4914-BA20-824562B6BB18}"/>
                </a:ext>
              </a:extLst>
            </p:cNvPr>
            <p:cNvSpPr/>
            <p:nvPr/>
          </p:nvSpPr>
          <p:spPr>
            <a:xfrm>
              <a:off x="9213722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5" name="Volný tvar: obrazec 664">
              <a:extLst>
                <a:ext uri="{FF2B5EF4-FFF2-40B4-BE49-F238E27FC236}">
                  <a16:creationId xmlns:a16="http://schemas.microsoft.com/office/drawing/2014/main" id="{AA384398-E279-4025-9D2C-C5C2EAEB989A}"/>
                </a:ext>
              </a:extLst>
            </p:cNvPr>
            <p:cNvSpPr/>
            <p:nvPr/>
          </p:nvSpPr>
          <p:spPr>
            <a:xfrm>
              <a:off x="5262753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6" name="Volný tvar: obrazec 665">
              <a:extLst>
                <a:ext uri="{FF2B5EF4-FFF2-40B4-BE49-F238E27FC236}">
                  <a16:creationId xmlns:a16="http://schemas.microsoft.com/office/drawing/2014/main" id="{E91D3DF2-BF6D-40DC-B9F5-B427E6239766}"/>
                </a:ext>
              </a:extLst>
            </p:cNvPr>
            <p:cNvSpPr/>
            <p:nvPr/>
          </p:nvSpPr>
          <p:spPr>
            <a:xfrm>
              <a:off x="5592000" y="5877560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7" name="Volný tvar: obrazec 666">
              <a:extLst>
                <a:ext uri="{FF2B5EF4-FFF2-40B4-BE49-F238E27FC236}">
                  <a16:creationId xmlns:a16="http://schemas.microsoft.com/office/drawing/2014/main" id="{73996497-808F-4544-8A10-BC35C34B71B5}"/>
                </a:ext>
              </a:extLst>
            </p:cNvPr>
            <p:cNvSpPr/>
            <p:nvPr/>
          </p:nvSpPr>
          <p:spPr>
            <a:xfrm>
              <a:off x="5921184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8" name="Volný tvar: obrazec 667">
              <a:extLst>
                <a:ext uri="{FF2B5EF4-FFF2-40B4-BE49-F238E27FC236}">
                  <a16:creationId xmlns:a16="http://schemas.microsoft.com/office/drawing/2014/main" id="{60A05591-B0EE-4445-8884-EFD43FDFD967}"/>
                </a:ext>
              </a:extLst>
            </p:cNvPr>
            <p:cNvSpPr/>
            <p:nvPr/>
          </p:nvSpPr>
          <p:spPr>
            <a:xfrm>
              <a:off x="6250559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9" name="Volný tvar: obrazec 668">
              <a:extLst>
                <a:ext uri="{FF2B5EF4-FFF2-40B4-BE49-F238E27FC236}">
                  <a16:creationId xmlns:a16="http://schemas.microsoft.com/office/drawing/2014/main" id="{E1F208B2-167A-4843-A6F9-6E702A121E36}"/>
                </a:ext>
              </a:extLst>
            </p:cNvPr>
            <p:cNvSpPr/>
            <p:nvPr/>
          </p:nvSpPr>
          <p:spPr>
            <a:xfrm>
              <a:off x="6579679" y="5877560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0" name="Volný tvar: obrazec 669">
              <a:extLst>
                <a:ext uri="{FF2B5EF4-FFF2-40B4-BE49-F238E27FC236}">
                  <a16:creationId xmlns:a16="http://schemas.microsoft.com/office/drawing/2014/main" id="{4CB2161D-CC51-4142-BF38-D3F8C99EB81A}"/>
                </a:ext>
              </a:extLst>
            </p:cNvPr>
            <p:cNvSpPr/>
            <p:nvPr/>
          </p:nvSpPr>
          <p:spPr>
            <a:xfrm>
              <a:off x="6909117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1" name="Volný tvar: obrazec 670">
              <a:extLst>
                <a:ext uri="{FF2B5EF4-FFF2-40B4-BE49-F238E27FC236}">
                  <a16:creationId xmlns:a16="http://schemas.microsoft.com/office/drawing/2014/main" id="{655AA762-1CF7-4DE6-9CAD-AFA32A41754B}"/>
                </a:ext>
              </a:extLst>
            </p:cNvPr>
            <p:cNvSpPr/>
            <p:nvPr/>
          </p:nvSpPr>
          <p:spPr>
            <a:xfrm>
              <a:off x="7238301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2" name="Volný tvar: obrazec 671">
              <a:extLst>
                <a:ext uri="{FF2B5EF4-FFF2-40B4-BE49-F238E27FC236}">
                  <a16:creationId xmlns:a16="http://schemas.microsoft.com/office/drawing/2014/main" id="{33998AAA-16CB-4952-B344-23F3150D0B8F}"/>
                </a:ext>
              </a:extLst>
            </p:cNvPr>
            <p:cNvSpPr/>
            <p:nvPr/>
          </p:nvSpPr>
          <p:spPr>
            <a:xfrm>
              <a:off x="7567548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3" name="Volný tvar: obrazec 672">
              <a:extLst>
                <a:ext uri="{FF2B5EF4-FFF2-40B4-BE49-F238E27FC236}">
                  <a16:creationId xmlns:a16="http://schemas.microsoft.com/office/drawing/2014/main" id="{26F8B157-6E5A-4753-9D9C-15C6BCE43009}"/>
                </a:ext>
              </a:extLst>
            </p:cNvPr>
            <p:cNvSpPr/>
            <p:nvPr/>
          </p:nvSpPr>
          <p:spPr>
            <a:xfrm>
              <a:off x="7896732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4" name="Volný tvar: obrazec 673">
              <a:extLst>
                <a:ext uri="{FF2B5EF4-FFF2-40B4-BE49-F238E27FC236}">
                  <a16:creationId xmlns:a16="http://schemas.microsoft.com/office/drawing/2014/main" id="{9A0358AE-560A-42B1-AC7E-DAA2830FA382}"/>
                </a:ext>
              </a:extLst>
            </p:cNvPr>
            <p:cNvSpPr/>
            <p:nvPr/>
          </p:nvSpPr>
          <p:spPr>
            <a:xfrm>
              <a:off x="8226107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5" name="Volný tvar: obrazec 674">
              <a:extLst>
                <a:ext uri="{FF2B5EF4-FFF2-40B4-BE49-F238E27FC236}">
                  <a16:creationId xmlns:a16="http://schemas.microsoft.com/office/drawing/2014/main" id="{5B699C37-D9A1-4B31-99AF-FCB34C8438FF}"/>
                </a:ext>
              </a:extLst>
            </p:cNvPr>
            <p:cNvSpPr/>
            <p:nvPr/>
          </p:nvSpPr>
          <p:spPr>
            <a:xfrm>
              <a:off x="8555228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6" name="Volný tvar: obrazec 675">
              <a:extLst>
                <a:ext uri="{FF2B5EF4-FFF2-40B4-BE49-F238E27FC236}">
                  <a16:creationId xmlns:a16="http://schemas.microsoft.com/office/drawing/2014/main" id="{3A051869-9A10-47E3-8F1C-74AB5CAB413E}"/>
                </a:ext>
              </a:extLst>
            </p:cNvPr>
            <p:cNvSpPr/>
            <p:nvPr/>
          </p:nvSpPr>
          <p:spPr>
            <a:xfrm>
              <a:off x="8884666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7" name="Volný tvar: obrazec 676">
              <a:extLst>
                <a:ext uri="{FF2B5EF4-FFF2-40B4-BE49-F238E27FC236}">
                  <a16:creationId xmlns:a16="http://schemas.microsoft.com/office/drawing/2014/main" id="{0AA4F20E-49D5-4A47-8BDA-8D30187094A7}"/>
                </a:ext>
              </a:extLst>
            </p:cNvPr>
            <p:cNvSpPr/>
            <p:nvPr/>
          </p:nvSpPr>
          <p:spPr>
            <a:xfrm>
              <a:off x="9213722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8" name="Volný tvar: obrazec 677">
              <a:extLst>
                <a:ext uri="{FF2B5EF4-FFF2-40B4-BE49-F238E27FC236}">
                  <a16:creationId xmlns:a16="http://schemas.microsoft.com/office/drawing/2014/main" id="{E7A06E93-FFC0-42D2-9BA6-1E2C881B0C46}"/>
                </a:ext>
              </a:extLst>
            </p:cNvPr>
            <p:cNvSpPr/>
            <p:nvPr/>
          </p:nvSpPr>
          <p:spPr>
            <a:xfrm>
              <a:off x="9542906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9" name="Volný tvar: obrazec 678">
              <a:extLst>
                <a:ext uri="{FF2B5EF4-FFF2-40B4-BE49-F238E27FC236}">
                  <a16:creationId xmlns:a16="http://schemas.microsoft.com/office/drawing/2014/main" id="{9056A5D3-1AA2-479D-972F-6B9DEE8E04B0}"/>
                </a:ext>
              </a:extLst>
            </p:cNvPr>
            <p:cNvSpPr/>
            <p:nvPr/>
          </p:nvSpPr>
          <p:spPr>
            <a:xfrm>
              <a:off x="9872154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0" name="Volný tvar: obrazec 679">
              <a:extLst>
                <a:ext uri="{FF2B5EF4-FFF2-40B4-BE49-F238E27FC236}">
                  <a16:creationId xmlns:a16="http://schemas.microsoft.com/office/drawing/2014/main" id="{1FE3A723-E173-47E4-AE3B-562C6CB129FB}"/>
                </a:ext>
              </a:extLst>
            </p:cNvPr>
            <p:cNvSpPr/>
            <p:nvPr/>
          </p:nvSpPr>
          <p:spPr>
            <a:xfrm>
              <a:off x="10201402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1" name="Volný tvar: obrazec 680">
              <a:extLst>
                <a:ext uri="{FF2B5EF4-FFF2-40B4-BE49-F238E27FC236}">
                  <a16:creationId xmlns:a16="http://schemas.microsoft.com/office/drawing/2014/main" id="{B8D2FDED-EBBF-424B-9986-6A6B5198F129}"/>
                </a:ext>
              </a:extLst>
            </p:cNvPr>
            <p:cNvSpPr/>
            <p:nvPr/>
          </p:nvSpPr>
          <p:spPr>
            <a:xfrm>
              <a:off x="10530649" y="5640070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2" name="Volný tvar: obrazec 681">
              <a:extLst>
                <a:ext uri="{FF2B5EF4-FFF2-40B4-BE49-F238E27FC236}">
                  <a16:creationId xmlns:a16="http://schemas.microsoft.com/office/drawing/2014/main" id="{666CACD7-F06F-4BFA-96A4-64CE3FD77A51}"/>
                </a:ext>
              </a:extLst>
            </p:cNvPr>
            <p:cNvSpPr/>
            <p:nvPr/>
          </p:nvSpPr>
          <p:spPr>
            <a:xfrm>
              <a:off x="10860023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3" name="Volný tvar: obrazec 682">
              <a:extLst>
                <a:ext uri="{FF2B5EF4-FFF2-40B4-BE49-F238E27FC236}">
                  <a16:creationId xmlns:a16="http://schemas.microsoft.com/office/drawing/2014/main" id="{FB7BFECE-90F5-46A1-954A-4ECC8F81266B}"/>
                </a:ext>
              </a:extLst>
            </p:cNvPr>
            <p:cNvSpPr/>
            <p:nvPr/>
          </p:nvSpPr>
          <p:spPr>
            <a:xfrm>
              <a:off x="11189144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4" name="Volný tvar: obrazec 683">
              <a:extLst>
                <a:ext uri="{FF2B5EF4-FFF2-40B4-BE49-F238E27FC236}">
                  <a16:creationId xmlns:a16="http://schemas.microsoft.com/office/drawing/2014/main" id="{3D7617D9-7CEC-4229-A650-DD3848F365BE}"/>
                </a:ext>
              </a:extLst>
            </p:cNvPr>
            <p:cNvSpPr/>
            <p:nvPr/>
          </p:nvSpPr>
          <p:spPr>
            <a:xfrm>
              <a:off x="11518455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5" name="Volný tvar: obrazec 684">
              <a:extLst>
                <a:ext uri="{FF2B5EF4-FFF2-40B4-BE49-F238E27FC236}">
                  <a16:creationId xmlns:a16="http://schemas.microsoft.com/office/drawing/2014/main" id="{5FD4A9A5-BF66-4233-90E6-9C54D17DC804}"/>
                </a:ext>
              </a:extLst>
            </p:cNvPr>
            <p:cNvSpPr/>
            <p:nvPr/>
          </p:nvSpPr>
          <p:spPr>
            <a:xfrm>
              <a:off x="9542906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6" name="Volný tvar: obrazec 685">
              <a:extLst>
                <a:ext uri="{FF2B5EF4-FFF2-40B4-BE49-F238E27FC236}">
                  <a16:creationId xmlns:a16="http://schemas.microsoft.com/office/drawing/2014/main" id="{56427AA0-FEF7-46B2-AE5A-FD1210F4F879}"/>
                </a:ext>
              </a:extLst>
            </p:cNvPr>
            <p:cNvSpPr/>
            <p:nvPr/>
          </p:nvSpPr>
          <p:spPr>
            <a:xfrm>
              <a:off x="9872154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7" name="Volný tvar: obrazec 686">
              <a:extLst>
                <a:ext uri="{FF2B5EF4-FFF2-40B4-BE49-F238E27FC236}">
                  <a16:creationId xmlns:a16="http://schemas.microsoft.com/office/drawing/2014/main" id="{E8E74DD9-6C70-476A-A360-A0678AF169B6}"/>
                </a:ext>
              </a:extLst>
            </p:cNvPr>
            <p:cNvSpPr/>
            <p:nvPr/>
          </p:nvSpPr>
          <p:spPr>
            <a:xfrm>
              <a:off x="10201402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8" name="Volný tvar: obrazec 687">
              <a:extLst>
                <a:ext uri="{FF2B5EF4-FFF2-40B4-BE49-F238E27FC236}">
                  <a16:creationId xmlns:a16="http://schemas.microsoft.com/office/drawing/2014/main" id="{83AC3311-9A4F-4864-B6D1-E65615F77039}"/>
                </a:ext>
              </a:extLst>
            </p:cNvPr>
            <p:cNvSpPr/>
            <p:nvPr/>
          </p:nvSpPr>
          <p:spPr>
            <a:xfrm>
              <a:off x="10530649" y="5877560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9" name="Volný tvar: obrazec 688">
              <a:extLst>
                <a:ext uri="{FF2B5EF4-FFF2-40B4-BE49-F238E27FC236}">
                  <a16:creationId xmlns:a16="http://schemas.microsoft.com/office/drawing/2014/main" id="{97DCDED5-82E8-414F-AE1F-A6A0FE13CCE7}"/>
                </a:ext>
              </a:extLst>
            </p:cNvPr>
            <p:cNvSpPr/>
            <p:nvPr/>
          </p:nvSpPr>
          <p:spPr>
            <a:xfrm>
              <a:off x="10860023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0" name="Volný tvar: obrazec 689">
              <a:extLst>
                <a:ext uri="{FF2B5EF4-FFF2-40B4-BE49-F238E27FC236}">
                  <a16:creationId xmlns:a16="http://schemas.microsoft.com/office/drawing/2014/main" id="{3AD12E71-33E1-4AD4-AEB7-A2D52B410B94}"/>
                </a:ext>
              </a:extLst>
            </p:cNvPr>
            <p:cNvSpPr/>
            <p:nvPr/>
          </p:nvSpPr>
          <p:spPr>
            <a:xfrm>
              <a:off x="11189144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1" name="Volný tvar: obrazec 690">
              <a:extLst>
                <a:ext uri="{FF2B5EF4-FFF2-40B4-BE49-F238E27FC236}">
                  <a16:creationId xmlns:a16="http://schemas.microsoft.com/office/drawing/2014/main" id="{32540792-E8E7-4121-AAFB-21704B3C6AE6}"/>
                </a:ext>
              </a:extLst>
            </p:cNvPr>
            <p:cNvSpPr/>
            <p:nvPr/>
          </p:nvSpPr>
          <p:spPr>
            <a:xfrm>
              <a:off x="11518455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3" name="Volný tvar: obrazec 692">
              <a:extLst>
                <a:ext uri="{FF2B5EF4-FFF2-40B4-BE49-F238E27FC236}">
                  <a16:creationId xmlns:a16="http://schemas.microsoft.com/office/drawing/2014/main" id="{C2DE777F-C9DE-44CC-9AAF-714A78EEC4A3}"/>
                </a:ext>
              </a:extLst>
            </p:cNvPr>
            <p:cNvSpPr/>
            <p:nvPr/>
          </p:nvSpPr>
          <p:spPr>
            <a:xfrm>
              <a:off x="982535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4" name="Volný tvar: obrazec 693">
              <a:extLst>
                <a:ext uri="{FF2B5EF4-FFF2-40B4-BE49-F238E27FC236}">
                  <a16:creationId xmlns:a16="http://schemas.microsoft.com/office/drawing/2014/main" id="{87CD3B4A-E550-4FB8-BD01-BBF4EFE1D465}"/>
                </a:ext>
              </a:extLst>
            </p:cNvPr>
            <p:cNvSpPr/>
            <p:nvPr/>
          </p:nvSpPr>
          <p:spPr>
            <a:xfrm>
              <a:off x="1311783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5" name="Volný tvar: obrazec 694">
              <a:extLst>
                <a:ext uri="{FF2B5EF4-FFF2-40B4-BE49-F238E27FC236}">
                  <a16:creationId xmlns:a16="http://schemas.microsoft.com/office/drawing/2014/main" id="{00E8DB59-6D5D-44A5-BEAA-CE941065AC9B}"/>
                </a:ext>
              </a:extLst>
            </p:cNvPr>
            <p:cNvSpPr/>
            <p:nvPr/>
          </p:nvSpPr>
          <p:spPr>
            <a:xfrm>
              <a:off x="1641030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6" name="Volný tvar: obrazec 695">
              <a:extLst>
                <a:ext uri="{FF2B5EF4-FFF2-40B4-BE49-F238E27FC236}">
                  <a16:creationId xmlns:a16="http://schemas.microsoft.com/office/drawing/2014/main" id="{CA070E4D-B372-4880-BC59-EAB6790841E2}"/>
                </a:ext>
              </a:extLst>
            </p:cNvPr>
            <p:cNvSpPr/>
            <p:nvPr/>
          </p:nvSpPr>
          <p:spPr>
            <a:xfrm>
              <a:off x="1970341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7" name="Volný tvar: obrazec 696">
              <a:extLst>
                <a:ext uri="{FF2B5EF4-FFF2-40B4-BE49-F238E27FC236}">
                  <a16:creationId xmlns:a16="http://schemas.microsoft.com/office/drawing/2014/main" id="{D76AA85E-0E99-461D-B7AD-4A622C62A6B1}"/>
                </a:ext>
              </a:extLst>
            </p:cNvPr>
            <p:cNvSpPr/>
            <p:nvPr/>
          </p:nvSpPr>
          <p:spPr>
            <a:xfrm>
              <a:off x="2299398" y="5162169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8" name="Volný tvar: obrazec 697">
              <a:extLst>
                <a:ext uri="{FF2B5EF4-FFF2-40B4-BE49-F238E27FC236}">
                  <a16:creationId xmlns:a16="http://schemas.microsoft.com/office/drawing/2014/main" id="{94B0FEF0-4A10-4E15-A74B-66D6567DF314}"/>
                </a:ext>
              </a:extLst>
            </p:cNvPr>
            <p:cNvSpPr/>
            <p:nvPr/>
          </p:nvSpPr>
          <p:spPr>
            <a:xfrm>
              <a:off x="2628836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9" name="Volný tvar: obrazec 698">
              <a:extLst>
                <a:ext uri="{FF2B5EF4-FFF2-40B4-BE49-F238E27FC236}">
                  <a16:creationId xmlns:a16="http://schemas.microsoft.com/office/drawing/2014/main" id="{43345F68-D92D-4560-9F22-3B9A8B9F912C}"/>
                </a:ext>
              </a:extLst>
            </p:cNvPr>
            <p:cNvSpPr/>
            <p:nvPr/>
          </p:nvSpPr>
          <p:spPr>
            <a:xfrm>
              <a:off x="2958020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0" name="Volný tvar: obrazec 699">
              <a:extLst>
                <a:ext uri="{FF2B5EF4-FFF2-40B4-BE49-F238E27FC236}">
                  <a16:creationId xmlns:a16="http://schemas.microsoft.com/office/drawing/2014/main" id="{F8147E30-6719-4B24-AFA4-B48D6D4626B7}"/>
                </a:ext>
              </a:extLst>
            </p:cNvPr>
            <p:cNvSpPr/>
            <p:nvPr/>
          </p:nvSpPr>
          <p:spPr>
            <a:xfrm>
              <a:off x="3287395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1" name="Volný tvar: obrazec 700">
              <a:extLst>
                <a:ext uri="{FF2B5EF4-FFF2-40B4-BE49-F238E27FC236}">
                  <a16:creationId xmlns:a16="http://schemas.microsoft.com/office/drawing/2014/main" id="{41524417-4A91-4BA9-B533-690DEFE779E8}"/>
                </a:ext>
              </a:extLst>
            </p:cNvPr>
            <p:cNvSpPr/>
            <p:nvPr/>
          </p:nvSpPr>
          <p:spPr>
            <a:xfrm>
              <a:off x="3616515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2" name="Volný tvar: obrazec 701">
              <a:extLst>
                <a:ext uri="{FF2B5EF4-FFF2-40B4-BE49-F238E27FC236}">
                  <a16:creationId xmlns:a16="http://schemas.microsoft.com/office/drawing/2014/main" id="{58121944-5AD0-4FA7-8986-71F916679F3B}"/>
                </a:ext>
              </a:extLst>
            </p:cNvPr>
            <p:cNvSpPr/>
            <p:nvPr/>
          </p:nvSpPr>
          <p:spPr>
            <a:xfrm>
              <a:off x="3945890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3" name="Volný tvar: obrazec 702">
              <a:extLst>
                <a:ext uri="{FF2B5EF4-FFF2-40B4-BE49-F238E27FC236}">
                  <a16:creationId xmlns:a16="http://schemas.microsoft.com/office/drawing/2014/main" id="{01DDF282-93CA-43A5-8EDF-0628558B5770}"/>
                </a:ext>
              </a:extLst>
            </p:cNvPr>
            <p:cNvSpPr/>
            <p:nvPr/>
          </p:nvSpPr>
          <p:spPr>
            <a:xfrm>
              <a:off x="4275010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4" name="Volný tvar: obrazec 703">
              <a:extLst>
                <a:ext uri="{FF2B5EF4-FFF2-40B4-BE49-F238E27FC236}">
                  <a16:creationId xmlns:a16="http://schemas.microsoft.com/office/drawing/2014/main" id="{3C3D93E6-5E42-435E-8BFE-A94DF83729F5}"/>
                </a:ext>
              </a:extLst>
            </p:cNvPr>
            <p:cNvSpPr/>
            <p:nvPr/>
          </p:nvSpPr>
          <p:spPr>
            <a:xfrm>
              <a:off x="4604321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5" name="Volný tvar: obrazec 704">
              <a:extLst>
                <a:ext uri="{FF2B5EF4-FFF2-40B4-BE49-F238E27FC236}">
                  <a16:creationId xmlns:a16="http://schemas.microsoft.com/office/drawing/2014/main" id="{199B97B7-EBE5-4BEA-9DCC-D94B1101C7E6}"/>
                </a:ext>
              </a:extLst>
            </p:cNvPr>
            <p:cNvSpPr/>
            <p:nvPr/>
          </p:nvSpPr>
          <p:spPr>
            <a:xfrm>
              <a:off x="4933505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6" name="Volný tvar: obrazec 705">
              <a:extLst>
                <a:ext uri="{FF2B5EF4-FFF2-40B4-BE49-F238E27FC236}">
                  <a16:creationId xmlns:a16="http://schemas.microsoft.com/office/drawing/2014/main" id="{ECE12E22-A4D1-4B8B-A9DA-B5E17D9751CD}"/>
                </a:ext>
              </a:extLst>
            </p:cNvPr>
            <p:cNvSpPr/>
            <p:nvPr/>
          </p:nvSpPr>
          <p:spPr>
            <a:xfrm>
              <a:off x="982535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7" name="Volný tvar: obrazec 706">
              <a:extLst>
                <a:ext uri="{FF2B5EF4-FFF2-40B4-BE49-F238E27FC236}">
                  <a16:creationId xmlns:a16="http://schemas.microsoft.com/office/drawing/2014/main" id="{1B0CD6AE-BF53-4606-A2A5-95BAA3F955C2}"/>
                </a:ext>
              </a:extLst>
            </p:cNvPr>
            <p:cNvSpPr/>
            <p:nvPr/>
          </p:nvSpPr>
          <p:spPr>
            <a:xfrm>
              <a:off x="1311783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8" name="Volný tvar: obrazec 707">
              <a:extLst>
                <a:ext uri="{FF2B5EF4-FFF2-40B4-BE49-F238E27FC236}">
                  <a16:creationId xmlns:a16="http://schemas.microsoft.com/office/drawing/2014/main" id="{5E8BDEFD-F139-4D7B-B7DC-A47B84A26479}"/>
                </a:ext>
              </a:extLst>
            </p:cNvPr>
            <p:cNvSpPr/>
            <p:nvPr/>
          </p:nvSpPr>
          <p:spPr>
            <a:xfrm>
              <a:off x="1641030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9" name="Volný tvar: obrazec 708">
              <a:extLst>
                <a:ext uri="{FF2B5EF4-FFF2-40B4-BE49-F238E27FC236}">
                  <a16:creationId xmlns:a16="http://schemas.microsoft.com/office/drawing/2014/main" id="{39853B56-988D-41B1-82C4-E3F9FEF6317F}"/>
                </a:ext>
              </a:extLst>
            </p:cNvPr>
            <p:cNvSpPr/>
            <p:nvPr/>
          </p:nvSpPr>
          <p:spPr>
            <a:xfrm>
              <a:off x="1970341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0" name="Volný tvar: obrazec 709">
              <a:extLst>
                <a:ext uri="{FF2B5EF4-FFF2-40B4-BE49-F238E27FC236}">
                  <a16:creationId xmlns:a16="http://schemas.microsoft.com/office/drawing/2014/main" id="{51F6653F-9BBB-47E8-9292-B442D7E97E32}"/>
                </a:ext>
              </a:extLst>
            </p:cNvPr>
            <p:cNvSpPr/>
            <p:nvPr/>
          </p:nvSpPr>
          <p:spPr>
            <a:xfrm>
              <a:off x="2299398" y="5399595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1" name="Volný tvar: obrazec 710">
              <a:extLst>
                <a:ext uri="{FF2B5EF4-FFF2-40B4-BE49-F238E27FC236}">
                  <a16:creationId xmlns:a16="http://schemas.microsoft.com/office/drawing/2014/main" id="{EB1B6C61-1265-4C2C-B0B4-0C6EC7D6155C}"/>
                </a:ext>
              </a:extLst>
            </p:cNvPr>
            <p:cNvSpPr/>
            <p:nvPr/>
          </p:nvSpPr>
          <p:spPr>
            <a:xfrm>
              <a:off x="2628836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2" name="Volný tvar: obrazec 711">
              <a:extLst>
                <a:ext uri="{FF2B5EF4-FFF2-40B4-BE49-F238E27FC236}">
                  <a16:creationId xmlns:a16="http://schemas.microsoft.com/office/drawing/2014/main" id="{C3B0E22A-BA78-4F42-8B35-C572E05CCD8D}"/>
                </a:ext>
              </a:extLst>
            </p:cNvPr>
            <p:cNvSpPr/>
            <p:nvPr/>
          </p:nvSpPr>
          <p:spPr>
            <a:xfrm>
              <a:off x="2958020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3" name="Volný tvar: obrazec 712">
              <a:extLst>
                <a:ext uri="{FF2B5EF4-FFF2-40B4-BE49-F238E27FC236}">
                  <a16:creationId xmlns:a16="http://schemas.microsoft.com/office/drawing/2014/main" id="{DF929EEB-2A70-4E06-ADFF-A2A8E94CEDBD}"/>
                </a:ext>
              </a:extLst>
            </p:cNvPr>
            <p:cNvSpPr/>
            <p:nvPr/>
          </p:nvSpPr>
          <p:spPr>
            <a:xfrm>
              <a:off x="3287395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4" name="Volný tvar: obrazec 713">
              <a:extLst>
                <a:ext uri="{FF2B5EF4-FFF2-40B4-BE49-F238E27FC236}">
                  <a16:creationId xmlns:a16="http://schemas.microsoft.com/office/drawing/2014/main" id="{4B2B829A-DE37-4D3C-B1AC-EF8FC3A6F2EB}"/>
                </a:ext>
              </a:extLst>
            </p:cNvPr>
            <p:cNvSpPr/>
            <p:nvPr/>
          </p:nvSpPr>
          <p:spPr>
            <a:xfrm>
              <a:off x="3616515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5" name="Volný tvar: obrazec 714">
              <a:extLst>
                <a:ext uri="{FF2B5EF4-FFF2-40B4-BE49-F238E27FC236}">
                  <a16:creationId xmlns:a16="http://schemas.microsoft.com/office/drawing/2014/main" id="{C572721E-6B3A-4C5C-AD82-1561443FA4E2}"/>
                </a:ext>
              </a:extLst>
            </p:cNvPr>
            <p:cNvSpPr/>
            <p:nvPr/>
          </p:nvSpPr>
          <p:spPr>
            <a:xfrm>
              <a:off x="3945890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6" name="Volný tvar: obrazec 715">
              <a:extLst>
                <a:ext uri="{FF2B5EF4-FFF2-40B4-BE49-F238E27FC236}">
                  <a16:creationId xmlns:a16="http://schemas.microsoft.com/office/drawing/2014/main" id="{7E526516-DAD9-4B69-9802-401984A8C3BD}"/>
                </a:ext>
              </a:extLst>
            </p:cNvPr>
            <p:cNvSpPr/>
            <p:nvPr/>
          </p:nvSpPr>
          <p:spPr>
            <a:xfrm>
              <a:off x="4275010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7" name="Volný tvar: obrazec 716">
              <a:extLst>
                <a:ext uri="{FF2B5EF4-FFF2-40B4-BE49-F238E27FC236}">
                  <a16:creationId xmlns:a16="http://schemas.microsoft.com/office/drawing/2014/main" id="{D9C2DA8E-F7D8-4DD1-BB33-D728D931BE38}"/>
                </a:ext>
              </a:extLst>
            </p:cNvPr>
            <p:cNvSpPr/>
            <p:nvPr/>
          </p:nvSpPr>
          <p:spPr>
            <a:xfrm>
              <a:off x="4604321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8" name="Volný tvar: obrazec 717">
              <a:extLst>
                <a:ext uri="{FF2B5EF4-FFF2-40B4-BE49-F238E27FC236}">
                  <a16:creationId xmlns:a16="http://schemas.microsoft.com/office/drawing/2014/main" id="{184673DB-5518-4F4F-9CC9-E6F9E3079090}"/>
                </a:ext>
              </a:extLst>
            </p:cNvPr>
            <p:cNvSpPr/>
            <p:nvPr/>
          </p:nvSpPr>
          <p:spPr>
            <a:xfrm>
              <a:off x="4933505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149" y="101918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9" name="Volný tvar: obrazec 718">
              <a:extLst>
                <a:ext uri="{FF2B5EF4-FFF2-40B4-BE49-F238E27FC236}">
                  <a16:creationId xmlns:a16="http://schemas.microsoft.com/office/drawing/2014/main" id="{668528B0-A270-4DA6-A610-18210291FF9A}"/>
                </a:ext>
              </a:extLst>
            </p:cNvPr>
            <p:cNvSpPr/>
            <p:nvPr/>
          </p:nvSpPr>
          <p:spPr>
            <a:xfrm>
              <a:off x="5262753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0" name="Volný tvar: obrazec 719">
              <a:extLst>
                <a:ext uri="{FF2B5EF4-FFF2-40B4-BE49-F238E27FC236}">
                  <a16:creationId xmlns:a16="http://schemas.microsoft.com/office/drawing/2014/main" id="{835B0110-9DC4-4719-AC69-4502661DB791}"/>
                </a:ext>
              </a:extLst>
            </p:cNvPr>
            <p:cNvSpPr/>
            <p:nvPr/>
          </p:nvSpPr>
          <p:spPr>
            <a:xfrm>
              <a:off x="5592000" y="5162169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1" name="Volný tvar: obrazec 720">
              <a:extLst>
                <a:ext uri="{FF2B5EF4-FFF2-40B4-BE49-F238E27FC236}">
                  <a16:creationId xmlns:a16="http://schemas.microsoft.com/office/drawing/2014/main" id="{D22D223B-2944-4067-8C5F-917C72330FD1}"/>
                </a:ext>
              </a:extLst>
            </p:cNvPr>
            <p:cNvSpPr/>
            <p:nvPr/>
          </p:nvSpPr>
          <p:spPr>
            <a:xfrm>
              <a:off x="5921184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2" name="Volný tvar: obrazec 721">
              <a:extLst>
                <a:ext uri="{FF2B5EF4-FFF2-40B4-BE49-F238E27FC236}">
                  <a16:creationId xmlns:a16="http://schemas.microsoft.com/office/drawing/2014/main" id="{5B4867E4-1CA9-43C5-8096-5755844DC271}"/>
                </a:ext>
              </a:extLst>
            </p:cNvPr>
            <p:cNvSpPr/>
            <p:nvPr/>
          </p:nvSpPr>
          <p:spPr>
            <a:xfrm>
              <a:off x="6250559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3" name="Volný tvar: obrazec 722">
              <a:extLst>
                <a:ext uri="{FF2B5EF4-FFF2-40B4-BE49-F238E27FC236}">
                  <a16:creationId xmlns:a16="http://schemas.microsoft.com/office/drawing/2014/main" id="{20F30EB0-5D9C-4375-90A8-FA031B77051B}"/>
                </a:ext>
              </a:extLst>
            </p:cNvPr>
            <p:cNvSpPr/>
            <p:nvPr/>
          </p:nvSpPr>
          <p:spPr>
            <a:xfrm>
              <a:off x="6579679" y="5162169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4" name="Volný tvar: obrazec 723">
              <a:extLst>
                <a:ext uri="{FF2B5EF4-FFF2-40B4-BE49-F238E27FC236}">
                  <a16:creationId xmlns:a16="http://schemas.microsoft.com/office/drawing/2014/main" id="{1B8C9571-0AC9-4FFE-AB39-EE03BFD634E4}"/>
                </a:ext>
              </a:extLst>
            </p:cNvPr>
            <p:cNvSpPr/>
            <p:nvPr/>
          </p:nvSpPr>
          <p:spPr>
            <a:xfrm>
              <a:off x="6909117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5" name="Volný tvar: obrazec 724">
              <a:extLst>
                <a:ext uri="{FF2B5EF4-FFF2-40B4-BE49-F238E27FC236}">
                  <a16:creationId xmlns:a16="http://schemas.microsoft.com/office/drawing/2014/main" id="{08E42744-031C-4128-8F04-30DC33A1CC38}"/>
                </a:ext>
              </a:extLst>
            </p:cNvPr>
            <p:cNvSpPr/>
            <p:nvPr/>
          </p:nvSpPr>
          <p:spPr>
            <a:xfrm>
              <a:off x="7238301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6" name="Volný tvar: obrazec 725">
              <a:extLst>
                <a:ext uri="{FF2B5EF4-FFF2-40B4-BE49-F238E27FC236}">
                  <a16:creationId xmlns:a16="http://schemas.microsoft.com/office/drawing/2014/main" id="{F02F7AE9-1703-4841-A190-3F9D13E05BE0}"/>
                </a:ext>
              </a:extLst>
            </p:cNvPr>
            <p:cNvSpPr/>
            <p:nvPr/>
          </p:nvSpPr>
          <p:spPr>
            <a:xfrm>
              <a:off x="7567548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7" name="Volný tvar: obrazec 726">
              <a:extLst>
                <a:ext uri="{FF2B5EF4-FFF2-40B4-BE49-F238E27FC236}">
                  <a16:creationId xmlns:a16="http://schemas.microsoft.com/office/drawing/2014/main" id="{9A9A9312-DDF4-4AA5-93D0-F427E6725A05}"/>
                </a:ext>
              </a:extLst>
            </p:cNvPr>
            <p:cNvSpPr/>
            <p:nvPr/>
          </p:nvSpPr>
          <p:spPr>
            <a:xfrm>
              <a:off x="7896732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8" name="Volný tvar: obrazec 727">
              <a:extLst>
                <a:ext uri="{FF2B5EF4-FFF2-40B4-BE49-F238E27FC236}">
                  <a16:creationId xmlns:a16="http://schemas.microsoft.com/office/drawing/2014/main" id="{448B4F2E-7139-411C-84E9-B80114AEF1E2}"/>
                </a:ext>
              </a:extLst>
            </p:cNvPr>
            <p:cNvSpPr/>
            <p:nvPr/>
          </p:nvSpPr>
          <p:spPr>
            <a:xfrm>
              <a:off x="8226107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9" name="Volný tvar: obrazec 728">
              <a:extLst>
                <a:ext uri="{FF2B5EF4-FFF2-40B4-BE49-F238E27FC236}">
                  <a16:creationId xmlns:a16="http://schemas.microsoft.com/office/drawing/2014/main" id="{10FE440D-B7CF-44CD-B1FE-9408ED84011E}"/>
                </a:ext>
              </a:extLst>
            </p:cNvPr>
            <p:cNvSpPr/>
            <p:nvPr/>
          </p:nvSpPr>
          <p:spPr>
            <a:xfrm>
              <a:off x="8555228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0" name="Volný tvar: obrazec 729">
              <a:extLst>
                <a:ext uri="{FF2B5EF4-FFF2-40B4-BE49-F238E27FC236}">
                  <a16:creationId xmlns:a16="http://schemas.microsoft.com/office/drawing/2014/main" id="{30F876A1-AC51-46D6-802A-5BBCBC89024F}"/>
                </a:ext>
              </a:extLst>
            </p:cNvPr>
            <p:cNvSpPr/>
            <p:nvPr/>
          </p:nvSpPr>
          <p:spPr>
            <a:xfrm>
              <a:off x="8884666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1" name="Volný tvar: obrazec 730">
              <a:extLst>
                <a:ext uri="{FF2B5EF4-FFF2-40B4-BE49-F238E27FC236}">
                  <a16:creationId xmlns:a16="http://schemas.microsoft.com/office/drawing/2014/main" id="{842B4FE4-6031-47EC-A317-DA37A363025D}"/>
                </a:ext>
              </a:extLst>
            </p:cNvPr>
            <p:cNvSpPr/>
            <p:nvPr/>
          </p:nvSpPr>
          <p:spPr>
            <a:xfrm>
              <a:off x="9213722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2" name="Volný tvar: obrazec 731">
              <a:extLst>
                <a:ext uri="{FF2B5EF4-FFF2-40B4-BE49-F238E27FC236}">
                  <a16:creationId xmlns:a16="http://schemas.microsoft.com/office/drawing/2014/main" id="{783BF0D3-EB72-482F-8887-C4FC89D13D73}"/>
                </a:ext>
              </a:extLst>
            </p:cNvPr>
            <p:cNvSpPr/>
            <p:nvPr/>
          </p:nvSpPr>
          <p:spPr>
            <a:xfrm>
              <a:off x="5262753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3" name="Volný tvar: obrazec 732">
              <a:extLst>
                <a:ext uri="{FF2B5EF4-FFF2-40B4-BE49-F238E27FC236}">
                  <a16:creationId xmlns:a16="http://schemas.microsoft.com/office/drawing/2014/main" id="{385FD367-F77D-4BBA-AE05-1887C5831EB0}"/>
                </a:ext>
              </a:extLst>
            </p:cNvPr>
            <p:cNvSpPr/>
            <p:nvPr/>
          </p:nvSpPr>
          <p:spPr>
            <a:xfrm>
              <a:off x="5592000" y="5399595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4" name="Volný tvar: obrazec 733">
              <a:extLst>
                <a:ext uri="{FF2B5EF4-FFF2-40B4-BE49-F238E27FC236}">
                  <a16:creationId xmlns:a16="http://schemas.microsoft.com/office/drawing/2014/main" id="{2D749660-0045-46BE-B843-AD83ACEDECB4}"/>
                </a:ext>
              </a:extLst>
            </p:cNvPr>
            <p:cNvSpPr/>
            <p:nvPr/>
          </p:nvSpPr>
          <p:spPr>
            <a:xfrm>
              <a:off x="5921184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5" name="Volný tvar: obrazec 734">
              <a:extLst>
                <a:ext uri="{FF2B5EF4-FFF2-40B4-BE49-F238E27FC236}">
                  <a16:creationId xmlns:a16="http://schemas.microsoft.com/office/drawing/2014/main" id="{18AEB862-3037-4180-A5F9-791C77C69B23}"/>
                </a:ext>
              </a:extLst>
            </p:cNvPr>
            <p:cNvSpPr/>
            <p:nvPr/>
          </p:nvSpPr>
          <p:spPr>
            <a:xfrm>
              <a:off x="6250559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6" name="Volný tvar: obrazec 735">
              <a:extLst>
                <a:ext uri="{FF2B5EF4-FFF2-40B4-BE49-F238E27FC236}">
                  <a16:creationId xmlns:a16="http://schemas.microsoft.com/office/drawing/2014/main" id="{59FFEDED-55F0-41CE-A933-D548C7D62CC1}"/>
                </a:ext>
              </a:extLst>
            </p:cNvPr>
            <p:cNvSpPr/>
            <p:nvPr/>
          </p:nvSpPr>
          <p:spPr>
            <a:xfrm>
              <a:off x="6579679" y="5399595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7" name="Volný tvar: obrazec 736">
              <a:extLst>
                <a:ext uri="{FF2B5EF4-FFF2-40B4-BE49-F238E27FC236}">
                  <a16:creationId xmlns:a16="http://schemas.microsoft.com/office/drawing/2014/main" id="{489F5638-9F11-4CEB-B883-DDAE3A1829B6}"/>
                </a:ext>
              </a:extLst>
            </p:cNvPr>
            <p:cNvSpPr/>
            <p:nvPr/>
          </p:nvSpPr>
          <p:spPr>
            <a:xfrm>
              <a:off x="6909117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8" name="Volný tvar: obrazec 737">
              <a:extLst>
                <a:ext uri="{FF2B5EF4-FFF2-40B4-BE49-F238E27FC236}">
                  <a16:creationId xmlns:a16="http://schemas.microsoft.com/office/drawing/2014/main" id="{A7E1B57C-DD0C-4162-88E0-6D2BB0692AE4}"/>
                </a:ext>
              </a:extLst>
            </p:cNvPr>
            <p:cNvSpPr/>
            <p:nvPr/>
          </p:nvSpPr>
          <p:spPr>
            <a:xfrm>
              <a:off x="7238301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9" name="Volný tvar: obrazec 738">
              <a:extLst>
                <a:ext uri="{FF2B5EF4-FFF2-40B4-BE49-F238E27FC236}">
                  <a16:creationId xmlns:a16="http://schemas.microsoft.com/office/drawing/2014/main" id="{C26E8CAA-8711-4E5C-915E-4F499B901286}"/>
                </a:ext>
              </a:extLst>
            </p:cNvPr>
            <p:cNvSpPr/>
            <p:nvPr/>
          </p:nvSpPr>
          <p:spPr>
            <a:xfrm>
              <a:off x="7567548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0" name="Volný tvar: obrazec 739">
              <a:extLst>
                <a:ext uri="{FF2B5EF4-FFF2-40B4-BE49-F238E27FC236}">
                  <a16:creationId xmlns:a16="http://schemas.microsoft.com/office/drawing/2014/main" id="{E89D2BAA-847A-449D-9BBB-7B4E056BDABA}"/>
                </a:ext>
              </a:extLst>
            </p:cNvPr>
            <p:cNvSpPr/>
            <p:nvPr/>
          </p:nvSpPr>
          <p:spPr>
            <a:xfrm>
              <a:off x="7896732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1" name="Volný tvar: obrazec 740">
              <a:extLst>
                <a:ext uri="{FF2B5EF4-FFF2-40B4-BE49-F238E27FC236}">
                  <a16:creationId xmlns:a16="http://schemas.microsoft.com/office/drawing/2014/main" id="{21B7FA18-F3EA-47D7-9443-CB88F8780B63}"/>
                </a:ext>
              </a:extLst>
            </p:cNvPr>
            <p:cNvSpPr/>
            <p:nvPr/>
          </p:nvSpPr>
          <p:spPr>
            <a:xfrm>
              <a:off x="8226107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2" name="Volný tvar: obrazec 741">
              <a:extLst>
                <a:ext uri="{FF2B5EF4-FFF2-40B4-BE49-F238E27FC236}">
                  <a16:creationId xmlns:a16="http://schemas.microsoft.com/office/drawing/2014/main" id="{B0C32944-9F9C-4CD4-8122-772C47D0CC4A}"/>
                </a:ext>
              </a:extLst>
            </p:cNvPr>
            <p:cNvSpPr/>
            <p:nvPr/>
          </p:nvSpPr>
          <p:spPr>
            <a:xfrm>
              <a:off x="8555228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3" name="Volný tvar: obrazec 742">
              <a:extLst>
                <a:ext uri="{FF2B5EF4-FFF2-40B4-BE49-F238E27FC236}">
                  <a16:creationId xmlns:a16="http://schemas.microsoft.com/office/drawing/2014/main" id="{78F03CEE-6F5B-493C-B825-2BF9D141801D}"/>
                </a:ext>
              </a:extLst>
            </p:cNvPr>
            <p:cNvSpPr/>
            <p:nvPr/>
          </p:nvSpPr>
          <p:spPr>
            <a:xfrm>
              <a:off x="8884666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4" name="Volný tvar: obrazec 743">
              <a:extLst>
                <a:ext uri="{FF2B5EF4-FFF2-40B4-BE49-F238E27FC236}">
                  <a16:creationId xmlns:a16="http://schemas.microsoft.com/office/drawing/2014/main" id="{D8C94F31-9D18-4EFC-ABAC-B1A22836FA99}"/>
                </a:ext>
              </a:extLst>
            </p:cNvPr>
            <p:cNvSpPr/>
            <p:nvPr/>
          </p:nvSpPr>
          <p:spPr>
            <a:xfrm>
              <a:off x="9213722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5" name="Volný tvar: obrazec 744">
              <a:extLst>
                <a:ext uri="{FF2B5EF4-FFF2-40B4-BE49-F238E27FC236}">
                  <a16:creationId xmlns:a16="http://schemas.microsoft.com/office/drawing/2014/main" id="{93CC44EC-2DCB-479F-B670-2923BB6DB02B}"/>
                </a:ext>
              </a:extLst>
            </p:cNvPr>
            <p:cNvSpPr/>
            <p:nvPr/>
          </p:nvSpPr>
          <p:spPr>
            <a:xfrm>
              <a:off x="9542906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6" name="Volný tvar: obrazec 745">
              <a:extLst>
                <a:ext uri="{FF2B5EF4-FFF2-40B4-BE49-F238E27FC236}">
                  <a16:creationId xmlns:a16="http://schemas.microsoft.com/office/drawing/2014/main" id="{DC184294-3AF2-46BD-B10F-0B1594A67B11}"/>
                </a:ext>
              </a:extLst>
            </p:cNvPr>
            <p:cNvSpPr/>
            <p:nvPr/>
          </p:nvSpPr>
          <p:spPr>
            <a:xfrm>
              <a:off x="9872154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7" name="Volný tvar: obrazec 746">
              <a:extLst>
                <a:ext uri="{FF2B5EF4-FFF2-40B4-BE49-F238E27FC236}">
                  <a16:creationId xmlns:a16="http://schemas.microsoft.com/office/drawing/2014/main" id="{90AA6A65-3825-453E-B0D2-0FCA2D3C72D1}"/>
                </a:ext>
              </a:extLst>
            </p:cNvPr>
            <p:cNvSpPr/>
            <p:nvPr/>
          </p:nvSpPr>
          <p:spPr>
            <a:xfrm>
              <a:off x="10201402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8" name="Volný tvar: obrazec 747">
              <a:extLst>
                <a:ext uri="{FF2B5EF4-FFF2-40B4-BE49-F238E27FC236}">
                  <a16:creationId xmlns:a16="http://schemas.microsoft.com/office/drawing/2014/main" id="{8A877573-C4C5-4420-A7F2-38CB5575F02A}"/>
                </a:ext>
              </a:extLst>
            </p:cNvPr>
            <p:cNvSpPr/>
            <p:nvPr/>
          </p:nvSpPr>
          <p:spPr>
            <a:xfrm>
              <a:off x="10530649" y="5162169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9" name="Volný tvar: obrazec 748">
              <a:extLst>
                <a:ext uri="{FF2B5EF4-FFF2-40B4-BE49-F238E27FC236}">
                  <a16:creationId xmlns:a16="http://schemas.microsoft.com/office/drawing/2014/main" id="{7CD15D57-4F1A-465A-8BC5-46EA16FD16DD}"/>
                </a:ext>
              </a:extLst>
            </p:cNvPr>
            <p:cNvSpPr/>
            <p:nvPr/>
          </p:nvSpPr>
          <p:spPr>
            <a:xfrm>
              <a:off x="10860023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0" name="Volný tvar: obrazec 749">
              <a:extLst>
                <a:ext uri="{FF2B5EF4-FFF2-40B4-BE49-F238E27FC236}">
                  <a16:creationId xmlns:a16="http://schemas.microsoft.com/office/drawing/2014/main" id="{3EE0F4E4-3B1D-4888-BD21-0F4C098629EA}"/>
                </a:ext>
              </a:extLst>
            </p:cNvPr>
            <p:cNvSpPr/>
            <p:nvPr/>
          </p:nvSpPr>
          <p:spPr>
            <a:xfrm>
              <a:off x="11189144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1" name="Volný tvar: obrazec 750">
              <a:extLst>
                <a:ext uri="{FF2B5EF4-FFF2-40B4-BE49-F238E27FC236}">
                  <a16:creationId xmlns:a16="http://schemas.microsoft.com/office/drawing/2014/main" id="{78FA91A3-B32B-417F-8C3D-9BE72648B72A}"/>
                </a:ext>
              </a:extLst>
            </p:cNvPr>
            <p:cNvSpPr/>
            <p:nvPr/>
          </p:nvSpPr>
          <p:spPr>
            <a:xfrm>
              <a:off x="11518455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2" name="Volný tvar: obrazec 751">
              <a:extLst>
                <a:ext uri="{FF2B5EF4-FFF2-40B4-BE49-F238E27FC236}">
                  <a16:creationId xmlns:a16="http://schemas.microsoft.com/office/drawing/2014/main" id="{94012954-AA1C-4B2E-8258-88A2B0C5AA08}"/>
                </a:ext>
              </a:extLst>
            </p:cNvPr>
            <p:cNvSpPr/>
            <p:nvPr/>
          </p:nvSpPr>
          <p:spPr>
            <a:xfrm>
              <a:off x="9542906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3" name="Volný tvar: obrazec 752">
              <a:extLst>
                <a:ext uri="{FF2B5EF4-FFF2-40B4-BE49-F238E27FC236}">
                  <a16:creationId xmlns:a16="http://schemas.microsoft.com/office/drawing/2014/main" id="{17A1F1D6-88D3-439A-8632-87709EA1F63E}"/>
                </a:ext>
              </a:extLst>
            </p:cNvPr>
            <p:cNvSpPr/>
            <p:nvPr/>
          </p:nvSpPr>
          <p:spPr>
            <a:xfrm>
              <a:off x="9872154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4" name="Volný tvar: obrazec 753">
              <a:extLst>
                <a:ext uri="{FF2B5EF4-FFF2-40B4-BE49-F238E27FC236}">
                  <a16:creationId xmlns:a16="http://schemas.microsoft.com/office/drawing/2014/main" id="{339F0063-EB45-493A-9AF4-0C0139961515}"/>
                </a:ext>
              </a:extLst>
            </p:cNvPr>
            <p:cNvSpPr/>
            <p:nvPr/>
          </p:nvSpPr>
          <p:spPr>
            <a:xfrm>
              <a:off x="10201402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5" name="Volný tvar: obrazec 754">
              <a:extLst>
                <a:ext uri="{FF2B5EF4-FFF2-40B4-BE49-F238E27FC236}">
                  <a16:creationId xmlns:a16="http://schemas.microsoft.com/office/drawing/2014/main" id="{7F4FB171-785F-4834-9C75-95A9C282211D}"/>
                </a:ext>
              </a:extLst>
            </p:cNvPr>
            <p:cNvSpPr/>
            <p:nvPr/>
          </p:nvSpPr>
          <p:spPr>
            <a:xfrm>
              <a:off x="10530649" y="5399595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6" name="Volný tvar: obrazec 755">
              <a:extLst>
                <a:ext uri="{FF2B5EF4-FFF2-40B4-BE49-F238E27FC236}">
                  <a16:creationId xmlns:a16="http://schemas.microsoft.com/office/drawing/2014/main" id="{713434C0-166E-46F7-9933-196CB2AB26DE}"/>
                </a:ext>
              </a:extLst>
            </p:cNvPr>
            <p:cNvSpPr/>
            <p:nvPr/>
          </p:nvSpPr>
          <p:spPr>
            <a:xfrm>
              <a:off x="10860023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7" name="Volný tvar: obrazec 756">
              <a:extLst>
                <a:ext uri="{FF2B5EF4-FFF2-40B4-BE49-F238E27FC236}">
                  <a16:creationId xmlns:a16="http://schemas.microsoft.com/office/drawing/2014/main" id="{A7B50815-C486-4918-8432-565AC5B8E294}"/>
                </a:ext>
              </a:extLst>
            </p:cNvPr>
            <p:cNvSpPr/>
            <p:nvPr/>
          </p:nvSpPr>
          <p:spPr>
            <a:xfrm>
              <a:off x="11189144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50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8" name="Volný tvar: obrazec 757">
              <a:extLst>
                <a:ext uri="{FF2B5EF4-FFF2-40B4-BE49-F238E27FC236}">
                  <a16:creationId xmlns:a16="http://schemas.microsoft.com/office/drawing/2014/main" id="{D8F0EF25-2252-4661-BC06-386046368750}"/>
                </a:ext>
              </a:extLst>
            </p:cNvPr>
            <p:cNvSpPr/>
            <p:nvPr/>
          </p:nvSpPr>
          <p:spPr>
            <a:xfrm>
              <a:off x="11518455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0" name="Volný tvar: obrazec 759">
              <a:extLst>
                <a:ext uri="{FF2B5EF4-FFF2-40B4-BE49-F238E27FC236}">
                  <a16:creationId xmlns:a16="http://schemas.microsoft.com/office/drawing/2014/main" id="{1E1E677C-A91D-4E42-9B2B-843B05279745}"/>
                </a:ext>
              </a:extLst>
            </p:cNvPr>
            <p:cNvSpPr/>
            <p:nvPr/>
          </p:nvSpPr>
          <p:spPr>
            <a:xfrm>
              <a:off x="982535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1" name="Volný tvar: obrazec 760">
              <a:extLst>
                <a:ext uri="{FF2B5EF4-FFF2-40B4-BE49-F238E27FC236}">
                  <a16:creationId xmlns:a16="http://schemas.microsoft.com/office/drawing/2014/main" id="{7689C343-1A40-4F2C-94DD-532E4B3D5637}"/>
                </a:ext>
              </a:extLst>
            </p:cNvPr>
            <p:cNvSpPr/>
            <p:nvPr/>
          </p:nvSpPr>
          <p:spPr>
            <a:xfrm>
              <a:off x="1311783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2" name="Volný tvar: obrazec 761">
              <a:extLst>
                <a:ext uri="{FF2B5EF4-FFF2-40B4-BE49-F238E27FC236}">
                  <a16:creationId xmlns:a16="http://schemas.microsoft.com/office/drawing/2014/main" id="{EA4D25A0-22A0-449A-B1C1-6DA718C1C014}"/>
                </a:ext>
              </a:extLst>
            </p:cNvPr>
            <p:cNvSpPr/>
            <p:nvPr/>
          </p:nvSpPr>
          <p:spPr>
            <a:xfrm>
              <a:off x="1641030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3" name="Volný tvar: obrazec 762">
              <a:extLst>
                <a:ext uri="{FF2B5EF4-FFF2-40B4-BE49-F238E27FC236}">
                  <a16:creationId xmlns:a16="http://schemas.microsoft.com/office/drawing/2014/main" id="{DD2C8B8A-B7D3-4243-BFED-FE57E18485AA}"/>
                </a:ext>
              </a:extLst>
            </p:cNvPr>
            <p:cNvSpPr/>
            <p:nvPr/>
          </p:nvSpPr>
          <p:spPr>
            <a:xfrm>
              <a:off x="1970341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4" name="Volný tvar: obrazec 763">
              <a:extLst>
                <a:ext uri="{FF2B5EF4-FFF2-40B4-BE49-F238E27FC236}">
                  <a16:creationId xmlns:a16="http://schemas.microsoft.com/office/drawing/2014/main" id="{EA124B76-4538-42C9-8104-3A7D134354A8}"/>
                </a:ext>
              </a:extLst>
            </p:cNvPr>
            <p:cNvSpPr/>
            <p:nvPr/>
          </p:nvSpPr>
          <p:spPr>
            <a:xfrm>
              <a:off x="2299398" y="4684204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5" name="Volný tvar: obrazec 764">
              <a:extLst>
                <a:ext uri="{FF2B5EF4-FFF2-40B4-BE49-F238E27FC236}">
                  <a16:creationId xmlns:a16="http://schemas.microsoft.com/office/drawing/2014/main" id="{AF16366A-0937-4DE2-A9A5-3598EBBF4775}"/>
                </a:ext>
              </a:extLst>
            </p:cNvPr>
            <p:cNvSpPr/>
            <p:nvPr/>
          </p:nvSpPr>
          <p:spPr>
            <a:xfrm>
              <a:off x="2628836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6" name="Volný tvar: obrazec 765">
              <a:extLst>
                <a:ext uri="{FF2B5EF4-FFF2-40B4-BE49-F238E27FC236}">
                  <a16:creationId xmlns:a16="http://schemas.microsoft.com/office/drawing/2014/main" id="{19D90AAD-9ED3-436C-9EDA-31A8FEF4F89F}"/>
                </a:ext>
              </a:extLst>
            </p:cNvPr>
            <p:cNvSpPr/>
            <p:nvPr/>
          </p:nvSpPr>
          <p:spPr>
            <a:xfrm>
              <a:off x="2958020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7" name="Volný tvar: obrazec 766">
              <a:extLst>
                <a:ext uri="{FF2B5EF4-FFF2-40B4-BE49-F238E27FC236}">
                  <a16:creationId xmlns:a16="http://schemas.microsoft.com/office/drawing/2014/main" id="{45288865-410E-4865-B85D-A493464CE65B}"/>
                </a:ext>
              </a:extLst>
            </p:cNvPr>
            <p:cNvSpPr/>
            <p:nvPr/>
          </p:nvSpPr>
          <p:spPr>
            <a:xfrm>
              <a:off x="3287395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8" name="Volný tvar: obrazec 767">
              <a:extLst>
                <a:ext uri="{FF2B5EF4-FFF2-40B4-BE49-F238E27FC236}">
                  <a16:creationId xmlns:a16="http://schemas.microsoft.com/office/drawing/2014/main" id="{1D1FB6AE-0CF4-44D6-9FAC-2F1CFE14EE0C}"/>
                </a:ext>
              </a:extLst>
            </p:cNvPr>
            <p:cNvSpPr/>
            <p:nvPr/>
          </p:nvSpPr>
          <p:spPr>
            <a:xfrm>
              <a:off x="3616515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9" name="Volný tvar: obrazec 768">
              <a:extLst>
                <a:ext uri="{FF2B5EF4-FFF2-40B4-BE49-F238E27FC236}">
                  <a16:creationId xmlns:a16="http://schemas.microsoft.com/office/drawing/2014/main" id="{59A7D183-7AB2-47D4-AC0C-1C66B0CE4ECD}"/>
                </a:ext>
              </a:extLst>
            </p:cNvPr>
            <p:cNvSpPr/>
            <p:nvPr/>
          </p:nvSpPr>
          <p:spPr>
            <a:xfrm>
              <a:off x="3945890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0" name="Volný tvar: obrazec 769">
              <a:extLst>
                <a:ext uri="{FF2B5EF4-FFF2-40B4-BE49-F238E27FC236}">
                  <a16:creationId xmlns:a16="http://schemas.microsoft.com/office/drawing/2014/main" id="{B8F46A51-4744-4FC4-8F05-77A73AB44680}"/>
                </a:ext>
              </a:extLst>
            </p:cNvPr>
            <p:cNvSpPr/>
            <p:nvPr/>
          </p:nvSpPr>
          <p:spPr>
            <a:xfrm>
              <a:off x="4275010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1" name="Volný tvar: obrazec 770">
              <a:extLst>
                <a:ext uri="{FF2B5EF4-FFF2-40B4-BE49-F238E27FC236}">
                  <a16:creationId xmlns:a16="http://schemas.microsoft.com/office/drawing/2014/main" id="{4363D63F-4425-481B-B60B-76950D601D6F}"/>
                </a:ext>
              </a:extLst>
            </p:cNvPr>
            <p:cNvSpPr/>
            <p:nvPr/>
          </p:nvSpPr>
          <p:spPr>
            <a:xfrm>
              <a:off x="4604321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2" name="Volný tvar: obrazec 771">
              <a:extLst>
                <a:ext uri="{FF2B5EF4-FFF2-40B4-BE49-F238E27FC236}">
                  <a16:creationId xmlns:a16="http://schemas.microsoft.com/office/drawing/2014/main" id="{B811199E-42C7-4699-9ECF-2C64EE0C9685}"/>
                </a:ext>
              </a:extLst>
            </p:cNvPr>
            <p:cNvSpPr/>
            <p:nvPr/>
          </p:nvSpPr>
          <p:spPr>
            <a:xfrm>
              <a:off x="4933505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7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3" name="Volný tvar: obrazec 772">
              <a:extLst>
                <a:ext uri="{FF2B5EF4-FFF2-40B4-BE49-F238E27FC236}">
                  <a16:creationId xmlns:a16="http://schemas.microsoft.com/office/drawing/2014/main" id="{FBEE4D53-1E32-4B23-9E13-478296A098FE}"/>
                </a:ext>
              </a:extLst>
            </p:cNvPr>
            <p:cNvSpPr/>
            <p:nvPr/>
          </p:nvSpPr>
          <p:spPr>
            <a:xfrm>
              <a:off x="982535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4" name="Volný tvar: obrazec 773">
              <a:extLst>
                <a:ext uri="{FF2B5EF4-FFF2-40B4-BE49-F238E27FC236}">
                  <a16:creationId xmlns:a16="http://schemas.microsoft.com/office/drawing/2014/main" id="{6B5BB3E0-7CAD-4DCC-A0DC-A81CE9F2DF0B}"/>
                </a:ext>
              </a:extLst>
            </p:cNvPr>
            <p:cNvSpPr/>
            <p:nvPr/>
          </p:nvSpPr>
          <p:spPr>
            <a:xfrm>
              <a:off x="1311783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5" name="Volný tvar: obrazec 774">
              <a:extLst>
                <a:ext uri="{FF2B5EF4-FFF2-40B4-BE49-F238E27FC236}">
                  <a16:creationId xmlns:a16="http://schemas.microsoft.com/office/drawing/2014/main" id="{086996A9-60FA-43CC-80DB-223B75ECDD0B}"/>
                </a:ext>
              </a:extLst>
            </p:cNvPr>
            <p:cNvSpPr/>
            <p:nvPr/>
          </p:nvSpPr>
          <p:spPr>
            <a:xfrm>
              <a:off x="1641030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6" name="Volný tvar: obrazec 775">
              <a:extLst>
                <a:ext uri="{FF2B5EF4-FFF2-40B4-BE49-F238E27FC236}">
                  <a16:creationId xmlns:a16="http://schemas.microsoft.com/office/drawing/2014/main" id="{201BF205-DE15-456C-87BD-CBBD72AA7A5F}"/>
                </a:ext>
              </a:extLst>
            </p:cNvPr>
            <p:cNvSpPr/>
            <p:nvPr/>
          </p:nvSpPr>
          <p:spPr>
            <a:xfrm>
              <a:off x="1970341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7" name="Volný tvar: obrazec 776">
              <a:extLst>
                <a:ext uri="{FF2B5EF4-FFF2-40B4-BE49-F238E27FC236}">
                  <a16:creationId xmlns:a16="http://schemas.microsoft.com/office/drawing/2014/main" id="{CFF412E1-AA1D-4E93-90C0-9F12CB971AC1}"/>
                </a:ext>
              </a:extLst>
            </p:cNvPr>
            <p:cNvSpPr/>
            <p:nvPr/>
          </p:nvSpPr>
          <p:spPr>
            <a:xfrm>
              <a:off x="2299398" y="4921694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8" name="Volný tvar: obrazec 777">
              <a:extLst>
                <a:ext uri="{FF2B5EF4-FFF2-40B4-BE49-F238E27FC236}">
                  <a16:creationId xmlns:a16="http://schemas.microsoft.com/office/drawing/2014/main" id="{E97CB45C-63FE-44CD-BA3F-DA823C80F8D0}"/>
                </a:ext>
              </a:extLst>
            </p:cNvPr>
            <p:cNvSpPr/>
            <p:nvPr/>
          </p:nvSpPr>
          <p:spPr>
            <a:xfrm>
              <a:off x="2628836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9" name="Volný tvar: obrazec 778">
              <a:extLst>
                <a:ext uri="{FF2B5EF4-FFF2-40B4-BE49-F238E27FC236}">
                  <a16:creationId xmlns:a16="http://schemas.microsoft.com/office/drawing/2014/main" id="{926C21BC-5839-4D2B-A33A-C98C04C2A148}"/>
                </a:ext>
              </a:extLst>
            </p:cNvPr>
            <p:cNvSpPr/>
            <p:nvPr/>
          </p:nvSpPr>
          <p:spPr>
            <a:xfrm>
              <a:off x="2958020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0" name="Volný tvar: obrazec 779">
              <a:extLst>
                <a:ext uri="{FF2B5EF4-FFF2-40B4-BE49-F238E27FC236}">
                  <a16:creationId xmlns:a16="http://schemas.microsoft.com/office/drawing/2014/main" id="{AF2EA842-E02B-4100-A1C4-6B107B05B23E}"/>
                </a:ext>
              </a:extLst>
            </p:cNvPr>
            <p:cNvSpPr/>
            <p:nvPr/>
          </p:nvSpPr>
          <p:spPr>
            <a:xfrm>
              <a:off x="3287395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1" name="Volný tvar: obrazec 780">
              <a:extLst>
                <a:ext uri="{FF2B5EF4-FFF2-40B4-BE49-F238E27FC236}">
                  <a16:creationId xmlns:a16="http://schemas.microsoft.com/office/drawing/2014/main" id="{78D97EA3-4458-4CAC-A15C-461C0189F267}"/>
                </a:ext>
              </a:extLst>
            </p:cNvPr>
            <p:cNvSpPr/>
            <p:nvPr/>
          </p:nvSpPr>
          <p:spPr>
            <a:xfrm>
              <a:off x="3616515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2" name="Volný tvar: obrazec 781">
              <a:extLst>
                <a:ext uri="{FF2B5EF4-FFF2-40B4-BE49-F238E27FC236}">
                  <a16:creationId xmlns:a16="http://schemas.microsoft.com/office/drawing/2014/main" id="{0AD99215-B73D-4CCD-BF49-AD4BD0030B04}"/>
                </a:ext>
              </a:extLst>
            </p:cNvPr>
            <p:cNvSpPr/>
            <p:nvPr/>
          </p:nvSpPr>
          <p:spPr>
            <a:xfrm>
              <a:off x="3945890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3" name="Volný tvar: obrazec 782">
              <a:extLst>
                <a:ext uri="{FF2B5EF4-FFF2-40B4-BE49-F238E27FC236}">
                  <a16:creationId xmlns:a16="http://schemas.microsoft.com/office/drawing/2014/main" id="{6111D660-F84E-4D6D-B564-3EE0D48CB266}"/>
                </a:ext>
              </a:extLst>
            </p:cNvPr>
            <p:cNvSpPr/>
            <p:nvPr/>
          </p:nvSpPr>
          <p:spPr>
            <a:xfrm>
              <a:off x="4275010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4" name="Volný tvar: obrazec 783">
              <a:extLst>
                <a:ext uri="{FF2B5EF4-FFF2-40B4-BE49-F238E27FC236}">
                  <a16:creationId xmlns:a16="http://schemas.microsoft.com/office/drawing/2014/main" id="{97FE78CA-43B7-4429-AE75-DDDB079A4C74}"/>
                </a:ext>
              </a:extLst>
            </p:cNvPr>
            <p:cNvSpPr/>
            <p:nvPr/>
          </p:nvSpPr>
          <p:spPr>
            <a:xfrm>
              <a:off x="4604321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5" name="Volný tvar: obrazec 784">
              <a:extLst>
                <a:ext uri="{FF2B5EF4-FFF2-40B4-BE49-F238E27FC236}">
                  <a16:creationId xmlns:a16="http://schemas.microsoft.com/office/drawing/2014/main" id="{33D7573E-49EB-4715-8931-59A9EDC9928E}"/>
                </a:ext>
              </a:extLst>
            </p:cNvPr>
            <p:cNvSpPr/>
            <p:nvPr/>
          </p:nvSpPr>
          <p:spPr>
            <a:xfrm>
              <a:off x="4933505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6" name="Volný tvar: obrazec 785">
              <a:extLst>
                <a:ext uri="{FF2B5EF4-FFF2-40B4-BE49-F238E27FC236}">
                  <a16:creationId xmlns:a16="http://schemas.microsoft.com/office/drawing/2014/main" id="{CDB8E00B-FD4C-4D31-BBA8-EA4F98A750C5}"/>
                </a:ext>
              </a:extLst>
            </p:cNvPr>
            <p:cNvSpPr/>
            <p:nvPr/>
          </p:nvSpPr>
          <p:spPr>
            <a:xfrm>
              <a:off x="5262753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7" name="Volný tvar: obrazec 786">
              <a:extLst>
                <a:ext uri="{FF2B5EF4-FFF2-40B4-BE49-F238E27FC236}">
                  <a16:creationId xmlns:a16="http://schemas.microsoft.com/office/drawing/2014/main" id="{36ACD3AD-7D4A-41D9-9D34-76A5154F8A13}"/>
                </a:ext>
              </a:extLst>
            </p:cNvPr>
            <p:cNvSpPr/>
            <p:nvPr/>
          </p:nvSpPr>
          <p:spPr>
            <a:xfrm>
              <a:off x="5592000" y="4684204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8" name="Volný tvar: obrazec 787">
              <a:extLst>
                <a:ext uri="{FF2B5EF4-FFF2-40B4-BE49-F238E27FC236}">
                  <a16:creationId xmlns:a16="http://schemas.microsoft.com/office/drawing/2014/main" id="{BA904D5F-E3EB-48A5-BA8C-DA319A5D8F22}"/>
                </a:ext>
              </a:extLst>
            </p:cNvPr>
            <p:cNvSpPr/>
            <p:nvPr/>
          </p:nvSpPr>
          <p:spPr>
            <a:xfrm>
              <a:off x="5921184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9" name="Volný tvar: obrazec 788">
              <a:extLst>
                <a:ext uri="{FF2B5EF4-FFF2-40B4-BE49-F238E27FC236}">
                  <a16:creationId xmlns:a16="http://schemas.microsoft.com/office/drawing/2014/main" id="{52F894A5-0043-4359-AB77-3E35874AE0A3}"/>
                </a:ext>
              </a:extLst>
            </p:cNvPr>
            <p:cNvSpPr/>
            <p:nvPr/>
          </p:nvSpPr>
          <p:spPr>
            <a:xfrm>
              <a:off x="6250559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0" name="Volný tvar: obrazec 789">
              <a:extLst>
                <a:ext uri="{FF2B5EF4-FFF2-40B4-BE49-F238E27FC236}">
                  <a16:creationId xmlns:a16="http://schemas.microsoft.com/office/drawing/2014/main" id="{AB23ED14-EC0B-4D4B-A863-955C9B6F96DF}"/>
                </a:ext>
              </a:extLst>
            </p:cNvPr>
            <p:cNvSpPr/>
            <p:nvPr/>
          </p:nvSpPr>
          <p:spPr>
            <a:xfrm>
              <a:off x="6579679" y="4684204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1" name="Volný tvar: obrazec 790">
              <a:extLst>
                <a:ext uri="{FF2B5EF4-FFF2-40B4-BE49-F238E27FC236}">
                  <a16:creationId xmlns:a16="http://schemas.microsoft.com/office/drawing/2014/main" id="{46D2A868-611D-40F5-A26A-0652383BCA1F}"/>
                </a:ext>
              </a:extLst>
            </p:cNvPr>
            <p:cNvSpPr/>
            <p:nvPr/>
          </p:nvSpPr>
          <p:spPr>
            <a:xfrm>
              <a:off x="6909117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2" name="Volný tvar: obrazec 791">
              <a:extLst>
                <a:ext uri="{FF2B5EF4-FFF2-40B4-BE49-F238E27FC236}">
                  <a16:creationId xmlns:a16="http://schemas.microsoft.com/office/drawing/2014/main" id="{178B8407-52F1-427C-91E6-B05DA753AA1C}"/>
                </a:ext>
              </a:extLst>
            </p:cNvPr>
            <p:cNvSpPr/>
            <p:nvPr/>
          </p:nvSpPr>
          <p:spPr>
            <a:xfrm>
              <a:off x="7238301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3" name="Volný tvar: obrazec 792">
              <a:extLst>
                <a:ext uri="{FF2B5EF4-FFF2-40B4-BE49-F238E27FC236}">
                  <a16:creationId xmlns:a16="http://schemas.microsoft.com/office/drawing/2014/main" id="{A7CA5946-4268-45A2-ADDC-C2B279D10EF4}"/>
                </a:ext>
              </a:extLst>
            </p:cNvPr>
            <p:cNvSpPr/>
            <p:nvPr/>
          </p:nvSpPr>
          <p:spPr>
            <a:xfrm>
              <a:off x="7567548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4" name="Volný tvar: obrazec 793">
              <a:extLst>
                <a:ext uri="{FF2B5EF4-FFF2-40B4-BE49-F238E27FC236}">
                  <a16:creationId xmlns:a16="http://schemas.microsoft.com/office/drawing/2014/main" id="{2CDA1451-0415-449E-9831-7158C0DC14AB}"/>
                </a:ext>
              </a:extLst>
            </p:cNvPr>
            <p:cNvSpPr/>
            <p:nvPr/>
          </p:nvSpPr>
          <p:spPr>
            <a:xfrm>
              <a:off x="7896732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5" name="Volný tvar: obrazec 794">
              <a:extLst>
                <a:ext uri="{FF2B5EF4-FFF2-40B4-BE49-F238E27FC236}">
                  <a16:creationId xmlns:a16="http://schemas.microsoft.com/office/drawing/2014/main" id="{4CB08149-29C6-4C2F-A124-E777CA09F106}"/>
                </a:ext>
              </a:extLst>
            </p:cNvPr>
            <p:cNvSpPr/>
            <p:nvPr/>
          </p:nvSpPr>
          <p:spPr>
            <a:xfrm>
              <a:off x="8226107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6" name="Volný tvar: obrazec 795">
              <a:extLst>
                <a:ext uri="{FF2B5EF4-FFF2-40B4-BE49-F238E27FC236}">
                  <a16:creationId xmlns:a16="http://schemas.microsoft.com/office/drawing/2014/main" id="{5B60F254-BF89-4629-B494-DFC38166FF44}"/>
                </a:ext>
              </a:extLst>
            </p:cNvPr>
            <p:cNvSpPr/>
            <p:nvPr/>
          </p:nvSpPr>
          <p:spPr>
            <a:xfrm>
              <a:off x="8555228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7" name="Volný tvar: obrazec 796">
              <a:extLst>
                <a:ext uri="{FF2B5EF4-FFF2-40B4-BE49-F238E27FC236}">
                  <a16:creationId xmlns:a16="http://schemas.microsoft.com/office/drawing/2014/main" id="{E67E80F6-E749-491C-81C7-73247037A0A3}"/>
                </a:ext>
              </a:extLst>
            </p:cNvPr>
            <p:cNvSpPr/>
            <p:nvPr/>
          </p:nvSpPr>
          <p:spPr>
            <a:xfrm>
              <a:off x="8884666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8" name="Volný tvar: obrazec 797">
              <a:extLst>
                <a:ext uri="{FF2B5EF4-FFF2-40B4-BE49-F238E27FC236}">
                  <a16:creationId xmlns:a16="http://schemas.microsoft.com/office/drawing/2014/main" id="{CB290827-8F02-4AD1-B516-C6770CB991E4}"/>
                </a:ext>
              </a:extLst>
            </p:cNvPr>
            <p:cNvSpPr/>
            <p:nvPr/>
          </p:nvSpPr>
          <p:spPr>
            <a:xfrm>
              <a:off x="9213722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9" name="Volný tvar: obrazec 798">
              <a:extLst>
                <a:ext uri="{FF2B5EF4-FFF2-40B4-BE49-F238E27FC236}">
                  <a16:creationId xmlns:a16="http://schemas.microsoft.com/office/drawing/2014/main" id="{4D14791F-5C50-4A8A-B858-274894883C0D}"/>
                </a:ext>
              </a:extLst>
            </p:cNvPr>
            <p:cNvSpPr/>
            <p:nvPr/>
          </p:nvSpPr>
          <p:spPr>
            <a:xfrm>
              <a:off x="5262753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0" name="Volný tvar: obrazec 799">
              <a:extLst>
                <a:ext uri="{FF2B5EF4-FFF2-40B4-BE49-F238E27FC236}">
                  <a16:creationId xmlns:a16="http://schemas.microsoft.com/office/drawing/2014/main" id="{6D28B90E-6490-49D3-8623-82F8E410584C}"/>
                </a:ext>
              </a:extLst>
            </p:cNvPr>
            <p:cNvSpPr/>
            <p:nvPr/>
          </p:nvSpPr>
          <p:spPr>
            <a:xfrm>
              <a:off x="5592000" y="4921694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1" name="Volný tvar: obrazec 800">
              <a:extLst>
                <a:ext uri="{FF2B5EF4-FFF2-40B4-BE49-F238E27FC236}">
                  <a16:creationId xmlns:a16="http://schemas.microsoft.com/office/drawing/2014/main" id="{FD235FA2-BB68-4D83-AA93-928E8B8C5BB1}"/>
                </a:ext>
              </a:extLst>
            </p:cNvPr>
            <p:cNvSpPr/>
            <p:nvPr/>
          </p:nvSpPr>
          <p:spPr>
            <a:xfrm>
              <a:off x="5921184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2" name="Volný tvar: obrazec 801">
              <a:extLst>
                <a:ext uri="{FF2B5EF4-FFF2-40B4-BE49-F238E27FC236}">
                  <a16:creationId xmlns:a16="http://schemas.microsoft.com/office/drawing/2014/main" id="{18E620DF-894F-4175-8179-60597D0BF170}"/>
                </a:ext>
              </a:extLst>
            </p:cNvPr>
            <p:cNvSpPr/>
            <p:nvPr/>
          </p:nvSpPr>
          <p:spPr>
            <a:xfrm>
              <a:off x="6250559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3" name="Volný tvar: obrazec 802">
              <a:extLst>
                <a:ext uri="{FF2B5EF4-FFF2-40B4-BE49-F238E27FC236}">
                  <a16:creationId xmlns:a16="http://schemas.microsoft.com/office/drawing/2014/main" id="{76A87137-FF2E-420E-A60F-3A7D245FB2E2}"/>
                </a:ext>
              </a:extLst>
            </p:cNvPr>
            <p:cNvSpPr/>
            <p:nvPr/>
          </p:nvSpPr>
          <p:spPr>
            <a:xfrm>
              <a:off x="6579679" y="4921694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4" name="Volný tvar: obrazec 803">
              <a:extLst>
                <a:ext uri="{FF2B5EF4-FFF2-40B4-BE49-F238E27FC236}">
                  <a16:creationId xmlns:a16="http://schemas.microsoft.com/office/drawing/2014/main" id="{F6FA52F0-5616-4411-ACE5-3F72CFFAE22A}"/>
                </a:ext>
              </a:extLst>
            </p:cNvPr>
            <p:cNvSpPr/>
            <p:nvPr/>
          </p:nvSpPr>
          <p:spPr>
            <a:xfrm>
              <a:off x="6909117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5" name="Volný tvar: obrazec 804">
              <a:extLst>
                <a:ext uri="{FF2B5EF4-FFF2-40B4-BE49-F238E27FC236}">
                  <a16:creationId xmlns:a16="http://schemas.microsoft.com/office/drawing/2014/main" id="{C8F5926B-75EB-4D9A-927D-2039BEAB691E}"/>
                </a:ext>
              </a:extLst>
            </p:cNvPr>
            <p:cNvSpPr/>
            <p:nvPr/>
          </p:nvSpPr>
          <p:spPr>
            <a:xfrm>
              <a:off x="7238301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6" name="Volný tvar: obrazec 805">
              <a:extLst>
                <a:ext uri="{FF2B5EF4-FFF2-40B4-BE49-F238E27FC236}">
                  <a16:creationId xmlns:a16="http://schemas.microsoft.com/office/drawing/2014/main" id="{5D26A9A7-B92E-4FC9-988D-3A139D2ABFD8}"/>
                </a:ext>
              </a:extLst>
            </p:cNvPr>
            <p:cNvSpPr/>
            <p:nvPr/>
          </p:nvSpPr>
          <p:spPr>
            <a:xfrm>
              <a:off x="7567548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7" name="Volný tvar: obrazec 806">
              <a:extLst>
                <a:ext uri="{FF2B5EF4-FFF2-40B4-BE49-F238E27FC236}">
                  <a16:creationId xmlns:a16="http://schemas.microsoft.com/office/drawing/2014/main" id="{E93E2C3D-DF65-4D65-AC44-EDB1217DA93F}"/>
                </a:ext>
              </a:extLst>
            </p:cNvPr>
            <p:cNvSpPr/>
            <p:nvPr/>
          </p:nvSpPr>
          <p:spPr>
            <a:xfrm>
              <a:off x="7896732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8" name="Volný tvar: obrazec 807">
              <a:extLst>
                <a:ext uri="{FF2B5EF4-FFF2-40B4-BE49-F238E27FC236}">
                  <a16:creationId xmlns:a16="http://schemas.microsoft.com/office/drawing/2014/main" id="{EB8A3D00-40BC-485C-98BD-225F1AD2B252}"/>
                </a:ext>
              </a:extLst>
            </p:cNvPr>
            <p:cNvSpPr/>
            <p:nvPr/>
          </p:nvSpPr>
          <p:spPr>
            <a:xfrm>
              <a:off x="8226107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9" name="Volný tvar: obrazec 808">
              <a:extLst>
                <a:ext uri="{FF2B5EF4-FFF2-40B4-BE49-F238E27FC236}">
                  <a16:creationId xmlns:a16="http://schemas.microsoft.com/office/drawing/2014/main" id="{4485F22E-FDEE-406B-881F-1B6DF2F6F103}"/>
                </a:ext>
              </a:extLst>
            </p:cNvPr>
            <p:cNvSpPr/>
            <p:nvPr/>
          </p:nvSpPr>
          <p:spPr>
            <a:xfrm>
              <a:off x="8555228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0" name="Volný tvar: obrazec 809">
              <a:extLst>
                <a:ext uri="{FF2B5EF4-FFF2-40B4-BE49-F238E27FC236}">
                  <a16:creationId xmlns:a16="http://schemas.microsoft.com/office/drawing/2014/main" id="{3B7592D2-0BE1-401F-9DC3-7AAC8B49A0C8}"/>
                </a:ext>
              </a:extLst>
            </p:cNvPr>
            <p:cNvSpPr/>
            <p:nvPr/>
          </p:nvSpPr>
          <p:spPr>
            <a:xfrm>
              <a:off x="8884666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1" name="Volný tvar: obrazec 810">
              <a:extLst>
                <a:ext uri="{FF2B5EF4-FFF2-40B4-BE49-F238E27FC236}">
                  <a16:creationId xmlns:a16="http://schemas.microsoft.com/office/drawing/2014/main" id="{A9F989C8-D3E5-4CB2-9C7B-2CD14EEDAE78}"/>
                </a:ext>
              </a:extLst>
            </p:cNvPr>
            <p:cNvSpPr/>
            <p:nvPr/>
          </p:nvSpPr>
          <p:spPr>
            <a:xfrm>
              <a:off x="9213722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2" name="Volný tvar: obrazec 811">
              <a:extLst>
                <a:ext uri="{FF2B5EF4-FFF2-40B4-BE49-F238E27FC236}">
                  <a16:creationId xmlns:a16="http://schemas.microsoft.com/office/drawing/2014/main" id="{C348D4A7-E209-4277-8B15-F17105C25D63}"/>
                </a:ext>
              </a:extLst>
            </p:cNvPr>
            <p:cNvSpPr/>
            <p:nvPr/>
          </p:nvSpPr>
          <p:spPr>
            <a:xfrm>
              <a:off x="9542906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3" name="Volný tvar: obrazec 812">
              <a:extLst>
                <a:ext uri="{FF2B5EF4-FFF2-40B4-BE49-F238E27FC236}">
                  <a16:creationId xmlns:a16="http://schemas.microsoft.com/office/drawing/2014/main" id="{E6CE8171-5E93-4824-AEF3-B5319DBA0BFD}"/>
                </a:ext>
              </a:extLst>
            </p:cNvPr>
            <p:cNvSpPr/>
            <p:nvPr/>
          </p:nvSpPr>
          <p:spPr>
            <a:xfrm>
              <a:off x="9872154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4" name="Volný tvar: obrazec 813">
              <a:extLst>
                <a:ext uri="{FF2B5EF4-FFF2-40B4-BE49-F238E27FC236}">
                  <a16:creationId xmlns:a16="http://schemas.microsoft.com/office/drawing/2014/main" id="{ACBAF731-E77D-4F28-BC68-5EB1D55C99B1}"/>
                </a:ext>
              </a:extLst>
            </p:cNvPr>
            <p:cNvSpPr/>
            <p:nvPr/>
          </p:nvSpPr>
          <p:spPr>
            <a:xfrm>
              <a:off x="10201402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5" name="Volný tvar: obrazec 814">
              <a:extLst>
                <a:ext uri="{FF2B5EF4-FFF2-40B4-BE49-F238E27FC236}">
                  <a16:creationId xmlns:a16="http://schemas.microsoft.com/office/drawing/2014/main" id="{6870DC0A-EEA8-40E5-9F40-38F4CE7CE7BD}"/>
                </a:ext>
              </a:extLst>
            </p:cNvPr>
            <p:cNvSpPr/>
            <p:nvPr/>
          </p:nvSpPr>
          <p:spPr>
            <a:xfrm>
              <a:off x="10530649" y="4684204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6" name="Volný tvar: obrazec 815">
              <a:extLst>
                <a:ext uri="{FF2B5EF4-FFF2-40B4-BE49-F238E27FC236}">
                  <a16:creationId xmlns:a16="http://schemas.microsoft.com/office/drawing/2014/main" id="{ABFC9DD2-1E25-46F0-B8E0-5B757A0ACBC6}"/>
                </a:ext>
              </a:extLst>
            </p:cNvPr>
            <p:cNvSpPr/>
            <p:nvPr/>
          </p:nvSpPr>
          <p:spPr>
            <a:xfrm>
              <a:off x="10860023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7" name="Volný tvar: obrazec 816">
              <a:extLst>
                <a:ext uri="{FF2B5EF4-FFF2-40B4-BE49-F238E27FC236}">
                  <a16:creationId xmlns:a16="http://schemas.microsoft.com/office/drawing/2014/main" id="{72E7EDD5-5DA6-4E8A-9DE2-9BFA2E2622F5}"/>
                </a:ext>
              </a:extLst>
            </p:cNvPr>
            <p:cNvSpPr/>
            <p:nvPr/>
          </p:nvSpPr>
          <p:spPr>
            <a:xfrm>
              <a:off x="11189144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8" name="Volný tvar: obrazec 817">
              <a:extLst>
                <a:ext uri="{FF2B5EF4-FFF2-40B4-BE49-F238E27FC236}">
                  <a16:creationId xmlns:a16="http://schemas.microsoft.com/office/drawing/2014/main" id="{2A0F6340-40A6-4401-8E95-C4CAF7475968}"/>
                </a:ext>
              </a:extLst>
            </p:cNvPr>
            <p:cNvSpPr/>
            <p:nvPr/>
          </p:nvSpPr>
          <p:spPr>
            <a:xfrm>
              <a:off x="11518455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9" name="Volný tvar: obrazec 818">
              <a:extLst>
                <a:ext uri="{FF2B5EF4-FFF2-40B4-BE49-F238E27FC236}">
                  <a16:creationId xmlns:a16="http://schemas.microsoft.com/office/drawing/2014/main" id="{05A7AA70-38CB-4E71-8BF4-285979FFEC98}"/>
                </a:ext>
              </a:extLst>
            </p:cNvPr>
            <p:cNvSpPr/>
            <p:nvPr/>
          </p:nvSpPr>
          <p:spPr>
            <a:xfrm>
              <a:off x="9542906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0" name="Volný tvar: obrazec 819">
              <a:extLst>
                <a:ext uri="{FF2B5EF4-FFF2-40B4-BE49-F238E27FC236}">
                  <a16:creationId xmlns:a16="http://schemas.microsoft.com/office/drawing/2014/main" id="{1F3EDB1B-C6CC-4446-8D81-8EED681099CA}"/>
                </a:ext>
              </a:extLst>
            </p:cNvPr>
            <p:cNvSpPr/>
            <p:nvPr/>
          </p:nvSpPr>
          <p:spPr>
            <a:xfrm>
              <a:off x="9872154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1" name="Volný tvar: obrazec 820">
              <a:extLst>
                <a:ext uri="{FF2B5EF4-FFF2-40B4-BE49-F238E27FC236}">
                  <a16:creationId xmlns:a16="http://schemas.microsoft.com/office/drawing/2014/main" id="{01A5C7C7-D69F-4993-8ED9-7809E99F6A50}"/>
                </a:ext>
              </a:extLst>
            </p:cNvPr>
            <p:cNvSpPr/>
            <p:nvPr/>
          </p:nvSpPr>
          <p:spPr>
            <a:xfrm>
              <a:off x="10201402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2" name="Volný tvar: obrazec 821">
              <a:extLst>
                <a:ext uri="{FF2B5EF4-FFF2-40B4-BE49-F238E27FC236}">
                  <a16:creationId xmlns:a16="http://schemas.microsoft.com/office/drawing/2014/main" id="{53CCE5B7-BBC8-41A4-8622-06DF3F85E0E2}"/>
                </a:ext>
              </a:extLst>
            </p:cNvPr>
            <p:cNvSpPr/>
            <p:nvPr/>
          </p:nvSpPr>
          <p:spPr>
            <a:xfrm>
              <a:off x="10530649" y="4921694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3" name="Volný tvar: obrazec 822">
              <a:extLst>
                <a:ext uri="{FF2B5EF4-FFF2-40B4-BE49-F238E27FC236}">
                  <a16:creationId xmlns:a16="http://schemas.microsoft.com/office/drawing/2014/main" id="{F95B1716-5D16-46B3-8E27-3F847F68C2B1}"/>
                </a:ext>
              </a:extLst>
            </p:cNvPr>
            <p:cNvSpPr/>
            <p:nvPr/>
          </p:nvSpPr>
          <p:spPr>
            <a:xfrm>
              <a:off x="10860023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4" name="Volný tvar: obrazec 823">
              <a:extLst>
                <a:ext uri="{FF2B5EF4-FFF2-40B4-BE49-F238E27FC236}">
                  <a16:creationId xmlns:a16="http://schemas.microsoft.com/office/drawing/2014/main" id="{2057FB99-9907-4F5C-AA86-BDC12CE59225}"/>
                </a:ext>
              </a:extLst>
            </p:cNvPr>
            <p:cNvSpPr/>
            <p:nvPr/>
          </p:nvSpPr>
          <p:spPr>
            <a:xfrm>
              <a:off x="11189144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5" name="Volný tvar: obrazec 824">
              <a:extLst>
                <a:ext uri="{FF2B5EF4-FFF2-40B4-BE49-F238E27FC236}">
                  <a16:creationId xmlns:a16="http://schemas.microsoft.com/office/drawing/2014/main" id="{4CF28C88-7206-4ABA-A4B2-D7174C9F045A}"/>
                </a:ext>
              </a:extLst>
            </p:cNvPr>
            <p:cNvSpPr/>
            <p:nvPr/>
          </p:nvSpPr>
          <p:spPr>
            <a:xfrm>
              <a:off x="11518455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7" name="Volný tvar: obrazec 826">
              <a:extLst>
                <a:ext uri="{FF2B5EF4-FFF2-40B4-BE49-F238E27FC236}">
                  <a16:creationId xmlns:a16="http://schemas.microsoft.com/office/drawing/2014/main" id="{4229EAEE-80D1-4025-B489-4B2F7EE87A1C}"/>
                </a:ext>
              </a:extLst>
            </p:cNvPr>
            <p:cNvSpPr/>
            <p:nvPr/>
          </p:nvSpPr>
          <p:spPr>
            <a:xfrm>
              <a:off x="982535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8" name="Volný tvar: obrazec 827">
              <a:extLst>
                <a:ext uri="{FF2B5EF4-FFF2-40B4-BE49-F238E27FC236}">
                  <a16:creationId xmlns:a16="http://schemas.microsoft.com/office/drawing/2014/main" id="{0B859CC6-244A-4450-BD0D-5431C76AAA2A}"/>
                </a:ext>
              </a:extLst>
            </p:cNvPr>
            <p:cNvSpPr/>
            <p:nvPr/>
          </p:nvSpPr>
          <p:spPr>
            <a:xfrm>
              <a:off x="1311783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9" name="Volný tvar: obrazec 828">
              <a:extLst>
                <a:ext uri="{FF2B5EF4-FFF2-40B4-BE49-F238E27FC236}">
                  <a16:creationId xmlns:a16="http://schemas.microsoft.com/office/drawing/2014/main" id="{1281B6FA-8DEC-46AB-AE17-D606E7E71DFA}"/>
                </a:ext>
              </a:extLst>
            </p:cNvPr>
            <p:cNvSpPr/>
            <p:nvPr/>
          </p:nvSpPr>
          <p:spPr>
            <a:xfrm>
              <a:off x="1641030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0" name="Volný tvar: obrazec 829">
              <a:extLst>
                <a:ext uri="{FF2B5EF4-FFF2-40B4-BE49-F238E27FC236}">
                  <a16:creationId xmlns:a16="http://schemas.microsoft.com/office/drawing/2014/main" id="{79C78223-8B66-4DDF-AB95-320A1DDDF9BA}"/>
                </a:ext>
              </a:extLst>
            </p:cNvPr>
            <p:cNvSpPr/>
            <p:nvPr/>
          </p:nvSpPr>
          <p:spPr>
            <a:xfrm>
              <a:off x="1970341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1" name="Volný tvar: obrazec 830">
              <a:extLst>
                <a:ext uri="{FF2B5EF4-FFF2-40B4-BE49-F238E27FC236}">
                  <a16:creationId xmlns:a16="http://schemas.microsoft.com/office/drawing/2014/main" id="{E4E4B2BD-20BC-4677-A298-634FFBEDCE23}"/>
                </a:ext>
              </a:extLst>
            </p:cNvPr>
            <p:cNvSpPr/>
            <p:nvPr/>
          </p:nvSpPr>
          <p:spPr>
            <a:xfrm>
              <a:off x="2299398" y="4206303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2" name="Volný tvar: obrazec 831">
              <a:extLst>
                <a:ext uri="{FF2B5EF4-FFF2-40B4-BE49-F238E27FC236}">
                  <a16:creationId xmlns:a16="http://schemas.microsoft.com/office/drawing/2014/main" id="{20951D4E-61A4-414F-AA36-119B5C432674}"/>
                </a:ext>
              </a:extLst>
            </p:cNvPr>
            <p:cNvSpPr/>
            <p:nvPr/>
          </p:nvSpPr>
          <p:spPr>
            <a:xfrm>
              <a:off x="2628836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3" name="Volný tvar: obrazec 832">
              <a:extLst>
                <a:ext uri="{FF2B5EF4-FFF2-40B4-BE49-F238E27FC236}">
                  <a16:creationId xmlns:a16="http://schemas.microsoft.com/office/drawing/2014/main" id="{DD801DD0-1D58-429A-B7BA-EEC7D7E35C68}"/>
                </a:ext>
              </a:extLst>
            </p:cNvPr>
            <p:cNvSpPr/>
            <p:nvPr/>
          </p:nvSpPr>
          <p:spPr>
            <a:xfrm>
              <a:off x="2958020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4" name="Volný tvar: obrazec 833">
              <a:extLst>
                <a:ext uri="{FF2B5EF4-FFF2-40B4-BE49-F238E27FC236}">
                  <a16:creationId xmlns:a16="http://schemas.microsoft.com/office/drawing/2014/main" id="{33B8D043-12FE-42ED-A315-4CF12A419D69}"/>
                </a:ext>
              </a:extLst>
            </p:cNvPr>
            <p:cNvSpPr/>
            <p:nvPr/>
          </p:nvSpPr>
          <p:spPr>
            <a:xfrm>
              <a:off x="3287395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5" name="Volný tvar: obrazec 834">
              <a:extLst>
                <a:ext uri="{FF2B5EF4-FFF2-40B4-BE49-F238E27FC236}">
                  <a16:creationId xmlns:a16="http://schemas.microsoft.com/office/drawing/2014/main" id="{5C7CEC5E-E18F-45BA-9BC7-ABF0E075017C}"/>
                </a:ext>
              </a:extLst>
            </p:cNvPr>
            <p:cNvSpPr/>
            <p:nvPr/>
          </p:nvSpPr>
          <p:spPr>
            <a:xfrm>
              <a:off x="3616515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6" name="Volný tvar: obrazec 835">
              <a:extLst>
                <a:ext uri="{FF2B5EF4-FFF2-40B4-BE49-F238E27FC236}">
                  <a16:creationId xmlns:a16="http://schemas.microsoft.com/office/drawing/2014/main" id="{0F7CF43F-4FA4-4793-A2F7-76C62F65165E}"/>
                </a:ext>
              </a:extLst>
            </p:cNvPr>
            <p:cNvSpPr/>
            <p:nvPr/>
          </p:nvSpPr>
          <p:spPr>
            <a:xfrm>
              <a:off x="3945890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7" name="Volný tvar: obrazec 836">
              <a:extLst>
                <a:ext uri="{FF2B5EF4-FFF2-40B4-BE49-F238E27FC236}">
                  <a16:creationId xmlns:a16="http://schemas.microsoft.com/office/drawing/2014/main" id="{B4380FD4-D0E5-4DB1-BCC0-A2216FDAE72F}"/>
                </a:ext>
              </a:extLst>
            </p:cNvPr>
            <p:cNvSpPr/>
            <p:nvPr/>
          </p:nvSpPr>
          <p:spPr>
            <a:xfrm>
              <a:off x="4275010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8" name="Volný tvar: obrazec 837">
              <a:extLst>
                <a:ext uri="{FF2B5EF4-FFF2-40B4-BE49-F238E27FC236}">
                  <a16:creationId xmlns:a16="http://schemas.microsoft.com/office/drawing/2014/main" id="{098410DC-C0F5-45D3-9926-D90D3991F1B7}"/>
                </a:ext>
              </a:extLst>
            </p:cNvPr>
            <p:cNvSpPr/>
            <p:nvPr/>
          </p:nvSpPr>
          <p:spPr>
            <a:xfrm>
              <a:off x="4604321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9" name="Volný tvar: obrazec 838">
              <a:extLst>
                <a:ext uri="{FF2B5EF4-FFF2-40B4-BE49-F238E27FC236}">
                  <a16:creationId xmlns:a16="http://schemas.microsoft.com/office/drawing/2014/main" id="{25B1B9F1-E78A-494D-997D-6E8FF8E7B550}"/>
                </a:ext>
              </a:extLst>
            </p:cNvPr>
            <p:cNvSpPr/>
            <p:nvPr/>
          </p:nvSpPr>
          <p:spPr>
            <a:xfrm>
              <a:off x="4933505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0" name="Volný tvar: obrazec 839">
              <a:extLst>
                <a:ext uri="{FF2B5EF4-FFF2-40B4-BE49-F238E27FC236}">
                  <a16:creationId xmlns:a16="http://schemas.microsoft.com/office/drawing/2014/main" id="{BB1A8DEE-A279-4757-8B9F-2BF4E7E0016E}"/>
                </a:ext>
              </a:extLst>
            </p:cNvPr>
            <p:cNvSpPr/>
            <p:nvPr/>
          </p:nvSpPr>
          <p:spPr>
            <a:xfrm>
              <a:off x="982535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1" name="Volný tvar: obrazec 840">
              <a:extLst>
                <a:ext uri="{FF2B5EF4-FFF2-40B4-BE49-F238E27FC236}">
                  <a16:creationId xmlns:a16="http://schemas.microsoft.com/office/drawing/2014/main" id="{E8EE98BF-FD4C-45DD-9C78-C493D65EF1CA}"/>
                </a:ext>
              </a:extLst>
            </p:cNvPr>
            <p:cNvSpPr/>
            <p:nvPr/>
          </p:nvSpPr>
          <p:spPr>
            <a:xfrm>
              <a:off x="1311783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8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2" name="Volný tvar: obrazec 841">
              <a:extLst>
                <a:ext uri="{FF2B5EF4-FFF2-40B4-BE49-F238E27FC236}">
                  <a16:creationId xmlns:a16="http://schemas.microsoft.com/office/drawing/2014/main" id="{2673CD93-F5B9-43D2-B81C-DDFC2D458632}"/>
                </a:ext>
              </a:extLst>
            </p:cNvPr>
            <p:cNvSpPr/>
            <p:nvPr/>
          </p:nvSpPr>
          <p:spPr>
            <a:xfrm>
              <a:off x="1641030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213" y="101917"/>
                    <a:pt x="271209" y="23051"/>
                    <a:pt x="298768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3" name="Volný tvar: obrazec 842">
              <a:extLst>
                <a:ext uri="{FF2B5EF4-FFF2-40B4-BE49-F238E27FC236}">
                  <a16:creationId xmlns:a16="http://schemas.microsoft.com/office/drawing/2014/main" id="{B2FCACD5-1D0A-481D-BF45-C109E2005BF9}"/>
                </a:ext>
              </a:extLst>
            </p:cNvPr>
            <p:cNvSpPr/>
            <p:nvPr/>
          </p:nvSpPr>
          <p:spPr>
            <a:xfrm>
              <a:off x="1970341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618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7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4" name="Volný tvar: obrazec 843">
              <a:extLst>
                <a:ext uri="{FF2B5EF4-FFF2-40B4-BE49-F238E27FC236}">
                  <a16:creationId xmlns:a16="http://schemas.microsoft.com/office/drawing/2014/main" id="{ECACDEF2-AF72-4B31-B0C8-1DBE8E361079}"/>
                </a:ext>
              </a:extLst>
            </p:cNvPr>
            <p:cNvSpPr/>
            <p:nvPr/>
          </p:nvSpPr>
          <p:spPr>
            <a:xfrm>
              <a:off x="2299398" y="4443793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5" name="Volný tvar: obrazec 844">
              <a:extLst>
                <a:ext uri="{FF2B5EF4-FFF2-40B4-BE49-F238E27FC236}">
                  <a16:creationId xmlns:a16="http://schemas.microsoft.com/office/drawing/2014/main" id="{65031258-20C9-4471-B568-5C438D810015}"/>
                </a:ext>
              </a:extLst>
            </p:cNvPr>
            <p:cNvSpPr/>
            <p:nvPr/>
          </p:nvSpPr>
          <p:spPr>
            <a:xfrm>
              <a:off x="2628836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6" name="Volný tvar: obrazec 845">
              <a:extLst>
                <a:ext uri="{FF2B5EF4-FFF2-40B4-BE49-F238E27FC236}">
                  <a16:creationId xmlns:a16="http://schemas.microsoft.com/office/drawing/2014/main" id="{427D7C80-6446-40DB-B2D8-88DC72D0E2D2}"/>
                </a:ext>
              </a:extLst>
            </p:cNvPr>
            <p:cNvSpPr/>
            <p:nvPr/>
          </p:nvSpPr>
          <p:spPr>
            <a:xfrm>
              <a:off x="2958020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7" name="Volný tvar: obrazec 846">
              <a:extLst>
                <a:ext uri="{FF2B5EF4-FFF2-40B4-BE49-F238E27FC236}">
                  <a16:creationId xmlns:a16="http://schemas.microsoft.com/office/drawing/2014/main" id="{12B1DF67-9660-409A-A199-3685DB47EF08}"/>
                </a:ext>
              </a:extLst>
            </p:cNvPr>
            <p:cNvSpPr/>
            <p:nvPr/>
          </p:nvSpPr>
          <p:spPr>
            <a:xfrm>
              <a:off x="3287395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8" name="Volný tvar: obrazec 847">
              <a:extLst>
                <a:ext uri="{FF2B5EF4-FFF2-40B4-BE49-F238E27FC236}">
                  <a16:creationId xmlns:a16="http://schemas.microsoft.com/office/drawing/2014/main" id="{2FECDFFF-B81A-46F6-B48C-F168C3C2D9F1}"/>
                </a:ext>
              </a:extLst>
            </p:cNvPr>
            <p:cNvSpPr/>
            <p:nvPr/>
          </p:nvSpPr>
          <p:spPr>
            <a:xfrm>
              <a:off x="3616515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9" name="Volný tvar: obrazec 848">
              <a:extLst>
                <a:ext uri="{FF2B5EF4-FFF2-40B4-BE49-F238E27FC236}">
                  <a16:creationId xmlns:a16="http://schemas.microsoft.com/office/drawing/2014/main" id="{CA0C10DE-4441-46A1-B731-36F466A04B90}"/>
                </a:ext>
              </a:extLst>
            </p:cNvPr>
            <p:cNvSpPr/>
            <p:nvPr/>
          </p:nvSpPr>
          <p:spPr>
            <a:xfrm>
              <a:off x="3945890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0" name="Volný tvar: obrazec 849">
              <a:extLst>
                <a:ext uri="{FF2B5EF4-FFF2-40B4-BE49-F238E27FC236}">
                  <a16:creationId xmlns:a16="http://schemas.microsoft.com/office/drawing/2014/main" id="{BBCD333C-A5B1-4B4D-875B-1AD6F850D8A3}"/>
                </a:ext>
              </a:extLst>
            </p:cNvPr>
            <p:cNvSpPr/>
            <p:nvPr/>
          </p:nvSpPr>
          <p:spPr>
            <a:xfrm>
              <a:off x="4275010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145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1" name="Volný tvar: obrazec 850">
              <a:extLst>
                <a:ext uri="{FF2B5EF4-FFF2-40B4-BE49-F238E27FC236}">
                  <a16:creationId xmlns:a16="http://schemas.microsoft.com/office/drawing/2014/main" id="{64EC0AC3-A311-46EE-AA47-C63ADAFEE0A9}"/>
                </a:ext>
              </a:extLst>
            </p:cNvPr>
            <p:cNvSpPr/>
            <p:nvPr/>
          </p:nvSpPr>
          <p:spPr>
            <a:xfrm>
              <a:off x="4604321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2" name="Volný tvar: obrazec 851">
              <a:extLst>
                <a:ext uri="{FF2B5EF4-FFF2-40B4-BE49-F238E27FC236}">
                  <a16:creationId xmlns:a16="http://schemas.microsoft.com/office/drawing/2014/main" id="{2D1F49EF-9E67-4607-BB38-248FE67EDB4F}"/>
                </a:ext>
              </a:extLst>
            </p:cNvPr>
            <p:cNvSpPr/>
            <p:nvPr/>
          </p:nvSpPr>
          <p:spPr>
            <a:xfrm>
              <a:off x="4933505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149" y="101917"/>
                    <a:pt x="271145" y="23051"/>
                    <a:pt x="298767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3" name="Volný tvar: obrazec 852">
              <a:extLst>
                <a:ext uri="{FF2B5EF4-FFF2-40B4-BE49-F238E27FC236}">
                  <a16:creationId xmlns:a16="http://schemas.microsoft.com/office/drawing/2014/main" id="{97F7D016-40D2-4A5F-BFCC-637515D518E6}"/>
                </a:ext>
              </a:extLst>
            </p:cNvPr>
            <p:cNvSpPr/>
            <p:nvPr/>
          </p:nvSpPr>
          <p:spPr>
            <a:xfrm>
              <a:off x="5262753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4" name="Volný tvar: obrazec 853">
              <a:extLst>
                <a:ext uri="{FF2B5EF4-FFF2-40B4-BE49-F238E27FC236}">
                  <a16:creationId xmlns:a16="http://schemas.microsoft.com/office/drawing/2014/main" id="{2B41CA66-249C-4A17-B36A-BDE7677009D5}"/>
                </a:ext>
              </a:extLst>
            </p:cNvPr>
            <p:cNvSpPr/>
            <p:nvPr/>
          </p:nvSpPr>
          <p:spPr>
            <a:xfrm>
              <a:off x="5592000" y="4206303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5" name="Volný tvar: obrazec 854">
              <a:extLst>
                <a:ext uri="{FF2B5EF4-FFF2-40B4-BE49-F238E27FC236}">
                  <a16:creationId xmlns:a16="http://schemas.microsoft.com/office/drawing/2014/main" id="{C864F0B7-7844-423F-8A61-52DDFF888FF6}"/>
                </a:ext>
              </a:extLst>
            </p:cNvPr>
            <p:cNvSpPr/>
            <p:nvPr/>
          </p:nvSpPr>
          <p:spPr>
            <a:xfrm>
              <a:off x="5921184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6" name="Volný tvar: obrazec 855">
              <a:extLst>
                <a:ext uri="{FF2B5EF4-FFF2-40B4-BE49-F238E27FC236}">
                  <a16:creationId xmlns:a16="http://schemas.microsoft.com/office/drawing/2014/main" id="{18DAB643-13A6-4FA5-842A-0D9FFC2E213E}"/>
                </a:ext>
              </a:extLst>
            </p:cNvPr>
            <p:cNvSpPr/>
            <p:nvPr/>
          </p:nvSpPr>
          <p:spPr>
            <a:xfrm>
              <a:off x="6250559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7" name="Volný tvar: obrazec 856">
              <a:extLst>
                <a:ext uri="{FF2B5EF4-FFF2-40B4-BE49-F238E27FC236}">
                  <a16:creationId xmlns:a16="http://schemas.microsoft.com/office/drawing/2014/main" id="{728E0AF1-F998-4201-8377-EADD17AB3FDC}"/>
                </a:ext>
              </a:extLst>
            </p:cNvPr>
            <p:cNvSpPr/>
            <p:nvPr/>
          </p:nvSpPr>
          <p:spPr>
            <a:xfrm>
              <a:off x="6579679" y="4206303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8" name="Volný tvar: obrazec 857">
              <a:extLst>
                <a:ext uri="{FF2B5EF4-FFF2-40B4-BE49-F238E27FC236}">
                  <a16:creationId xmlns:a16="http://schemas.microsoft.com/office/drawing/2014/main" id="{E88EB9C8-A200-4651-BC19-9DC768077ED2}"/>
                </a:ext>
              </a:extLst>
            </p:cNvPr>
            <p:cNvSpPr/>
            <p:nvPr/>
          </p:nvSpPr>
          <p:spPr>
            <a:xfrm>
              <a:off x="6909117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9" name="Volný tvar: obrazec 858">
              <a:extLst>
                <a:ext uri="{FF2B5EF4-FFF2-40B4-BE49-F238E27FC236}">
                  <a16:creationId xmlns:a16="http://schemas.microsoft.com/office/drawing/2014/main" id="{0265339D-5703-4264-AEAC-5744FB63262C}"/>
                </a:ext>
              </a:extLst>
            </p:cNvPr>
            <p:cNvSpPr/>
            <p:nvPr/>
          </p:nvSpPr>
          <p:spPr>
            <a:xfrm>
              <a:off x="7238301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0" name="Volný tvar: obrazec 859">
              <a:extLst>
                <a:ext uri="{FF2B5EF4-FFF2-40B4-BE49-F238E27FC236}">
                  <a16:creationId xmlns:a16="http://schemas.microsoft.com/office/drawing/2014/main" id="{ADC88B80-1D68-4B9B-8BD3-37168C1D943F}"/>
                </a:ext>
              </a:extLst>
            </p:cNvPr>
            <p:cNvSpPr/>
            <p:nvPr/>
          </p:nvSpPr>
          <p:spPr>
            <a:xfrm>
              <a:off x="7567548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1" name="Volný tvar: obrazec 860">
              <a:extLst>
                <a:ext uri="{FF2B5EF4-FFF2-40B4-BE49-F238E27FC236}">
                  <a16:creationId xmlns:a16="http://schemas.microsoft.com/office/drawing/2014/main" id="{8E7CD407-38E4-43B0-942C-F4924363E6F7}"/>
                </a:ext>
              </a:extLst>
            </p:cNvPr>
            <p:cNvSpPr/>
            <p:nvPr/>
          </p:nvSpPr>
          <p:spPr>
            <a:xfrm>
              <a:off x="7896732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2" name="Volný tvar: obrazec 861">
              <a:extLst>
                <a:ext uri="{FF2B5EF4-FFF2-40B4-BE49-F238E27FC236}">
                  <a16:creationId xmlns:a16="http://schemas.microsoft.com/office/drawing/2014/main" id="{E0841290-D19F-4ED7-BA88-98E68E99CB17}"/>
                </a:ext>
              </a:extLst>
            </p:cNvPr>
            <p:cNvSpPr/>
            <p:nvPr/>
          </p:nvSpPr>
          <p:spPr>
            <a:xfrm>
              <a:off x="8226107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3" name="Volný tvar: obrazec 862">
              <a:extLst>
                <a:ext uri="{FF2B5EF4-FFF2-40B4-BE49-F238E27FC236}">
                  <a16:creationId xmlns:a16="http://schemas.microsoft.com/office/drawing/2014/main" id="{4BE07EF3-66BA-4FE4-94D5-86C496842377}"/>
                </a:ext>
              </a:extLst>
            </p:cNvPr>
            <p:cNvSpPr/>
            <p:nvPr/>
          </p:nvSpPr>
          <p:spPr>
            <a:xfrm>
              <a:off x="8555228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4" name="Volný tvar: obrazec 863">
              <a:extLst>
                <a:ext uri="{FF2B5EF4-FFF2-40B4-BE49-F238E27FC236}">
                  <a16:creationId xmlns:a16="http://schemas.microsoft.com/office/drawing/2014/main" id="{B2AC21BD-2DFD-4B02-A37B-38304D52F864}"/>
                </a:ext>
              </a:extLst>
            </p:cNvPr>
            <p:cNvSpPr/>
            <p:nvPr/>
          </p:nvSpPr>
          <p:spPr>
            <a:xfrm>
              <a:off x="8884666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5" name="Volný tvar: obrazec 864">
              <a:extLst>
                <a:ext uri="{FF2B5EF4-FFF2-40B4-BE49-F238E27FC236}">
                  <a16:creationId xmlns:a16="http://schemas.microsoft.com/office/drawing/2014/main" id="{C6D4E199-34A8-4027-883B-0B8F463D657D}"/>
                </a:ext>
              </a:extLst>
            </p:cNvPr>
            <p:cNvSpPr/>
            <p:nvPr/>
          </p:nvSpPr>
          <p:spPr>
            <a:xfrm>
              <a:off x="9213722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6" name="Volný tvar: obrazec 865">
              <a:extLst>
                <a:ext uri="{FF2B5EF4-FFF2-40B4-BE49-F238E27FC236}">
                  <a16:creationId xmlns:a16="http://schemas.microsoft.com/office/drawing/2014/main" id="{E28BCB17-0DDA-47EB-AD56-EEE1A3C7D5C7}"/>
                </a:ext>
              </a:extLst>
            </p:cNvPr>
            <p:cNvSpPr/>
            <p:nvPr/>
          </p:nvSpPr>
          <p:spPr>
            <a:xfrm>
              <a:off x="5262753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7" name="Volný tvar: obrazec 866">
              <a:extLst>
                <a:ext uri="{FF2B5EF4-FFF2-40B4-BE49-F238E27FC236}">
                  <a16:creationId xmlns:a16="http://schemas.microsoft.com/office/drawing/2014/main" id="{58F43CD8-273C-43CB-9DD4-2E0FE9F6AE86}"/>
                </a:ext>
              </a:extLst>
            </p:cNvPr>
            <p:cNvSpPr/>
            <p:nvPr/>
          </p:nvSpPr>
          <p:spPr>
            <a:xfrm>
              <a:off x="5592000" y="4443793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8" name="Volný tvar: obrazec 867">
              <a:extLst>
                <a:ext uri="{FF2B5EF4-FFF2-40B4-BE49-F238E27FC236}">
                  <a16:creationId xmlns:a16="http://schemas.microsoft.com/office/drawing/2014/main" id="{E9A77C4F-D933-4DE5-9C91-B1788BEFCFE7}"/>
                </a:ext>
              </a:extLst>
            </p:cNvPr>
            <p:cNvSpPr/>
            <p:nvPr/>
          </p:nvSpPr>
          <p:spPr>
            <a:xfrm>
              <a:off x="5921184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213" y="101917"/>
                    <a:pt x="271145" y="23051"/>
                    <a:pt x="298768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9" name="Volný tvar: obrazec 868">
              <a:extLst>
                <a:ext uri="{FF2B5EF4-FFF2-40B4-BE49-F238E27FC236}">
                  <a16:creationId xmlns:a16="http://schemas.microsoft.com/office/drawing/2014/main" id="{CBA0B44C-65A8-44CD-88F5-5DE90D579A29}"/>
                </a:ext>
              </a:extLst>
            </p:cNvPr>
            <p:cNvSpPr/>
            <p:nvPr/>
          </p:nvSpPr>
          <p:spPr>
            <a:xfrm>
              <a:off x="6250559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8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7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0" name="Volný tvar: obrazec 869">
              <a:extLst>
                <a:ext uri="{FF2B5EF4-FFF2-40B4-BE49-F238E27FC236}">
                  <a16:creationId xmlns:a16="http://schemas.microsoft.com/office/drawing/2014/main" id="{A8BFB883-47F5-481F-A2B0-FEE1329FEB07}"/>
                </a:ext>
              </a:extLst>
            </p:cNvPr>
            <p:cNvSpPr/>
            <p:nvPr/>
          </p:nvSpPr>
          <p:spPr>
            <a:xfrm>
              <a:off x="6579679" y="4443793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3" y="1714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1" name="Volný tvar: obrazec 870">
              <a:extLst>
                <a:ext uri="{FF2B5EF4-FFF2-40B4-BE49-F238E27FC236}">
                  <a16:creationId xmlns:a16="http://schemas.microsoft.com/office/drawing/2014/main" id="{2685898F-E0A4-40C5-BD9D-EEF90BBFAEA3}"/>
                </a:ext>
              </a:extLst>
            </p:cNvPr>
            <p:cNvSpPr/>
            <p:nvPr/>
          </p:nvSpPr>
          <p:spPr>
            <a:xfrm>
              <a:off x="6909117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8" y="101917"/>
                    <a:pt x="147065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2" name="Volný tvar: obrazec 871">
              <a:extLst>
                <a:ext uri="{FF2B5EF4-FFF2-40B4-BE49-F238E27FC236}">
                  <a16:creationId xmlns:a16="http://schemas.microsoft.com/office/drawing/2014/main" id="{E8918F3E-5CCE-4F46-A181-D8CC64C5A5DB}"/>
                </a:ext>
              </a:extLst>
            </p:cNvPr>
            <p:cNvSpPr/>
            <p:nvPr/>
          </p:nvSpPr>
          <p:spPr>
            <a:xfrm>
              <a:off x="7238301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3" name="Volný tvar: obrazec 872">
              <a:extLst>
                <a:ext uri="{FF2B5EF4-FFF2-40B4-BE49-F238E27FC236}">
                  <a16:creationId xmlns:a16="http://schemas.microsoft.com/office/drawing/2014/main" id="{A222A5DF-7C93-4F5F-B627-799EA7216C18}"/>
                </a:ext>
              </a:extLst>
            </p:cNvPr>
            <p:cNvSpPr/>
            <p:nvPr/>
          </p:nvSpPr>
          <p:spPr>
            <a:xfrm>
              <a:off x="7567548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4" name="Volný tvar: obrazec 873">
              <a:extLst>
                <a:ext uri="{FF2B5EF4-FFF2-40B4-BE49-F238E27FC236}">
                  <a16:creationId xmlns:a16="http://schemas.microsoft.com/office/drawing/2014/main" id="{C01464F3-26FA-41D2-959A-F6354CEB31EF}"/>
                </a:ext>
              </a:extLst>
            </p:cNvPr>
            <p:cNvSpPr/>
            <p:nvPr/>
          </p:nvSpPr>
          <p:spPr>
            <a:xfrm>
              <a:off x="7896732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5" name="Volný tvar: obrazec 874">
              <a:extLst>
                <a:ext uri="{FF2B5EF4-FFF2-40B4-BE49-F238E27FC236}">
                  <a16:creationId xmlns:a16="http://schemas.microsoft.com/office/drawing/2014/main" id="{B613089E-31B0-4203-9413-7667D6953E6C}"/>
                </a:ext>
              </a:extLst>
            </p:cNvPr>
            <p:cNvSpPr/>
            <p:nvPr/>
          </p:nvSpPr>
          <p:spPr>
            <a:xfrm>
              <a:off x="8226107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6" name="Volný tvar: obrazec 875">
              <a:extLst>
                <a:ext uri="{FF2B5EF4-FFF2-40B4-BE49-F238E27FC236}">
                  <a16:creationId xmlns:a16="http://schemas.microsoft.com/office/drawing/2014/main" id="{554BB7EA-66B7-40E5-8BC9-AC30E71623A6}"/>
                </a:ext>
              </a:extLst>
            </p:cNvPr>
            <p:cNvSpPr/>
            <p:nvPr/>
          </p:nvSpPr>
          <p:spPr>
            <a:xfrm>
              <a:off x="8555228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559" y="23051"/>
                    <a:pt x="122555" y="101917"/>
                    <a:pt x="147065" y="127699"/>
                  </a:cubicBezTo>
                  <a:lnTo>
                    <a:pt x="151702" y="127699"/>
                  </a:lnTo>
                  <a:cubicBezTo>
                    <a:pt x="176213" y="101917"/>
                    <a:pt x="271145" y="23051"/>
                    <a:pt x="298767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7" name="Volný tvar: obrazec 876">
              <a:extLst>
                <a:ext uri="{FF2B5EF4-FFF2-40B4-BE49-F238E27FC236}">
                  <a16:creationId xmlns:a16="http://schemas.microsoft.com/office/drawing/2014/main" id="{C7CD7D18-F7DC-4A59-9EE2-7FD6D0725588}"/>
                </a:ext>
              </a:extLst>
            </p:cNvPr>
            <p:cNvSpPr/>
            <p:nvPr/>
          </p:nvSpPr>
          <p:spPr>
            <a:xfrm>
              <a:off x="8884666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8" name="Volný tvar: obrazec 877">
              <a:extLst>
                <a:ext uri="{FF2B5EF4-FFF2-40B4-BE49-F238E27FC236}">
                  <a16:creationId xmlns:a16="http://schemas.microsoft.com/office/drawing/2014/main" id="{2B3E5942-28F3-4A73-920D-079B5270B0ED}"/>
                </a:ext>
              </a:extLst>
            </p:cNvPr>
            <p:cNvSpPr/>
            <p:nvPr/>
          </p:nvSpPr>
          <p:spPr>
            <a:xfrm>
              <a:off x="9213722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5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9" name="Volný tvar: obrazec 878">
              <a:extLst>
                <a:ext uri="{FF2B5EF4-FFF2-40B4-BE49-F238E27FC236}">
                  <a16:creationId xmlns:a16="http://schemas.microsoft.com/office/drawing/2014/main" id="{1C389944-F3C6-44A8-9CF7-9F8A4A99514E}"/>
                </a:ext>
              </a:extLst>
            </p:cNvPr>
            <p:cNvSpPr/>
            <p:nvPr/>
          </p:nvSpPr>
          <p:spPr>
            <a:xfrm>
              <a:off x="9542906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0" name="Volný tvar: obrazec 879">
              <a:extLst>
                <a:ext uri="{FF2B5EF4-FFF2-40B4-BE49-F238E27FC236}">
                  <a16:creationId xmlns:a16="http://schemas.microsoft.com/office/drawing/2014/main" id="{CE166515-22AF-4717-A4CF-89E56988A39A}"/>
                </a:ext>
              </a:extLst>
            </p:cNvPr>
            <p:cNvSpPr/>
            <p:nvPr/>
          </p:nvSpPr>
          <p:spPr>
            <a:xfrm>
              <a:off x="9872154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1" name="Volný tvar: obrazec 880">
              <a:extLst>
                <a:ext uri="{FF2B5EF4-FFF2-40B4-BE49-F238E27FC236}">
                  <a16:creationId xmlns:a16="http://schemas.microsoft.com/office/drawing/2014/main" id="{5B777938-9AC9-46F4-A1CF-44848448F828}"/>
                </a:ext>
              </a:extLst>
            </p:cNvPr>
            <p:cNvSpPr/>
            <p:nvPr/>
          </p:nvSpPr>
          <p:spPr>
            <a:xfrm>
              <a:off x="10201402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2" name="Volný tvar: obrazec 881">
              <a:extLst>
                <a:ext uri="{FF2B5EF4-FFF2-40B4-BE49-F238E27FC236}">
                  <a16:creationId xmlns:a16="http://schemas.microsoft.com/office/drawing/2014/main" id="{3B58DB82-D1BB-439F-9E30-3C2A6E6E0584}"/>
                </a:ext>
              </a:extLst>
            </p:cNvPr>
            <p:cNvSpPr/>
            <p:nvPr/>
          </p:nvSpPr>
          <p:spPr>
            <a:xfrm>
              <a:off x="10530649" y="4206303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3" name="Volný tvar: obrazec 882">
              <a:extLst>
                <a:ext uri="{FF2B5EF4-FFF2-40B4-BE49-F238E27FC236}">
                  <a16:creationId xmlns:a16="http://schemas.microsoft.com/office/drawing/2014/main" id="{B3C068DB-A3C2-4CEA-B85F-2F76245E454E}"/>
                </a:ext>
              </a:extLst>
            </p:cNvPr>
            <p:cNvSpPr/>
            <p:nvPr/>
          </p:nvSpPr>
          <p:spPr>
            <a:xfrm>
              <a:off x="10860023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4" name="Volný tvar: obrazec 883">
              <a:extLst>
                <a:ext uri="{FF2B5EF4-FFF2-40B4-BE49-F238E27FC236}">
                  <a16:creationId xmlns:a16="http://schemas.microsoft.com/office/drawing/2014/main" id="{12486EE5-EE54-4B9A-B8B7-035DD9448D99}"/>
                </a:ext>
              </a:extLst>
            </p:cNvPr>
            <p:cNvSpPr/>
            <p:nvPr/>
          </p:nvSpPr>
          <p:spPr>
            <a:xfrm>
              <a:off x="11189144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5" name="Volný tvar: obrazec 884">
              <a:extLst>
                <a:ext uri="{FF2B5EF4-FFF2-40B4-BE49-F238E27FC236}">
                  <a16:creationId xmlns:a16="http://schemas.microsoft.com/office/drawing/2014/main" id="{E43CCA8A-5EE2-462C-9C11-A56018C688DD}"/>
                </a:ext>
              </a:extLst>
            </p:cNvPr>
            <p:cNvSpPr/>
            <p:nvPr/>
          </p:nvSpPr>
          <p:spPr>
            <a:xfrm>
              <a:off x="11518455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6" name="Volný tvar: obrazec 885">
              <a:extLst>
                <a:ext uri="{FF2B5EF4-FFF2-40B4-BE49-F238E27FC236}">
                  <a16:creationId xmlns:a16="http://schemas.microsoft.com/office/drawing/2014/main" id="{F52B4F69-D671-42C6-817C-774913BF2977}"/>
                </a:ext>
              </a:extLst>
            </p:cNvPr>
            <p:cNvSpPr/>
            <p:nvPr/>
          </p:nvSpPr>
          <p:spPr>
            <a:xfrm>
              <a:off x="9542906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7" name="Volný tvar: obrazec 886">
              <a:extLst>
                <a:ext uri="{FF2B5EF4-FFF2-40B4-BE49-F238E27FC236}">
                  <a16:creationId xmlns:a16="http://schemas.microsoft.com/office/drawing/2014/main" id="{0575D52F-10FE-4704-AA48-11B51C9838CB}"/>
                </a:ext>
              </a:extLst>
            </p:cNvPr>
            <p:cNvSpPr/>
            <p:nvPr/>
          </p:nvSpPr>
          <p:spPr>
            <a:xfrm>
              <a:off x="9872154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8" name="Volný tvar: obrazec 887">
              <a:extLst>
                <a:ext uri="{FF2B5EF4-FFF2-40B4-BE49-F238E27FC236}">
                  <a16:creationId xmlns:a16="http://schemas.microsoft.com/office/drawing/2014/main" id="{5F14B1EA-E599-4F9F-A836-5473F586C5DB}"/>
                </a:ext>
              </a:extLst>
            </p:cNvPr>
            <p:cNvSpPr/>
            <p:nvPr/>
          </p:nvSpPr>
          <p:spPr>
            <a:xfrm>
              <a:off x="10201402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67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9" name="Volný tvar: obrazec 888">
              <a:extLst>
                <a:ext uri="{FF2B5EF4-FFF2-40B4-BE49-F238E27FC236}">
                  <a16:creationId xmlns:a16="http://schemas.microsoft.com/office/drawing/2014/main" id="{846859ED-7104-4115-A997-5EF72D4CF97A}"/>
                </a:ext>
              </a:extLst>
            </p:cNvPr>
            <p:cNvSpPr/>
            <p:nvPr/>
          </p:nvSpPr>
          <p:spPr>
            <a:xfrm>
              <a:off x="10530649" y="4443793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0" name="Volný tvar: obrazec 889">
              <a:extLst>
                <a:ext uri="{FF2B5EF4-FFF2-40B4-BE49-F238E27FC236}">
                  <a16:creationId xmlns:a16="http://schemas.microsoft.com/office/drawing/2014/main" id="{FD608FCF-8E29-41FB-95B3-013AE3335793}"/>
                </a:ext>
              </a:extLst>
            </p:cNvPr>
            <p:cNvSpPr/>
            <p:nvPr/>
          </p:nvSpPr>
          <p:spPr>
            <a:xfrm>
              <a:off x="10860023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9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8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1" name="Volný tvar: obrazec 890">
              <a:extLst>
                <a:ext uri="{FF2B5EF4-FFF2-40B4-BE49-F238E27FC236}">
                  <a16:creationId xmlns:a16="http://schemas.microsoft.com/office/drawing/2014/main" id="{2E973BB2-0B5D-493B-A0B2-7C2F52D215E1}"/>
                </a:ext>
              </a:extLst>
            </p:cNvPr>
            <p:cNvSpPr/>
            <p:nvPr/>
          </p:nvSpPr>
          <p:spPr>
            <a:xfrm>
              <a:off x="11189144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50" y="101917"/>
                    <a:pt x="271145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2" name="Volný tvar: obrazec 891">
              <a:extLst>
                <a:ext uri="{FF2B5EF4-FFF2-40B4-BE49-F238E27FC236}">
                  <a16:creationId xmlns:a16="http://schemas.microsoft.com/office/drawing/2014/main" id="{24C14924-54C1-4B7B-A549-571289F74D01}"/>
                </a:ext>
              </a:extLst>
            </p:cNvPr>
            <p:cNvSpPr/>
            <p:nvPr/>
          </p:nvSpPr>
          <p:spPr>
            <a:xfrm>
              <a:off x="11518455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4" name="Volný tvar: obrazec 893">
              <a:extLst>
                <a:ext uri="{FF2B5EF4-FFF2-40B4-BE49-F238E27FC236}">
                  <a16:creationId xmlns:a16="http://schemas.microsoft.com/office/drawing/2014/main" id="{BB95CD79-8371-4ED8-B186-4830E1A494C7}"/>
                </a:ext>
              </a:extLst>
            </p:cNvPr>
            <p:cNvSpPr/>
            <p:nvPr/>
          </p:nvSpPr>
          <p:spPr>
            <a:xfrm>
              <a:off x="982535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5" name="Volný tvar: obrazec 894">
              <a:extLst>
                <a:ext uri="{FF2B5EF4-FFF2-40B4-BE49-F238E27FC236}">
                  <a16:creationId xmlns:a16="http://schemas.microsoft.com/office/drawing/2014/main" id="{921C911D-386E-4F70-A575-F05CEB237028}"/>
                </a:ext>
              </a:extLst>
            </p:cNvPr>
            <p:cNvSpPr/>
            <p:nvPr/>
          </p:nvSpPr>
          <p:spPr>
            <a:xfrm>
              <a:off x="1311783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6" name="Volný tvar: obrazec 895">
              <a:extLst>
                <a:ext uri="{FF2B5EF4-FFF2-40B4-BE49-F238E27FC236}">
                  <a16:creationId xmlns:a16="http://schemas.microsoft.com/office/drawing/2014/main" id="{767D18B9-4CE6-4A2D-ACB5-C42014A2D975}"/>
                </a:ext>
              </a:extLst>
            </p:cNvPr>
            <p:cNvSpPr/>
            <p:nvPr/>
          </p:nvSpPr>
          <p:spPr>
            <a:xfrm>
              <a:off x="1641030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7" name="Volný tvar: obrazec 896">
              <a:extLst>
                <a:ext uri="{FF2B5EF4-FFF2-40B4-BE49-F238E27FC236}">
                  <a16:creationId xmlns:a16="http://schemas.microsoft.com/office/drawing/2014/main" id="{D441C185-F773-4DB2-862F-2D5334FEF8B7}"/>
                </a:ext>
              </a:extLst>
            </p:cNvPr>
            <p:cNvSpPr/>
            <p:nvPr/>
          </p:nvSpPr>
          <p:spPr>
            <a:xfrm>
              <a:off x="1970341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8" name="Volný tvar: obrazec 897">
              <a:extLst>
                <a:ext uri="{FF2B5EF4-FFF2-40B4-BE49-F238E27FC236}">
                  <a16:creationId xmlns:a16="http://schemas.microsoft.com/office/drawing/2014/main" id="{749927C2-D7C5-40B0-9410-14EC20B677BF}"/>
                </a:ext>
              </a:extLst>
            </p:cNvPr>
            <p:cNvSpPr/>
            <p:nvPr/>
          </p:nvSpPr>
          <p:spPr>
            <a:xfrm>
              <a:off x="2299398" y="3728402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9" name="Volný tvar: obrazec 898">
              <a:extLst>
                <a:ext uri="{FF2B5EF4-FFF2-40B4-BE49-F238E27FC236}">
                  <a16:creationId xmlns:a16="http://schemas.microsoft.com/office/drawing/2014/main" id="{97240A69-3F8C-419C-B3AB-7393F85806CC}"/>
                </a:ext>
              </a:extLst>
            </p:cNvPr>
            <p:cNvSpPr/>
            <p:nvPr/>
          </p:nvSpPr>
          <p:spPr>
            <a:xfrm>
              <a:off x="2628836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0" name="Volný tvar: obrazec 899">
              <a:extLst>
                <a:ext uri="{FF2B5EF4-FFF2-40B4-BE49-F238E27FC236}">
                  <a16:creationId xmlns:a16="http://schemas.microsoft.com/office/drawing/2014/main" id="{3356A6D1-F2D3-45BF-89B2-F067C4C061E6}"/>
                </a:ext>
              </a:extLst>
            </p:cNvPr>
            <p:cNvSpPr/>
            <p:nvPr/>
          </p:nvSpPr>
          <p:spPr>
            <a:xfrm>
              <a:off x="2958020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1" name="Volný tvar: obrazec 900">
              <a:extLst>
                <a:ext uri="{FF2B5EF4-FFF2-40B4-BE49-F238E27FC236}">
                  <a16:creationId xmlns:a16="http://schemas.microsoft.com/office/drawing/2014/main" id="{F2BED9F1-AB2A-4609-8847-B33F5C792ED5}"/>
                </a:ext>
              </a:extLst>
            </p:cNvPr>
            <p:cNvSpPr/>
            <p:nvPr/>
          </p:nvSpPr>
          <p:spPr>
            <a:xfrm>
              <a:off x="3287395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2" name="Volný tvar: obrazec 901">
              <a:extLst>
                <a:ext uri="{FF2B5EF4-FFF2-40B4-BE49-F238E27FC236}">
                  <a16:creationId xmlns:a16="http://schemas.microsoft.com/office/drawing/2014/main" id="{32E0DCBD-5EED-43B2-AD87-B8D0EE570B86}"/>
                </a:ext>
              </a:extLst>
            </p:cNvPr>
            <p:cNvSpPr/>
            <p:nvPr/>
          </p:nvSpPr>
          <p:spPr>
            <a:xfrm>
              <a:off x="3616515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3" name="Volný tvar: obrazec 902">
              <a:extLst>
                <a:ext uri="{FF2B5EF4-FFF2-40B4-BE49-F238E27FC236}">
                  <a16:creationId xmlns:a16="http://schemas.microsoft.com/office/drawing/2014/main" id="{00C72D09-3DC4-4200-BC5E-F8606145A660}"/>
                </a:ext>
              </a:extLst>
            </p:cNvPr>
            <p:cNvSpPr/>
            <p:nvPr/>
          </p:nvSpPr>
          <p:spPr>
            <a:xfrm>
              <a:off x="3945890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4" name="Volný tvar: obrazec 903">
              <a:extLst>
                <a:ext uri="{FF2B5EF4-FFF2-40B4-BE49-F238E27FC236}">
                  <a16:creationId xmlns:a16="http://schemas.microsoft.com/office/drawing/2014/main" id="{222C044E-BC62-4398-B693-566C8BD08DDD}"/>
                </a:ext>
              </a:extLst>
            </p:cNvPr>
            <p:cNvSpPr/>
            <p:nvPr/>
          </p:nvSpPr>
          <p:spPr>
            <a:xfrm>
              <a:off x="4275010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5" name="Volný tvar: obrazec 904">
              <a:extLst>
                <a:ext uri="{FF2B5EF4-FFF2-40B4-BE49-F238E27FC236}">
                  <a16:creationId xmlns:a16="http://schemas.microsoft.com/office/drawing/2014/main" id="{93876378-6444-468C-855E-42BD42DD42AD}"/>
                </a:ext>
              </a:extLst>
            </p:cNvPr>
            <p:cNvSpPr/>
            <p:nvPr/>
          </p:nvSpPr>
          <p:spPr>
            <a:xfrm>
              <a:off x="4604321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6" name="Volný tvar: obrazec 905">
              <a:extLst>
                <a:ext uri="{FF2B5EF4-FFF2-40B4-BE49-F238E27FC236}">
                  <a16:creationId xmlns:a16="http://schemas.microsoft.com/office/drawing/2014/main" id="{532582A7-2F6A-4EE2-8B09-37FA67660E9E}"/>
                </a:ext>
              </a:extLst>
            </p:cNvPr>
            <p:cNvSpPr/>
            <p:nvPr/>
          </p:nvSpPr>
          <p:spPr>
            <a:xfrm>
              <a:off x="4933505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8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7" name="Volný tvar: obrazec 906">
              <a:extLst>
                <a:ext uri="{FF2B5EF4-FFF2-40B4-BE49-F238E27FC236}">
                  <a16:creationId xmlns:a16="http://schemas.microsoft.com/office/drawing/2014/main" id="{1ED11176-374F-49F7-80E2-078A4ABFD56F}"/>
                </a:ext>
              </a:extLst>
            </p:cNvPr>
            <p:cNvSpPr/>
            <p:nvPr/>
          </p:nvSpPr>
          <p:spPr>
            <a:xfrm>
              <a:off x="982535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8" name="Volný tvar: obrazec 907">
              <a:extLst>
                <a:ext uri="{FF2B5EF4-FFF2-40B4-BE49-F238E27FC236}">
                  <a16:creationId xmlns:a16="http://schemas.microsoft.com/office/drawing/2014/main" id="{54F92461-4E0F-4E16-8EE1-7D40302BB208}"/>
                </a:ext>
              </a:extLst>
            </p:cNvPr>
            <p:cNvSpPr/>
            <p:nvPr/>
          </p:nvSpPr>
          <p:spPr>
            <a:xfrm>
              <a:off x="1311783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547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9" name="Volný tvar: obrazec 908">
              <a:extLst>
                <a:ext uri="{FF2B5EF4-FFF2-40B4-BE49-F238E27FC236}">
                  <a16:creationId xmlns:a16="http://schemas.microsoft.com/office/drawing/2014/main" id="{4D63E809-69BA-4EB2-A3B7-5080A9B16F43}"/>
                </a:ext>
              </a:extLst>
            </p:cNvPr>
            <p:cNvSpPr/>
            <p:nvPr/>
          </p:nvSpPr>
          <p:spPr>
            <a:xfrm>
              <a:off x="1641030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0" name="Volný tvar: obrazec 909">
              <a:extLst>
                <a:ext uri="{FF2B5EF4-FFF2-40B4-BE49-F238E27FC236}">
                  <a16:creationId xmlns:a16="http://schemas.microsoft.com/office/drawing/2014/main" id="{6E0E0A10-CA4D-4AE5-9E1E-ADF6DC4F25EF}"/>
                </a:ext>
              </a:extLst>
            </p:cNvPr>
            <p:cNvSpPr/>
            <p:nvPr/>
          </p:nvSpPr>
          <p:spPr>
            <a:xfrm>
              <a:off x="1970341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1" name="Volný tvar: obrazec 910">
              <a:extLst>
                <a:ext uri="{FF2B5EF4-FFF2-40B4-BE49-F238E27FC236}">
                  <a16:creationId xmlns:a16="http://schemas.microsoft.com/office/drawing/2014/main" id="{2D4248AE-F6E5-4145-808B-8AFA5EC48E22}"/>
                </a:ext>
              </a:extLst>
            </p:cNvPr>
            <p:cNvSpPr/>
            <p:nvPr/>
          </p:nvSpPr>
          <p:spPr>
            <a:xfrm>
              <a:off x="2299398" y="3965892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547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2" name="Volný tvar: obrazec 911">
              <a:extLst>
                <a:ext uri="{FF2B5EF4-FFF2-40B4-BE49-F238E27FC236}">
                  <a16:creationId xmlns:a16="http://schemas.microsoft.com/office/drawing/2014/main" id="{900064C6-7592-4D8D-9BE0-23B2D6CC630F}"/>
                </a:ext>
              </a:extLst>
            </p:cNvPr>
            <p:cNvSpPr/>
            <p:nvPr/>
          </p:nvSpPr>
          <p:spPr>
            <a:xfrm>
              <a:off x="2628836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3" name="Volný tvar: obrazec 912">
              <a:extLst>
                <a:ext uri="{FF2B5EF4-FFF2-40B4-BE49-F238E27FC236}">
                  <a16:creationId xmlns:a16="http://schemas.microsoft.com/office/drawing/2014/main" id="{82003C15-9E1F-43D1-A461-E595E420B629}"/>
                </a:ext>
              </a:extLst>
            </p:cNvPr>
            <p:cNvSpPr/>
            <p:nvPr/>
          </p:nvSpPr>
          <p:spPr>
            <a:xfrm>
              <a:off x="295802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4" name="Volný tvar: obrazec 913">
              <a:extLst>
                <a:ext uri="{FF2B5EF4-FFF2-40B4-BE49-F238E27FC236}">
                  <a16:creationId xmlns:a16="http://schemas.microsoft.com/office/drawing/2014/main" id="{34EA4181-8A2D-4A7C-993A-69662DCDB570}"/>
                </a:ext>
              </a:extLst>
            </p:cNvPr>
            <p:cNvSpPr/>
            <p:nvPr/>
          </p:nvSpPr>
          <p:spPr>
            <a:xfrm>
              <a:off x="3287395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5" name="Volný tvar: obrazec 914">
              <a:extLst>
                <a:ext uri="{FF2B5EF4-FFF2-40B4-BE49-F238E27FC236}">
                  <a16:creationId xmlns:a16="http://schemas.microsoft.com/office/drawing/2014/main" id="{477FCFD4-467C-4749-B589-4EE7FF40C04A}"/>
                </a:ext>
              </a:extLst>
            </p:cNvPr>
            <p:cNvSpPr/>
            <p:nvPr/>
          </p:nvSpPr>
          <p:spPr>
            <a:xfrm>
              <a:off x="3616515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6" name="Volný tvar: obrazec 915">
              <a:extLst>
                <a:ext uri="{FF2B5EF4-FFF2-40B4-BE49-F238E27FC236}">
                  <a16:creationId xmlns:a16="http://schemas.microsoft.com/office/drawing/2014/main" id="{7A8035C3-9B06-4E70-A292-DC7999A2C491}"/>
                </a:ext>
              </a:extLst>
            </p:cNvPr>
            <p:cNvSpPr/>
            <p:nvPr/>
          </p:nvSpPr>
          <p:spPr>
            <a:xfrm>
              <a:off x="3945890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7" name="Volný tvar: obrazec 916">
              <a:extLst>
                <a:ext uri="{FF2B5EF4-FFF2-40B4-BE49-F238E27FC236}">
                  <a16:creationId xmlns:a16="http://schemas.microsoft.com/office/drawing/2014/main" id="{AAF632AA-46A6-46C3-8F76-FBA1C3B47779}"/>
                </a:ext>
              </a:extLst>
            </p:cNvPr>
            <p:cNvSpPr/>
            <p:nvPr/>
          </p:nvSpPr>
          <p:spPr>
            <a:xfrm>
              <a:off x="427501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8" name="Volný tvar: obrazec 917">
              <a:extLst>
                <a:ext uri="{FF2B5EF4-FFF2-40B4-BE49-F238E27FC236}">
                  <a16:creationId xmlns:a16="http://schemas.microsoft.com/office/drawing/2014/main" id="{7E9D6B29-8C56-4360-A2C0-C3F4439682B3}"/>
                </a:ext>
              </a:extLst>
            </p:cNvPr>
            <p:cNvSpPr/>
            <p:nvPr/>
          </p:nvSpPr>
          <p:spPr>
            <a:xfrm>
              <a:off x="4604321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9" name="Volný tvar: obrazec 918">
              <a:extLst>
                <a:ext uri="{FF2B5EF4-FFF2-40B4-BE49-F238E27FC236}">
                  <a16:creationId xmlns:a16="http://schemas.microsoft.com/office/drawing/2014/main" id="{B021989D-ED38-40D2-9D60-6ECD4E27EEA3}"/>
                </a:ext>
              </a:extLst>
            </p:cNvPr>
            <p:cNvSpPr/>
            <p:nvPr/>
          </p:nvSpPr>
          <p:spPr>
            <a:xfrm>
              <a:off x="4933505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0" name="Volný tvar: obrazec 919">
              <a:extLst>
                <a:ext uri="{FF2B5EF4-FFF2-40B4-BE49-F238E27FC236}">
                  <a16:creationId xmlns:a16="http://schemas.microsoft.com/office/drawing/2014/main" id="{238EC1A2-3708-4DAA-9E97-C8841E8DC79C}"/>
                </a:ext>
              </a:extLst>
            </p:cNvPr>
            <p:cNvSpPr/>
            <p:nvPr/>
          </p:nvSpPr>
          <p:spPr>
            <a:xfrm>
              <a:off x="5262753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1" name="Volný tvar: obrazec 920">
              <a:extLst>
                <a:ext uri="{FF2B5EF4-FFF2-40B4-BE49-F238E27FC236}">
                  <a16:creationId xmlns:a16="http://schemas.microsoft.com/office/drawing/2014/main" id="{C0376360-D6A8-495B-AF7E-CF1BB73557A9}"/>
                </a:ext>
              </a:extLst>
            </p:cNvPr>
            <p:cNvSpPr/>
            <p:nvPr/>
          </p:nvSpPr>
          <p:spPr>
            <a:xfrm>
              <a:off x="5592000" y="3728402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2" name="Volný tvar: obrazec 921">
              <a:extLst>
                <a:ext uri="{FF2B5EF4-FFF2-40B4-BE49-F238E27FC236}">
                  <a16:creationId xmlns:a16="http://schemas.microsoft.com/office/drawing/2014/main" id="{DC793F3C-602F-46D9-B4E7-AC9B657C18D7}"/>
                </a:ext>
              </a:extLst>
            </p:cNvPr>
            <p:cNvSpPr/>
            <p:nvPr/>
          </p:nvSpPr>
          <p:spPr>
            <a:xfrm>
              <a:off x="5921184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3" name="Volný tvar: obrazec 922">
              <a:extLst>
                <a:ext uri="{FF2B5EF4-FFF2-40B4-BE49-F238E27FC236}">
                  <a16:creationId xmlns:a16="http://schemas.microsoft.com/office/drawing/2014/main" id="{0ACCCD6A-158C-44A5-9699-C5D9041C5264}"/>
                </a:ext>
              </a:extLst>
            </p:cNvPr>
            <p:cNvSpPr/>
            <p:nvPr/>
          </p:nvSpPr>
          <p:spPr>
            <a:xfrm>
              <a:off x="6250559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4" name="Volný tvar: obrazec 923">
              <a:extLst>
                <a:ext uri="{FF2B5EF4-FFF2-40B4-BE49-F238E27FC236}">
                  <a16:creationId xmlns:a16="http://schemas.microsoft.com/office/drawing/2014/main" id="{64FC1187-9AA1-46BA-957E-CDBAEC0DF1B3}"/>
                </a:ext>
              </a:extLst>
            </p:cNvPr>
            <p:cNvSpPr/>
            <p:nvPr/>
          </p:nvSpPr>
          <p:spPr>
            <a:xfrm>
              <a:off x="6579679" y="3728402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5" name="Volný tvar: obrazec 924">
              <a:extLst>
                <a:ext uri="{FF2B5EF4-FFF2-40B4-BE49-F238E27FC236}">
                  <a16:creationId xmlns:a16="http://schemas.microsoft.com/office/drawing/2014/main" id="{E9035C97-601D-411B-A5B4-36B16CD03FAD}"/>
                </a:ext>
              </a:extLst>
            </p:cNvPr>
            <p:cNvSpPr/>
            <p:nvPr/>
          </p:nvSpPr>
          <p:spPr>
            <a:xfrm>
              <a:off x="6909117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6" name="Volný tvar: obrazec 925">
              <a:extLst>
                <a:ext uri="{FF2B5EF4-FFF2-40B4-BE49-F238E27FC236}">
                  <a16:creationId xmlns:a16="http://schemas.microsoft.com/office/drawing/2014/main" id="{DE158DC2-D18A-44C5-BF83-5BADB5FFBC1F}"/>
                </a:ext>
              </a:extLst>
            </p:cNvPr>
            <p:cNvSpPr/>
            <p:nvPr/>
          </p:nvSpPr>
          <p:spPr>
            <a:xfrm>
              <a:off x="7238301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7" name="Volný tvar: obrazec 926">
              <a:extLst>
                <a:ext uri="{FF2B5EF4-FFF2-40B4-BE49-F238E27FC236}">
                  <a16:creationId xmlns:a16="http://schemas.microsoft.com/office/drawing/2014/main" id="{C60D0F64-21D0-4120-9E34-3723199BA27B}"/>
                </a:ext>
              </a:extLst>
            </p:cNvPr>
            <p:cNvSpPr/>
            <p:nvPr/>
          </p:nvSpPr>
          <p:spPr>
            <a:xfrm>
              <a:off x="7567548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8" name="Volný tvar: obrazec 927">
              <a:extLst>
                <a:ext uri="{FF2B5EF4-FFF2-40B4-BE49-F238E27FC236}">
                  <a16:creationId xmlns:a16="http://schemas.microsoft.com/office/drawing/2014/main" id="{626DB97B-89C4-44D1-94FF-7D0348CE381C}"/>
                </a:ext>
              </a:extLst>
            </p:cNvPr>
            <p:cNvSpPr/>
            <p:nvPr/>
          </p:nvSpPr>
          <p:spPr>
            <a:xfrm>
              <a:off x="7896732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9" name="Volný tvar: obrazec 928">
              <a:extLst>
                <a:ext uri="{FF2B5EF4-FFF2-40B4-BE49-F238E27FC236}">
                  <a16:creationId xmlns:a16="http://schemas.microsoft.com/office/drawing/2014/main" id="{F58532FF-C874-4D94-BD60-B3EA387EB96C}"/>
                </a:ext>
              </a:extLst>
            </p:cNvPr>
            <p:cNvSpPr/>
            <p:nvPr/>
          </p:nvSpPr>
          <p:spPr>
            <a:xfrm>
              <a:off x="8226107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0" name="Volný tvar: obrazec 929">
              <a:extLst>
                <a:ext uri="{FF2B5EF4-FFF2-40B4-BE49-F238E27FC236}">
                  <a16:creationId xmlns:a16="http://schemas.microsoft.com/office/drawing/2014/main" id="{56C359F0-0B65-4621-BDF4-1ADDC2CA2642}"/>
                </a:ext>
              </a:extLst>
            </p:cNvPr>
            <p:cNvSpPr/>
            <p:nvPr/>
          </p:nvSpPr>
          <p:spPr>
            <a:xfrm>
              <a:off x="8555228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1" name="Volný tvar: obrazec 930">
              <a:extLst>
                <a:ext uri="{FF2B5EF4-FFF2-40B4-BE49-F238E27FC236}">
                  <a16:creationId xmlns:a16="http://schemas.microsoft.com/office/drawing/2014/main" id="{61C61C00-77F9-4003-AC09-B5629CB70175}"/>
                </a:ext>
              </a:extLst>
            </p:cNvPr>
            <p:cNvSpPr/>
            <p:nvPr/>
          </p:nvSpPr>
          <p:spPr>
            <a:xfrm>
              <a:off x="8884666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2" name="Volný tvar: obrazec 931">
              <a:extLst>
                <a:ext uri="{FF2B5EF4-FFF2-40B4-BE49-F238E27FC236}">
                  <a16:creationId xmlns:a16="http://schemas.microsoft.com/office/drawing/2014/main" id="{82B71B78-94FE-41E7-B992-3A7983B8EA2C}"/>
                </a:ext>
              </a:extLst>
            </p:cNvPr>
            <p:cNvSpPr/>
            <p:nvPr/>
          </p:nvSpPr>
          <p:spPr>
            <a:xfrm>
              <a:off x="5262753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3" name="Volný tvar: obrazec 932">
              <a:extLst>
                <a:ext uri="{FF2B5EF4-FFF2-40B4-BE49-F238E27FC236}">
                  <a16:creationId xmlns:a16="http://schemas.microsoft.com/office/drawing/2014/main" id="{10AE8F0B-453C-4D30-8C86-D5261C7BA307}"/>
                </a:ext>
              </a:extLst>
            </p:cNvPr>
            <p:cNvSpPr/>
            <p:nvPr/>
          </p:nvSpPr>
          <p:spPr>
            <a:xfrm>
              <a:off x="5592000" y="3965892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4" name="Volný tvar: obrazec 933">
              <a:extLst>
                <a:ext uri="{FF2B5EF4-FFF2-40B4-BE49-F238E27FC236}">
                  <a16:creationId xmlns:a16="http://schemas.microsoft.com/office/drawing/2014/main" id="{B013E239-5445-4C8E-9760-7EC0259CF03C}"/>
                </a:ext>
              </a:extLst>
            </p:cNvPr>
            <p:cNvSpPr/>
            <p:nvPr/>
          </p:nvSpPr>
          <p:spPr>
            <a:xfrm>
              <a:off x="5921184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5" name="Volný tvar: obrazec 934">
              <a:extLst>
                <a:ext uri="{FF2B5EF4-FFF2-40B4-BE49-F238E27FC236}">
                  <a16:creationId xmlns:a16="http://schemas.microsoft.com/office/drawing/2014/main" id="{44BD5619-4E4F-4C96-AB6A-288FDD2FD804}"/>
                </a:ext>
              </a:extLst>
            </p:cNvPr>
            <p:cNvSpPr/>
            <p:nvPr/>
          </p:nvSpPr>
          <p:spPr>
            <a:xfrm>
              <a:off x="6250559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6" name="Volný tvar: obrazec 935">
              <a:extLst>
                <a:ext uri="{FF2B5EF4-FFF2-40B4-BE49-F238E27FC236}">
                  <a16:creationId xmlns:a16="http://schemas.microsoft.com/office/drawing/2014/main" id="{7CE3C05A-CC1C-41E0-B376-9075B3876A56}"/>
                </a:ext>
              </a:extLst>
            </p:cNvPr>
            <p:cNvSpPr/>
            <p:nvPr/>
          </p:nvSpPr>
          <p:spPr>
            <a:xfrm>
              <a:off x="6579679" y="3965892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547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7" name="Volný tvar: obrazec 936">
              <a:extLst>
                <a:ext uri="{FF2B5EF4-FFF2-40B4-BE49-F238E27FC236}">
                  <a16:creationId xmlns:a16="http://schemas.microsoft.com/office/drawing/2014/main" id="{FBEE5501-6BF2-4089-B492-6353B660142B}"/>
                </a:ext>
              </a:extLst>
            </p:cNvPr>
            <p:cNvSpPr/>
            <p:nvPr/>
          </p:nvSpPr>
          <p:spPr>
            <a:xfrm>
              <a:off x="6909117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8" name="Volný tvar: obrazec 937">
              <a:extLst>
                <a:ext uri="{FF2B5EF4-FFF2-40B4-BE49-F238E27FC236}">
                  <a16:creationId xmlns:a16="http://schemas.microsoft.com/office/drawing/2014/main" id="{1F0EB9D4-FA96-4412-B459-9D9428934225}"/>
                </a:ext>
              </a:extLst>
            </p:cNvPr>
            <p:cNvSpPr/>
            <p:nvPr/>
          </p:nvSpPr>
          <p:spPr>
            <a:xfrm>
              <a:off x="7238301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9" name="Volný tvar: obrazec 938">
              <a:extLst>
                <a:ext uri="{FF2B5EF4-FFF2-40B4-BE49-F238E27FC236}">
                  <a16:creationId xmlns:a16="http://schemas.microsoft.com/office/drawing/2014/main" id="{5DB3D8FC-4280-4E4E-A1A6-A63A11F0031A}"/>
                </a:ext>
              </a:extLst>
            </p:cNvPr>
            <p:cNvSpPr/>
            <p:nvPr/>
          </p:nvSpPr>
          <p:spPr>
            <a:xfrm>
              <a:off x="7567548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547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0" name="Volný tvar: obrazec 939">
              <a:extLst>
                <a:ext uri="{FF2B5EF4-FFF2-40B4-BE49-F238E27FC236}">
                  <a16:creationId xmlns:a16="http://schemas.microsoft.com/office/drawing/2014/main" id="{DB355D07-C3B0-4A7E-9A3D-C3B47AAD7AC4}"/>
                </a:ext>
              </a:extLst>
            </p:cNvPr>
            <p:cNvSpPr/>
            <p:nvPr/>
          </p:nvSpPr>
          <p:spPr>
            <a:xfrm>
              <a:off x="7896732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1" name="Volný tvar: obrazec 940">
              <a:extLst>
                <a:ext uri="{FF2B5EF4-FFF2-40B4-BE49-F238E27FC236}">
                  <a16:creationId xmlns:a16="http://schemas.microsoft.com/office/drawing/2014/main" id="{8B7FD48B-A376-4670-87B1-BAD4970C4FE9}"/>
                </a:ext>
              </a:extLst>
            </p:cNvPr>
            <p:cNvSpPr/>
            <p:nvPr/>
          </p:nvSpPr>
          <p:spPr>
            <a:xfrm>
              <a:off x="8226107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2" name="Volný tvar: obrazec 941">
              <a:extLst>
                <a:ext uri="{FF2B5EF4-FFF2-40B4-BE49-F238E27FC236}">
                  <a16:creationId xmlns:a16="http://schemas.microsoft.com/office/drawing/2014/main" id="{6BCA35EA-2CA3-43DC-908C-4DF1D2D9B69F}"/>
                </a:ext>
              </a:extLst>
            </p:cNvPr>
            <p:cNvSpPr/>
            <p:nvPr/>
          </p:nvSpPr>
          <p:spPr>
            <a:xfrm>
              <a:off x="8555228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3" name="Volný tvar: obrazec 942">
              <a:extLst>
                <a:ext uri="{FF2B5EF4-FFF2-40B4-BE49-F238E27FC236}">
                  <a16:creationId xmlns:a16="http://schemas.microsoft.com/office/drawing/2014/main" id="{AD178903-1EC5-4400-8BF6-0F3C6C4CC7CF}"/>
                </a:ext>
              </a:extLst>
            </p:cNvPr>
            <p:cNvSpPr/>
            <p:nvPr/>
          </p:nvSpPr>
          <p:spPr>
            <a:xfrm>
              <a:off x="8884666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4" name="Volný tvar: obrazec 943">
              <a:extLst>
                <a:ext uri="{FF2B5EF4-FFF2-40B4-BE49-F238E27FC236}">
                  <a16:creationId xmlns:a16="http://schemas.microsoft.com/office/drawing/2014/main" id="{5BA61F42-3BE9-4865-8ADA-932545CB3D53}"/>
                </a:ext>
              </a:extLst>
            </p:cNvPr>
            <p:cNvSpPr/>
            <p:nvPr/>
          </p:nvSpPr>
          <p:spPr>
            <a:xfrm>
              <a:off x="9213722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5" name="Volný tvar: obrazec 944">
              <a:extLst>
                <a:ext uri="{FF2B5EF4-FFF2-40B4-BE49-F238E27FC236}">
                  <a16:creationId xmlns:a16="http://schemas.microsoft.com/office/drawing/2014/main" id="{8FE23B8F-3901-4BAD-94C7-3E39C730AB9F}"/>
                </a:ext>
              </a:extLst>
            </p:cNvPr>
            <p:cNvSpPr/>
            <p:nvPr/>
          </p:nvSpPr>
          <p:spPr>
            <a:xfrm>
              <a:off x="9542906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6" name="Volný tvar: obrazec 945">
              <a:extLst>
                <a:ext uri="{FF2B5EF4-FFF2-40B4-BE49-F238E27FC236}">
                  <a16:creationId xmlns:a16="http://schemas.microsoft.com/office/drawing/2014/main" id="{353614FE-7416-4621-966E-5B68C7E68206}"/>
                </a:ext>
              </a:extLst>
            </p:cNvPr>
            <p:cNvSpPr/>
            <p:nvPr/>
          </p:nvSpPr>
          <p:spPr>
            <a:xfrm>
              <a:off x="10201402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7" name="Volný tvar: obrazec 946">
              <a:extLst>
                <a:ext uri="{FF2B5EF4-FFF2-40B4-BE49-F238E27FC236}">
                  <a16:creationId xmlns:a16="http://schemas.microsoft.com/office/drawing/2014/main" id="{E2A251CA-5FCD-4630-A8A6-654F63858ABC}"/>
                </a:ext>
              </a:extLst>
            </p:cNvPr>
            <p:cNvSpPr/>
            <p:nvPr/>
          </p:nvSpPr>
          <p:spPr>
            <a:xfrm>
              <a:off x="10530649" y="3728402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8" name="Volný tvar: obrazec 947">
              <a:extLst>
                <a:ext uri="{FF2B5EF4-FFF2-40B4-BE49-F238E27FC236}">
                  <a16:creationId xmlns:a16="http://schemas.microsoft.com/office/drawing/2014/main" id="{BF8EFB3C-8D5E-4AAD-84B5-C48041EDFB17}"/>
                </a:ext>
              </a:extLst>
            </p:cNvPr>
            <p:cNvSpPr/>
            <p:nvPr/>
          </p:nvSpPr>
          <p:spPr>
            <a:xfrm>
              <a:off x="10860023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9" name="Volný tvar: obrazec 948">
              <a:extLst>
                <a:ext uri="{FF2B5EF4-FFF2-40B4-BE49-F238E27FC236}">
                  <a16:creationId xmlns:a16="http://schemas.microsoft.com/office/drawing/2014/main" id="{FACF1F7D-4132-4C9E-86D4-0CD1ACACAA54}"/>
                </a:ext>
              </a:extLst>
            </p:cNvPr>
            <p:cNvSpPr/>
            <p:nvPr/>
          </p:nvSpPr>
          <p:spPr>
            <a:xfrm>
              <a:off x="11189144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0" name="Volný tvar: obrazec 949">
              <a:extLst>
                <a:ext uri="{FF2B5EF4-FFF2-40B4-BE49-F238E27FC236}">
                  <a16:creationId xmlns:a16="http://schemas.microsoft.com/office/drawing/2014/main" id="{76581882-D01A-4795-A57E-DB64E2217897}"/>
                </a:ext>
              </a:extLst>
            </p:cNvPr>
            <p:cNvSpPr/>
            <p:nvPr/>
          </p:nvSpPr>
          <p:spPr>
            <a:xfrm>
              <a:off x="11518455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1" name="Volný tvar: obrazec 950">
              <a:extLst>
                <a:ext uri="{FF2B5EF4-FFF2-40B4-BE49-F238E27FC236}">
                  <a16:creationId xmlns:a16="http://schemas.microsoft.com/office/drawing/2014/main" id="{7DEF5D85-7D29-4F77-B951-DA6A1B9E3A2C}"/>
                </a:ext>
              </a:extLst>
            </p:cNvPr>
            <p:cNvSpPr/>
            <p:nvPr/>
          </p:nvSpPr>
          <p:spPr>
            <a:xfrm>
              <a:off x="9872154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2" name="Volný tvar: obrazec 951">
              <a:extLst>
                <a:ext uri="{FF2B5EF4-FFF2-40B4-BE49-F238E27FC236}">
                  <a16:creationId xmlns:a16="http://schemas.microsoft.com/office/drawing/2014/main" id="{E1D018B9-EE79-4AEA-ACE2-C33214837B61}"/>
                </a:ext>
              </a:extLst>
            </p:cNvPr>
            <p:cNvSpPr/>
            <p:nvPr/>
          </p:nvSpPr>
          <p:spPr>
            <a:xfrm>
              <a:off x="10201402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547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3" name="Volný tvar: obrazec 952">
              <a:extLst>
                <a:ext uri="{FF2B5EF4-FFF2-40B4-BE49-F238E27FC236}">
                  <a16:creationId xmlns:a16="http://schemas.microsoft.com/office/drawing/2014/main" id="{B4BDAAEC-B5BE-42D2-A4E0-3D167CCC25A1}"/>
                </a:ext>
              </a:extLst>
            </p:cNvPr>
            <p:cNvSpPr/>
            <p:nvPr/>
          </p:nvSpPr>
          <p:spPr>
            <a:xfrm>
              <a:off x="10530649" y="3965892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4" name="Volný tvar: obrazec 953">
              <a:extLst>
                <a:ext uri="{FF2B5EF4-FFF2-40B4-BE49-F238E27FC236}">
                  <a16:creationId xmlns:a16="http://schemas.microsoft.com/office/drawing/2014/main" id="{6EE26F09-09D0-42AE-97AC-ECD4D62732DB}"/>
                </a:ext>
              </a:extLst>
            </p:cNvPr>
            <p:cNvSpPr/>
            <p:nvPr/>
          </p:nvSpPr>
          <p:spPr>
            <a:xfrm>
              <a:off x="10860023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5" name="Volný tvar: obrazec 954">
              <a:extLst>
                <a:ext uri="{FF2B5EF4-FFF2-40B4-BE49-F238E27FC236}">
                  <a16:creationId xmlns:a16="http://schemas.microsoft.com/office/drawing/2014/main" id="{3D64F597-3EF7-4D86-8A23-CDAA3456FA4C}"/>
                </a:ext>
              </a:extLst>
            </p:cNvPr>
            <p:cNvSpPr/>
            <p:nvPr/>
          </p:nvSpPr>
          <p:spPr>
            <a:xfrm>
              <a:off x="11189144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6" name="Volný tvar: obrazec 955">
              <a:extLst>
                <a:ext uri="{FF2B5EF4-FFF2-40B4-BE49-F238E27FC236}">
                  <a16:creationId xmlns:a16="http://schemas.microsoft.com/office/drawing/2014/main" id="{1C0713B7-2631-4B95-948B-A075FB3B63B3}"/>
                </a:ext>
              </a:extLst>
            </p:cNvPr>
            <p:cNvSpPr/>
            <p:nvPr/>
          </p:nvSpPr>
          <p:spPr>
            <a:xfrm>
              <a:off x="11518455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8" name="Volný tvar: obrazec 957">
              <a:extLst>
                <a:ext uri="{FF2B5EF4-FFF2-40B4-BE49-F238E27FC236}">
                  <a16:creationId xmlns:a16="http://schemas.microsoft.com/office/drawing/2014/main" id="{50082E4B-FC18-4DFD-8EDB-C5AD64065F95}"/>
                </a:ext>
              </a:extLst>
            </p:cNvPr>
            <p:cNvSpPr/>
            <p:nvPr/>
          </p:nvSpPr>
          <p:spPr>
            <a:xfrm>
              <a:off x="982535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9" name="Volný tvar: obrazec 958">
              <a:extLst>
                <a:ext uri="{FF2B5EF4-FFF2-40B4-BE49-F238E27FC236}">
                  <a16:creationId xmlns:a16="http://schemas.microsoft.com/office/drawing/2014/main" id="{563213CF-C656-4758-88BB-04601EE57083}"/>
                </a:ext>
              </a:extLst>
            </p:cNvPr>
            <p:cNvSpPr/>
            <p:nvPr/>
          </p:nvSpPr>
          <p:spPr>
            <a:xfrm>
              <a:off x="1311783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0" name="Volný tvar: obrazec 959">
              <a:extLst>
                <a:ext uri="{FF2B5EF4-FFF2-40B4-BE49-F238E27FC236}">
                  <a16:creationId xmlns:a16="http://schemas.microsoft.com/office/drawing/2014/main" id="{BB17874E-831A-403C-A514-01662FEF0739}"/>
                </a:ext>
              </a:extLst>
            </p:cNvPr>
            <p:cNvSpPr/>
            <p:nvPr/>
          </p:nvSpPr>
          <p:spPr>
            <a:xfrm>
              <a:off x="1641030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1" name="Volný tvar: obrazec 960">
              <a:extLst>
                <a:ext uri="{FF2B5EF4-FFF2-40B4-BE49-F238E27FC236}">
                  <a16:creationId xmlns:a16="http://schemas.microsoft.com/office/drawing/2014/main" id="{F9922A57-81BD-4365-B48A-41050144EAA4}"/>
                </a:ext>
              </a:extLst>
            </p:cNvPr>
            <p:cNvSpPr/>
            <p:nvPr/>
          </p:nvSpPr>
          <p:spPr>
            <a:xfrm>
              <a:off x="1970341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2" name="Volný tvar: obrazec 961">
              <a:extLst>
                <a:ext uri="{FF2B5EF4-FFF2-40B4-BE49-F238E27FC236}">
                  <a16:creationId xmlns:a16="http://schemas.microsoft.com/office/drawing/2014/main" id="{C20F80AC-2C1E-489D-A95D-18ED72DD47B9}"/>
                </a:ext>
              </a:extLst>
            </p:cNvPr>
            <p:cNvSpPr/>
            <p:nvPr/>
          </p:nvSpPr>
          <p:spPr>
            <a:xfrm>
              <a:off x="2299398" y="3250437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3" name="Volný tvar: obrazec 962">
              <a:extLst>
                <a:ext uri="{FF2B5EF4-FFF2-40B4-BE49-F238E27FC236}">
                  <a16:creationId xmlns:a16="http://schemas.microsoft.com/office/drawing/2014/main" id="{4DF94C8D-B43C-461D-9552-97253778255A}"/>
                </a:ext>
              </a:extLst>
            </p:cNvPr>
            <p:cNvSpPr/>
            <p:nvPr/>
          </p:nvSpPr>
          <p:spPr>
            <a:xfrm>
              <a:off x="2628836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4" name="Volný tvar: obrazec 963">
              <a:extLst>
                <a:ext uri="{FF2B5EF4-FFF2-40B4-BE49-F238E27FC236}">
                  <a16:creationId xmlns:a16="http://schemas.microsoft.com/office/drawing/2014/main" id="{D19F0AAA-BFB4-4513-88BD-DB22B820D2D7}"/>
                </a:ext>
              </a:extLst>
            </p:cNvPr>
            <p:cNvSpPr/>
            <p:nvPr/>
          </p:nvSpPr>
          <p:spPr>
            <a:xfrm>
              <a:off x="2958020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5" name="Volný tvar: obrazec 964">
              <a:extLst>
                <a:ext uri="{FF2B5EF4-FFF2-40B4-BE49-F238E27FC236}">
                  <a16:creationId xmlns:a16="http://schemas.microsoft.com/office/drawing/2014/main" id="{0622C677-FAC4-4945-9FF7-7356849A6F79}"/>
                </a:ext>
              </a:extLst>
            </p:cNvPr>
            <p:cNvSpPr/>
            <p:nvPr/>
          </p:nvSpPr>
          <p:spPr>
            <a:xfrm>
              <a:off x="3287395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6" name="Volný tvar: obrazec 965">
              <a:extLst>
                <a:ext uri="{FF2B5EF4-FFF2-40B4-BE49-F238E27FC236}">
                  <a16:creationId xmlns:a16="http://schemas.microsoft.com/office/drawing/2014/main" id="{FEA32DF5-E8D3-45E3-BB98-655559C7AD02}"/>
                </a:ext>
              </a:extLst>
            </p:cNvPr>
            <p:cNvSpPr/>
            <p:nvPr/>
          </p:nvSpPr>
          <p:spPr>
            <a:xfrm>
              <a:off x="3616515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7" name="Volný tvar: obrazec 966">
              <a:extLst>
                <a:ext uri="{FF2B5EF4-FFF2-40B4-BE49-F238E27FC236}">
                  <a16:creationId xmlns:a16="http://schemas.microsoft.com/office/drawing/2014/main" id="{F1643203-7C4F-4487-899C-5D0E801B03F2}"/>
                </a:ext>
              </a:extLst>
            </p:cNvPr>
            <p:cNvSpPr/>
            <p:nvPr/>
          </p:nvSpPr>
          <p:spPr>
            <a:xfrm>
              <a:off x="3945890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8" name="Volný tvar: obrazec 967">
              <a:extLst>
                <a:ext uri="{FF2B5EF4-FFF2-40B4-BE49-F238E27FC236}">
                  <a16:creationId xmlns:a16="http://schemas.microsoft.com/office/drawing/2014/main" id="{E6415A7E-18D0-40E3-AF21-B3ECD3498090}"/>
                </a:ext>
              </a:extLst>
            </p:cNvPr>
            <p:cNvSpPr/>
            <p:nvPr/>
          </p:nvSpPr>
          <p:spPr>
            <a:xfrm>
              <a:off x="4275010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9" name="Volný tvar: obrazec 968">
              <a:extLst>
                <a:ext uri="{FF2B5EF4-FFF2-40B4-BE49-F238E27FC236}">
                  <a16:creationId xmlns:a16="http://schemas.microsoft.com/office/drawing/2014/main" id="{6A013316-F83E-474C-B048-D140A8FB588F}"/>
                </a:ext>
              </a:extLst>
            </p:cNvPr>
            <p:cNvSpPr/>
            <p:nvPr/>
          </p:nvSpPr>
          <p:spPr>
            <a:xfrm>
              <a:off x="4604321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0" name="Volný tvar: obrazec 969">
              <a:extLst>
                <a:ext uri="{FF2B5EF4-FFF2-40B4-BE49-F238E27FC236}">
                  <a16:creationId xmlns:a16="http://schemas.microsoft.com/office/drawing/2014/main" id="{DC9A3473-59F6-434E-8D30-50633DB8BD28}"/>
                </a:ext>
              </a:extLst>
            </p:cNvPr>
            <p:cNvSpPr/>
            <p:nvPr/>
          </p:nvSpPr>
          <p:spPr>
            <a:xfrm>
              <a:off x="4933505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1" name="Volný tvar: obrazec 970">
              <a:extLst>
                <a:ext uri="{FF2B5EF4-FFF2-40B4-BE49-F238E27FC236}">
                  <a16:creationId xmlns:a16="http://schemas.microsoft.com/office/drawing/2014/main" id="{8C9C367C-D4BD-4924-8C43-F81F9D20E307}"/>
                </a:ext>
              </a:extLst>
            </p:cNvPr>
            <p:cNvSpPr/>
            <p:nvPr/>
          </p:nvSpPr>
          <p:spPr>
            <a:xfrm>
              <a:off x="982535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2" name="Volný tvar: obrazec 971">
              <a:extLst>
                <a:ext uri="{FF2B5EF4-FFF2-40B4-BE49-F238E27FC236}">
                  <a16:creationId xmlns:a16="http://schemas.microsoft.com/office/drawing/2014/main" id="{7EAB7D48-ED9A-4D9E-80AE-3A27C7FDD935}"/>
                </a:ext>
              </a:extLst>
            </p:cNvPr>
            <p:cNvSpPr/>
            <p:nvPr/>
          </p:nvSpPr>
          <p:spPr>
            <a:xfrm>
              <a:off x="1311783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3" name="Volný tvar: obrazec 972">
              <a:extLst>
                <a:ext uri="{FF2B5EF4-FFF2-40B4-BE49-F238E27FC236}">
                  <a16:creationId xmlns:a16="http://schemas.microsoft.com/office/drawing/2014/main" id="{4012C160-DC8A-4C71-970D-2BCC6897A1C6}"/>
                </a:ext>
              </a:extLst>
            </p:cNvPr>
            <p:cNvSpPr/>
            <p:nvPr/>
          </p:nvSpPr>
          <p:spPr>
            <a:xfrm>
              <a:off x="1641030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4" name="Volný tvar: obrazec 973">
              <a:extLst>
                <a:ext uri="{FF2B5EF4-FFF2-40B4-BE49-F238E27FC236}">
                  <a16:creationId xmlns:a16="http://schemas.microsoft.com/office/drawing/2014/main" id="{CCC05A50-11F2-484D-A893-F37D55F11935}"/>
                </a:ext>
              </a:extLst>
            </p:cNvPr>
            <p:cNvSpPr/>
            <p:nvPr/>
          </p:nvSpPr>
          <p:spPr>
            <a:xfrm>
              <a:off x="1970341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5" name="Volný tvar: obrazec 974">
              <a:extLst>
                <a:ext uri="{FF2B5EF4-FFF2-40B4-BE49-F238E27FC236}">
                  <a16:creationId xmlns:a16="http://schemas.microsoft.com/office/drawing/2014/main" id="{DF054974-FBE0-4E53-ABAC-3447EABEB8F0}"/>
                </a:ext>
              </a:extLst>
            </p:cNvPr>
            <p:cNvSpPr/>
            <p:nvPr/>
          </p:nvSpPr>
          <p:spPr>
            <a:xfrm>
              <a:off x="2299398" y="3487927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6" name="Volný tvar: obrazec 975">
              <a:extLst>
                <a:ext uri="{FF2B5EF4-FFF2-40B4-BE49-F238E27FC236}">
                  <a16:creationId xmlns:a16="http://schemas.microsoft.com/office/drawing/2014/main" id="{D64F0DB3-E3D7-4360-918B-CEBF0E999A3B}"/>
                </a:ext>
              </a:extLst>
            </p:cNvPr>
            <p:cNvSpPr/>
            <p:nvPr/>
          </p:nvSpPr>
          <p:spPr>
            <a:xfrm>
              <a:off x="2628836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7" name="Volný tvar: obrazec 976">
              <a:extLst>
                <a:ext uri="{FF2B5EF4-FFF2-40B4-BE49-F238E27FC236}">
                  <a16:creationId xmlns:a16="http://schemas.microsoft.com/office/drawing/2014/main" id="{281E468C-2B67-4AB5-9670-5FF4394E4758}"/>
                </a:ext>
              </a:extLst>
            </p:cNvPr>
            <p:cNvSpPr/>
            <p:nvPr/>
          </p:nvSpPr>
          <p:spPr>
            <a:xfrm>
              <a:off x="2958020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8" name="Volný tvar: obrazec 977">
              <a:extLst>
                <a:ext uri="{FF2B5EF4-FFF2-40B4-BE49-F238E27FC236}">
                  <a16:creationId xmlns:a16="http://schemas.microsoft.com/office/drawing/2014/main" id="{D4E2CA65-8E96-4F6D-9908-2AE804C988E2}"/>
                </a:ext>
              </a:extLst>
            </p:cNvPr>
            <p:cNvSpPr/>
            <p:nvPr/>
          </p:nvSpPr>
          <p:spPr>
            <a:xfrm>
              <a:off x="3287395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9" name="Volný tvar: obrazec 978">
              <a:extLst>
                <a:ext uri="{FF2B5EF4-FFF2-40B4-BE49-F238E27FC236}">
                  <a16:creationId xmlns:a16="http://schemas.microsoft.com/office/drawing/2014/main" id="{4537EA4E-DDE3-4C18-A7CD-52D49CE7C5AE}"/>
                </a:ext>
              </a:extLst>
            </p:cNvPr>
            <p:cNvSpPr/>
            <p:nvPr/>
          </p:nvSpPr>
          <p:spPr>
            <a:xfrm>
              <a:off x="3616515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0" name="Volný tvar: obrazec 979">
              <a:extLst>
                <a:ext uri="{FF2B5EF4-FFF2-40B4-BE49-F238E27FC236}">
                  <a16:creationId xmlns:a16="http://schemas.microsoft.com/office/drawing/2014/main" id="{EB7173DD-6B45-4D5F-9B0F-7E49D9B90658}"/>
                </a:ext>
              </a:extLst>
            </p:cNvPr>
            <p:cNvSpPr/>
            <p:nvPr/>
          </p:nvSpPr>
          <p:spPr>
            <a:xfrm>
              <a:off x="3945890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1" name="Volný tvar: obrazec 980">
              <a:extLst>
                <a:ext uri="{FF2B5EF4-FFF2-40B4-BE49-F238E27FC236}">
                  <a16:creationId xmlns:a16="http://schemas.microsoft.com/office/drawing/2014/main" id="{7BB73857-DFFE-4575-83E2-3C5ED89F6EB6}"/>
                </a:ext>
              </a:extLst>
            </p:cNvPr>
            <p:cNvSpPr/>
            <p:nvPr/>
          </p:nvSpPr>
          <p:spPr>
            <a:xfrm>
              <a:off x="4275010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2" name="Volný tvar: obrazec 981">
              <a:extLst>
                <a:ext uri="{FF2B5EF4-FFF2-40B4-BE49-F238E27FC236}">
                  <a16:creationId xmlns:a16="http://schemas.microsoft.com/office/drawing/2014/main" id="{3DF34C29-BA37-4FE7-BD78-AD67E45CC30A}"/>
                </a:ext>
              </a:extLst>
            </p:cNvPr>
            <p:cNvSpPr/>
            <p:nvPr/>
          </p:nvSpPr>
          <p:spPr>
            <a:xfrm>
              <a:off x="4604321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3" name="Volný tvar: obrazec 982">
              <a:extLst>
                <a:ext uri="{FF2B5EF4-FFF2-40B4-BE49-F238E27FC236}">
                  <a16:creationId xmlns:a16="http://schemas.microsoft.com/office/drawing/2014/main" id="{332937EC-7EF6-45D7-9148-DAB8FB255683}"/>
                </a:ext>
              </a:extLst>
            </p:cNvPr>
            <p:cNvSpPr/>
            <p:nvPr/>
          </p:nvSpPr>
          <p:spPr>
            <a:xfrm>
              <a:off x="4933505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149" y="101918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4" name="Volný tvar: obrazec 983">
              <a:extLst>
                <a:ext uri="{FF2B5EF4-FFF2-40B4-BE49-F238E27FC236}">
                  <a16:creationId xmlns:a16="http://schemas.microsoft.com/office/drawing/2014/main" id="{7DD09B2A-0E6E-4A68-8BF4-AB68D01CDA51}"/>
                </a:ext>
              </a:extLst>
            </p:cNvPr>
            <p:cNvSpPr/>
            <p:nvPr/>
          </p:nvSpPr>
          <p:spPr>
            <a:xfrm>
              <a:off x="5262753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5" name="Volný tvar: obrazec 984">
              <a:extLst>
                <a:ext uri="{FF2B5EF4-FFF2-40B4-BE49-F238E27FC236}">
                  <a16:creationId xmlns:a16="http://schemas.microsoft.com/office/drawing/2014/main" id="{3BE4517E-893A-48DC-B33A-759D2416E618}"/>
                </a:ext>
              </a:extLst>
            </p:cNvPr>
            <p:cNvSpPr/>
            <p:nvPr/>
          </p:nvSpPr>
          <p:spPr>
            <a:xfrm>
              <a:off x="5592000" y="325043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6" name="Volný tvar: obrazec 985">
              <a:extLst>
                <a:ext uri="{FF2B5EF4-FFF2-40B4-BE49-F238E27FC236}">
                  <a16:creationId xmlns:a16="http://schemas.microsoft.com/office/drawing/2014/main" id="{AEF6DE4F-5470-4F5B-A5B7-57D5908A5B4A}"/>
                </a:ext>
              </a:extLst>
            </p:cNvPr>
            <p:cNvSpPr/>
            <p:nvPr/>
          </p:nvSpPr>
          <p:spPr>
            <a:xfrm>
              <a:off x="5921184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7" name="Volný tvar: obrazec 986">
              <a:extLst>
                <a:ext uri="{FF2B5EF4-FFF2-40B4-BE49-F238E27FC236}">
                  <a16:creationId xmlns:a16="http://schemas.microsoft.com/office/drawing/2014/main" id="{53F60923-3C12-485D-BCB9-E3A39ED761D9}"/>
                </a:ext>
              </a:extLst>
            </p:cNvPr>
            <p:cNvSpPr/>
            <p:nvPr/>
          </p:nvSpPr>
          <p:spPr>
            <a:xfrm>
              <a:off x="6250559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8" name="Volný tvar: obrazec 987">
              <a:extLst>
                <a:ext uri="{FF2B5EF4-FFF2-40B4-BE49-F238E27FC236}">
                  <a16:creationId xmlns:a16="http://schemas.microsoft.com/office/drawing/2014/main" id="{D756B390-C44E-4E01-A497-41973BDCB990}"/>
                </a:ext>
              </a:extLst>
            </p:cNvPr>
            <p:cNvSpPr/>
            <p:nvPr/>
          </p:nvSpPr>
          <p:spPr>
            <a:xfrm>
              <a:off x="6579679" y="3250437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9" name="Volný tvar: obrazec 988">
              <a:extLst>
                <a:ext uri="{FF2B5EF4-FFF2-40B4-BE49-F238E27FC236}">
                  <a16:creationId xmlns:a16="http://schemas.microsoft.com/office/drawing/2014/main" id="{15C76A95-97B2-4EFA-ABEE-2AAFDFD2C1F6}"/>
                </a:ext>
              </a:extLst>
            </p:cNvPr>
            <p:cNvSpPr/>
            <p:nvPr/>
          </p:nvSpPr>
          <p:spPr>
            <a:xfrm>
              <a:off x="6909117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0" name="Volný tvar: obrazec 989">
              <a:extLst>
                <a:ext uri="{FF2B5EF4-FFF2-40B4-BE49-F238E27FC236}">
                  <a16:creationId xmlns:a16="http://schemas.microsoft.com/office/drawing/2014/main" id="{E2F85A12-26F9-4AC8-8088-43DBA9997697}"/>
                </a:ext>
              </a:extLst>
            </p:cNvPr>
            <p:cNvSpPr/>
            <p:nvPr/>
          </p:nvSpPr>
          <p:spPr>
            <a:xfrm>
              <a:off x="7238301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1" name="Volný tvar: obrazec 990">
              <a:extLst>
                <a:ext uri="{FF2B5EF4-FFF2-40B4-BE49-F238E27FC236}">
                  <a16:creationId xmlns:a16="http://schemas.microsoft.com/office/drawing/2014/main" id="{3ECA622A-4F15-4DDE-9A33-72A5D1403A8A}"/>
                </a:ext>
              </a:extLst>
            </p:cNvPr>
            <p:cNvSpPr/>
            <p:nvPr/>
          </p:nvSpPr>
          <p:spPr>
            <a:xfrm>
              <a:off x="7567548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2" name="Volný tvar: obrazec 991">
              <a:extLst>
                <a:ext uri="{FF2B5EF4-FFF2-40B4-BE49-F238E27FC236}">
                  <a16:creationId xmlns:a16="http://schemas.microsoft.com/office/drawing/2014/main" id="{6DDA0943-2F1F-484B-91EC-9B070DA84569}"/>
                </a:ext>
              </a:extLst>
            </p:cNvPr>
            <p:cNvSpPr/>
            <p:nvPr/>
          </p:nvSpPr>
          <p:spPr>
            <a:xfrm>
              <a:off x="7896732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3" name="Volný tvar: obrazec 992">
              <a:extLst>
                <a:ext uri="{FF2B5EF4-FFF2-40B4-BE49-F238E27FC236}">
                  <a16:creationId xmlns:a16="http://schemas.microsoft.com/office/drawing/2014/main" id="{AFC48AF6-7601-4B2E-913B-8B4945617EA8}"/>
                </a:ext>
              </a:extLst>
            </p:cNvPr>
            <p:cNvSpPr/>
            <p:nvPr/>
          </p:nvSpPr>
          <p:spPr>
            <a:xfrm>
              <a:off x="8226107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4" name="Volný tvar: obrazec 993">
              <a:extLst>
                <a:ext uri="{FF2B5EF4-FFF2-40B4-BE49-F238E27FC236}">
                  <a16:creationId xmlns:a16="http://schemas.microsoft.com/office/drawing/2014/main" id="{497600CB-1EB9-4056-B1FB-2D16D4DE1E89}"/>
                </a:ext>
              </a:extLst>
            </p:cNvPr>
            <p:cNvSpPr/>
            <p:nvPr/>
          </p:nvSpPr>
          <p:spPr>
            <a:xfrm>
              <a:off x="8884666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5" name="Volný tvar: obrazec 994">
              <a:extLst>
                <a:ext uri="{FF2B5EF4-FFF2-40B4-BE49-F238E27FC236}">
                  <a16:creationId xmlns:a16="http://schemas.microsoft.com/office/drawing/2014/main" id="{49F03AAA-168C-43C4-8718-5F08C395B932}"/>
                </a:ext>
              </a:extLst>
            </p:cNvPr>
            <p:cNvSpPr/>
            <p:nvPr/>
          </p:nvSpPr>
          <p:spPr>
            <a:xfrm>
              <a:off x="9213722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6" name="Volný tvar: obrazec 995">
              <a:extLst>
                <a:ext uri="{FF2B5EF4-FFF2-40B4-BE49-F238E27FC236}">
                  <a16:creationId xmlns:a16="http://schemas.microsoft.com/office/drawing/2014/main" id="{3A3261AD-8DFF-4E43-954F-385413BD193A}"/>
                </a:ext>
              </a:extLst>
            </p:cNvPr>
            <p:cNvSpPr/>
            <p:nvPr/>
          </p:nvSpPr>
          <p:spPr>
            <a:xfrm>
              <a:off x="5262753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7" name="Volný tvar: obrazec 996">
              <a:extLst>
                <a:ext uri="{FF2B5EF4-FFF2-40B4-BE49-F238E27FC236}">
                  <a16:creationId xmlns:a16="http://schemas.microsoft.com/office/drawing/2014/main" id="{68F5200E-5BF1-4067-8420-F713E7F5F489}"/>
                </a:ext>
              </a:extLst>
            </p:cNvPr>
            <p:cNvSpPr/>
            <p:nvPr/>
          </p:nvSpPr>
          <p:spPr>
            <a:xfrm>
              <a:off x="5592000" y="3487927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8" name="Volný tvar: obrazec 997">
              <a:extLst>
                <a:ext uri="{FF2B5EF4-FFF2-40B4-BE49-F238E27FC236}">
                  <a16:creationId xmlns:a16="http://schemas.microsoft.com/office/drawing/2014/main" id="{6735119C-8359-4DDD-887D-2BE79B74AD44}"/>
                </a:ext>
              </a:extLst>
            </p:cNvPr>
            <p:cNvSpPr/>
            <p:nvPr/>
          </p:nvSpPr>
          <p:spPr>
            <a:xfrm>
              <a:off x="5921184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9" name="Volný tvar: obrazec 998">
              <a:extLst>
                <a:ext uri="{FF2B5EF4-FFF2-40B4-BE49-F238E27FC236}">
                  <a16:creationId xmlns:a16="http://schemas.microsoft.com/office/drawing/2014/main" id="{D5D33FF8-F0C4-4E3C-AF9F-29A1BA3DB871}"/>
                </a:ext>
              </a:extLst>
            </p:cNvPr>
            <p:cNvSpPr/>
            <p:nvPr/>
          </p:nvSpPr>
          <p:spPr>
            <a:xfrm>
              <a:off x="6250559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0" name="Volný tvar: obrazec 999">
              <a:extLst>
                <a:ext uri="{FF2B5EF4-FFF2-40B4-BE49-F238E27FC236}">
                  <a16:creationId xmlns:a16="http://schemas.microsoft.com/office/drawing/2014/main" id="{49CAA62F-1CB1-479F-A3FD-A3A796FCECD0}"/>
                </a:ext>
              </a:extLst>
            </p:cNvPr>
            <p:cNvSpPr/>
            <p:nvPr/>
          </p:nvSpPr>
          <p:spPr>
            <a:xfrm>
              <a:off x="6579679" y="3487927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1" name="Volný tvar: obrazec 1000">
              <a:extLst>
                <a:ext uri="{FF2B5EF4-FFF2-40B4-BE49-F238E27FC236}">
                  <a16:creationId xmlns:a16="http://schemas.microsoft.com/office/drawing/2014/main" id="{1ACE0425-7F65-400F-A0AE-228484856183}"/>
                </a:ext>
              </a:extLst>
            </p:cNvPr>
            <p:cNvSpPr/>
            <p:nvPr/>
          </p:nvSpPr>
          <p:spPr>
            <a:xfrm>
              <a:off x="6909117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2" name="Volný tvar: obrazec 1001">
              <a:extLst>
                <a:ext uri="{FF2B5EF4-FFF2-40B4-BE49-F238E27FC236}">
                  <a16:creationId xmlns:a16="http://schemas.microsoft.com/office/drawing/2014/main" id="{8D8F06C8-1BEB-4021-B5A3-350231863074}"/>
                </a:ext>
              </a:extLst>
            </p:cNvPr>
            <p:cNvSpPr/>
            <p:nvPr/>
          </p:nvSpPr>
          <p:spPr>
            <a:xfrm>
              <a:off x="7238301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3" name="Volný tvar: obrazec 1002">
              <a:extLst>
                <a:ext uri="{FF2B5EF4-FFF2-40B4-BE49-F238E27FC236}">
                  <a16:creationId xmlns:a16="http://schemas.microsoft.com/office/drawing/2014/main" id="{339B889B-0053-45E8-B65B-C4F79749FEAF}"/>
                </a:ext>
              </a:extLst>
            </p:cNvPr>
            <p:cNvSpPr/>
            <p:nvPr/>
          </p:nvSpPr>
          <p:spPr>
            <a:xfrm>
              <a:off x="7567548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4" name="Volný tvar: obrazec 1003">
              <a:extLst>
                <a:ext uri="{FF2B5EF4-FFF2-40B4-BE49-F238E27FC236}">
                  <a16:creationId xmlns:a16="http://schemas.microsoft.com/office/drawing/2014/main" id="{82982E52-EC61-40D1-B462-E25E6F2A8FD9}"/>
                </a:ext>
              </a:extLst>
            </p:cNvPr>
            <p:cNvSpPr/>
            <p:nvPr/>
          </p:nvSpPr>
          <p:spPr>
            <a:xfrm>
              <a:off x="7896732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5" name="Volný tvar: obrazec 1004">
              <a:extLst>
                <a:ext uri="{FF2B5EF4-FFF2-40B4-BE49-F238E27FC236}">
                  <a16:creationId xmlns:a16="http://schemas.microsoft.com/office/drawing/2014/main" id="{4331B50C-AC00-4CF4-8FBE-EA003087042B}"/>
                </a:ext>
              </a:extLst>
            </p:cNvPr>
            <p:cNvSpPr/>
            <p:nvPr/>
          </p:nvSpPr>
          <p:spPr>
            <a:xfrm>
              <a:off x="8226107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6" name="Volný tvar: obrazec 1005">
              <a:extLst>
                <a:ext uri="{FF2B5EF4-FFF2-40B4-BE49-F238E27FC236}">
                  <a16:creationId xmlns:a16="http://schemas.microsoft.com/office/drawing/2014/main" id="{21DBB3ED-1879-4CB1-9D80-FE2C3909999C}"/>
                </a:ext>
              </a:extLst>
            </p:cNvPr>
            <p:cNvSpPr/>
            <p:nvPr/>
          </p:nvSpPr>
          <p:spPr>
            <a:xfrm>
              <a:off x="8555228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7" name="Volný tvar: obrazec 1006">
              <a:extLst>
                <a:ext uri="{FF2B5EF4-FFF2-40B4-BE49-F238E27FC236}">
                  <a16:creationId xmlns:a16="http://schemas.microsoft.com/office/drawing/2014/main" id="{4C97655B-EE28-42A1-9C40-E15F3EBE0D99}"/>
                </a:ext>
              </a:extLst>
            </p:cNvPr>
            <p:cNvSpPr/>
            <p:nvPr/>
          </p:nvSpPr>
          <p:spPr>
            <a:xfrm>
              <a:off x="9213722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8" name="Volný tvar: obrazec 1007">
              <a:extLst>
                <a:ext uri="{FF2B5EF4-FFF2-40B4-BE49-F238E27FC236}">
                  <a16:creationId xmlns:a16="http://schemas.microsoft.com/office/drawing/2014/main" id="{0F720126-18C7-48A6-ACF5-BCED07433E7A}"/>
                </a:ext>
              </a:extLst>
            </p:cNvPr>
            <p:cNvSpPr/>
            <p:nvPr/>
          </p:nvSpPr>
          <p:spPr>
            <a:xfrm>
              <a:off x="9542906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9" name="Volný tvar: obrazec 1008">
              <a:extLst>
                <a:ext uri="{FF2B5EF4-FFF2-40B4-BE49-F238E27FC236}">
                  <a16:creationId xmlns:a16="http://schemas.microsoft.com/office/drawing/2014/main" id="{D6DA349F-BA19-463B-B506-27801CB0C33D}"/>
                </a:ext>
              </a:extLst>
            </p:cNvPr>
            <p:cNvSpPr/>
            <p:nvPr/>
          </p:nvSpPr>
          <p:spPr>
            <a:xfrm>
              <a:off x="9872154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0" name="Volný tvar: obrazec 1009">
              <a:extLst>
                <a:ext uri="{FF2B5EF4-FFF2-40B4-BE49-F238E27FC236}">
                  <a16:creationId xmlns:a16="http://schemas.microsoft.com/office/drawing/2014/main" id="{6EC79A20-EFB3-4BE5-99C7-0316095538EA}"/>
                </a:ext>
              </a:extLst>
            </p:cNvPr>
            <p:cNvSpPr/>
            <p:nvPr/>
          </p:nvSpPr>
          <p:spPr>
            <a:xfrm>
              <a:off x="10201402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1" name="Volný tvar: obrazec 1010">
              <a:extLst>
                <a:ext uri="{FF2B5EF4-FFF2-40B4-BE49-F238E27FC236}">
                  <a16:creationId xmlns:a16="http://schemas.microsoft.com/office/drawing/2014/main" id="{CD4821C7-75A7-4B71-A884-1C3F6D4426A7}"/>
                </a:ext>
              </a:extLst>
            </p:cNvPr>
            <p:cNvSpPr/>
            <p:nvPr/>
          </p:nvSpPr>
          <p:spPr>
            <a:xfrm>
              <a:off x="10860023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2" name="Volný tvar: obrazec 1011">
              <a:extLst>
                <a:ext uri="{FF2B5EF4-FFF2-40B4-BE49-F238E27FC236}">
                  <a16:creationId xmlns:a16="http://schemas.microsoft.com/office/drawing/2014/main" id="{98741AB1-2C77-4329-A89C-B5D222D80CA7}"/>
                </a:ext>
              </a:extLst>
            </p:cNvPr>
            <p:cNvSpPr/>
            <p:nvPr/>
          </p:nvSpPr>
          <p:spPr>
            <a:xfrm>
              <a:off x="11189144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3" name="Volný tvar: obrazec 1012">
              <a:extLst>
                <a:ext uri="{FF2B5EF4-FFF2-40B4-BE49-F238E27FC236}">
                  <a16:creationId xmlns:a16="http://schemas.microsoft.com/office/drawing/2014/main" id="{316F9E45-3658-4E48-B044-3B0332DE34F1}"/>
                </a:ext>
              </a:extLst>
            </p:cNvPr>
            <p:cNvSpPr/>
            <p:nvPr/>
          </p:nvSpPr>
          <p:spPr>
            <a:xfrm>
              <a:off x="11518455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4" name="Volný tvar: obrazec 1013">
              <a:extLst>
                <a:ext uri="{FF2B5EF4-FFF2-40B4-BE49-F238E27FC236}">
                  <a16:creationId xmlns:a16="http://schemas.microsoft.com/office/drawing/2014/main" id="{AD992EDB-190D-4B2F-81C6-1C6B9C964108}"/>
                </a:ext>
              </a:extLst>
            </p:cNvPr>
            <p:cNvSpPr/>
            <p:nvPr/>
          </p:nvSpPr>
          <p:spPr>
            <a:xfrm>
              <a:off x="9542906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5" name="Volný tvar: obrazec 1014">
              <a:extLst>
                <a:ext uri="{FF2B5EF4-FFF2-40B4-BE49-F238E27FC236}">
                  <a16:creationId xmlns:a16="http://schemas.microsoft.com/office/drawing/2014/main" id="{033913F1-E529-4BED-B3AE-0B59A28F5A61}"/>
                </a:ext>
              </a:extLst>
            </p:cNvPr>
            <p:cNvSpPr/>
            <p:nvPr/>
          </p:nvSpPr>
          <p:spPr>
            <a:xfrm>
              <a:off x="9872154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6" name="Volný tvar: obrazec 1015">
              <a:extLst>
                <a:ext uri="{FF2B5EF4-FFF2-40B4-BE49-F238E27FC236}">
                  <a16:creationId xmlns:a16="http://schemas.microsoft.com/office/drawing/2014/main" id="{DC8B7C58-CBAC-45E2-8531-CA3F2D082EAA}"/>
                </a:ext>
              </a:extLst>
            </p:cNvPr>
            <p:cNvSpPr/>
            <p:nvPr/>
          </p:nvSpPr>
          <p:spPr>
            <a:xfrm>
              <a:off x="10530649" y="3487927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7" name="Volný tvar: obrazec 1016">
              <a:extLst>
                <a:ext uri="{FF2B5EF4-FFF2-40B4-BE49-F238E27FC236}">
                  <a16:creationId xmlns:a16="http://schemas.microsoft.com/office/drawing/2014/main" id="{990A419C-B08B-48A4-83BA-7A07044BA2E6}"/>
                </a:ext>
              </a:extLst>
            </p:cNvPr>
            <p:cNvSpPr/>
            <p:nvPr/>
          </p:nvSpPr>
          <p:spPr>
            <a:xfrm>
              <a:off x="10860023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8" name="Volný tvar: obrazec 1017">
              <a:extLst>
                <a:ext uri="{FF2B5EF4-FFF2-40B4-BE49-F238E27FC236}">
                  <a16:creationId xmlns:a16="http://schemas.microsoft.com/office/drawing/2014/main" id="{61A06848-4937-4CF1-AB9B-242114F2EAC5}"/>
                </a:ext>
              </a:extLst>
            </p:cNvPr>
            <p:cNvSpPr/>
            <p:nvPr/>
          </p:nvSpPr>
          <p:spPr>
            <a:xfrm>
              <a:off x="11189144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50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9" name="Volný tvar: obrazec 1018">
              <a:extLst>
                <a:ext uri="{FF2B5EF4-FFF2-40B4-BE49-F238E27FC236}">
                  <a16:creationId xmlns:a16="http://schemas.microsoft.com/office/drawing/2014/main" id="{408FAF26-8013-4285-8DF4-FC98F59990E2}"/>
                </a:ext>
              </a:extLst>
            </p:cNvPr>
            <p:cNvSpPr/>
            <p:nvPr/>
          </p:nvSpPr>
          <p:spPr>
            <a:xfrm>
              <a:off x="11518455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1" name="Volný tvar: obrazec 1020">
              <a:extLst>
                <a:ext uri="{FF2B5EF4-FFF2-40B4-BE49-F238E27FC236}">
                  <a16:creationId xmlns:a16="http://schemas.microsoft.com/office/drawing/2014/main" id="{543D0169-5D0B-4A75-A911-8F4F06D8D358}"/>
                </a:ext>
              </a:extLst>
            </p:cNvPr>
            <p:cNvSpPr/>
            <p:nvPr/>
          </p:nvSpPr>
          <p:spPr>
            <a:xfrm>
              <a:off x="982535" y="301002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2" name="Volný tvar: obrazec 1021">
              <a:extLst>
                <a:ext uri="{FF2B5EF4-FFF2-40B4-BE49-F238E27FC236}">
                  <a16:creationId xmlns:a16="http://schemas.microsoft.com/office/drawing/2014/main" id="{643F8CF8-36F9-4E1F-B9B0-AD50CD1C68B2}"/>
                </a:ext>
              </a:extLst>
            </p:cNvPr>
            <p:cNvSpPr/>
            <p:nvPr/>
          </p:nvSpPr>
          <p:spPr>
            <a:xfrm>
              <a:off x="1311783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3" name="Volný tvar: obrazec 1022">
              <a:extLst>
                <a:ext uri="{FF2B5EF4-FFF2-40B4-BE49-F238E27FC236}">
                  <a16:creationId xmlns:a16="http://schemas.microsoft.com/office/drawing/2014/main" id="{52A7F7F6-4EB6-40CE-8B40-A8E2D245E7BB}"/>
                </a:ext>
              </a:extLst>
            </p:cNvPr>
            <p:cNvSpPr/>
            <p:nvPr/>
          </p:nvSpPr>
          <p:spPr>
            <a:xfrm>
              <a:off x="1641030" y="301002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4" name="Volný tvar: obrazec 1023">
              <a:extLst>
                <a:ext uri="{FF2B5EF4-FFF2-40B4-BE49-F238E27FC236}">
                  <a16:creationId xmlns:a16="http://schemas.microsoft.com/office/drawing/2014/main" id="{D3CEDEA9-132C-4BF1-8EAD-B3FBF2C48F48}"/>
                </a:ext>
              </a:extLst>
            </p:cNvPr>
            <p:cNvSpPr/>
            <p:nvPr/>
          </p:nvSpPr>
          <p:spPr>
            <a:xfrm>
              <a:off x="1970341" y="301002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5" name="Volný tvar: obrazec 1024">
              <a:extLst>
                <a:ext uri="{FF2B5EF4-FFF2-40B4-BE49-F238E27FC236}">
                  <a16:creationId xmlns:a16="http://schemas.microsoft.com/office/drawing/2014/main" id="{E7E84255-AAC6-4497-9F7D-C5BD5512571C}"/>
                </a:ext>
              </a:extLst>
            </p:cNvPr>
            <p:cNvSpPr/>
            <p:nvPr/>
          </p:nvSpPr>
          <p:spPr>
            <a:xfrm>
              <a:off x="2299398" y="3010027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6" name="Volný tvar: obrazec 1025">
              <a:extLst>
                <a:ext uri="{FF2B5EF4-FFF2-40B4-BE49-F238E27FC236}">
                  <a16:creationId xmlns:a16="http://schemas.microsoft.com/office/drawing/2014/main" id="{EE70A41A-5C05-41A1-B49A-C3FBB13B3C2E}"/>
                </a:ext>
              </a:extLst>
            </p:cNvPr>
            <p:cNvSpPr/>
            <p:nvPr/>
          </p:nvSpPr>
          <p:spPr>
            <a:xfrm>
              <a:off x="2628836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7" name="Volný tvar: obrazec 1026">
              <a:extLst>
                <a:ext uri="{FF2B5EF4-FFF2-40B4-BE49-F238E27FC236}">
                  <a16:creationId xmlns:a16="http://schemas.microsoft.com/office/drawing/2014/main" id="{8536FBAB-86CD-4678-BD97-7E5A2292D215}"/>
                </a:ext>
              </a:extLst>
            </p:cNvPr>
            <p:cNvSpPr/>
            <p:nvPr/>
          </p:nvSpPr>
          <p:spPr>
            <a:xfrm>
              <a:off x="2958020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8" name="Volný tvar: obrazec 1027">
              <a:extLst>
                <a:ext uri="{FF2B5EF4-FFF2-40B4-BE49-F238E27FC236}">
                  <a16:creationId xmlns:a16="http://schemas.microsoft.com/office/drawing/2014/main" id="{2BD88115-DD55-44CA-B005-E723D43633BE}"/>
                </a:ext>
              </a:extLst>
            </p:cNvPr>
            <p:cNvSpPr/>
            <p:nvPr/>
          </p:nvSpPr>
          <p:spPr>
            <a:xfrm>
              <a:off x="3287395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9" name="Volný tvar: obrazec 1028">
              <a:extLst>
                <a:ext uri="{FF2B5EF4-FFF2-40B4-BE49-F238E27FC236}">
                  <a16:creationId xmlns:a16="http://schemas.microsoft.com/office/drawing/2014/main" id="{BFF94A9E-BCDD-455E-A648-D973FC0BA189}"/>
                </a:ext>
              </a:extLst>
            </p:cNvPr>
            <p:cNvSpPr/>
            <p:nvPr/>
          </p:nvSpPr>
          <p:spPr>
            <a:xfrm>
              <a:off x="3616515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0" name="Volný tvar: obrazec 1029">
              <a:extLst>
                <a:ext uri="{FF2B5EF4-FFF2-40B4-BE49-F238E27FC236}">
                  <a16:creationId xmlns:a16="http://schemas.microsoft.com/office/drawing/2014/main" id="{26606008-136D-451F-9D01-435715F3D60F}"/>
                </a:ext>
              </a:extLst>
            </p:cNvPr>
            <p:cNvSpPr/>
            <p:nvPr/>
          </p:nvSpPr>
          <p:spPr>
            <a:xfrm>
              <a:off x="3945890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1" name="Volný tvar: obrazec 1030">
              <a:extLst>
                <a:ext uri="{FF2B5EF4-FFF2-40B4-BE49-F238E27FC236}">
                  <a16:creationId xmlns:a16="http://schemas.microsoft.com/office/drawing/2014/main" id="{9D5C1922-4873-408D-8B6F-9CB65EA6D3C3}"/>
                </a:ext>
              </a:extLst>
            </p:cNvPr>
            <p:cNvSpPr/>
            <p:nvPr/>
          </p:nvSpPr>
          <p:spPr>
            <a:xfrm>
              <a:off x="4275010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2" name="Volný tvar: obrazec 1031">
              <a:extLst>
                <a:ext uri="{FF2B5EF4-FFF2-40B4-BE49-F238E27FC236}">
                  <a16:creationId xmlns:a16="http://schemas.microsoft.com/office/drawing/2014/main" id="{B20AF876-394A-43EA-A77F-C2DEE4F54FBE}"/>
                </a:ext>
              </a:extLst>
            </p:cNvPr>
            <p:cNvSpPr/>
            <p:nvPr/>
          </p:nvSpPr>
          <p:spPr>
            <a:xfrm>
              <a:off x="4604321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3" name="Volný tvar: obrazec 1032">
              <a:extLst>
                <a:ext uri="{FF2B5EF4-FFF2-40B4-BE49-F238E27FC236}">
                  <a16:creationId xmlns:a16="http://schemas.microsoft.com/office/drawing/2014/main" id="{FDDCF57D-ACC2-42D9-A83A-644B8E8936A2}"/>
                </a:ext>
              </a:extLst>
            </p:cNvPr>
            <p:cNvSpPr/>
            <p:nvPr/>
          </p:nvSpPr>
          <p:spPr>
            <a:xfrm>
              <a:off x="4933505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4" name="Volný tvar: obrazec 1033">
              <a:extLst>
                <a:ext uri="{FF2B5EF4-FFF2-40B4-BE49-F238E27FC236}">
                  <a16:creationId xmlns:a16="http://schemas.microsoft.com/office/drawing/2014/main" id="{7756046F-8EF6-4412-9689-AF9E8AE02B9E}"/>
                </a:ext>
              </a:extLst>
            </p:cNvPr>
            <p:cNvSpPr/>
            <p:nvPr/>
          </p:nvSpPr>
          <p:spPr>
            <a:xfrm>
              <a:off x="5262753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5" name="Volný tvar: obrazec 1034">
              <a:extLst>
                <a:ext uri="{FF2B5EF4-FFF2-40B4-BE49-F238E27FC236}">
                  <a16:creationId xmlns:a16="http://schemas.microsoft.com/office/drawing/2014/main" id="{2EBE86CC-3E77-46AA-8FC4-469A1C0A69BF}"/>
                </a:ext>
              </a:extLst>
            </p:cNvPr>
            <p:cNvSpPr/>
            <p:nvPr/>
          </p:nvSpPr>
          <p:spPr>
            <a:xfrm>
              <a:off x="5592000" y="301002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6" name="Volný tvar: obrazec 1035">
              <a:extLst>
                <a:ext uri="{FF2B5EF4-FFF2-40B4-BE49-F238E27FC236}">
                  <a16:creationId xmlns:a16="http://schemas.microsoft.com/office/drawing/2014/main" id="{B63A51AC-5D9A-4DF3-8529-8E4932E4A7C1}"/>
                </a:ext>
              </a:extLst>
            </p:cNvPr>
            <p:cNvSpPr/>
            <p:nvPr/>
          </p:nvSpPr>
          <p:spPr>
            <a:xfrm>
              <a:off x="5921184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7" name="Volný tvar: obrazec 1036">
              <a:extLst>
                <a:ext uri="{FF2B5EF4-FFF2-40B4-BE49-F238E27FC236}">
                  <a16:creationId xmlns:a16="http://schemas.microsoft.com/office/drawing/2014/main" id="{36BC6894-27FF-414C-9C3E-AD9671D9EE27}"/>
                </a:ext>
              </a:extLst>
            </p:cNvPr>
            <p:cNvSpPr/>
            <p:nvPr/>
          </p:nvSpPr>
          <p:spPr>
            <a:xfrm>
              <a:off x="6250559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8" name="Volný tvar: obrazec 1037">
              <a:extLst>
                <a:ext uri="{FF2B5EF4-FFF2-40B4-BE49-F238E27FC236}">
                  <a16:creationId xmlns:a16="http://schemas.microsoft.com/office/drawing/2014/main" id="{62856E03-1B7D-4000-865D-C15F07E131DA}"/>
                </a:ext>
              </a:extLst>
            </p:cNvPr>
            <p:cNvSpPr/>
            <p:nvPr/>
          </p:nvSpPr>
          <p:spPr>
            <a:xfrm>
              <a:off x="6579679" y="3010027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9" name="Volný tvar: obrazec 1038">
              <a:extLst>
                <a:ext uri="{FF2B5EF4-FFF2-40B4-BE49-F238E27FC236}">
                  <a16:creationId xmlns:a16="http://schemas.microsoft.com/office/drawing/2014/main" id="{2EBF6728-A17D-4C5F-B975-19C49E6FA0D6}"/>
                </a:ext>
              </a:extLst>
            </p:cNvPr>
            <p:cNvSpPr/>
            <p:nvPr/>
          </p:nvSpPr>
          <p:spPr>
            <a:xfrm>
              <a:off x="6909117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0" name="Volný tvar: obrazec 1039">
              <a:extLst>
                <a:ext uri="{FF2B5EF4-FFF2-40B4-BE49-F238E27FC236}">
                  <a16:creationId xmlns:a16="http://schemas.microsoft.com/office/drawing/2014/main" id="{D44619C9-7056-40C5-AAD7-8CB65D0EE563}"/>
                </a:ext>
              </a:extLst>
            </p:cNvPr>
            <p:cNvSpPr/>
            <p:nvPr/>
          </p:nvSpPr>
          <p:spPr>
            <a:xfrm>
              <a:off x="7238301" y="301002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1" name="Volný tvar: obrazec 1040">
              <a:extLst>
                <a:ext uri="{FF2B5EF4-FFF2-40B4-BE49-F238E27FC236}">
                  <a16:creationId xmlns:a16="http://schemas.microsoft.com/office/drawing/2014/main" id="{DF24E0DE-43CA-4C4E-90E2-835C10F22669}"/>
                </a:ext>
              </a:extLst>
            </p:cNvPr>
            <p:cNvSpPr/>
            <p:nvPr/>
          </p:nvSpPr>
          <p:spPr>
            <a:xfrm>
              <a:off x="7567548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2" name="Volný tvar: obrazec 1041">
              <a:extLst>
                <a:ext uri="{FF2B5EF4-FFF2-40B4-BE49-F238E27FC236}">
                  <a16:creationId xmlns:a16="http://schemas.microsoft.com/office/drawing/2014/main" id="{7A5ABA84-ADF2-4A2C-88F4-23BE519ACACE}"/>
                </a:ext>
              </a:extLst>
            </p:cNvPr>
            <p:cNvSpPr/>
            <p:nvPr/>
          </p:nvSpPr>
          <p:spPr>
            <a:xfrm>
              <a:off x="7896732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3" name="Volný tvar: obrazec 1042">
              <a:extLst>
                <a:ext uri="{FF2B5EF4-FFF2-40B4-BE49-F238E27FC236}">
                  <a16:creationId xmlns:a16="http://schemas.microsoft.com/office/drawing/2014/main" id="{996FE98B-040A-41CA-8BFA-03F7F8F61FC8}"/>
                </a:ext>
              </a:extLst>
            </p:cNvPr>
            <p:cNvSpPr/>
            <p:nvPr/>
          </p:nvSpPr>
          <p:spPr>
            <a:xfrm>
              <a:off x="8555228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4" name="Volný tvar: obrazec 1043">
              <a:extLst>
                <a:ext uri="{FF2B5EF4-FFF2-40B4-BE49-F238E27FC236}">
                  <a16:creationId xmlns:a16="http://schemas.microsoft.com/office/drawing/2014/main" id="{8630BEBE-6845-4162-8771-2B376ADF1B6C}"/>
                </a:ext>
              </a:extLst>
            </p:cNvPr>
            <p:cNvSpPr/>
            <p:nvPr/>
          </p:nvSpPr>
          <p:spPr>
            <a:xfrm>
              <a:off x="8884666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5" name="Volný tvar: obrazec 1044">
              <a:extLst>
                <a:ext uri="{FF2B5EF4-FFF2-40B4-BE49-F238E27FC236}">
                  <a16:creationId xmlns:a16="http://schemas.microsoft.com/office/drawing/2014/main" id="{44898495-881A-4DF2-999B-3DDC502E65DC}"/>
                </a:ext>
              </a:extLst>
            </p:cNvPr>
            <p:cNvSpPr/>
            <p:nvPr/>
          </p:nvSpPr>
          <p:spPr>
            <a:xfrm>
              <a:off x="9213722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6" name="Volný tvar: obrazec 1045">
              <a:extLst>
                <a:ext uri="{FF2B5EF4-FFF2-40B4-BE49-F238E27FC236}">
                  <a16:creationId xmlns:a16="http://schemas.microsoft.com/office/drawing/2014/main" id="{D71A16B1-2DEB-41CA-975C-F6FF8E59D9EA}"/>
                </a:ext>
              </a:extLst>
            </p:cNvPr>
            <p:cNvSpPr/>
            <p:nvPr/>
          </p:nvSpPr>
          <p:spPr>
            <a:xfrm>
              <a:off x="9542906" y="3010027"/>
              <a:ext cx="298704" cy="127635"/>
            </a:xfrm>
            <a:custGeom>
              <a:avLst/>
              <a:gdLst>
                <a:gd name="connsiteX0" fmla="*/ 149416 w 298704"/>
                <a:gd name="connsiteY0" fmla="*/ 76391 h 127635"/>
                <a:gd name="connsiteX1" fmla="*/ 9399 w 298704"/>
                <a:gd name="connsiteY1" fmla="*/ 0 h 127635"/>
                <a:gd name="connsiteX2" fmla="*/ 0 w 298704"/>
                <a:gd name="connsiteY2" fmla="*/ 1651 h 127635"/>
                <a:gd name="connsiteX3" fmla="*/ 147066 w 298704"/>
                <a:gd name="connsiteY3" fmla="*/ 127635 h 127635"/>
                <a:gd name="connsiteX4" fmla="*/ 151638 w 298704"/>
                <a:gd name="connsiteY4" fmla="*/ 127635 h 127635"/>
                <a:gd name="connsiteX5" fmla="*/ 298704 w 298704"/>
                <a:gd name="connsiteY5" fmla="*/ 1651 h 127635"/>
                <a:gd name="connsiteX6" fmla="*/ 289306 w 298704"/>
                <a:gd name="connsiteY6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8704" h="127635">
                  <a:moveTo>
                    <a:pt x="149416" y="76391"/>
                  </a:move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7" name="Volný tvar: obrazec 1046">
              <a:extLst>
                <a:ext uri="{FF2B5EF4-FFF2-40B4-BE49-F238E27FC236}">
                  <a16:creationId xmlns:a16="http://schemas.microsoft.com/office/drawing/2014/main" id="{047C2051-2A7E-499E-93AF-5FD21996308C}"/>
                </a:ext>
              </a:extLst>
            </p:cNvPr>
            <p:cNvSpPr/>
            <p:nvPr/>
          </p:nvSpPr>
          <p:spPr>
            <a:xfrm>
              <a:off x="9872154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8" name="Volný tvar: obrazec 1047">
              <a:extLst>
                <a:ext uri="{FF2B5EF4-FFF2-40B4-BE49-F238E27FC236}">
                  <a16:creationId xmlns:a16="http://schemas.microsoft.com/office/drawing/2014/main" id="{F9707833-432D-482B-B61F-EEF4DE6C1109}"/>
                </a:ext>
              </a:extLst>
            </p:cNvPr>
            <p:cNvSpPr/>
            <p:nvPr/>
          </p:nvSpPr>
          <p:spPr>
            <a:xfrm>
              <a:off x="10201402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9" name="Volný tvar: obrazec 1048">
              <a:extLst>
                <a:ext uri="{FF2B5EF4-FFF2-40B4-BE49-F238E27FC236}">
                  <a16:creationId xmlns:a16="http://schemas.microsoft.com/office/drawing/2014/main" id="{F99705D7-172D-4559-8DF2-1A96443BB893}"/>
                </a:ext>
              </a:extLst>
            </p:cNvPr>
            <p:cNvSpPr/>
            <p:nvPr/>
          </p:nvSpPr>
          <p:spPr>
            <a:xfrm>
              <a:off x="10530649" y="301002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0" name="Volný tvar: obrazec 1049">
              <a:extLst>
                <a:ext uri="{FF2B5EF4-FFF2-40B4-BE49-F238E27FC236}">
                  <a16:creationId xmlns:a16="http://schemas.microsoft.com/office/drawing/2014/main" id="{B2F25F47-D6DD-4F0C-8D72-B1848708B284}"/>
                </a:ext>
              </a:extLst>
            </p:cNvPr>
            <p:cNvSpPr/>
            <p:nvPr/>
          </p:nvSpPr>
          <p:spPr>
            <a:xfrm>
              <a:off x="11189144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1" name="Volný tvar: obrazec 1050">
              <a:extLst>
                <a:ext uri="{FF2B5EF4-FFF2-40B4-BE49-F238E27FC236}">
                  <a16:creationId xmlns:a16="http://schemas.microsoft.com/office/drawing/2014/main" id="{1F0ABE7D-2F2B-4B3D-A82B-DC06A94C2F9D}"/>
                </a:ext>
              </a:extLst>
            </p:cNvPr>
            <p:cNvSpPr/>
            <p:nvPr/>
          </p:nvSpPr>
          <p:spPr>
            <a:xfrm>
              <a:off x="11518455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9" name="Volný tvar: obrazec 1042">
              <a:extLst>
                <a:ext uri="{FF2B5EF4-FFF2-40B4-BE49-F238E27FC236}">
                  <a16:creationId xmlns:a16="http://schemas.microsoft.com/office/drawing/2014/main" id="{BE27015E-C368-4C3C-B247-5570E8743CD6}"/>
                </a:ext>
              </a:extLst>
            </p:cNvPr>
            <p:cNvSpPr/>
            <p:nvPr/>
          </p:nvSpPr>
          <p:spPr>
            <a:xfrm>
              <a:off x="8226075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0" name="Volný tvar: obrazec 993">
              <a:extLst>
                <a:ext uri="{FF2B5EF4-FFF2-40B4-BE49-F238E27FC236}">
                  <a16:creationId xmlns:a16="http://schemas.microsoft.com/office/drawing/2014/main" id="{D470E747-2B99-4159-9EF2-1650EF452671}"/>
                </a:ext>
              </a:extLst>
            </p:cNvPr>
            <p:cNvSpPr/>
            <p:nvPr/>
          </p:nvSpPr>
          <p:spPr>
            <a:xfrm>
              <a:off x="8555163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1" name="Volný tvar: obrazec 1005">
              <a:extLst>
                <a:ext uri="{FF2B5EF4-FFF2-40B4-BE49-F238E27FC236}">
                  <a16:creationId xmlns:a16="http://schemas.microsoft.com/office/drawing/2014/main" id="{AB10526C-E717-4A98-A52A-507B20030ED1}"/>
                </a:ext>
              </a:extLst>
            </p:cNvPr>
            <p:cNvSpPr/>
            <p:nvPr/>
          </p:nvSpPr>
          <p:spPr>
            <a:xfrm>
              <a:off x="8884633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2" name="Volný tvar: obrazec 1048">
              <a:extLst>
                <a:ext uri="{FF2B5EF4-FFF2-40B4-BE49-F238E27FC236}">
                  <a16:creationId xmlns:a16="http://schemas.microsoft.com/office/drawing/2014/main" id="{1431B714-D115-45EA-B515-6D26E094BB51}"/>
                </a:ext>
              </a:extLst>
            </p:cNvPr>
            <p:cNvSpPr/>
            <p:nvPr/>
          </p:nvSpPr>
          <p:spPr>
            <a:xfrm>
              <a:off x="10860054" y="301002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3" name="Volný tvar: obrazec 1009">
              <a:extLst>
                <a:ext uri="{FF2B5EF4-FFF2-40B4-BE49-F238E27FC236}">
                  <a16:creationId xmlns:a16="http://schemas.microsoft.com/office/drawing/2014/main" id="{1EE8D7FE-0F89-4DE8-8533-44C00B3E2CFA}"/>
                </a:ext>
              </a:extLst>
            </p:cNvPr>
            <p:cNvSpPr/>
            <p:nvPr/>
          </p:nvSpPr>
          <p:spPr>
            <a:xfrm>
              <a:off x="10530586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4" name="Volný tvar: obrazec 1014">
              <a:extLst>
                <a:ext uri="{FF2B5EF4-FFF2-40B4-BE49-F238E27FC236}">
                  <a16:creationId xmlns:a16="http://schemas.microsoft.com/office/drawing/2014/main" id="{9BDBD3B0-7810-4FDA-93E2-1414C16C95F3}"/>
                </a:ext>
              </a:extLst>
            </p:cNvPr>
            <p:cNvSpPr/>
            <p:nvPr/>
          </p:nvSpPr>
          <p:spPr>
            <a:xfrm>
              <a:off x="10201433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5" name="Volný tvar: obrazec 930">
              <a:extLst>
                <a:ext uri="{FF2B5EF4-FFF2-40B4-BE49-F238E27FC236}">
                  <a16:creationId xmlns:a16="http://schemas.microsoft.com/office/drawing/2014/main" id="{6698AC9F-354B-48D2-AD9A-877A9EE13CA0}"/>
                </a:ext>
              </a:extLst>
            </p:cNvPr>
            <p:cNvSpPr/>
            <p:nvPr/>
          </p:nvSpPr>
          <p:spPr>
            <a:xfrm>
              <a:off x="9213722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6" name="Volný tvar: obrazec 944">
              <a:extLst>
                <a:ext uri="{FF2B5EF4-FFF2-40B4-BE49-F238E27FC236}">
                  <a16:creationId xmlns:a16="http://schemas.microsoft.com/office/drawing/2014/main" id="{2283AE03-4255-495E-995F-0914571757B1}"/>
                </a:ext>
              </a:extLst>
            </p:cNvPr>
            <p:cNvSpPr/>
            <p:nvPr/>
          </p:nvSpPr>
          <p:spPr>
            <a:xfrm>
              <a:off x="9872154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7" name="Volný tvar: obrazec 943">
              <a:extLst>
                <a:ext uri="{FF2B5EF4-FFF2-40B4-BE49-F238E27FC236}">
                  <a16:creationId xmlns:a16="http://schemas.microsoft.com/office/drawing/2014/main" id="{7B8B0ADF-5C2C-40D5-92EC-2F37A4894532}"/>
                </a:ext>
              </a:extLst>
            </p:cNvPr>
            <p:cNvSpPr/>
            <p:nvPr/>
          </p:nvSpPr>
          <p:spPr>
            <a:xfrm>
              <a:off x="954278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</p:grpSp>
      <p:grpSp>
        <p:nvGrpSpPr>
          <p:cNvPr id="3" name="Skupina 2">
            <a:extLst>
              <a:ext uri="{FF2B5EF4-FFF2-40B4-BE49-F238E27FC236}">
                <a16:creationId xmlns:a16="http://schemas.microsoft.com/office/drawing/2014/main" id="{5C13DE38-FECD-77AE-679C-DB5D587D8ED6}"/>
              </a:ext>
            </a:extLst>
          </p:cNvPr>
          <p:cNvGrpSpPr/>
          <p:nvPr userDrawn="1"/>
        </p:nvGrpSpPr>
        <p:grpSpPr>
          <a:xfrm>
            <a:off x="982535" y="3010027"/>
            <a:ext cx="10834623" cy="3473131"/>
            <a:chOff x="982535" y="3010027"/>
            <a:chExt cx="10834623" cy="3473131"/>
          </a:xfrm>
        </p:grpSpPr>
        <p:sp>
          <p:nvSpPr>
            <p:cNvPr id="4" name="Volný tvar: obrazec 3">
              <a:extLst>
                <a:ext uri="{FF2B5EF4-FFF2-40B4-BE49-F238E27FC236}">
                  <a16:creationId xmlns:a16="http://schemas.microsoft.com/office/drawing/2014/main" id="{EC50405C-88E1-0345-29ED-B2BFB97FCDC4}"/>
                </a:ext>
              </a:extLst>
            </p:cNvPr>
            <p:cNvSpPr/>
            <p:nvPr/>
          </p:nvSpPr>
          <p:spPr>
            <a:xfrm>
              <a:off x="982535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" name="Volný tvar: obrazec 4">
              <a:extLst>
                <a:ext uri="{FF2B5EF4-FFF2-40B4-BE49-F238E27FC236}">
                  <a16:creationId xmlns:a16="http://schemas.microsoft.com/office/drawing/2014/main" id="{7C315FEB-43A1-83D2-1746-37133013C1F9}"/>
                </a:ext>
              </a:extLst>
            </p:cNvPr>
            <p:cNvSpPr/>
            <p:nvPr/>
          </p:nvSpPr>
          <p:spPr>
            <a:xfrm>
              <a:off x="1311783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" name="Volný tvar: obrazec 5">
              <a:extLst>
                <a:ext uri="{FF2B5EF4-FFF2-40B4-BE49-F238E27FC236}">
                  <a16:creationId xmlns:a16="http://schemas.microsoft.com/office/drawing/2014/main" id="{3DD70E47-9142-A148-CB6E-4E4658F57295}"/>
                </a:ext>
              </a:extLst>
            </p:cNvPr>
            <p:cNvSpPr/>
            <p:nvPr/>
          </p:nvSpPr>
          <p:spPr>
            <a:xfrm>
              <a:off x="1641030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" name="Volný tvar: obrazec 9">
              <a:extLst>
                <a:ext uri="{FF2B5EF4-FFF2-40B4-BE49-F238E27FC236}">
                  <a16:creationId xmlns:a16="http://schemas.microsoft.com/office/drawing/2014/main" id="{464D40E0-528D-0D35-89D9-57C68E91107F}"/>
                </a:ext>
              </a:extLst>
            </p:cNvPr>
            <p:cNvSpPr/>
            <p:nvPr/>
          </p:nvSpPr>
          <p:spPr>
            <a:xfrm>
              <a:off x="1970341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" name="Volný tvar: obrazec 10">
              <a:extLst>
                <a:ext uri="{FF2B5EF4-FFF2-40B4-BE49-F238E27FC236}">
                  <a16:creationId xmlns:a16="http://schemas.microsoft.com/office/drawing/2014/main" id="{9BAC0ED0-D709-37C1-69D1-E9632CB62B22}"/>
                </a:ext>
              </a:extLst>
            </p:cNvPr>
            <p:cNvSpPr/>
            <p:nvPr/>
          </p:nvSpPr>
          <p:spPr>
            <a:xfrm>
              <a:off x="2299398" y="6117971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" name="Volný tvar: obrazec 11">
              <a:extLst>
                <a:ext uri="{FF2B5EF4-FFF2-40B4-BE49-F238E27FC236}">
                  <a16:creationId xmlns:a16="http://schemas.microsoft.com/office/drawing/2014/main" id="{C0C0CFEB-A026-0B8D-E8A5-442E10765720}"/>
                </a:ext>
              </a:extLst>
            </p:cNvPr>
            <p:cNvSpPr/>
            <p:nvPr/>
          </p:nvSpPr>
          <p:spPr>
            <a:xfrm>
              <a:off x="2628836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" name="Volný tvar: obrazec 12">
              <a:extLst>
                <a:ext uri="{FF2B5EF4-FFF2-40B4-BE49-F238E27FC236}">
                  <a16:creationId xmlns:a16="http://schemas.microsoft.com/office/drawing/2014/main" id="{76FB9D3B-ED62-D68E-3D0C-5196DD8603BD}"/>
                </a:ext>
              </a:extLst>
            </p:cNvPr>
            <p:cNvSpPr/>
            <p:nvPr/>
          </p:nvSpPr>
          <p:spPr>
            <a:xfrm>
              <a:off x="2958020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4" name="Volný tvar: obrazec 13">
              <a:extLst>
                <a:ext uri="{FF2B5EF4-FFF2-40B4-BE49-F238E27FC236}">
                  <a16:creationId xmlns:a16="http://schemas.microsoft.com/office/drawing/2014/main" id="{27C5E14B-98A9-6466-56E8-6E861DD02B72}"/>
                </a:ext>
              </a:extLst>
            </p:cNvPr>
            <p:cNvSpPr/>
            <p:nvPr/>
          </p:nvSpPr>
          <p:spPr>
            <a:xfrm>
              <a:off x="3287395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5" name="Volný tvar: obrazec 14">
              <a:extLst>
                <a:ext uri="{FF2B5EF4-FFF2-40B4-BE49-F238E27FC236}">
                  <a16:creationId xmlns:a16="http://schemas.microsoft.com/office/drawing/2014/main" id="{9888FAB6-48E4-8016-653A-E2E943124E20}"/>
                </a:ext>
              </a:extLst>
            </p:cNvPr>
            <p:cNvSpPr/>
            <p:nvPr/>
          </p:nvSpPr>
          <p:spPr>
            <a:xfrm>
              <a:off x="3616515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6" name="Volný tvar: obrazec 15">
              <a:extLst>
                <a:ext uri="{FF2B5EF4-FFF2-40B4-BE49-F238E27FC236}">
                  <a16:creationId xmlns:a16="http://schemas.microsoft.com/office/drawing/2014/main" id="{25A21D1C-9945-8324-12A9-06CD8E62A324}"/>
                </a:ext>
              </a:extLst>
            </p:cNvPr>
            <p:cNvSpPr/>
            <p:nvPr/>
          </p:nvSpPr>
          <p:spPr>
            <a:xfrm>
              <a:off x="3945890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7" name="Volný tvar: obrazec 16">
              <a:extLst>
                <a:ext uri="{FF2B5EF4-FFF2-40B4-BE49-F238E27FC236}">
                  <a16:creationId xmlns:a16="http://schemas.microsoft.com/office/drawing/2014/main" id="{DEBA2748-2AAF-742B-3603-5010F78BEF19}"/>
                </a:ext>
              </a:extLst>
            </p:cNvPr>
            <p:cNvSpPr/>
            <p:nvPr/>
          </p:nvSpPr>
          <p:spPr>
            <a:xfrm>
              <a:off x="4275010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8" name="Volný tvar: obrazec 17">
              <a:extLst>
                <a:ext uri="{FF2B5EF4-FFF2-40B4-BE49-F238E27FC236}">
                  <a16:creationId xmlns:a16="http://schemas.microsoft.com/office/drawing/2014/main" id="{2876E35C-2399-C896-7AE8-525AF331586E}"/>
                </a:ext>
              </a:extLst>
            </p:cNvPr>
            <p:cNvSpPr/>
            <p:nvPr/>
          </p:nvSpPr>
          <p:spPr>
            <a:xfrm>
              <a:off x="4604321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9" name="Volný tvar: obrazec 18">
              <a:extLst>
                <a:ext uri="{FF2B5EF4-FFF2-40B4-BE49-F238E27FC236}">
                  <a16:creationId xmlns:a16="http://schemas.microsoft.com/office/drawing/2014/main" id="{05DB1984-C00A-A668-6F51-3D222E142CD3}"/>
                </a:ext>
              </a:extLst>
            </p:cNvPr>
            <p:cNvSpPr/>
            <p:nvPr/>
          </p:nvSpPr>
          <p:spPr>
            <a:xfrm>
              <a:off x="4933505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20" name="Volný tvar: obrazec 19">
              <a:extLst>
                <a:ext uri="{FF2B5EF4-FFF2-40B4-BE49-F238E27FC236}">
                  <a16:creationId xmlns:a16="http://schemas.microsoft.com/office/drawing/2014/main" id="{1513195A-63B1-D4A6-3EB6-1462466DAC69}"/>
                </a:ext>
              </a:extLst>
            </p:cNvPr>
            <p:cNvSpPr/>
            <p:nvPr/>
          </p:nvSpPr>
          <p:spPr>
            <a:xfrm>
              <a:off x="982535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21" name="Volný tvar: obrazec 20">
              <a:extLst>
                <a:ext uri="{FF2B5EF4-FFF2-40B4-BE49-F238E27FC236}">
                  <a16:creationId xmlns:a16="http://schemas.microsoft.com/office/drawing/2014/main" id="{921A0433-253E-C355-FE61-7FEEA0B00974}"/>
                </a:ext>
              </a:extLst>
            </p:cNvPr>
            <p:cNvSpPr/>
            <p:nvPr/>
          </p:nvSpPr>
          <p:spPr>
            <a:xfrm>
              <a:off x="1311783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22" name="Volný tvar: obrazec 21">
              <a:extLst>
                <a:ext uri="{FF2B5EF4-FFF2-40B4-BE49-F238E27FC236}">
                  <a16:creationId xmlns:a16="http://schemas.microsoft.com/office/drawing/2014/main" id="{8FDE2926-6B06-EA74-02A8-172ED56067E2}"/>
                </a:ext>
              </a:extLst>
            </p:cNvPr>
            <p:cNvSpPr/>
            <p:nvPr/>
          </p:nvSpPr>
          <p:spPr>
            <a:xfrm>
              <a:off x="1641030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23" name="Volný tvar: obrazec 22">
              <a:extLst>
                <a:ext uri="{FF2B5EF4-FFF2-40B4-BE49-F238E27FC236}">
                  <a16:creationId xmlns:a16="http://schemas.microsoft.com/office/drawing/2014/main" id="{A73B8190-FDE8-4AEA-A937-D843AA238D68}"/>
                </a:ext>
              </a:extLst>
            </p:cNvPr>
            <p:cNvSpPr/>
            <p:nvPr/>
          </p:nvSpPr>
          <p:spPr>
            <a:xfrm>
              <a:off x="1970341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24" name="Volný tvar: obrazec 23">
              <a:extLst>
                <a:ext uri="{FF2B5EF4-FFF2-40B4-BE49-F238E27FC236}">
                  <a16:creationId xmlns:a16="http://schemas.microsoft.com/office/drawing/2014/main" id="{3B513700-54CC-631C-EAAA-B576DFDC1C8D}"/>
                </a:ext>
              </a:extLst>
            </p:cNvPr>
            <p:cNvSpPr/>
            <p:nvPr/>
          </p:nvSpPr>
          <p:spPr>
            <a:xfrm>
              <a:off x="2299398" y="6355460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25" name="Volný tvar: obrazec 24">
              <a:extLst>
                <a:ext uri="{FF2B5EF4-FFF2-40B4-BE49-F238E27FC236}">
                  <a16:creationId xmlns:a16="http://schemas.microsoft.com/office/drawing/2014/main" id="{83128AFD-7ECE-A618-98A3-7AE7B539BF73}"/>
                </a:ext>
              </a:extLst>
            </p:cNvPr>
            <p:cNvSpPr/>
            <p:nvPr/>
          </p:nvSpPr>
          <p:spPr>
            <a:xfrm>
              <a:off x="2628836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26" name="Volný tvar: obrazec 25">
              <a:extLst>
                <a:ext uri="{FF2B5EF4-FFF2-40B4-BE49-F238E27FC236}">
                  <a16:creationId xmlns:a16="http://schemas.microsoft.com/office/drawing/2014/main" id="{2285222C-EB40-EC2C-19DD-007A21B080CE}"/>
                </a:ext>
              </a:extLst>
            </p:cNvPr>
            <p:cNvSpPr/>
            <p:nvPr/>
          </p:nvSpPr>
          <p:spPr>
            <a:xfrm>
              <a:off x="2958020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27" name="Volný tvar: obrazec 26">
              <a:extLst>
                <a:ext uri="{FF2B5EF4-FFF2-40B4-BE49-F238E27FC236}">
                  <a16:creationId xmlns:a16="http://schemas.microsoft.com/office/drawing/2014/main" id="{BB94E923-8CF6-A10A-4954-6ADEC6D2CF56}"/>
                </a:ext>
              </a:extLst>
            </p:cNvPr>
            <p:cNvSpPr/>
            <p:nvPr/>
          </p:nvSpPr>
          <p:spPr>
            <a:xfrm>
              <a:off x="3287395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28" name="Volný tvar: obrazec 27">
              <a:extLst>
                <a:ext uri="{FF2B5EF4-FFF2-40B4-BE49-F238E27FC236}">
                  <a16:creationId xmlns:a16="http://schemas.microsoft.com/office/drawing/2014/main" id="{D47280FF-2ED1-2E66-80FD-C7FA8D035824}"/>
                </a:ext>
              </a:extLst>
            </p:cNvPr>
            <p:cNvSpPr/>
            <p:nvPr/>
          </p:nvSpPr>
          <p:spPr>
            <a:xfrm>
              <a:off x="3616515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29" name="Volný tvar: obrazec 28">
              <a:extLst>
                <a:ext uri="{FF2B5EF4-FFF2-40B4-BE49-F238E27FC236}">
                  <a16:creationId xmlns:a16="http://schemas.microsoft.com/office/drawing/2014/main" id="{2B81F8CB-AEE9-BA04-9050-74A3BC6018BB}"/>
                </a:ext>
              </a:extLst>
            </p:cNvPr>
            <p:cNvSpPr/>
            <p:nvPr/>
          </p:nvSpPr>
          <p:spPr>
            <a:xfrm>
              <a:off x="3945890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0" name="Volný tvar: obrazec 29">
              <a:extLst>
                <a:ext uri="{FF2B5EF4-FFF2-40B4-BE49-F238E27FC236}">
                  <a16:creationId xmlns:a16="http://schemas.microsoft.com/office/drawing/2014/main" id="{1138CC88-7E29-3090-2BF5-45AECEFB3F8A}"/>
                </a:ext>
              </a:extLst>
            </p:cNvPr>
            <p:cNvSpPr/>
            <p:nvPr/>
          </p:nvSpPr>
          <p:spPr>
            <a:xfrm>
              <a:off x="4275010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1" name="Volný tvar: obrazec 30">
              <a:extLst>
                <a:ext uri="{FF2B5EF4-FFF2-40B4-BE49-F238E27FC236}">
                  <a16:creationId xmlns:a16="http://schemas.microsoft.com/office/drawing/2014/main" id="{B937B605-C779-B1B9-6B0A-C1314586D002}"/>
                </a:ext>
              </a:extLst>
            </p:cNvPr>
            <p:cNvSpPr/>
            <p:nvPr/>
          </p:nvSpPr>
          <p:spPr>
            <a:xfrm>
              <a:off x="4604321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2" name="Volný tvar: obrazec 31">
              <a:extLst>
                <a:ext uri="{FF2B5EF4-FFF2-40B4-BE49-F238E27FC236}">
                  <a16:creationId xmlns:a16="http://schemas.microsoft.com/office/drawing/2014/main" id="{590E230B-3A6E-45BC-17D9-BA6E4205C8B2}"/>
                </a:ext>
              </a:extLst>
            </p:cNvPr>
            <p:cNvSpPr/>
            <p:nvPr/>
          </p:nvSpPr>
          <p:spPr>
            <a:xfrm>
              <a:off x="4933505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149" y="101917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3" name="Volný tvar: obrazec 32">
              <a:extLst>
                <a:ext uri="{FF2B5EF4-FFF2-40B4-BE49-F238E27FC236}">
                  <a16:creationId xmlns:a16="http://schemas.microsoft.com/office/drawing/2014/main" id="{01299581-A487-D412-49B0-A8A898516A05}"/>
                </a:ext>
              </a:extLst>
            </p:cNvPr>
            <p:cNvSpPr/>
            <p:nvPr/>
          </p:nvSpPr>
          <p:spPr>
            <a:xfrm>
              <a:off x="5262753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4" name="Volný tvar: obrazec 33">
              <a:extLst>
                <a:ext uri="{FF2B5EF4-FFF2-40B4-BE49-F238E27FC236}">
                  <a16:creationId xmlns:a16="http://schemas.microsoft.com/office/drawing/2014/main" id="{5739A49B-63D7-79EF-2C00-86DCCB33E689}"/>
                </a:ext>
              </a:extLst>
            </p:cNvPr>
            <p:cNvSpPr/>
            <p:nvPr/>
          </p:nvSpPr>
          <p:spPr>
            <a:xfrm>
              <a:off x="5592000" y="6117971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5" name="Volný tvar: obrazec 34">
              <a:extLst>
                <a:ext uri="{FF2B5EF4-FFF2-40B4-BE49-F238E27FC236}">
                  <a16:creationId xmlns:a16="http://schemas.microsoft.com/office/drawing/2014/main" id="{78EBA465-ADFC-6A2A-3E48-8B31F13BDD15}"/>
                </a:ext>
              </a:extLst>
            </p:cNvPr>
            <p:cNvSpPr/>
            <p:nvPr/>
          </p:nvSpPr>
          <p:spPr>
            <a:xfrm>
              <a:off x="5921184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6" name="Volný tvar: obrazec 35">
              <a:extLst>
                <a:ext uri="{FF2B5EF4-FFF2-40B4-BE49-F238E27FC236}">
                  <a16:creationId xmlns:a16="http://schemas.microsoft.com/office/drawing/2014/main" id="{9852A203-A456-E5E7-88B8-F1F68B9CB814}"/>
                </a:ext>
              </a:extLst>
            </p:cNvPr>
            <p:cNvSpPr/>
            <p:nvPr/>
          </p:nvSpPr>
          <p:spPr>
            <a:xfrm>
              <a:off x="6250559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7" name="Volný tvar: obrazec 36">
              <a:extLst>
                <a:ext uri="{FF2B5EF4-FFF2-40B4-BE49-F238E27FC236}">
                  <a16:creationId xmlns:a16="http://schemas.microsoft.com/office/drawing/2014/main" id="{2EA4D862-3046-9896-5299-3DB5B4CC947B}"/>
                </a:ext>
              </a:extLst>
            </p:cNvPr>
            <p:cNvSpPr/>
            <p:nvPr/>
          </p:nvSpPr>
          <p:spPr>
            <a:xfrm>
              <a:off x="6579679" y="6117971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8" name="Volný tvar: obrazec 37">
              <a:extLst>
                <a:ext uri="{FF2B5EF4-FFF2-40B4-BE49-F238E27FC236}">
                  <a16:creationId xmlns:a16="http://schemas.microsoft.com/office/drawing/2014/main" id="{EB86D340-49A4-AF00-3908-55419E8EA36F}"/>
                </a:ext>
              </a:extLst>
            </p:cNvPr>
            <p:cNvSpPr/>
            <p:nvPr/>
          </p:nvSpPr>
          <p:spPr>
            <a:xfrm>
              <a:off x="6909117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9" name="Volný tvar: obrazec 38">
              <a:extLst>
                <a:ext uri="{FF2B5EF4-FFF2-40B4-BE49-F238E27FC236}">
                  <a16:creationId xmlns:a16="http://schemas.microsoft.com/office/drawing/2014/main" id="{C3445251-13E7-7DCE-716A-431BF7E28876}"/>
                </a:ext>
              </a:extLst>
            </p:cNvPr>
            <p:cNvSpPr/>
            <p:nvPr/>
          </p:nvSpPr>
          <p:spPr>
            <a:xfrm>
              <a:off x="7238301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0" name="Volný tvar: obrazec 39">
              <a:extLst>
                <a:ext uri="{FF2B5EF4-FFF2-40B4-BE49-F238E27FC236}">
                  <a16:creationId xmlns:a16="http://schemas.microsoft.com/office/drawing/2014/main" id="{94D66390-079A-2133-1C39-946DD8C71405}"/>
                </a:ext>
              </a:extLst>
            </p:cNvPr>
            <p:cNvSpPr/>
            <p:nvPr/>
          </p:nvSpPr>
          <p:spPr>
            <a:xfrm>
              <a:off x="7567548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1" name="Volný tvar: obrazec 40">
              <a:extLst>
                <a:ext uri="{FF2B5EF4-FFF2-40B4-BE49-F238E27FC236}">
                  <a16:creationId xmlns:a16="http://schemas.microsoft.com/office/drawing/2014/main" id="{92944479-7AE8-9468-22B3-28FB7F747844}"/>
                </a:ext>
              </a:extLst>
            </p:cNvPr>
            <p:cNvSpPr/>
            <p:nvPr/>
          </p:nvSpPr>
          <p:spPr>
            <a:xfrm>
              <a:off x="7896732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2" name="Volný tvar: obrazec 41">
              <a:extLst>
                <a:ext uri="{FF2B5EF4-FFF2-40B4-BE49-F238E27FC236}">
                  <a16:creationId xmlns:a16="http://schemas.microsoft.com/office/drawing/2014/main" id="{05A10754-CC83-1D46-3DB7-3DEDD6153AD5}"/>
                </a:ext>
              </a:extLst>
            </p:cNvPr>
            <p:cNvSpPr/>
            <p:nvPr/>
          </p:nvSpPr>
          <p:spPr>
            <a:xfrm>
              <a:off x="8226107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3" name="Volný tvar: obrazec 42">
              <a:extLst>
                <a:ext uri="{FF2B5EF4-FFF2-40B4-BE49-F238E27FC236}">
                  <a16:creationId xmlns:a16="http://schemas.microsoft.com/office/drawing/2014/main" id="{9479ECFF-7546-8652-74AF-6E4A5FC9A0CA}"/>
                </a:ext>
              </a:extLst>
            </p:cNvPr>
            <p:cNvSpPr/>
            <p:nvPr/>
          </p:nvSpPr>
          <p:spPr>
            <a:xfrm>
              <a:off x="8555228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4" name="Volný tvar: obrazec 43">
              <a:extLst>
                <a:ext uri="{FF2B5EF4-FFF2-40B4-BE49-F238E27FC236}">
                  <a16:creationId xmlns:a16="http://schemas.microsoft.com/office/drawing/2014/main" id="{BE5BF5E2-6459-E015-CD95-08797AF37021}"/>
                </a:ext>
              </a:extLst>
            </p:cNvPr>
            <p:cNvSpPr/>
            <p:nvPr/>
          </p:nvSpPr>
          <p:spPr>
            <a:xfrm>
              <a:off x="8884666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5" name="Volný tvar: obrazec 44">
              <a:extLst>
                <a:ext uri="{FF2B5EF4-FFF2-40B4-BE49-F238E27FC236}">
                  <a16:creationId xmlns:a16="http://schemas.microsoft.com/office/drawing/2014/main" id="{0CD2883D-D2EB-0A99-0089-90517C0BE32B}"/>
                </a:ext>
              </a:extLst>
            </p:cNvPr>
            <p:cNvSpPr/>
            <p:nvPr/>
          </p:nvSpPr>
          <p:spPr>
            <a:xfrm>
              <a:off x="9213722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6" name="Volný tvar: obrazec 45">
              <a:extLst>
                <a:ext uri="{FF2B5EF4-FFF2-40B4-BE49-F238E27FC236}">
                  <a16:creationId xmlns:a16="http://schemas.microsoft.com/office/drawing/2014/main" id="{62A51F87-3E49-06DF-8954-521A682C594A}"/>
                </a:ext>
              </a:extLst>
            </p:cNvPr>
            <p:cNvSpPr/>
            <p:nvPr/>
          </p:nvSpPr>
          <p:spPr>
            <a:xfrm>
              <a:off x="5262753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7" name="Volný tvar: obrazec 46">
              <a:extLst>
                <a:ext uri="{FF2B5EF4-FFF2-40B4-BE49-F238E27FC236}">
                  <a16:creationId xmlns:a16="http://schemas.microsoft.com/office/drawing/2014/main" id="{BCEDA05E-2067-3B01-D5D1-2F52ACA26DE9}"/>
                </a:ext>
              </a:extLst>
            </p:cNvPr>
            <p:cNvSpPr/>
            <p:nvPr/>
          </p:nvSpPr>
          <p:spPr>
            <a:xfrm>
              <a:off x="5592000" y="6355460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8" name="Volný tvar: obrazec 47">
              <a:extLst>
                <a:ext uri="{FF2B5EF4-FFF2-40B4-BE49-F238E27FC236}">
                  <a16:creationId xmlns:a16="http://schemas.microsoft.com/office/drawing/2014/main" id="{6697D885-87D6-C1AE-D21A-803D797AA8B3}"/>
                </a:ext>
              </a:extLst>
            </p:cNvPr>
            <p:cNvSpPr/>
            <p:nvPr/>
          </p:nvSpPr>
          <p:spPr>
            <a:xfrm>
              <a:off x="5921184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9" name="Volný tvar: obrazec 48">
              <a:extLst>
                <a:ext uri="{FF2B5EF4-FFF2-40B4-BE49-F238E27FC236}">
                  <a16:creationId xmlns:a16="http://schemas.microsoft.com/office/drawing/2014/main" id="{FA8E1F84-EF84-5BE5-786B-7768762C71AC}"/>
                </a:ext>
              </a:extLst>
            </p:cNvPr>
            <p:cNvSpPr/>
            <p:nvPr/>
          </p:nvSpPr>
          <p:spPr>
            <a:xfrm>
              <a:off x="6250559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" name="Volný tvar: obrazec 49">
              <a:extLst>
                <a:ext uri="{FF2B5EF4-FFF2-40B4-BE49-F238E27FC236}">
                  <a16:creationId xmlns:a16="http://schemas.microsoft.com/office/drawing/2014/main" id="{1066AC09-3B7A-C702-BD8E-4291EAAEAC80}"/>
                </a:ext>
              </a:extLst>
            </p:cNvPr>
            <p:cNvSpPr/>
            <p:nvPr/>
          </p:nvSpPr>
          <p:spPr>
            <a:xfrm>
              <a:off x="6579679" y="6355460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" name="Volný tvar: obrazec 50">
              <a:extLst>
                <a:ext uri="{FF2B5EF4-FFF2-40B4-BE49-F238E27FC236}">
                  <a16:creationId xmlns:a16="http://schemas.microsoft.com/office/drawing/2014/main" id="{4325358B-C587-D0F9-769F-90F89FFF71BE}"/>
                </a:ext>
              </a:extLst>
            </p:cNvPr>
            <p:cNvSpPr/>
            <p:nvPr/>
          </p:nvSpPr>
          <p:spPr>
            <a:xfrm>
              <a:off x="6909117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" name="Volný tvar: obrazec 51">
              <a:extLst>
                <a:ext uri="{FF2B5EF4-FFF2-40B4-BE49-F238E27FC236}">
                  <a16:creationId xmlns:a16="http://schemas.microsoft.com/office/drawing/2014/main" id="{783ABAD1-CFDF-D0EC-9513-D828DD0C29C5}"/>
                </a:ext>
              </a:extLst>
            </p:cNvPr>
            <p:cNvSpPr/>
            <p:nvPr/>
          </p:nvSpPr>
          <p:spPr>
            <a:xfrm>
              <a:off x="7238301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" name="Volný tvar: obrazec 52">
              <a:extLst>
                <a:ext uri="{FF2B5EF4-FFF2-40B4-BE49-F238E27FC236}">
                  <a16:creationId xmlns:a16="http://schemas.microsoft.com/office/drawing/2014/main" id="{70D7A1F0-AAF9-763F-7D11-CE5986738DD3}"/>
                </a:ext>
              </a:extLst>
            </p:cNvPr>
            <p:cNvSpPr/>
            <p:nvPr/>
          </p:nvSpPr>
          <p:spPr>
            <a:xfrm>
              <a:off x="7567548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" name="Volný tvar: obrazec 53">
              <a:extLst>
                <a:ext uri="{FF2B5EF4-FFF2-40B4-BE49-F238E27FC236}">
                  <a16:creationId xmlns:a16="http://schemas.microsoft.com/office/drawing/2014/main" id="{0B777B03-94B9-AC30-D7E8-96F8096CDED3}"/>
                </a:ext>
              </a:extLst>
            </p:cNvPr>
            <p:cNvSpPr/>
            <p:nvPr/>
          </p:nvSpPr>
          <p:spPr>
            <a:xfrm>
              <a:off x="7896732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" name="Volný tvar: obrazec 54">
              <a:extLst>
                <a:ext uri="{FF2B5EF4-FFF2-40B4-BE49-F238E27FC236}">
                  <a16:creationId xmlns:a16="http://schemas.microsoft.com/office/drawing/2014/main" id="{AE7D2172-7BD2-12D7-5F67-89CEB633332B}"/>
                </a:ext>
              </a:extLst>
            </p:cNvPr>
            <p:cNvSpPr/>
            <p:nvPr/>
          </p:nvSpPr>
          <p:spPr>
            <a:xfrm>
              <a:off x="8226107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" name="Volný tvar: obrazec 55">
              <a:extLst>
                <a:ext uri="{FF2B5EF4-FFF2-40B4-BE49-F238E27FC236}">
                  <a16:creationId xmlns:a16="http://schemas.microsoft.com/office/drawing/2014/main" id="{601DB563-EB9E-38F2-6C13-168AFCD4B504}"/>
                </a:ext>
              </a:extLst>
            </p:cNvPr>
            <p:cNvSpPr/>
            <p:nvPr/>
          </p:nvSpPr>
          <p:spPr>
            <a:xfrm>
              <a:off x="8555228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7"/>
                    <a:pt x="147065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" name="Volný tvar: obrazec 56">
              <a:extLst>
                <a:ext uri="{FF2B5EF4-FFF2-40B4-BE49-F238E27FC236}">
                  <a16:creationId xmlns:a16="http://schemas.microsoft.com/office/drawing/2014/main" id="{26384685-D0C3-C6F4-F8E1-BE4EC9410022}"/>
                </a:ext>
              </a:extLst>
            </p:cNvPr>
            <p:cNvSpPr/>
            <p:nvPr/>
          </p:nvSpPr>
          <p:spPr>
            <a:xfrm>
              <a:off x="8884666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" name="Volný tvar: obrazec 57">
              <a:extLst>
                <a:ext uri="{FF2B5EF4-FFF2-40B4-BE49-F238E27FC236}">
                  <a16:creationId xmlns:a16="http://schemas.microsoft.com/office/drawing/2014/main" id="{59965B0B-813F-BE6A-83B2-AB2AE6235D51}"/>
                </a:ext>
              </a:extLst>
            </p:cNvPr>
            <p:cNvSpPr/>
            <p:nvPr/>
          </p:nvSpPr>
          <p:spPr>
            <a:xfrm>
              <a:off x="9213722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" name="Volný tvar: obrazec 58">
              <a:extLst>
                <a:ext uri="{FF2B5EF4-FFF2-40B4-BE49-F238E27FC236}">
                  <a16:creationId xmlns:a16="http://schemas.microsoft.com/office/drawing/2014/main" id="{C62B80AE-E81C-2E77-83D1-E3E4605B8559}"/>
                </a:ext>
              </a:extLst>
            </p:cNvPr>
            <p:cNvSpPr/>
            <p:nvPr/>
          </p:nvSpPr>
          <p:spPr>
            <a:xfrm>
              <a:off x="9542906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" name="Volný tvar: obrazec 59">
              <a:extLst>
                <a:ext uri="{FF2B5EF4-FFF2-40B4-BE49-F238E27FC236}">
                  <a16:creationId xmlns:a16="http://schemas.microsoft.com/office/drawing/2014/main" id="{8B176D2A-D70B-F434-A1F4-DC071E178B33}"/>
                </a:ext>
              </a:extLst>
            </p:cNvPr>
            <p:cNvSpPr/>
            <p:nvPr/>
          </p:nvSpPr>
          <p:spPr>
            <a:xfrm>
              <a:off x="9872154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" name="Volný tvar: obrazec 60">
              <a:extLst>
                <a:ext uri="{FF2B5EF4-FFF2-40B4-BE49-F238E27FC236}">
                  <a16:creationId xmlns:a16="http://schemas.microsoft.com/office/drawing/2014/main" id="{4D69A2C5-1222-F0CD-AFE6-7126D7DD4F49}"/>
                </a:ext>
              </a:extLst>
            </p:cNvPr>
            <p:cNvSpPr/>
            <p:nvPr/>
          </p:nvSpPr>
          <p:spPr>
            <a:xfrm>
              <a:off x="10201402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" name="Volný tvar: obrazec 61">
              <a:extLst>
                <a:ext uri="{FF2B5EF4-FFF2-40B4-BE49-F238E27FC236}">
                  <a16:creationId xmlns:a16="http://schemas.microsoft.com/office/drawing/2014/main" id="{C12C240B-B269-BF4C-9AB2-FC3F73951A5C}"/>
                </a:ext>
              </a:extLst>
            </p:cNvPr>
            <p:cNvSpPr/>
            <p:nvPr/>
          </p:nvSpPr>
          <p:spPr>
            <a:xfrm>
              <a:off x="10530649" y="6117971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" name="Volný tvar: obrazec 62">
              <a:extLst>
                <a:ext uri="{FF2B5EF4-FFF2-40B4-BE49-F238E27FC236}">
                  <a16:creationId xmlns:a16="http://schemas.microsoft.com/office/drawing/2014/main" id="{D2B0AE39-4D3F-21C8-A1AA-9CCAB19711EB}"/>
                </a:ext>
              </a:extLst>
            </p:cNvPr>
            <p:cNvSpPr/>
            <p:nvPr/>
          </p:nvSpPr>
          <p:spPr>
            <a:xfrm>
              <a:off x="10860023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7" name="Volný tvar: obrazec 956">
              <a:extLst>
                <a:ext uri="{FF2B5EF4-FFF2-40B4-BE49-F238E27FC236}">
                  <a16:creationId xmlns:a16="http://schemas.microsoft.com/office/drawing/2014/main" id="{02B6468B-5E40-C4A9-E14D-3CF9FD10B172}"/>
                </a:ext>
              </a:extLst>
            </p:cNvPr>
            <p:cNvSpPr/>
            <p:nvPr/>
          </p:nvSpPr>
          <p:spPr>
            <a:xfrm>
              <a:off x="11189144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2" name="Volný tvar: obrazec 511">
              <a:extLst>
                <a:ext uri="{FF2B5EF4-FFF2-40B4-BE49-F238E27FC236}">
                  <a16:creationId xmlns:a16="http://schemas.microsoft.com/office/drawing/2014/main" id="{57A68778-DE5E-CF89-5A9F-36DC4440C4A0}"/>
                </a:ext>
              </a:extLst>
            </p:cNvPr>
            <p:cNvSpPr/>
            <p:nvPr/>
          </p:nvSpPr>
          <p:spPr>
            <a:xfrm>
              <a:off x="11518455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3" name="Volný tvar: obrazec 512">
              <a:extLst>
                <a:ext uri="{FF2B5EF4-FFF2-40B4-BE49-F238E27FC236}">
                  <a16:creationId xmlns:a16="http://schemas.microsoft.com/office/drawing/2014/main" id="{D3430A76-D2A1-8214-6935-CE268A66B899}"/>
                </a:ext>
              </a:extLst>
            </p:cNvPr>
            <p:cNvSpPr/>
            <p:nvPr/>
          </p:nvSpPr>
          <p:spPr>
            <a:xfrm>
              <a:off x="9542906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4" name="Volný tvar: obrazec 513">
              <a:extLst>
                <a:ext uri="{FF2B5EF4-FFF2-40B4-BE49-F238E27FC236}">
                  <a16:creationId xmlns:a16="http://schemas.microsoft.com/office/drawing/2014/main" id="{26FBA8A2-0448-BD8D-6E9C-F1A18A611AB1}"/>
                </a:ext>
              </a:extLst>
            </p:cNvPr>
            <p:cNvSpPr/>
            <p:nvPr/>
          </p:nvSpPr>
          <p:spPr>
            <a:xfrm>
              <a:off x="9872154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5" name="Volný tvar: obrazec 514">
              <a:extLst>
                <a:ext uri="{FF2B5EF4-FFF2-40B4-BE49-F238E27FC236}">
                  <a16:creationId xmlns:a16="http://schemas.microsoft.com/office/drawing/2014/main" id="{E44B3749-2729-9D10-8A27-49CEFDBD5036}"/>
                </a:ext>
              </a:extLst>
            </p:cNvPr>
            <p:cNvSpPr/>
            <p:nvPr/>
          </p:nvSpPr>
          <p:spPr>
            <a:xfrm>
              <a:off x="10201402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6" name="Volný tvar: obrazec 515">
              <a:extLst>
                <a:ext uri="{FF2B5EF4-FFF2-40B4-BE49-F238E27FC236}">
                  <a16:creationId xmlns:a16="http://schemas.microsoft.com/office/drawing/2014/main" id="{4AEC9CC2-BFD6-616A-6933-7C39B14C5C1A}"/>
                </a:ext>
              </a:extLst>
            </p:cNvPr>
            <p:cNvSpPr/>
            <p:nvPr/>
          </p:nvSpPr>
          <p:spPr>
            <a:xfrm>
              <a:off x="10530649" y="6355460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7" name="Volný tvar: obrazec 516">
              <a:extLst>
                <a:ext uri="{FF2B5EF4-FFF2-40B4-BE49-F238E27FC236}">
                  <a16:creationId xmlns:a16="http://schemas.microsoft.com/office/drawing/2014/main" id="{44C2D5FE-EABA-A7A2-FDCB-2E31E28FF909}"/>
                </a:ext>
              </a:extLst>
            </p:cNvPr>
            <p:cNvSpPr/>
            <p:nvPr/>
          </p:nvSpPr>
          <p:spPr>
            <a:xfrm>
              <a:off x="10860023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8" name="Volný tvar: obrazec 517">
              <a:extLst>
                <a:ext uri="{FF2B5EF4-FFF2-40B4-BE49-F238E27FC236}">
                  <a16:creationId xmlns:a16="http://schemas.microsoft.com/office/drawing/2014/main" id="{37A31A2A-9D98-D6FA-4513-2A187361FD87}"/>
                </a:ext>
              </a:extLst>
            </p:cNvPr>
            <p:cNvSpPr/>
            <p:nvPr/>
          </p:nvSpPr>
          <p:spPr>
            <a:xfrm>
              <a:off x="11189144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50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8" name="Volný tvar: obrazec 527">
              <a:extLst>
                <a:ext uri="{FF2B5EF4-FFF2-40B4-BE49-F238E27FC236}">
                  <a16:creationId xmlns:a16="http://schemas.microsoft.com/office/drawing/2014/main" id="{2B1A2DAF-5DDD-94CC-6CA1-0034EB8419E8}"/>
                </a:ext>
              </a:extLst>
            </p:cNvPr>
            <p:cNvSpPr/>
            <p:nvPr/>
          </p:nvSpPr>
          <p:spPr>
            <a:xfrm>
              <a:off x="11518455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9" name="Volný tvar: obrazec 528">
              <a:extLst>
                <a:ext uri="{FF2B5EF4-FFF2-40B4-BE49-F238E27FC236}">
                  <a16:creationId xmlns:a16="http://schemas.microsoft.com/office/drawing/2014/main" id="{628F39FE-4086-07E7-E8C0-D055B3077B5C}"/>
                </a:ext>
              </a:extLst>
            </p:cNvPr>
            <p:cNvSpPr/>
            <p:nvPr/>
          </p:nvSpPr>
          <p:spPr>
            <a:xfrm>
              <a:off x="9512490" y="6109716"/>
              <a:ext cx="30479" cy="9969"/>
            </a:xfrm>
            <a:custGeom>
              <a:avLst/>
              <a:gdLst>
                <a:gd name="connsiteX0" fmla="*/ 0 w 30479"/>
                <a:gd name="connsiteY0" fmla="*/ 0 h 9969"/>
                <a:gd name="connsiteX1" fmla="*/ 30480 w 30479"/>
                <a:gd name="connsiteY1" fmla="*/ 0 h 9969"/>
                <a:gd name="connsiteX2" fmla="*/ 30480 w 30479"/>
                <a:gd name="connsiteY2" fmla="*/ 9969 h 9969"/>
                <a:gd name="connsiteX3" fmla="*/ 0 w 30479"/>
                <a:gd name="connsiteY3" fmla="*/ 9969 h 9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479" h="9969">
                  <a:moveTo>
                    <a:pt x="0" y="0"/>
                  </a:moveTo>
                  <a:lnTo>
                    <a:pt x="30480" y="0"/>
                  </a:lnTo>
                  <a:lnTo>
                    <a:pt x="30480" y="9969"/>
                  </a:lnTo>
                  <a:lnTo>
                    <a:pt x="0" y="9969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0" name="Volný tvar: obrazec 529">
              <a:extLst>
                <a:ext uri="{FF2B5EF4-FFF2-40B4-BE49-F238E27FC236}">
                  <a16:creationId xmlns:a16="http://schemas.microsoft.com/office/drawing/2014/main" id="{F50EFAFC-FDBF-9244-D2A5-6FC14EA80327}"/>
                </a:ext>
              </a:extLst>
            </p:cNvPr>
            <p:cNvSpPr/>
            <p:nvPr/>
          </p:nvSpPr>
          <p:spPr>
            <a:xfrm>
              <a:off x="982535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1" name="Volný tvar: obrazec 530">
              <a:extLst>
                <a:ext uri="{FF2B5EF4-FFF2-40B4-BE49-F238E27FC236}">
                  <a16:creationId xmlns:a16="http://schemas.microsoft.com/office/drawing/2014/main" id="{A9D0F56A-5A30-3A7B-197C-9E26EA4CCA0F}"/>
                </a:ext>
              </a:extLst>
            </p:cNvPr>
            <p:cNvSpPr/>
            <p:nvPr/>
          </p:nvSpPr>
          <p:spPr>
            <a:xfrm>
              <a:off x="1311783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2" name="Volný tvar: obrazec 531">
              <a:extLst>
                <a:ext uri="{FF2B5EF4-FFF2-40B4-BE49-F238E27FC236}">
                  <a16:creationId xmlns:a16="http://schemas.microsoft.com/office/drawing/2014/main" id="{36A00A57-0711-F6EA-7E80-11C8B105A6E5}"/>
                </a:ext>
              </a:extLst>
            </p:cNvPr>
            <p:cNvSpPr/>
            <p:nvPr/>
          </p:nvSpPr>
          <p:spPr>
            <a:xfrm>
              <a:off x="1641030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3" name="Volný tvar: obrazec 532">
              <a:extLst>
                <a:ext uri="{FF2B5EF4-FFF2-40B4-BE49-F238E27FC236}">
                  <a16:creationId xmlns:a16="http://schemas.microsoft.com/office/drawing/2014/main" id="{9D6501D9-9E88-3F4B-31F2-65D058185ECE}"/>
                </a:ext>
              </a:extLst>
            </p:cNvPr>
            <p:cNvSpPr/>
            <p:nvPr/>
          </p:nvSpPr>
          <p:spPr>
            <a:xfrm>
              <a:off x="1970341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4" name="Volný tvar: obrazec 533">
              <a:extLst>
                <a:ext uri="{FF2B5EF4-FFF2-40B4-BE49-F238E27FC236}">
                  <a16:creationId xmlns:a16="http://schemas.microsoft.com/office/drawing/2014/main" id="{BEE11AE2-A96E-E031-8AAA-197898BC382D}"/>
                </a:ext>
              </a:extLst>
            </p:cNvPr>
            <p:cNvSpPr/>
            <p:nvPr/>
          </p:nvSpPr>
          <p:spPr>
            <a:xfrm>
              <a:off x="2299398" y="5640070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5" name="Volný tvar: obrazec 534">
              <a:extLst>
                <a:ext uri="{FF2B5EF4-FFF2-40B4-BE49-F238E27FC236}">
                  <a16:creationId xmlns:a16="http://schemas.microsoft.com/office/drawing/2014/main" id="{5AE1D1F8-61FF-C5B8-4642-0059F372ABDB}"/>
                </a:ext>
              </a:extLst>
            </p:cNvPr>
            <p:cNvSpPr/>
            <p:nvPr/>
          </p:nvSpPr>
          <p:spPr>
            <a:xfrm>
              <a:off x="2628836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6" name="Volný tvar: obrazec 535">
              <a:extLst>
                <a:ext uri="{FF2B5EF4-FFF2-40B4-BE49-F238E27FC236}">
                  <a16:creationId xmlns:a16="http://schemas.microsoft.com/office/drawing/2014/main" id="{DA091A64-EFAA-EABA-611B-43B93A5CEBE0}"/>
                </a:ext>
              </a:extLst>
            </p:cNvPr>
            <p:cNvSpPr/>
            <p:nvPr/>
          </p:nvSpPr>
          <p:spPr>
            <a:xfrm>
              <a:off x="2958020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7" name="Volný tvar: obrazec 536">
              <a:extLst>
                <a:ext uri="{FF2B5EF4-FFF2-40B4-BE49-F238E27FC236}">
                  <a16:creationId xmlns:a16="http://schemas.microsoft.com/office/drawing/2014/main" id="{0059CA74-811F-2451-3387-95CA237FD4B6}"/>
                </a:ext>
              </a:extLst>
            </p:cNvPr>
            <p:cNvSpPr/>
            <p:nvPr/>
          </p:nvSpPr>
          <p:spPr>
            <a:xfrm>
              <a:off x="3287395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8" name="Volný tvar: obrazec 537">
              <a:extLst>
                <a:ext uri="{FF2B5EF4-FFF2-40B4-BE49-F238E27FC236}">
                  <a16:creationId xmlns:a16="http://schemas.microsoft.com/office/drawing/2014/main" id="{A0797CC8-6D02-AE2B-3BA2-5D505CF34E6C}"/>
                </a:ext>
              </a:extLst>
            </p:cNvPr>
            <p:cNvSpPr/>
            <p:nvPr/>
          </p:nvSpPr>
          <p:spPr>
            <a:xfrm>
              <a:off x="3616515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9" name="Volný tvar: obrazec 538">
              <a:extLst>
                <a:ext uri="{FF2B5EF4-FFF2-40B4-BE49-F238E27FC236}">
                  <a16:creationId xmlns:a16="http://schemas.microsoft.com/office/drawing/2014/main" id="{521016FC-70C2-A58F-6DF7-924C362141DD}"/>
                </a:ext>
              </a:extLst>
            </p:cNvPr>
            <p:cNvSpPr/>
            <p:nvPr/>
          </p:nvSpPr>
          <p:spPr>
            <a:xfrm>
              <a:off x="3945890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0" name="Volný tvar: obrazec 539">
              <a:extLst>
                <a:ext uri="{FF2B5EF4-FFF2-40B4-BE49-F238E27FC236}">
                  <a16:creationId xmlns:a16="http://schemas.microsoft.com/office/drawing/2014/main" id="{556C6338-15D4-5C62-E1CD-57ABFAD0026F}"/>
                </a:ext>
              </a:extLst>
            </p:cNvPr>
            <p:cNvSpPr/>
            <p:nvPr/>
          </p:nvSpPr>
          <p:spPr>
            <a:xfrm>
              <a:off x="4275010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1" name="Volný tvar: obrazec 540">
              <a:extLst>
                <a:ext uri="{FF2B5EF4-FFF2-40B4-BE49-F238E27FC236}">
                  <a16:creationId xmlns:a16="http://schemas.microsoft.com/office/drawing/2014/main" id="{ADE7F7AE-20CF-2EA0-C1C1-5908C5FCE812}"/>
                </a:ext>
              </a:extLst>
            </p:cNvPr>
            <p:cNvSpPr/>
            <p:nvPr/>
          </p:nvSpPr>
          <p:spPr>
            <a:xfrm>
              <a:off x="4604321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2" name="Volný tvar: obrazec 541">
              <a:extLst>
                <a:ext uri="{FF2B5EF4-FFF2-40B4-BE49-F238E27FC236}">
                  <a16:creationId xmlns:a16="http://schemas.microsoft.com/office/drawing/2014/main" id="{8D420CB5-3945-91DD-2535-09DDB7CE57D9}"/>
                </a:ext>
              </a:extLst>
            </p:cNvPr>
            <p:cNvSpPr/>
            <p:nvPr/>
          </p:nvSpPr>
          <p:spPr>
            <a:xfrm>
              <a:off x="4933505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7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3" name="Volný tvar: obrazec 542">
              <a:extLst>
                <a:ext uri="{FF2B5EF4-FFF2-40B4-BE49-F238E27FC236}">
                  <a16:creationId xmlns:a16="http://schemas.microsoft.com/office/drawing/2014/main" id="{74835995-9E91-A0D3-19BB-F610AF074D8C}"/>
                </a:ext>
              </a:extLst>
            </p:cNvPr>
            <p:cNvSpPr/>
            <p:nvPr/>
          </p:nvSpPr>
          <p:spPr>
            <a:xfrm>
              <a:off x="982535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4" name="Volný tvar: obrazec 543">
              <a:extLst>
                <a:ext uri="{FF2B5EF4-FFF2-40B4-BE49-F238E27FC236}">
                  <a16:creationId xmlns:a16="http://schemas.microsoft.com/office/drawing/2014/main" id="{F5BDD36A-DC66-F855-1A07-BE6279253003}"/>
                </a:ext>
              </a:extLst>
            </p:cNvPr>
            <p:cNvSpPr/>
            <p:nvPr/>
          </p:nvSpPr>
          <p:spPr>
            <a:xfrm>
              <a:off x="1311783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5" name="Volný tvar: obrazec 544">
              <a:extLst>
                <a:ext uri="{FF2B5EF4-FFF2-40B4-BE49-F238E27FC236}">
                  <a16:creationId xmlns:a16="http://schemas.microsoft.com/office/drawing/2014/main" id="{5ED4C179-3776-35DE-F27C-771A9D0885E6}"/>
                </a:ext>
              </a:extLst>
            </p:cNvPr>
            <p:cNvSpPr/>
            <p:nvPr/>
          </p:nvSpPr>
          <p:spPr>
            <a:xfrm>
              <a:off x="1641030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6" name="Volný tvar: obrazec 545">
              <a:extLst>
                <a:ext uri="{FF2B5EF4-FFF2-40B4-BE49-F238E27FC236}">
                  <a16:creationId xmlns:a16="http://schemas.microsoft.com/office/drawing/2014/main" id="{59C3E6F9-A6DE-3760-BF48-66A2B521030B}"/>
                </a:ext>
              </a:extLst>
            </p:cNvPr>
            <p:cNvSpPr/>
            <p:nvPr/>
          </p:nvSpPr>
          <p:spPr>
            <a:xfrm>
              <a:off x="1970341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7" name="Volný tvar: obrazec 546">
              <a:extLst>
                <a:ext uri="{FF2B5EF4-FFF2-40B4-BE49-F238E27FC236}">
                  <a16:creationId xmlns:a16="http://schemas.microsoft.com/office/drawing/2014/main" id="{AC5EFD69-6EB0-FEBA-54A6-E4BA65F10800}"/>
                </a:ext>
              </a:extLst>
            </p:cNvPr>
            <p:cNvSpPr/>
            <p:nvPr/>
          </p:nvSpPr>
          <p:spPr>
            <a:xfrm>
              <a:off x="2299398" y="5877560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8" name="Volný tvar: obrazec 547">
              <a:extLst>
                <a:ext uri="{FF2B5EF4-FFF2-40B4-BE49-F238E27FC236}">
                  <a16:creationId xmlns:a16="http://schemas.microsoft.com/office/drawing/2014/main" id="{A76CF27C-101E-5804-CFB1-C4D0AF1E409E}"/>
                </a:ext>
              </a:extLst>
            </p:cNvPr>
            <p:cNvSpPr/>
            <p:nvPr/>
          </p:nvSpPr>
          <p:spPr>
            <a:xfrm>
              <a:off x="2628836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9" name="Volný tvar: obrazec 548">
              <a:extLst>
                <a:ext uri="{FF2B5EF4-FFF2-40B4-BE49-F238E27FC236}">
                  <a16:creationId xmlns:a16="http://schemas.microsoft.com/office/drawing/2014/main" id="{914A26A4-06FB-80EE-8DAF-1F6A045786B6}"/>
                </a:ext>
              </a:extLst>
            </p:cNvPr>
            <p:cNvSpPr/>
            <p:nvPr/>
          </p:nvSpPr>
          <p:spPr>
            <a:xfrm>
              <a:off x="2958020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0" name="Volný tvar: obrazec 549">
              <a:extLst>
                <a:ext uri="{FF2B5EF4-FFF2-40B4-BE49-F238E27FC236}">
                  <a16:creationId xmlns:a16="http://schemas.microsoft.com/office/drawing/2014/main" id="{02362CBB-CAA3-4B64-F6AD-F04653486946}"/>
                </a:ext>
              </a:extLst>
            </p:cNvPr>
            <p:cNvSpPr/>
            <p:nvPr/>
          </p:nvSpPr>
          <p:spPr>
            <a:xfrm>
              <a:off x="3287395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1" name="Volný tvar: obrazec 550">
              <a:extLst>
                <a:ext uri="{FF2B5EF4-FFF2-40B4-BE49-F238E27FC236}">
                  <a16:creationId xmlns:a16="http://schemas.microsoft.com/office/drawing/2014/main" id="{94F1541C-ECE8-0B9D-76F7-AEDEA5BD865F}"/>
                </a:ext>
              </a:extLst>
            </p:cNvPr>
            <p:cNvSpPr/>
            <p:nvPr/>
          </p:nvSpPr>
          <p:spPr>
            <a:xfrm>
              <a:off x="3616515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2" name="Volný tvar: obrazec 551">
              <a:extLst>
                <a:ext uri="{FF2B5EF4-FFF2-40B4-BE49-F238E27FC236}">
                  <a16:creationId xmlns:a16="http://schemas.microsoft.com/office/drawing/2014/main" id="{DB5E8575-CA7E-C57F-4C1E-2D3777480AF0}"/>
                </a:ext>
              </a:extLst>
            </p:cNvPr>
            <p:cNvSpPr/>
            <p:nvPr/>
          </p:nvSpPr>
          <p:spPr>
            <a:xfrm>
              <a:off x="3945890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3" name="Volný tvar: obrazec 552">
              <a:extLst>
                <a:ext uri="{FF2B5EF4-FFF2-40B4-BE49-F238E27FC236}">
                  <a16:creationId xmlns:a16="http://schemas.microsoft.com/office/drawing/2014/main" id="{D0C4FF68-CB78-F389-746E-66B1A8E5E6C7}"/>
                </a:ext>
              </a:extLst>
            </p:cNvPr>
            <p:cNvSpPr/>
            <p:nvPr/>
          </p:nvSpPr>
          <p:spPr>
            <a:xfrm>
              <a:off x="4275010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4" name="Volný tvar: obrazec 553">
              <a:extLst>
                <a:ext uri="{FF2B5EF4-FFF2-40B4-BE49-F238E27FC236}">
                  <a16:creationId xmlns:a16="http://schemas.microsoft.com/office/drawing/2014/main" id="{8B3D3A4F-803C-34B5-A857-01EC074A0637}"/>
                </a:ext>
              </a:extLst>
            </p:cNvPr>
            <p:cNvSpPr/>
            <p:nvPr/>
          </p:nvSpPr>
          <p:spPr>
            <a:xfrm>
              <a:off x="4604321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5" name="Volný tvar: obrazec 554">
              <a:extLst>
                <a:ext uri="{FF2B5EF4-FFF2-40B4-BE49-F238E27FC236}">
                  <a16:creationId xmlns:a16="http://schemas.microsoft.com/office/drawing/2014/main" id="{45515355-F398-9966-352C-D7E5A5EB5B53}"/>
                </a:ext>
              </a:extLst>
            </p:cNvPr>
            <p:cNvSpPr/>
            <p:nvPr/>
          </p:nvSpPr>
          <p:spPr>
            <a:xfrm>
              <a:off x="4933505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6" name="Volný tvar: obrazec 555">
              <a:extLst>
                <a:ext uri="{FF2B5EF4-FFF2-40B4-BE49-F238E27FC236}">
                  <a16:creationId xmlns:a16="http://schemas.microsoft.com/office/drawing/2014/main" id="{C988AF45-6A46-1BDC-D9A5-6CDDE1832C3F}"/>
                </a:ext>
              </a:extLst>
            </p:cNvPr>
            <p:cNvSpPr/>
            <p:nvPr/>
          </p:nvSpPr>
          <p:spPr>
            <a:xfrm>
              <a:off x="5262753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7" name="Volný tvar: obrazec 556">
              <a:extLst>
                <a:ext uri="{FF2B5EF4-FFF2-40B4-BE49-F238E27FC236}">
                  <a16:creationId xmlns:a16="http://schemas.microsoft.com/office/drawing/2014/main" id="{A5F2F824-CC78-1492-7AEB-3F5A58B65F5A}"/>
                </a:ext>
              </a:extLst>
            </p:cNvPr>
            <p:cNvSpPr/>
            <p:nvPr/>
          </p:nvSpPr>
          <p:spPr>
            <a:xfrm>
              <a:off x="5592000" y="5640070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8" name="Volný tvar: obrazec 557">
              <a:extLst>
                <a:ext uri="{FF2B5EF4-FFF2-40B4-BE49-F238E27FC236}">
                  <a16:creationId xmlns:a16="http://schemas.microsoft.com/office/drawing/2014/main" id="{F1CC9061-6948-028B-9208-A0A45B9A8AAC}"/>
                </a:ext>
              </a:extLst>
            </p:cNvPr>
            <p:cNvSpPr/>
            <p:nvPr/>
          </p:nvSpPr>
          <p:spPr>
            <a:xfrm>
              <a:off x="5921184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9" name="Volný tvar: obrazec 558">
              <a:extLst>
                <a:ext uri="{FF2B5EF4-FFF2-40B4-BE49-F238E27FC236}">
                  <a16:creationId xmlns:a16="http://schemas.microsoft.com/office/drawing/2014/main" id="{02702730-1800-8916-783E-ECDC45890F50}"/>
                </a:ext>
              </a:extLst>
            </p:cNvPr>
            <p:cNvSpPr/>
            <p:nvPr/>
          </p:nvSpPr>
          <p:spPr>
            <a:xfrm>
              <a:off x="6250559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0" name="Volný tvar: obrazec 559">
              <a:extLst>
                <a:ext uri="{FF2B5EF4-FFF2-40B4-BE49-F238E27FC236}">
                  <a16:creationId xmlns:a16="http://schemas.microsoft.com/office/drawing/2014/main" id="{F6661331-6F0A-BACF-031D-0DA8BD728AE9}"/>
                </a:ext>
              </a:extLst>
            </p:cNvPr>
            <p:cNvSpPr/>
            <p:nvPr/>
          </p:nvSpPr>
          <p:spPr>
            <a:xfrm>
              <a:off x="6579679" y="5640070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1" name="Volný tvar: obrazec 560">
              <a:extLst>
                <a:ext uri="{FF2B5EF4-FFF2-40B4-BE49-F238E27FC236}">
                  <a16:creationId xmlns:a16="http://schemas.microsoft.com/office/drawing/2014/main" id="{34C32FA4-8BC6-C229-E2D2-E6E21509CA9D}"/>
                </a:ext>
              </a:extLst>
            </p:cNvPr>
            <p:cNvSpPr/>
            <p:nvPr/>
          </p:nvSpPr>
          <p:spPr>
            <a:xfrm>
              <a:off x="6909117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0" name="Volný tvar: obrazec 1019">
              <a:extLst>
                <a:ext uri="{FF2B5EF4-FFF2-40B4-BE49-F238E27FC236}">
                  <a16:creationId xmlns:a16="http://schemas.microsoft.com/office/drawing/2014/main" id="{CA12AAA7-922E-4A47-9100-5ACA7C49C238}"/>
                </a:ext>
              </a:extLst>
            </p:cNvPr>
            <p:cNvSpPr/>
            <p:nvPr/>
          </p:nvSpPr>
          <p:spPr>
            <a:xfrm>
              <a:off x="7238301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3" name="Volný tvar: obrazec 1052">
              <a:extLst>
                <a:ext uri="{FF2B5EF4-FFF2-40B4-BE49-F238E27FC236}">
                  <a16:creationId xmlns:a16="http://schemas.microsoft.com/office/drawing/2014/main" id="{09C32963-C956-BA45-4C68-6F5288991408}"/>
                </a:ext>
              </a:extLst>
            </p:cNvPr>
            <p:cNvSpPr/>
            <p:nvPr/>
          </p:nvSpPr>
          <p:spPr>
            <a:xfrm>
              <a:off x="7567548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4" name="Volný tvar: obrazec 1053">
              <a:extLst>
                <a:ext uri="{FF2B5EF4-FFF2-40B4-BE49-F238E27FC236}">
                  <a16:creationId xmlns:a16="http://schemas.microsoft.com/office/drawing/2014/main" id="{CEE4D58B-204C-BA11-481A-43927E3C3B37}"/>
                </a:ext>
              </a:extLst>
            </p:cNvPr>
            <p:cNvSpPr/>
            <p:nvPr/>
          </p:nvSpPr>
          <p:spPr>
            <a:xfrm>
              <a:off x="7896732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5" name="Volný tvar: obrazec 1054">
              <a:extLst>
                <a:ext uri="{FF2B5EF4-FFF2-40B4-BE49-F238E27FC236}">
                  <a16:creationId xmlns:a16="http://schemas.microsoft.com/office/drawing/2014/main" id="{E3E67491-C20A-0F16-8DD0-65F24921896D}"/>
                </a:ext>
              </a:extLst>
            </p:cNvPr>
            <p:cNvSpPr/>
            <p:nvPr/>
          </p:nvSpPr>
          <p:spPr>
            <a:xfrm>
              <a:off x="8226107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6" name="Volný tvar: obrazec 1055">
              <a:extLst>
                <a:ext uri="{FF2B5EF4-FFF2-40B4-BE49-F238E27FC236}">
                  <a16:creationId xmlns:a16="http://schemas.microsoft.com/office/drawing/2014/main" id="{DD2DEEDF-923E-ED84-E1FC-ADD91EC074EF}"/>
                </a:ext>
              </a:extLst>
            </p:cNvPr>
            <p:cNvSpPr/>
            <p:nvPr/>
          </p:nvSpPr>
          <p:spPr>
            <a:xfrm>
              <a:off x="8555228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7" name="Volný tvar: obrazec 1056">
              <a:extLst>
                <a:ext uri="{FF2B5EF4-FFF2-40B4-BE49-F238E27FC236}">
                  <a16:creationId xmlns:a16="http://schemas.microsoft.com/office/drawing/2014/main" id="{9F6B9DB4-52D8-5D6B-0C37-56EC4589419C}"/>
                </a:ext>
              </a:extLst>
            </p:cNvPr>
            <p:cNvSpPr/>
            <p:nvPr/>
          </p:nvSpPr>
          <p:spPr>
            <a:xfrm>
              <a:off x="8884666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8" name="Volný tvar: obrazec 1057">
              <a:extLst>
                <a:ext uri="{FF2B5EF4-FFF2-40B4-BE49-F238E27FC236}">
                  <a16:creationId xmlns:a16="http://schemas.microsoft.com/office/drawing/2014/main" id="{CBA0FF94-13D2-F56D-B75D-45144B34B320}"/>
                </a:ext>
              </a:extLst>
            </p:cNvPr>
            <p:cNvSpPr/>
            <p:nvPr/>
          </p:nvSpPr>
          <p:spPr>
            <a:xfrm>
              <a:off x="9213722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9" name="Volný tvar: obrazec 1058">
              <a:extLst>
                <a:ext uri="{FF2B5EF4-FFF2-40B4-BE49-F238E27FC236}">
                  <a16:creationId xmlns:a16="http://schemas.microsoft.com/office/drawing/2014/main" id="{2C1C6AC5-C976-708C-C24D-DE2CE98536F2}"/>
                </a:ext>
              </a:extLst>
            </p:cNvPr>
            <p:cNvSpPr/>
            <p:nvPr/>
          </p:nvSpPr>
          <p:spPr>
            <a:xfrm>
              <a:off x="5262753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60" name="Volný tvar: obrazec 1059">
              <a:extLst>
                <a:ext uri="{FF2B5EF4-FFF2-40B4-BE49-F238E27FC236}">
                  <a16:creationId xmlns:a16="http://schemas.microsoft.com/office/drawing/2014/main" id="{51EAB783-2505-25FF-189E-371BBFC3F9F3}"/>
                </a:ext>
              </a:extLst>
            </p:cNvPr>
            <p:cNvSpPr/>
            <p:nvPr/>
          </p:nvSpPr>
          <p:spPr>
            <a:xfrm>
              <a:off x="5592000" y="5877560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61" name="Volný tvar: obrazec 1060">
              <a:extLst>
                <a:ext uri="{FF2B5EF4-FFF2-40B4-BE49-F238E27FC236}">
                  <a16:creationId xmlns:a16="http://schemas.microsoft.com/office/drawing/2014/main" id="{1D0B1032-ACC4-61A6-9B16-E5BBE6250E8B}"/>
                </a:ext>
              </a:extLst>
            </p:cNvPr>
            <p:cNvSpPr/>
            <p:nvPr/>
          </p:nvSpPr>
          <p:spPr>
            <a:xfrm>
              <a:off x="5921184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62" name="Volný tvar: obrazec 1061">
              <a:extLst>
                <a:ext uri="{FF2B5EF4-FFF2-40B4-BE49-F238E27FC236}">
                  <a16:creationId xmlns:a16="http://schemas.microsoft.com/office/drawing/2014/main" id="{C98EF50E-940A-F85F-D6C4-15FAC4795409}"/>
                </a:ext>
              </a:extLst>
            </p:cNvPr>
            <p:cNvSpPr/>
            <p:nvPr/>
          </p:nvSpPr>
          <p:spPr>
            <a:xfrm>
              <a:off x="6250559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63" name="Volný tvar: obrazec 1062">
              <a:extLst>
                <a:ext uri="{FF2B5EF4-FFF2-40B4-BE49-F238E27FC236}">
                  <a16:creationId xmlns:a16="http://schemas.microsoft.com/office/drawing/2014/main" id="{6267600D-4693-9B79-6C3F-6C2BC10BDD05}"/>
                </a:ext>
              </a:extLst>
            </p:cNvPr>
            <p:cNvSpPr/>
            <p:nvPr/>
          </p:nvSpPr>
          <p:spPr>
            <a:xfrm>
              <a:off x="6579679" y="5877560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64" name="Volný tvar: obrazec 1063">
              <a:extLst>
                <a:ext uri="{FF2B5EF4-FFF2-40B4-BE49-F238E27FC236}">
                  <a16:creationId xmlns:a16="http://schemas.microsoft.com/office/drawing/2014/main" id="{188B6E0F-36A6-B089-6750-A21C5021AB3E}"/>
                </a:ext>
              </a:extLst>
            </p:cNvPr>
            <p:cNvSpPr/>
            <p:nvPr/>
          </p:nvSpPr>
          <p:spPr>
            <a:xfrm>
              <a:off x="6909117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65" name="Volný tvar: obrazec 1064">
              <a:extLst>
                <a:ext uri="{FF2B5EF4-FFF2-40B4-BE49-F238E27FC236}">
                  <a16:creationId xmlns:a16="http://schemas.microsoft.com/office/drawing/2014/main" id="{6A1A5D8F-1413-CB7A-3E42-D63BB455C55A}"/>
                </a:ext>
              </a:extLst>
            </p:cNvPr>
            <p:cNvSpPr/>
            <p:nvPr/>
          </p:nvSpPr>
          <p:spPr>
            <a:xfrm>
              <a:off x="7238301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66" name="Volný tvar: obrazec 1065">
              <a:extLst>
                <a:ext uri="{FF2B5EF4-FFF2-40B4-BE49-F238E27FC236}">
                  <a16:creationId xmlns:a16="http://schemas.microsoft.com/office/drawing/2014/main" id="{4225A030-3315-69F5-DC79-29B3347FCD5C}"/>
                </a:ext>
              </a:extLst>
            </p:cNvPr>
            <p:cNvSpPr/>
            <p:nvPr/>
          </p:nvSpPr>
          <p:spPr>
            <a:xfrm>
              <a:off x="7567548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67" name="Volný tvar: obrazec 1066">
              <a:extLst>
                <a:ext uri="{FF2B5EF4-FFF2-40B4-BE49-F238E27FC236}">
                  <a16:creationId xmlns:a16="http://schemas.microsoft.com/office/drawing/2014/main" id="{21686344-A827-ED4F-F50A-C8AEBC73DFA7}"/>
                </a:ext>
              </a:extLst>
            </p:cNvPr>
            <p:cNvSpPr/>
            <p:nvPr/>
          </p:nvSpPr>
          <p:spPr>
            <a:xfrm>
              <a:off x="7896732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68" name="Volný tvar: obrazec 1067">
              <a:extLst>
                <a:ext uri="{FF2B5EF4-FFF2-40B4-BE49-F238E27FC236}">
                  <a16:creationId xmlns:a16="http://schemas.microsoft.com/office/drawing/2014/main" id="{AE911EA7-4A7C-3324-DA85-07AF80A1D335}"/>
                </a:ext>
              </a:extLst>
            </p:cNvPr>
            <p:cNvSpPr/>
            <p:nvPr/>
          </p:nvSpPr>
          <p:spPr>
            <a:xfrm>
              <a:off x="8226107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69" name="Volný tvar: obrazec 1068">
              <a:extLst>
                <a:ext uri="{FF2B5EF4-FFF2-40B4-BE49-F238E27FC236}">
                  <a16:creationId xmlns:a16="http://schemas.microsoft.com/office/drawing/2014/main" id="{6177DAB7-072B-3668-17F9-E7B3FC10A5FF}"/>
                </a:ext>
              </a:extLst>
            </p:cNvPr>
            <p:cNvSpPr/>
            <p:nvPr/>
          </p:nvSpPr>
          <p:spPr>
            <a:xfrm>
              <a:off x="8555228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70" name="Volný tvar: obrazec 1069">
              <a:extLst>
                <a:ext uri="{FF2B5EF4-FFF2-40B4-BE49-F238E27FC236}">
                  <a16:creationId xmlns:a16="http://schemas.microsoft.com/office/drawing/2014/main" id="{00A5E167-0A6C-05E0-7F79-33967C795DCB}"/>
                </a:ext>
              </a:extLst>
            </p:cNvPr>
            <p:cNvSpPr/>
            <p:nvPr/>
          </p:nvSpPr>
          <p:spPr>
            <a:xfrm>
              <a:off x="8884666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71" name="Volný tvar: obrazec 1070">
              <a:extLst>
                <a:ext uri="{FF2B5EF4-FFF2-40B4-BE49-F238E27FC236}">
                  <a16:creationId xmlns:a16="http://schemas.microsoft.com/office/drawing/2014/main" id="{D9219E7D-2A89-6FDF-7C30-FF1CC76600CD}"/>
                </a:ext>
              </a:extLst>
            </p:cNvPr>
            <p:cNvSpPr/>
            <p:nvPr/>
          </p:nvSpPr>
          <p:spPr>
            <a:xfrm>
              <a:off x="9213722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72" name="Volný tvar: obrazec 1071">
              <a:extLst>
                <a:ext uri="{FF2B5EF4-FFF2-40B4-BE49-F238E27FC236}">
                  <a16:creationId xmlns:a16="http://schemas.microsoft.com/office/drawing/2014/main" id="{72E2731B-D4BC-E294-4222-C0FD818D08A0}"/>
                </a:ext>
              </a:extLst>
            </p:cNvPr>
            <p:cNvSpPr/>
            <p:nvPr/>
          </p:nvSpPr>
          <p:spPr>
            <a:xfrm>
              <a:off x="9542906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73" name="Volný tvar: obrazec 1072">
              <a:extLst>
                <a:ext uri="{FF2B5EF4-FFF2-40B4-BE49-F238E27FC236}">
                  <a16:creationId xmlns:a16="http://schemas.microsoft.com/office/drawing/2014/main" id="{7C60B781-D503-4333-5D72-5A416D1D3AE0}"/>
                </a:ext>
              </a:extLst>
            </p:cNvPr>
            <p:cNvSpPr/>
            <p:nvPr/>
          </p:nvSpPr>
          <p:spPr>
            <a:xfrm>
              <a:off x="9872154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74" name="Volný tvar: obrazec 1073">
              <a:extLst>
                <a:ext uri="{FF2B5EF4-FFF2-40B4-BE49-F238E27FC236}">
                  <a16:creationId xmlns:a16="http://schemas.microsoft.com/office/drawing/2014/main" id="{73EC827E-D17C-FCF7-3196-F8A621AD8EBB}"/>
                </a:ext>
              </a:extLst>
            </p:cNvPr>
            <p:cNvSpPr/>
            <p:nvPr/>
          </p:nvSpPr>
          <p:spPr>
            <a:xfrm>
              <a:off x="10201402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75" name="Volný tvar: obrazec 1074">
              <a:extLst>
                <a:ext uri="{FF2B5EF4-FFF2-40B4-BE49-F238E27FC236}">
                  <a16:creationId xmlns:a16="http://schemas.microsoft.com/office/drawing/2014/main" id="{5F8842CC-67C3-F4F9-C12A-4A94397C41D2}"/>
                </a:ext>
              </a:extLst>
            </p:cNvPr>
            <p:cNvSpPr/>
            <p:nvPr/>
          </p:nvSpPr>
          <p:spPr>
            <a:xfrm>
              <a:off x="10530649" y="5640070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76" name="Volný tvar: obrazec 1075">
              <a:extLst>
                <a:ext uri="{FF2B5EF4-FFF2-40B4-BE49-F238E27FC236}">
                  <a16:creationId xmlns:a16="http://schemas.microsoft.com/office/drawing/2014/main" id="{1A5E600D-7DAE-AC73-4F1C-EF5BC9EE9CA9}"/>
                </a:ext>
              </a:extLst>
            </p:cNvPr>
            <p:cNvSpPr/>
            <p:nvPr/>
          </p:nvSpPr>
          <p:spPr>
            <a:xfrm>
              <a:off x="10860023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77" name="Volný tvar: obrazec 1076">
              <a:extLst>
                <a:ext uri="{FF2B5EF4-FFF2-40B4-BE49-F238E27FC236}">
                  <a16:creationId xmlns:a16="http://schemas.microsoft.com/office/drawing/2014/main" id="{48E4016F-8648-999F-A91D-44EFD6607C13}"/>
                </a:ext>
              </a:extLst>
            </p:cNvPr>
            <p:cNvSpPr/>
            <p:nvPr/>
          </p:nvSpPr>
          <p:spPr>
            <a:xfrm>
              <a:off x="11189144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78" name="Volný tvar: obrazec 1077">
              <a:extLst>
                <a:ext uri="{FF2B5EF4-FFF2-40B4-BE49-F238E27FC236}">
                  <a16:creationId xmlns:a16="http://schemas.microsoft.com/office/drawing/2014/main" id="{D368B1AF-6727-D088-DD23-B97C395790B6}"/>
                </a:ext>
              </a:extLst>
            </p:cNvPr>
            <p:cNvSpPr/>
            <p:nvPr/>
          </p:nvSpPr>
          <p:spPr>
            <a:xfrm>
              <a:off x="11518455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79" name="Volný tvar: obrazec 1078">
              <a:extLst>
                <a:ext uri="{FF2B5EF4-FFF2-40B4-BE49-F238E27FC236}">
                  <a16:creationId xmlns:a16="http://schemas.microsoft.com/office/drawing/2014/main" id="{66E768F2-127F-F441-8A5B-F8310EF04C84}"/>
                </a:ext>
              </a:extLst>
            </p:cNvPr>
            <p:cNvSpPr/>
            <p:nvPr/>
          </p:nvSpPr>
          <p:spPr>
            <a:xfrm>
              <a:off x="9542906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80" name="Volný tvar: obrazec 1079">
              <a:extLst>
                <a:ext uri="{FF2B5EF4-FFF2-40B4-BE49-F238E27FC236}">
                  <a16:creationId xmlns:a16="http://schemas.microsoft.com/office/drawing/2014/main" id="{7371E66D-345C-0E36-95FB-2B2294125139}"/>
                </a:ext>
              </a:extLst>
            </p:cNvPr>
            <p:cNvSpPr/>
            <p:nvPr/>
          </p:nvSpPr>
          <p:spPr>
            <a:xfrm>
              <a:off x="9872154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81" name="Volný tvar: obrazec 1080">
              <a:extLst>
                <a:ext uri="{FF2B5EF4-FFF2-40B4-BE49-F238E27FC236}">
                  <a16:creationId xmlns:a16="http://schemas.microsoft.com/office/drawing/2014/main" id="{5795A3A4-0D04-DC8B-FE57-856EB003A703}"/>
                </a:ext>
              </a:extLst>
            </p:cNvPr>
            <p:cNvSpPr/>
            <p:nvPr/>
          </p:nvSpPr>
          <p:spPr>
            <a:xfrm>
              <a:off x="10201402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82" name="Volný tvar: obrazec 1081">
              <a:extLst>
                <a:ext uri="{FF2B5EF4-FFF2-40B4-BE49-F238E27FC236}">
                  <a16:creationId xmlns:a16="http://schemas.microsoft.com/office/drawing/2014/main" id="{26931DF8-B140-1239-9432-12C54D30F1BF}"/>
                </a:ext>
              </a:extLst>
            </p:cNvPr>
            <p:cNvSpPr/>
            <p:nvPr/>
          </p:nvSpPr>
          <p:spPr>
            <a:xfrm>
              <a:off x="10530649" y="5877560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83" name="Volný tvar: obrazec 1082">
              <a:extLst>
                <a:ext uri="{FF2B5EF4-FFF2-40B4-BE49-F238E27FC236}">
                  <a16:creationId xmlns:a16="http://schemas.microsoft.com/office/drawing/2014/main" id="{2D4C9B36-48B4-9599-5E11-2BC832C434D6}"/>
                </a:ext>
              </a:extLst>
            </p:cNvPr>
            <p:cNvSpPr/>
            <p:nvPr/>
          </p:nvSpPr>
          <p:spPr>
            <a:xfrm>
              <a:off x="10860023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84" name="Volný tvar: obrazec 1083">
              <a:extLst>
                <a:ext uri="{FF2B5EF4-FFF2-40B4-BE49-F238E27FC236}">
                  <a16:creationId xmlns:a16="http://schemas.microsoft.com/office/drawing/2014/main" id="{FA035D96-E3E4-7A59-71FF-FFA8AF3FFF1B}"/>
                </a:ext>
              </a:extLst>
            </p:cNvPr>
            <p:cNvSpPr/>
            <p:nvPr/>
          </p:nvSpPr>
          <p:spPr>
            <a:xfrm>
              <a:off x="11189144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85" name="Volný tvar: obrazec 1084">
              <a:extLst>
                <a:ext uri="{FF2B5EF4-FFF2-40B4-BE49-F238E27FC236}">
                  <a16:creationId xmlns:a16="http://schemas.microsoft.com/office/drawing/2014/main" id="{18DAEB62-6687-8408-DC80-BD2922C26C5C}"/>
                </a:ext>
              </a:extLst>
            </p:cNvPr>
            <p:cNvSpPr/>
            <p:nvPr/>
          </p:nvSpPr>
          <p:spPr>
            <a:xfrm>
              <a:off x="11518455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86" name="Volný tvar: obrazec 1085">
              <a:extLst>
                <a:ext uri="{FF2B5EF4-FFF2-40B4-BE49-F238E27FC236}">
                  <a16:creationId xmlns:a16="http://schemas.microsoft.com/office/drawing/2014/main" id="{9301142E-C9BA-3D65-1AC5-7F67C4F783E5}"/>
                </a:ext>
              </a:extLst>
            </p:cNvPr>
            <p:cNvSpPr/>
            <p:nvPr/>
          </p:nvSpPr>
          <p:spPr>
            <a:xfrm>
              <a:off x="982535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87" name="Volný tvar: obrazec 1086">
              <a:extLst>
                <a:ext uri="{FF2B5EF4-FFF2-40B4-BE49-F238E27FC236}">
                  <a16:creationId xmlns:a16="http://schemas.microsoft.com/office/drawing/2014/main" id="{A66FE48F-9DB3-0325-25EF-FD5F7D55BE16}"/>
                </a:ext>
              </a:extLst>
            </p:cNvPr>
            <p:cNvSpPr/>
            <p:nvPr/>
          </p:nvSpPr>
          <p:spPr>
            <a:xfrm>
              <a:off x="1311783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8" name="Volný tvar: obrazec 127">
              <a:extLst>
                <a:ext uri="{FF2B5EF4-FFF2-40B4-BE49-F238E27FC236}">
                  <a16:creationId xmlns:a16="http://schemas.microsoft.com/office/drawing/2014/main" id="{E48D2E19-BCB8-C655-2699-9F700D558E6F}"/>
                </a:ext>
              </a:extLst>
            </p:cNvPr>
            <p:cNvSpPr/>
            <p:nvPr/>
          </p:nvSpPr>
          <p:spPr>
            <a:xfrm>
              <a:off x="1641030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9" name="Volný tvar: obrazec 128">
              <a:extLst>
                <a:ext uri="{FF2B5EF4-FFF2-40B4-BE49-F238E27FC236}">
                  <a16:creationId xmlns:a16="http://schemas.microsoft.com/office/drawing/2014/main" id="{632EB5BE-A0BE-B3EB-C24F-FB2ADE64AF07}"/>
                </a:ext>
              </a:extLst>
            </p:cNvPr>
            <p:cNvSpPr/>
            <p:nvPr/>
          </p:nvSpPr>
          <p:spPr>
            <a:xfrm>
              <a:off x="1970341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0" name="Volný tvar: obrazec 129">
              <a:extLst>
                <a:ext uri="{FF2B5EF4-FFF2-40B4-BE49-F238E27FC236}">
                  <a16:creationId xmlns:a16="http://schemas.microsoft.com/office/drawing/2014/main" id="{ED53E812-4A0D-C3DF-175E-21C47091FD42}"/>
                </a:ext>
              </a:extLst>
            </p:cNvPr>
            <p:cNvSpPr/>
            <p:nvPr/>
          </p:nvSpPr>
          <p:spPr>
            <a:xfrm>
              <a:off x="2299398" y="5162169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1" name="Volný tvar: obrazec 130">
              <a:extLst>
                <a:ext uri="{FF2B5EF4-FFF2-40B4-BE49-F238E27FC236}">
                  <a16:creationId xmlns:a16="http://schemas.microsoft.com/office/drawing/2014/main" id="{1511CF59-BA5E-83F3-38C9-5EDCB2493633}"/>
                </a:ext>
              </a:extLst>
            </p:cNvPr>
            <p:cNvSpPr/>
            <p:nvPr/>
          </p:nvSpPr>
          <p:spPr>
            <a:xfrm>
              <a:off x="2628836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2" name="Volný tvar: obrazec 131">
              <a:extLst>
                <a:ext uri="{FF2B5EF4-FFF2-40B4-BE49-F238E27FC236}">
                  <a16:creationId xmlns:a16="http://schemas.microsoft.com/office/drawing/2014/main" id="{38668076-547C-6DCC-D6FC-A3196240BEFA}"/>
                </a:ext>
              </a:extLst>
            </p:cNvPr>
            <p:cNvSpPr/>
            <p:nvPr/>
          </p:nvSpPr>
          <p:spPr>
            <a:xfrm>
              <a:off x="2958020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3" name="Volný tvar: obrazec 132">
              <a:extLst>
                <a:ext uri="{FF2B5EF4-FFF2-40B4-BE49-F238E27FC236}">
                  <a16:creationId xmlns:a16="http://schemas.microsoft.com/office/drawing/2014/main" id="{185440BB-3A08-7977-BF79-6CAD24F12A6D}"/>
                </a:ext>
              </a:extLst>
            </p:cNvPr>
            <p:cNvSpPr/>
            <p:nvPr/>
          </p:nvSpPr>
          <p:spPr>
            <a:xfrm>
              <a:off x="3287395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4" name="Volný tvar: obrazec 133">
              <a:extLst>
                <a:ext uri="{FF2B5EF4-FFF2-40B4-BE49-F238E27FC236}">
                  <a16:creationId xmlns:a16="http://schemas.microsoft.com/office/drawing/2014/main" id="{1134DCAB-CCAA-70EB-9230-8A0E069D05EC}"/>
                </a:ext>
              </a:extLst>
            </p:cNvPr>
            <p:cNvSpPr/>
            <p:nvPr/>
          </p:nvSpPr>
          <p:spPr>
            <a:xfrm>
              <a:off x="3616515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6" name="Volný tvar: obrazec 135">
              <a:extLst>
                <a:ext uri="{FF2B5EF4-FFF2-40B4-BE49-F238E27FC236}">
                  <a16:creationId xmlns:a16="http://schemas.microsoft.com/office/drawing/2014/main" id="{86F18BDD-7B1F-9B1E-4620-CB71439E130F}"/>
                </a:ext>
              </a:extLst>
            </p:cNvPr>
            <p:cNvSpPr/>
            <p:nvPr/>
          </p:nvSpPr>
          <p:spPr>
            <a:xfrm>
              <a:off x="3945890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7" name="Volný tvar: obrazec 136">
              <a:extLst>
                <a:ext uri="{FF2B5EF4-FFF2-40B4-BE49-F238E27FC236}">
                  <a16:creationId xmlns:a16="http://schemas.microsoft.com/office/drawing/2014/main" id="{0F7538DB-3793-94E1-1FE5-5C51D246624C}"/>
                </a:ext>
              </a:extLst>
            </p:cNvPr>
            <p:cNvSpPr/>
            <p:nvPr/>
          </p:nvSpPr>
          <p:spPr>
            <a:xfrm>
              <a:off x="4275010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8" name="Volný tvar: obrazec 137">
              <a:extLst>
                <a:ext uri="{FF2B5EF4-FFF2-40B4-BE49-F238E27FC236}">
                  <a16:creationId xmlns:a16="http://schemas.microsoft.com/office/drawing/2014/main" id="{A71149D8-711A-A4B7-BFF6-2131C305EB3B}"/>
                </a:ext>
              </a:extLst>
            </p:cNvPr>
            <p:cNvSpPr/>
            <p:nvPr/>
          </p:nvSpPr>
          <p:spPr>
            <a:xfrm>
              <a:off x="4604321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9" name="Volný tvar: obrazec 138">
              <a:extLst>
                <a:ext uri="{FF2B5EF4-FFF2-40B4-BE49-F238E27FC236}">
                  <a16:creationId xmlns:a16="http://schemas.microsoft.com/office/drawing/2014/main" id="{5EEEBE7E-939D-5950-81C2-FBBC8089E112}"/>
                </a:ext>
              </a:extLst>
            </p:cNvPr>
            <p:cNvSpPr/>
            <p:nvPr/>
          </p:nvSpPr>
          <p:spPr>
            <a:xfrm>
              <a:off x="4933505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40" name="Volný tvar: obrazec 139">
              <a:extLst>
                <a:ext uri="{FF2B5EF4-FFF2-40B4-BE49-F238E27FC236}">
                  <a16:creationId xmlns:a16="http://schemas.microsoft.com/office/drawing/2014/main" id="{B1917B0C-FF23-ACA6-1EC2-94983BCCD7A6}"/>
                </a:ext>
              </a:extLst>
            </p:cNvPr>
            <p:cNvSpPr/>
            <p:nvPr/>
          </p:nvSpPr>
          <p:spPr>
            <a:xfrm>
              <a:off x="982535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41" name="Volný tvar: obrazec 140">
              <a:extLst>
                <a:ext uri="{FF2B5EF4-FFF2-40B4-BE49-F238E27FC236}">
                  <a16:creationId xmlns:a16="http://schemas.microsoft.com/office/drawing/2014/main" id="{0934F4A4-5C31-D4A8-365B-0BA4917B84EC}"/>
                </a:ext>
              </a:extLst>
            </p:cNvPr>
            <p:cNvSpPr/>
            <p:nvPr/>
          </p:nvSpPr>
          <p:spPr>
            <a:xfrm>
              <a:off x="1311783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42" name="Volný tvar: obrazec 141">
              <a:extLst>
                <a:ext uri="{FF2B5EF4-FFF2-40B4-BE49-F238E27FC236}">
                  <a16:creationId xmlns:a16="http://schemas.microsoft.com/office/drawing/2014/main" id="{E69FC001-7F3E-D49C-7C0E-73AF81DCD8E3}"/>
                </a:ext>
              </a:extLst>
            </p:cNvPr>
            <p:cNvSpPr/>
            <p:nvPr/>
          </p:nvSpPr>
          <p:spPr>
            <a:xfrm>
              <a:off x="1641030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43" name="Volný tvar: obrazec 142">
              <a:extLst>
                <a:ext uri="{FF2B5EF4-FFF2-40B4-BE49-F238E27FC236}">
                  <a16:creationId xmlns:a16="http://schemas.microsoft.com/office/drawing/2014/main" id="{5E06F9F7-BEFD-51C8-85B6-7E8BA5748AA8}"/>
                </a:ext>
              </a:extLst>
            </p:cNvPr>
            <p:cNvSpPr/>
            <p:nvPr/>
          </p:nvSpPr>
          <p:spPr>
            <a:xfrm>
              <a:off x="1970341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44" name="Volný tvar: obrazec 143">
              <a:extLst>
                <a:ext uri="{FF2B5EF4-FFF2-40B4-BE49-F238E27FC236}">
                  <a16:creationId xmlns:a16="http://schemas.microsoft.com/office/drawing/2014/main" id="{50E159B4-E191-BBDF-4E19-C7B053F8E686}"/>
                </a:ext>
              </a:extLst>
            </p:cNvPr>
            <p:cNvSpPr/>
            <p:nvPr/>
          </p:nvSpPr>
          <p:spPr>
            <a:xfrm>
              <a:off x="2299398" y="5399595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45" name="Volný tvar: obrazec 144">
              <a:extLst>
                <a:ext uri="{FF2B5EF4-FFF2-40B4-BE49-F238E27FC236}">
                  <a16:creationId xmlns:a16="http://schemas.microsoft.com/office/drawing/2014/main" id="{138E571C-1C3B-9E22-99A7-93EEE9D4E50E}"/>
                </a:ext>
              </a:extLst>
            </p:cNvPr>
            <p:cNvSpPr/>
            <p:nvPr/>
          </p:nvSpPr>
          <p:spPr>
            <a:xfrm>
              <a:off x="2628836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46" name="Volný tvar: obrazec 145">
              <a:extLst>
                <a:ext uri="{FF2B5EF4-FFF2-40B4-BE49-F238E27FC236}">
                  <a16:creationId xmlns:a16="http://schemas.microsoft.com/office/drawing/2014/main" id="{7927A476-0167-42E1-9C07-02CD910D2A04}"/>
                </a:ext>
              </a:extLst>
            </p:cNvPr>
            <p:cNvSpPr/>
            <p:nvPr/>
          </p:nvSpPr>
          <p:spPr>
            <a:xfrm>
              <a:off x="2958020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47" name="Volný tvar: obrazec 146">
              <a:extLst>
                <a:ext uri="{FF2B5EF4-FFF2-40B4-BE49-F238E27FC236}">
                  <a16:creationId xmlns:a16="http://schemas.microsoft.com/office/drawing/2014/main" id="{7C6E0387-4BF6-BD58-02E5-CF86D5930A19}"/>
                </a:ext>
              </a:extLst>
            </p:cNvPr>
            <p:cNvSpPr/>
            <p:nvPr/>
          </p:nvSpPr>
          <p:spPr>
            <a:xfrm>
              <a:off x="3287395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48" name="Volný tvar: obrazec 147">
              <a:extLst>
                <a:ext uri="{FF2B5EF4-FFF2-40B4-BE49-F238E27FC236}">
                  <a16:creationId xmlns:a16="http://schemas.microsoft.com/office/drawing/2014/main" id="{68F15AFE-B3D1-95D4-49D2-6985D624D3EE}"/>
                </a:ext>
              </a:extLst>
            </p:cNvPr>
            <p:cNvSpPr/>
            <p:nvPr/>
          </p:nvSpPr>
          <p:spPr>
            <a:xfrm>
              <a:off x="3616515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49" name="Volný tvar: obrazec 148">
              <a:extLst>
                <a:ext uri="{FF2B5EF4-FFF2-40B4-BE49-F238E27FC236}">
                  <a16:creationId xmlns:a16="http://schemas.microsoft.com/office/drawing/2014/main" id="{A2FDAE63-4CD8-56EE-158A-C91AE4610203}"/>
                </a:ext>
              </a:extLst>
            </p:cNvPr>
            <p:cNvSpPr/>
            <p:nvPr/>
          </p:nvSpPr>
          <p:spPr>
            <a:xfrm>
              <a:off x="3945890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50" name="Volný tvar: obrazec 149">
              <a:extLst>
                <a:ext uri="{FF2B5EF4-FFF2-40B4-BE49-F238E27FC236}">
                  <a16:creationId xmlns:a16="http://schemas.microsoft.com/office/drawing/2014/main" id="{507BF2F3-CFBC-C29C-E232-1D026D27D210}"/>
                </a:ext>
              </a:extLst>
            </p:cNvPr>
            <p:cNvSpPr/>
            <p:nvPr/>
          </p:nvSpPr>
          <p:spPr>
            <a:xfrm>
              <a:off x="4275010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51" name="Volný tvar: obrazec 150">
              <a:extLst>
                <a:ext uri="{FF2B5EF4-FFF2-40B4-BE49-F238E27FC236}">
                  <a16:creationId xmlns:a16="http://schemas.microsoft.com/office/drawing/2014/main" id="{7CEB4B09-3C50-02C6-A183-6C03D00BA1A9}"/>
                </a:ext>
              </a:extLst>
            </p:cNvPr>
            <p:cNvSpPr/>
            <p:nvPr/>
          </p:nvSpPr>
          <p:spPr>
            <a:xfrm>
              <a:off x="4604321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52" name="Volný tvar: obrazec 151">
              <a:extLst>
                <a:ext uri="{FF2B5EF4-FFF2-40B4-BE49-F238E27FC236}">
                  <a16:creationId xmlns:a16="http://schemas.microsoft.com/office/drawing/2014/main" id="{3D94A23F-1EA3-805A-08E9-C9132A7A4472}"/>
                </a:ext>
              </a:extLst>
            </p:cNvPr>
            <p:cNvSpPr/>
            <p:nvPr/>
          </p:nvSpPr>
          <p:spPr>
            <a:xfrm>
              <a:off x="4933505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149" y="101918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53" name="Volný tvar: obrazec 152">
              <a:extLst>
                <a:ext uri="{FF2B5EF4-FFF2-40B4-BE49-F238E27FC236}">
                  <a16:creationId xmlns:a16="http://schemas.microsoft.com/office/drawing/2014/main" id="{35EC2BD5-FB98-2191-76E5-F87C2B451579}"/>
                </a:ext>
              </a:extLst>
            </p:cNvPr>
            <p:cNvSpPr/>
            <p:nvPr/>
          </p:nvSpPr>
          <p:spPr>
            <a:xfrm>
              <a:off x="5262753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54" name="Volný tvar: obrazec 153">
              <a:extLst>
                <a:ext uri="{FF2B5EF4-FFF2-40B4-BE49-F238E27FC236}">
                  <a16:creationId xmlns:a16="http://schemas.microsoft.com/office/drawing/2014/main" id="{8094D0B6-94D3-E58A-1A72-6803DAB4F97E}"/>
                </a:ext>
              </a:extLst>
            </p:cNvPr>
            <p:cNvSpPr/>
            <p:nvPr/>
          </p:nvSpPr>
          <p:spPr>
            <a:xfrm>
              <a:off x="5592000" y="5162169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55" name="Volný tvar: obrazec 154">
              <a:extLst>
                <a:ext uri="{FF2B5EF4-FFF2-40B4-BE49-F238E27FC236}">
                  <a16:creationId xmlns:a16="http://schemas.microsoft.com/office/drawing/2014/main" id="{9E02527A-AB5D-0794-98FA-E3017637A2F4}"/>
                </a:ext>
              </a:extLst>
            </p:cNvPr>
            <p:cNvSpPr/>
            <p:nvPr/>
          </p:nvSpPr>
          <p:spPr>
            <a:xfrm>
              <a:off x="5921184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56" name="Volný tvar: obrazec 155">
              <a:extLst>
                <a:ext uri="{FF2B5EF4-FFF2-40B4-BE49-F238E27FC236}">
                  <a16:creationId xmlns:a16="http://schemas.microsoft.com/office/drawing/2014/main" id="{C1BA8574-826C-1991-A9F3-5475C640511B}"/>
                </a:ext>
              </a:extLst>
            </p:cNvPr>
            <p:cNvSpPr/>
            <p:nvPr/>
          </p:nvSpPr>
          <p:spPr>
            <a:xfrm>
              <a:off x="6250559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57" name="Volný tvar: obrazec 156">
              <a:extLst>
                <a:ext uri="{FF2B5EF4-FFF2-40B4-BE49-F238E27FC236}">
                  <a16:creationId xmlns:a16="http://schemas.microsoft.com/office/drawing/2014/main" id="{FEA23ABC-FA07-C84C-BD52-209ED3B7621F}"/>
                </a:ext>
              </a:extLst>
            </p:cNvPr>
            <p:cNvSpPr/>
            <p:nvPr/>
          </p:nvSpPr>
          <p:spPr>
            <a:xfrm>
              <a:off x="6579679" y="5162169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58" name="Volný tvar: obrazec 157">
              <a:extLst>
                <a:ext uri="{FF2B5EF4-FFF2-40B4-BE49-F238E27FC236}">
                  <a16:creationId xmlns:a16="http://schemas.microsoft.com/office/drawing/2014/main" id="{4B47FF83-BF65-3DC4-E6D5-7F4A49D0B5FD}"/>
                </a:ext>
              </a:extLst>
            </p:cNvPr>
            <p:cNvSpPr/>
            <p:nvPr/>
          </p:nvSpPr>
          <p:spPr>
            <a:xfrm>
              <a:off x="6909117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59" name="Volný tvar: obrazec 158">
              <a:extLst>
                <a:ext uri="{FF2B5EF4-FFF2-40B4-BE49-F238E27FC236}">
                  <a16:creationId xmlns:a16="http://schemas.microsoft.com/office/drawing/2014/main" id="{B57FAB36-1A04-7EE2-D372-154F5C70F68B}"/>
                </a:ext>
              </a:extLst>
            </p:cNvPr>
            <p:cNvSpPr/>
            <p:nvPr/>
          </p:nvSpPr>
          <p:spPr>
            <a:xfrm>
              <a:off x="7238301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60" name="Volný tvar: obrazec 159">
              <a:extLst>
                <a:ext uri="{FF2B5EF4-FFF2-40B4-BE49-F238E27FC236}">
                  <a16:creationId xmlns:a16="http://schemas.microsoft.com/office/drawing/2014/main" id="{43EE3DD8-DF00-2914-0C32-F6766AA48147}"/>
                </a:ext>
              </a:extLst>
            </p:cNvPr>
            <p:cNvSpPr/>
            <p:nvPr/>
          </p:nvSpPr>
          <p:spPr>
            <a:xfrm>
              <a:off x="7567548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61" name="Volný tvar: obrazec 160">
              <a:extLst>
                <a:ext uri="{FF2B5EF4-FFF2-40B4-BE49-F238E27FC236}">
                  <a16:creationId xmlns:a16="http://schemas.microsoft.com/office/drawing/2014/main" id="{8FD2D719-60C3-FBEB-47BE-FBC8C57F1711}"/>
                </a:ext>
              </a:extLst>
            </p:cNvPr>
            <p:cNvSpPr/>
            <p:nvPr/>
          </p:nvSpPr>
          <p:spPr>
            <a:xfrm>
              <a:off x="7896732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62" name="Volný tvar: obrazec 161">
              <a:extLst>
                <a:ext uri="{FF2B5EF4-FFF2-40B4-BE49-F238E27FC236}">
                  <a16:creationId xmlns:a16="http://schemas.microsoft.com/office/drawing/2014/main" id="{2D431847-0596-431F-FE9C-717C57407017}"/>
                </a:ext>
              </a:extLst>
            </p:cNvPr>
            <p:cNvSpPr/>
            <p:nvPr/>
          </p:nvSpPr>
          <p:spPr>
            <a:xfrm>
              <a:off x="8226107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63" name="Volný tvar: obrazec 162">
              <a:extLst>
                <a:ext uri="{FF2B5EF4-FFF2-40B4-BE49-F238E27FC236}">
                  <a16:creationId xmlns:a16="http://schemas.microsoft.com/office/drawing/2014/main" id="{9A3F0024-2347-EC90-F0F0-B26D985ECB2B}"/>
                </a:ext>
              </a:extLst>
            </p:cNvPr>
            <p:cNvSpPr/>
            <p:nvPr/>
          </p:nvSpPr>
          <p:spPr>
            <a:xfrm>
              <a:off x="8555228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64" name="Volný tvar: obrazec 163">
              <a:extLst>
                <a:ext uri="{FF2B5EF4-FFF2-40B4-BE49-F238E27FC236}">
                  <a16:creationId xmlns:a16="http://schemas.microsoft.com/office/drawing/2014/main" id="{03C6DDB1-19B0-AC08-3CCF-9FFE5CE4EEDB}"/>
                </a:ext>
              </a:extLst>
            </p:cNvPr>
            <p:cNvSpPr/>
            <p:nvPr/>
          </p:nvSpPr>
          <p:spPr>
            <a:xfrm>
              <a:off x="8884666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65" name="Volný tvar: obrazec 164">
              <a:extLst>
                <a:ext uri="{FF2B5EF4-FFF2-40B4-BE49-F238E27FC236}">
                  <a16:creationId xmlns:a16="http://schemas.microsoft.com/office/drawing/2014/main" id="{70973CCB-F0B1-3F81-194B-38E489375C0C}"/>
                </a:ext>
              </a:extLst>
            </p:cNvPr>
            <p:cNvSpPr/>
            <p:nvPr/>
          </p:nvSpPr>
          <p:spPr>
            <a:xfrm>
              <a:off x="9213722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66" name="Volný tvar: obrazec 165">
              <a:extLst>
                <a:ext uri="{FF2B5EF4-FFF2-40B4-BE49-F238E27FC236}">
                  <a16:creationId xmlns:a16="http://schemas.microsoft.com/office/drawing/2014/main" id="{F184C003-8870-668B-4C85-BFB9CDB82736}"/>
                </a:ext>
              </a:extLst>
            </p:cNvPr>
            <p:cNvSpPr/>
            <p:nvPr/>
          </p:nvSpPr>
          <p:spPr>
            <a:xfrm>
              <a:off x="5262753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67" name="Volný tvar: obrazec 166">
              <a:extLst>
                <a:ext uri="{FF2B5EF4-FFF2-40B4-BE49-F238E27FC236}">
                  <a16:creationId xmlns:a16="http://schemas.microsoft.com/office/drawing/2014/main" id="{36239CF5-5F9E-B9EF-A16A-3F4C03BDE0FD}"/>
                </a:ext>
              </a:extLst>
            </p:cNvPr>
            <p:cNvSpPr/>
            <p:nvPr/>
          </p:nvSpPr>
          <p:spPr>
            <a:xfrm>
              <a:off x="5592000" y="5399595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68" name="Volný tvar: obrazec 167">
              <a:extLst>
                <a:ext uri="{FF2B5EF4-FFF2-40B4-BE49-F238E27FC236}">
                  <a16:creationId xmlns:a16="http://schemas.microsoft.com/office/drawing/2014/main" id="{82C488AA-BFB3-D761-C2F8-D39990C87B5A}"/>
                </a:ext>
              </a:extLst>
            </p:cNvPr>
            <p:cNvSpPr/>
            <p:nvPr/>
          </p:nvSpPr>
          <p:spPr>
            <a:xfrm>
              <a:off x="5921184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69" name="Volný tvar: obrazec 168">
              <a:extLst>
                <a:ext uri="{FF2B5EF4-FFF2-40B4-BE49-F238E27FC236}">
                  <a16:creationId xmlns:a16="http://schemas.microsoft.com/office/drawing/2014/main" id="{E08ABEAB-8FCB-E9E9-8092-4AFA7C5C1507}"/>
                </a:ext>
              </a:extLst>
            </p:cNvPr>
            <p:cNvSpPr/>
            <p:nvPr/>
          </p:nvSpPr>
          <p:spPr>
            <a:xfrm>
              <a:off x="6250559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70" name="Volný tvar: obrazec 169">
              <a:extLst>
                <a:ext uri="{FF2B5EF4-FFF2-40B4-BE49-F238E27FC236}">
                  <a16:creationId xmlns:a16="http://schemas.microsoft.com/office/drawing/2014/main" id="{71F0926A-F72D-3833-F4D3-CF59C737CABC}"/>
                </a:ext>
              </a:extLst>
            </p:cNvPr>
            <p:cNvSpPr/>
            <p:nvPr/>
          </p:nvSpPr>
          <p:spPr>
            <a:xfrm>
              <a:off x="6579679" y="5399595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71" name="Volný tvar: obrazec 170">
              <a:extLst>
                <a:ext uri="{FF2B5EF4-FFF2-40B4-BE49-F238E27FC236}">
                  <a16:creationId xmlns:a16="http://schemas.microsoft.com/office/drawing/2014/main" id="{D152C522-93B4-7B5F-31F6-A467BF8BC5E7}"/>
                </a:ext>
              </a:extLst>
            </p:cNvPr>
            <p:cNvSpPr/>
            <p:nvPr/>
          </p:nvSpPr>
          <p:spPr>
            <a:xfrm>
              <a:off x="6909117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72" name="Volný tvar: obrazec 171">
              <a:extLst>
                <a:ext uri="{FF2B5EF4-FFF2-40B4-BE49-F238E27FC236}">
                  <a16:creationId xmlns:a16="http://schemas.microsoft.com/office/drawing/2014/main" id="{44CEEDE5-BE25-66B2-CBC6-889B93C87E10}"/>
                </a:ext>
              </a:extLst>
            </p:cNvPr>
            <p:cNvSpPr/>
            <p:nvPr/>
          </p:nvSpPr>
          <p:spPr>
            <a:xfrm>
              <a:off x="7238301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73" name="Volný tvar: obrazec 172">
              <a:extLst>
                <a:ext uri="{FF2B5EF4-FFF2-40B4-BE49-F238E27FC236}">
                  <a16:creationId xmlns:a16="http://schemas.microsoft.com/office/drawing/2014/main" id="{4060B81D-EAD7-9C2B-0BE4-9C7A695E5217}"/>
                </a:ext>
              </a:extLst>
            </p:cNvPr>
            <p:cNvSpPr/>
            <p:nvPr/>
          </p:nvSpPr>
          <p:spPr>
            <a:xfrm>
              <a:off x="7567548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74" name="Volný tvar: obrazec 173">
              <a:extLst>
                <a:ext uri="{FF2B5EF4-FFF2-40B4-BE49-F238E27FC236}">
                  <a16:creationId xmlns:a16="http://schemas.microsoft.com/office/drawing/2014/main" id="{0B2381CC-65A6-0781-2807-E8F9AB30CCAB}"/>
                </a:ext>
              </a:extLst>
            </p:cNvPr>
            <p:cNvSpPr/>
            <p:nvPr/>
          </p:nvSpPr>
          <p:spPr>
            <a:xfrm>
              <a:off x="7896732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75" name="Volný tvar: obrazec 174">
              <a:extLst>
                <a:ext uri="{FF2B5EF4-FFF2-40B4-BE49-F238E27FC236}">
                  <a16:creationId xmlns:a16="http://schemas.microsoft.com/office/drawing/2014/main" id="{9352BDB0-68D3-9561-0F92-0A0F031280AD}"/>
                </a:ext>
              </a:extLst>
            </p:cNvPr>
            <p:cNvSpPr/>
            <p:nvPr/>
          </p:nvSpPr>
          <p:spPr>
            <a:xfrm>
              <a:off x="8226107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76" name="Volný tvar: obrazec 175">
              <a:extLst>
                <a:ext uri="{FF2B5EF4-FFF2-40B4-BE49-F238E27FC236}">
                  <a16:creationId xmlns:a16="http://schemas.microsoft.com/office/drawing/2014/main" id="{DB236A99-AC14-AFD9-0C5A-1E2532A79BAA}"/>
                </a:ext>
              </a:extLst>
            </p:cNvPr>
            <p:cNvSpPr/>
            <p:nvPr/>
          </p:nvSpPr>
          <p:spPr>
            <a:xfrm>
              <a:off x="8555228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77" name="Volný tvar: obrazec 176">
              <a:extLst>
                <a:ext uri="{FF2B5EF4-FFF2-40B4-BE49-F238E27FC236}">
                  <a16:creationId xmlns:a16="http://schemas.microsoft.com/office/drawing/2014/main" id="{09D80B7D-4045-7B9C-A0EF-DB891A376BF8}"/>
                </a:ext>
              </a:extLst>
            </p:cNvPr>
            <p:cNvSpPr/>
            <p:nvPr/>
          </p:nvSpPr>
          <p:spPr>
            <a:xfrm>
              <a:off x="8884666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78" name="Volný tvar: obrazec 177">
              <a:extLst>
                <a:ext uri="{FF2B5EF4-FFF2-40B4-BE49-F238E27FC236}">
                  <a16:creationId xmlns:a16="http://schemas.microsoft.com/office/drawing/2014/main" id="{A5431EE0-FE7C-416D-6AC1-7F5A0ACC620C}"/>
                </a:ext>
              </a:extLst>
            </p:cNvPr>
            <p:cNvSpPr/>
            <p:nvPr/>
          </p:nvSpPr>
          <p:spPr>
            <a:xfrm>
              <a:off x="9213722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79" name="Volný tvar: obrazec 178">
              <a:extLst>
                <a:ext uri="{FF2B5EF4-FFF2-40B4-BE49-F238E27FC236}">
                  <a16:creationId xmlns:a16="http://schemas.microsoft.com/office/drawing/2014/main" id="{F40545B2-8D46-F349-7215-FADD0B596E88}"/>
                </a:ext>
              </a:extLst>
            </p:cNvPr>
            <p:cNvSpPr/>
            <p:nvPr/>
          </p:nvSpPr>
          <p:spPr>
            <a:xfrm>
              <a:off x="9542906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80" name="Volný tvar: obrazec 179">
              <a:extLst>
                <a:ext uri="{FF2B5EF4-FFF2-40B4-BE49-F238E27FC236}">
                  <a16:creationId xmlns:a16="http://schemas.microsoft.com/office/drawing/2014/main" id="{6AC8B3D5-7A74-E6DE-0F14-96BB808ED26A}"/>
                </a:ext>
              </a:extLst>
            </p:cNvPr>
            <p:cNvSpPr/>
            <p:nvPr/>
          </p:nvSpPr>
          <p:spPr>
            <a:xfrm>
              <a:off x="9872154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81" name="Volný tvar: obrazec 180">
              <a:extLst>
                <a:ext uri="{FF2B5EF4-FFF2-40B4-BE49-F238E27FC236}">
                  <a16:creationId xmlns:a16="http://schemas.microsoft.com/office/drawing/2014/main" id="{6FF80A30-D587-BCAB-4ED7-66038EE559A7}"/>
                </a:ext>
              </a:extLst>
            </p:cNvPr>
            <p:cNvSpPr/>
            <p:nvPr/>
          </p:nvSpPr>
          <p:spPr>
            <a:xfrm>
              <a:off x="10201402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82" name="Volný tvar: obrazec 181">
              <a:extLst>
                <a:ext uri="{FF2B5EF4-FFF2-40B4-BE49-F238E27FC236}">
                  <a16:creationId xmlns:a16="http://schemas.microsoft.com/office/drawing/2014/main" id="{B3EF1013-4DDF-EF14-94D8-D1CD5D4AB141}"/>
                </a:ext>
              </a:extLst>
            </p:cNvPr>
            <p:cNvSpPr/>
            <p:nvPr/>
          </p:nvSpPr>
          <p:spPr>
            <a:xfrm>
              <a:off x="10530649" y="5162169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83" name="Volný tvar: obrazec 182">
              <a:extLst>
                <a:ext uri="{FF2B5EF4-FFF2-40B4-BE49-F238E27FC236}">
                  <a16:creationId xmlns:a16="http://schemas.microsoft.com/office/drawing/2014/main" id="{3A114E0A-4EC0-D34B-2938-3CEBB2FC691A}"/>
                </a:ext>
              </a:extLst>
            </p:cNvPr>
            <p:cNvSpPr/>
            <p:nvPr/>
          </p:nvSpPr>
          <p:spPr>
            <a:xfrm>
              <a:off x="10860023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84" name="Volný tvar: obrazec 183">
              <a:extLst>
                <a:ext uri="{FF2B5EF4-FFF2-40B4-BE49-F238E27FC236}">
                  <a16:creationId xmlns:a16="http://schemas.microsoft.com/office/drawing/2014/main" id="{0B039F0E-9EFD-CEF1-0D09-BBBCE943EB50}"/>
                </a:ext>
              </a:extLst>
            </p:cNvPr>
            <p:cNvSpPr/>
            <p:nvPr/>
          </p:nvSpPr>
          <p:spPr>
            <a:xfrm>
              <a:off x="11189144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85" name="Volný tvar: obrazec 184">
              <a:extLst>
                <a:ext uri="{FF2B5EF4-FFF2-40B4-BE49-F238E27FC236}">
                  <a16:creationId xmlns:a16="http://schemas.microsoft.com/office/drawing/2014/main" id="{2A31F4CB-37B1-29BD-BCC1-AEA9739568D7}"/>
                </a:ext>
              </a:extLst>
            </p:cNvPr>
            <p:cNvSpPr/>
            <p:nvPr/>
          </p:nvSpPr>
          <p:spPr>
            <a:xfrm>
              <a:off x="11518455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86" name="Volný tvar: obrazec 185">
              <a:extLst>
                <a:ext uri="{FF2B5EF4-FFF2-40B4-BE49-F238E27FC236}">
                  <a16:creationId xmlns:a16="http://schemas.microsoft.com/office/drawing/2014/main" id="{03294E29-62F4-F113-C74C-F4E6DE8B415E}"/>
                </a:ext>
              </a:extLst>
            </p:cNvPr>
            <p:cNvSpPr/>
            <p:nvPr/>
          </p:nvSpPr>
          <p:spPr>
            <a:xfrm>
              <a:off x="9542906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87" name="Volný tvar: obrazec 186">
              <a:extLst>
                <a:ext uri="{FF2B5EF4-FFF2-40B4-BE49-F238E27FC236}">
                  <a16:creationId xmlns:a16="http://schemas.microsoft.com/office/drawing/2014/main" id="{07F74A32-DC62-14AB-6AD3-3794FDBF96EB}"/>
                </a:ext>
              </a:extLst>
            </p:cNvPr>
            <p:cNvSpPr/>
            <p:nvPr/>
          </p:nvSpPr>
          <p:spPr>
            <a:xfrm>
              <a:off x="9872154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88" name="Volný tvar: obrazec 187">
              <a:extLst>
                <a:ext uri="{FF2B5EF4-FFF2-40B4-BE49-F238E27FC236}">
                  <a16:creationId xmlns:a16="http://schemas.microsoft.com/office/drawing/2014/main" id="{FAFB186E-7DAA-C22A-9BC5-9BF7A8EA1F1E}"/>
                </a:ext>
              </a:extLst>
            </p:cNvPr>
            <p:cNvSpPr/>
            <p:nvPr/>
          </p:nvSpPr>
          <p:spPr>
            <a:xfrm>
              <a:off x="10201402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89" name="Volný tvar: obrazec 188">
              <a:extLst>
                <a:ext uri="{FF2B5EF4-FFF2-40B4-BE49-F238E27FC236}">
                  <a16:creationId xmlns:a16="http://schemas.microsoft.com/office/drawing/2014/main" id="{5FF96CA3-F753-142A-136C-02656F1E74E6}"/>
                </a:ext>
              </a:extLst>
            </p:cNvPr>
            <p:cNvSpPr/>
            <p:nvPr/>
          </p:nvSpPr>
          <p:spPr>
            <a:xfrm>
              <a:off x="10530649" y="5399595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90" name="Volný tvar: obrazec 189">
              <a:extLst>
                <a:ext uri="{FF2B5EF4-FFF2-40B4-BE49-F238E27FC236}">
                  <a16:creationId xmlns:a16="http://schemas.microsoft.com/office/drawing/2014/main" id="{5693346D-9E6D-3670-2D1B-3DBB6CEFF96A}"/>
                </a:ext>
              </a:extLst>
            </p:cNvPr>
            <p:cNvSpPr/>
            <p:nvPr/>
          </p:nvSpPr>
          <p:spPr>
            <a:xfrm>
              <a:off x="10860023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91" name="Volný tvar: obrazec 190">
              <a:extLst>
                <a:ext uri="{FF2B5EF4-FFF2-40B4-BE49-F238E27FC236}">
                  <a16:creationId xmlns:a16="http://schemas.microsoft.com/office/drawing/2014/main" id="{C458B49F-39E9-4570-A580-1B11417C7952}"/>
                </a:ext>
              </a:extLst>
            </p:cNvPr>
            <p:cNvSpPr/>
            <p:nvPr/>
          </p:nvSpPr>
          <p:spPr>
            <a:xfrm>
              <a:off x="11189144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50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2" name="Volný tvar: obrazec 691">
              <a:extLst>
                <a:ext uri="{FF2B5EF4-FFF2-40B4-BE49-F238E27FC236}">
                  <a16:creationId xmlns:a16="http://schemas.microsoft.com/office/drawing/2014/main" id="{7B8E1649-2256-2867-D0A2-702120055A0A}"/>
                </a:ext>
              </a:extLst>
            </p:cNvPr>
            <p:cNvSpPr/>
            <p:nvPr/>
          </p:nvSpPr>
          <p:spPr>
            <a:xfrm>
              <a:off x="11518455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9" name="Volný tvar: obrazec 758">
              <a:extLst>
                <a:ext uri="{FF2B5EF4-FFF2-40B4-BE49-F238E27FC236}">
                  <a16:creationId xmlns:a16="http://schemas.microsoft.com/office/drawing/2014/main" id="{D4F29B38-C0B4-0681-EC1B-C930791CBC67}"/>
                </a:ext>
              </a:extLst>
            </p:cNvPr>
            <p:cNvSpPr/>
            <p:nvPr/>
          </p:nvSpPr>
          <p:spPr>
            <a:xfrm>
              <a:off x="982535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6" name="Volný tvar: obrazec 825">
              <a:extLst>
                <a:ext uri="{FF2B5EF4-FFF2-40B4-BE49-F238E27FC236}">
                  <a16:creationId xmlns:a16="http://schemas.microsoft.com/office/drawing/2014/main" id="{37C69DBE-A025-E583-ED1E-6C2C2466CF13}"/>
                </a:ext>
              </a:extLst>
            </p:cNvPr>
            <p:cNvSpPr/>
            <p:nvPr/>
          </p:nvSpPr>
          <p:spPr>
            <a:xfrm>
              <a:off x="1311783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3" name="Volný tvar: obrazec 892">
              <a:extLst>
                <a:ext uri="{FF2B5EF4-FFF2-40B4-BE49-F238E27FC236}">
                  <a16:creationId xmlns:a16="http://schemas.microsoft.com/office/drawing/2014/main" id="{8D40EDF5-9E85-69EB-79DD-72C2FC303C4B}"/>
                </a:ext>
              </a:extLst>
            </p:cNvPr>
            <p:cNvSpPr/>
            <p:nvPr/>
          </p:nvSpPr>
          <p:spPr>
            <a:xfrm>
              <a:off x="1641030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88" name="Volný tvar: obrazec 1087">
              <a:extLst>
                <a:ext uri="{FF2B5EF4-FFF2-40B4-BE49-F238E27FC236}">
                  <a16:creationId xmlns:a16="http://schemas.microsoft.com/office/drawing/2014/main" id="{4B03E5F9-65BB-B12A-90BD-41AD7BE53DA2}"/>
                </a:ext>
              </a:extLst>
            </p:cNvPr>
            <p:cNvSpPr/>
            <p:nvPr/>
          </p:nvSpPr>
          <p:spPr>
            <a:xfrm>
              <a:off x="1970341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89" name="Volný tvar: obrazec 1088">
              <a:extLst>
                <a:ext uri="{FF2B5EF4-FFF2-40B4-BE49-F238E27FC236}">
                  <a16:creationId xmlns:a16="http://schemas.microsoft.com/office/drawing/2014/main" id="{C019F7FA-7FF8-ADA1-3516-F76CA3D04A6E}"/>
                </a:ext>
              </a:extLst>
            </p:cNvPr>
            <p:cNvSpPr/>
            <p:nvPr/>
          </p:nvSpPr>
          <p:spPr>
            <a:xfrm>
              <a:off x="2299398" y="4684204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90" name="Volný tvar: obrazec 1089">
              <a:extLst>
                <a:ext uri="{FF2B5EF4-FFF2-40B4-BE49-F238E27FC236}">
                  <a16:creationId xmlns:a16="http://schemas.microsoft.com/office/drawing/2014/main" id="{8284103D-677A-E6BC-E9B3-CC592B301D95}"/>
                </a:ext>
              </a:extLst>
            </p:cNvPr>
            <p:cNvSpPr/>
            <p:nvPr/>
          </p:nvSpPr>
          <p:spPr>
            <a:xfrm>
              <a:off x="2628836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91" name="Volný tvar: obrazec 1090">
              <a:extLst>
                <a:ext uri="{FF2B5EF4-FFF2-40B4-BE49-F238E27FC236}">
                  <a16:creationId xmlns:a16="http://schemas.microsoft.com/office/drawing/2014/main" id="{D78FA54E-9B00-AE78-9FBA-FDC4BA12D60A}"/>
                </a:ext>
              </a:extLst>
            </p:cNvPr>
            <p:cNvSpPr/>
            <p:nvPr/>
          </p:nvSpPr>
          <p:spPr>
            <a:xfrm>
              <a:off x="2958020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92" name="Volný tvar: obrazec 1091">
              <a:extLst>
                <a:ext uri="{FF2B5EF4-FFF2-40B4-BE49-F238E27FC236}">
                  <a16:creationId xmlns:a16="http://schemas.microsoft.com/office/drawing/2014/main" id="{BF00A6E6-279D-8835-B0B6-8613781210D6}"/>
                </a:ext>
              </a:extLst>
            </p:cNvPr>
            <p:cNvSpPr/>
            <p:nvPr/>
          </p:nvSpPr>
          <p:spPr>
            <a:xfrm>
              <a:off x="3287395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93" name="Volný tvar: obrazec 1092">
              <a:extLst>
                <a:ext uri="{FF2B5EF4-FFF2-40B4-BE49-F238E27FC236}">
                  <a16:creationId xmlns:a16="http://schemas.microsoft.com/office/drawing/2014/main" id="{F0B94261-906B-C87F-F316-6D5ED670E7B1}"/>
                </a:ext>
              </a:extLst>
            </p:cNvPr>
            <p:cNvSpPr/>
            <p:nvPr/>
          </p:nvSpPr>
          <p:spPr>
            <a:xfrm>
              <a:off x="3616515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94" name="Volný tvar: obrazec 1093">
              <a:extLst>
                <a:ext uri="{FF2B5EF4-FFF2-40B4-BE49-F238E27FC236}">
                  <a16:creationId xmlns:a16="http://schemas.microsoft.com/office/drawing/2014/main" id="{099CB367-8025-1A6B-6D85-2D061DED1359}"/>
                </a:ext>
              </a:extLst>
            </p:cNvPr>
            <p:cNvSpPr/>
            <p:nvPr/>
          </p:nvSpPr>
          <p:spPr>
            <a:xfrm>
              <a:off x="3945890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95" name="Volný tvar: obrazec 1094">
              <a:extLst>
                <a:ext uri="{FF2B5EF4-FFF2-40B4-BE49-F238E27FC236}">
                  <a16:creationId xmlns:a16="http://schemas.microsoft.com/office/drawing/2014/main" id="{DA4B60F5-C651-0C88-314B-8BBBA7AA0B6A}"/>
                </a:ext>
              </a:extLst>
            </p:cNvPr>
            <p:cNvSpPr/>
            <p:nvPr/>
          </p:nvSpPr>
          <p:spPr>
            <a:xfrm>
              <a:off x="4275010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96" name="Volný tvar: obrazec 1095">
              <a:extLst>
                <a:ext uri="{FF2B5EF4-FFF2-40B4-BE49-F238E27FC236}">
                  <a16:creationId xmlns:a16="http://schemas.microsoft.com/office/drawing/2014/main" id="{21954847-8BEF-76A8-0EE1-709D0D4DBCD3}"/>
                </a:ext>
              </a:extLst>
            </p:cNvPr>
            <p:cNvSpPr/>
            <p:nvPr/>
          </p:nvSpPr>
          <p:spPr>
            <a:xfrm>
              <a:off x="4604321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97" name="Volný tvar: obrazec 1096">
              <a:extLst>
                <a:ext uri="{FF2B5EF4-FFF2-40B4-BE49-F238E27FC236}">
                  <a16:creationId xmlns:a16="http://schemas.microsoft.com/office/drawing/2014/main" id="{E84C6E76-22F7-103A-E91F-0026635977BC}"/>
                </a:ext>
              </a:extLst>
            </p:cNvPr>
            <p:cNvSpPr/>
            <p:nvPr/>
          </p:nvSpPr>
          <p:spPr>
            <a:xfrm>
              <a:off x="4933505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7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98" name="Volný tvar: obrazec 1097">
              <a:extLst>
                <a:ext uri="{FF2B5EF4-FFF2-40B4-BE49-F238E27FC236}">
                  <a16:creationId xmlns:a16="http://schemas.microsoft.com/office/drawing/2014/main" id="{32520879-BB6B-9356-661C-663DA0B3250A}"/>
                </a:ext>
              </a:extLst>
            </p:cNvPr>
            <p:cNvSpPr/>
            <p:nvPr/>
          </p:nvSpPr>
          <p:spPr>
            <a:xfrm>
              <a:off x="982535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99" name="Volný tvar: obrazec 1098">
              <a:extLst>
                <a:ext uri="{FF2B5EF4-FFF2-40B4-BE49-F238E27FC236}">
                  <a16:creationId xmlns:a16="http://schemas.microsoft.com/office/drawing/2014/main" id="{1B893534-7761-ECAF-7632-3B45E17C0466}"/>
                </a:ext>
              </a:extLst>
            </p:cNvPr>
            <p:cNvSpPr/>
            <p:nvPr/>
          </p:nvSpPr>
          <p:spPr>
            <a:xfrm>
              <a:off x="1311783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00" name="Volný tvar: obrazec 1099">
              <a:extLst>
                <a:ext uri="{FF2B5EF4-FFF2-40B4-BE49-F238E27FC236}">
                  <a16:creationId xmlns:a16="http://schemas.microsoft.com/office/drawing/2014/main" id="{8E47125E-88DC-F62D-192D-5214EEAF493D}"/>
                </a:ext>
              </a:extLst>
            </p:cNvPr>
            <p:cNvSpPr/>
            <p:nvPr/>
          </p:nvSpPr>
          <p:spPr>
            <a:xfrm>
              <a:off x="1641030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01" name="Volný tvar: obrazec 1100">
              <a:extLst>
                <a:ext uri="{FF2B5EF4-FFF2-40B4-BE49-F238E27FC236}">
                  <a16:creationId xmlns:a16="http://schemas.microsoft.com/office/drawing/2014/main" id="{759C54F8-C049-2250-4ABC-9FA1AE9EAB43}"/>
                </a:ext>
              </a:extLst>
            </p:cNvPr>
            <p:cNvSpPr/>
            <p:nvPr/>
          </p:nvSpPr>
          <p:spPr>
            <a:xfrm>
              <a:off x="1970341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02" name="Volný tvar: obrazec 1101">
              <a:extLst>
                <a:ext uri="{FF2B5EF4-FFF2-40B4-BE49-F238E27FC236}">
                  <a16:creationId xmlns:a16="http://schemas.microsoft.com/office/drawing/2014/main" id="{6550532D-AE7C-823F-7AB7-983DE436D90A}"/>
                </a:ext>
              </a:extLst>
            </p:cNvPr>
            <p:cNvSpPr/>
            <p:nvPr/>
          </p:nvSpPr>
          <p:spPr>
            <a:xfrm>
              <a:off x="2299398" y="4921694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03" name="Volný tvar: obrazec 1102">
              <a:extLst>
                <a:ext uri="{FF2B5EF4-FFF2-40B4-BE49-F238E27FC236}">
                  <a16:creationId xmlns:a16="http://schemas.microsoft.com/office/drawing/2014/main" id="{CC49B20C-1627-9C16-95C2-C3F1E2722F5B}"/>
                </a:ext>
              </a:extLst>
            </p:cNvPr>
            <p:cNvSpPr/>
            <p:nvPr/>
          </p:nvSpPr>
          <p:spPr>
            <a:xfrm>
              <a:off x="2628836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04" name="Volný tvar: obrazec 1103">
              <a:extLst>
                <a:ext uri="{FF2B5EF4-FFF2-40B4-BE49-F238E27FC236}">
                  <a16:creationId xmlns:a16="http://schemas.microsoft.com/office/drawing/2014/main" id="{DA1D6111-53EB-6201-B5BD-E575700349BC}"/>
                </a:ext>
              </a:extLst>
            </p:cNvPr>
            <p:cNvSpPr/>
            <p:nvPr/>
          </p:nvSpPr>
          <p:spPr>
            <a:xfrm>
              <a:off x="2958020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05" name="Volný tvar: obrazec 1104">
              <a:extLst>
                <a:ext uri="{FF2B5EF4-FFF2-40B4-BE49-F238E27FC236}">
                  <a16:creationId xmlns:a16="http://schemas.microsoft.com/office/drawing/2014/main" id="{635589DB-0EB9-B579-93AF-C99A68043E61}"/>
                </a:ext>
              </a:extLst>
            </p:cNvPr>
            <p:cNvSpPr/>
            <p:nvPr/>
          </p:nvSpPr>
          <p:spPr>
            <a:xfrm>
              <a:off x="3287395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06" name="Volný tvar: obrazec 1105">
              <a:extLst>
                <a:ext uri="{FF2B5EF4-FFF2-40B4-BE49-F238E27FC236}">
                  <a16:creationId xmlns:a16="http://schemas.microsoft.com/office/drawing/2014/main" id="{C04DE542-010C-3566-0A08-70B1C06E2382}"/>
                </a:ext>
              </a:extLst>
            </p:cNvPr>
            <p:cNvSpPr/>
            <p:nvPr/>
          </p:nvSpPr>
          <p:spPr>
            <a:xfrm>
              <a:off x="3616515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07" name="Volný tvar: obrazec 1106">
              <a:extLst>
                <a:ext uri="{FF2B5EF4-FFF2-40B4-BE49-F238E27FC236}">
                  <a16:creationId xmlns:a16="http://schemas.microsoft.com/office/drawing/2014/main" id="{5C2F7330-2D96-0364-75A6-F42D982CEEA5}"/>
                </a:ext>
              </a:extLst>
            </p:cNvPr>
            <p:cNvSpPr/>
            <p:nvPr/>
          </p:nvSpPr>
          <p:spPr>
            <a:xfrm>
              <a:off x="3945890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08" name="Volný tvar: obrazec 1107">
              <a:extLst>
                <a:ext uri="{FF2B5EF4-FFF2-40B4-BE49-F238E27FC236}">
                  <a16:creationId xmlns:a16="http://schemas.microsoft.com/office/drawing/2014/main" id="{F17F2D79-7D19-868C-D55F-8319A9101A18}"/>
                </a:ext>
              </a:extLst>
            </p:cNvPr>
            <p:cNvSpPr/>
            <p:nvPr/>
          </p:nvSpPr>
          <p:spPr>
            <a:xfrm>
              <a:off x="4275010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09" name="Volný tvar: obrazec 1108">
              <a:extLst>
                <a:ext uri="{FF2B5EF4-FFF2-40B4-BE49-F238E27FC236}">
                  <a16:creationId xmlns:a16="http://schemas.microsoft.com/office/drawing/2014/main" id="{2F820C16-7147-0A47-6423-1085377B418E}"/>
                </a:ext>
              </a:extLst>
            </p:cNvPr>
            <p:cNvSpPr/>
            <p:nvPr/>
          </p:nvSpPr>
          <p:spPr>
            <a:xfrm>
              <a:off x="4604321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10" name="Volný tvar: obrazec 1109">
              <a:extLst>
                <a:ext uri="{FF2B5EF4-FFF2-40B4-BE49-F238E27FC236}">
                  <a16:creationId xmlns:a16="http://schemas.microsoft.com/office/drawing/2014/main" id="{B336D71D-3EE2-EF9B-F1BA-BE005DDB2034}"/>
                </a:ext>
              </a:extLst>
            </p:cNvPr>
            <p:cNvSpPr/>
            <p:nvPr/>
          </p:nvSpPr>
          <p:spPr>
            <a:xfrm>
              <a:off x="4933505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11" name="Volný tvar: obrazec 1110">
              <a:extLst>
                <a:ext uri="{FF2B5EF4-FFF2-40B4-BE49-F238E27FC236}">
                  <a16:creationId xmlns:a16="http://schemas.microsoft.com/office/drawing/2014/main" id="{84835F50-26BF-69FB-F91C-63EEF7FFD40C}"/>
                </a:ext>
              </a:extLst>
            </p:cNvPr>
            <p:cNvSpPr/>
            <p:nvPr/>
          </p:nvSpPr>
          <p:spPr>
            <a:xfrm>
              <a:off x="5262753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12" name="Volný tvar: obrazec 1111">
              <a:extLst>
                <a:ext uri="{FF2B5EF4-FFF2-40B4-BE49-F238E27FC236}">
                  <a16:creationId xmlns:a16="http://schemas.microsoft.com/office/drawing/2014/main" id="{B579133B-4A5F-155B-05D1-5787C34DE22B}"/>
                </a:ext>
              </a:extLst>
            </p:cNvPr>
            <p:cNvSpPr/>
            <p:nvPr/>
          </p:nvSpPr>
          <p:spPr>
            <a:xfrm>
              <a:off x="5592000" y="4684204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13" name="Volný tvar: obrazec 1112">
              <a:extLst>
                <a:ext uri="{FF2B5EF4-FFF2-40B4-BE49-F238E27FC236}">
                  <a16:creationId xmlns:a16="http://schemas.microsoft.com/office/drawing/2014/main" id="{6090DD72-7FD1-E9E2-28C6-D4EE08051C55}"/>
                </a:ext>
              </a:extLst>
            </p:cNvPr>
            <p:cNvSpPr/>
            <p:nvPr/>
          </p:nvSpPr>
          <p:spPr>
            <a:xfrm>
              <a:off x="5921184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14" name="Volný tvar: obrazec 1113">
              <a:extLst>
                <a:ext uri="{FF2B5EF4-FFF2-40B4-BE49-F238E27FC236}">
                  <a16:creationId xmlns:a16="http://schemas.microsoft.com/office/drawing/2014/main" id="{33D2E6C5-3923-31A2-AAF9-B18C67BA4D89}"/>
                </a:ext>
              </a:extLst>
            </p:cNvPr>
            <p:cNvSpPr/>
            <p:nvPr/>
          </p:nvSpPr>
          <p:spPr>
            <a:xfrm>
              <a:off x="6250559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15" name="Volný tvar: obrazec 1114">
              <a:extLst>
                <a:ext uri="{FF2B5EF4-FFF2-40B4-BE49-F238E27FC236}">
                  <a16:creationId xmlns:a16="http://schemas.microsoft.com/office/drawing/2014/main" id="{C0B10D66-5A02-C593-7B92-B50B60F764AC}"/>
                </a:ext>
              </a:extLst>
            </p:cNvPr>
            <p:cNvSpPr/>
            <p:nvPr/>
          </p:nvSpPr>
          <p:spPr>
            <a:xfrm>
              <a:off x="6579679" y="4684204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16" name="Volný tvar: obrazec 1115">
              <a:extLst>
                <a:ext uri="{FF2B5EF4-FFF2-40B4-BE49-F238E27FC236}">
                  <a16:creationId xmlns:a16="http://schemas.microsoft.com/office/drawing/2014/main" id="{3549B96C-CCE1-314E-E258-093E16C941F0}"/>
                </a:ext>
              </a:extLst>
            </p:cNvPr>
            <p:cNvSpPr/>
            <p:nvPr/>
          </p:nvSpPr>
          <p:spPr>
            <a:xfrm>
              <a:off x="6909117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17" name="Volný tvar: obrazec 1116">
              <a:extLst>
                <a:ext uri="{FF2B5EF4-FFF2-40B4-BE49-F238E27FC236}">
                  <a16:creationId xmlns:a16="http://schemas.microsoft.com/office/drawing/2014/main" id="{A724E3B7-101C-AEFE-CC05-37BFF418F79A}"/>
                </a:ext>
              </a:extLst>
            </p:cNvPr>
            <p:cNvSpPr/>
            <p:nvPr/>
          </p:nvSpPr>
          <p:spPr>
            <a:xfrm>
              <a:off x="7238301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18" name="Volný tvar: obrazec 1117">
              <a:extLst>
                <a:ext uri="{FF2B5EF4-FFF2-40B4-BE49-F238E27FC236}">
                  <a16:creationId xmlns:a16="http://schemas.microsoft.com/office/drawing/2014/main" id="{93B56B01-EA35-89D7-58B4-35E9A07B059D}"/>
                </a:ext>
              </a:extLst>
            </p:cNvPr>
            <p:cNvSpPr/>
            <p:nvPr/>
          </p:nvSpPr>
          <p:spPr>
            <a:xfrm>
              <a:off x="7567548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19" name="Volný tvar: obrazec 1118">
              <a:extLst>
                <a:ext uri="{FF2B5EF4-FFF2-40B4-BE49-F238E27FC236}">
                  <a16:creationId xmlns:a16="http://schemas.microsoft.com/office/drawing/2014/main" id="{4CB01FF6-D9EB-FADC-0D5E-B9B5A9084B6D}"/>
                </a:ext>
              </a:extLst>
            </p:cNvPr>
            <p:cNvSpPr/>
            <p:nvPr/>
          </p:nvSpPr>
          <p:spPr>
            <a:xfrm>
              <a:off x="7896732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20" name="Volný tvar: obrazec 1119">
              <a:extLst>
                <a:ext uri="{FF2B5EF4-FFF2-40B4-BE49-F238E27FC236}">
                  <a16:creationId xmlns:a16="http://schemas.microsoft.com/office/drawing/2014/main" id="{B05E3006-4004-B79F-90C5-178ADDE03EAF}"/>
                </a:ext>
              </a:extLst>
            </p:cNvPr>
            <p:cNvSpPr/>
            <p:nvPr/>
          </p:nvSpPr>
          <p:spPr>
            <a:xfrm>
              <a:off x="8226107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21" name="Volný tvar: obrazec 1120">
              <a:extLst>
                <a:ext uri="{FF2B5EF4-FFF2-40B4-BE49-F238E27FC236}">
                  <a16:creationId xmlns:a16="http://schemas.microsoft.com/office/drawing/2014/main" id="{F56FAC51-845F-31A9-4139-D904F83B9DB0}"/>
                </a:ext>
              </a:extLst>
            </p:cNvPr>
            <p:cNvSpPr/>
            <p:nvPr/>
          </p:nvSpPr>
          <p:spPr>
            <a:xfrm>
              <a:off x="8555228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22" name="Volný tvar: obrazec 1121">
              <a:extLst>
                <a:ext uri="{FF2B5EF4-FFF2-40B4-BE49-F238E27FC236}">
                  <a16:creationId xmlns:a16="http://schemas.microsoft.com/office/drawing/2014/main" id="{0B930CF9-7870-B4CA-2D40-EB200693527D}"/>
                </a:ext>
              </a:extLst>
            </p:cNvPr>
            <p:cNvSpPr/>
            <p:nvPr/>
          </p:nvSpPr>
          <p:spPr>
            <a:xfrm>
              <a:off x="8884666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23" name="Volný tvar: obrazec 1122">
              <a:extLst>
                <a:ext uri="{FF2B5EF4-FFF2-40B4-BE49-F238E27FC236}">
                  <a16:creationId xmlns:a16="http://schemas.microsoft.com/office/drawing/2014/main" id="{D4B6E639-2E86-3733-A127-FB9CA56CA1C8}"/>
                </a:ext>
              </a:extLst>
            </p:cNvPr>
            <p:cNvSpPr/>
            <p:nvPr/>
          </p:nvSpPr>
          <p:spPr>
            <a:xfrm>
              <a:off x="9213722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24" name="Volný tvar: obrazec 1123">
              <a:extLst>
                <a:ext uri="{FF2B5EF4-FFF2-40B4-BE49-F238E27FC236}">
                  <a16:creationId xmlns:a16="http://schemas.microsoft.com/office/drawing/2014/main" id="{03018081-7952-38EA-05EA-FAE062934310}"/>
                </a:ext>
              </a:extLst>
            </p:cNvPr>
            <p:cNvSpPr/>
            <p:nvPr/>
          </p:nvSpPr>
          <p:spPr>
            <a:xfrm>
              <a:off x="5262753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25" name="Volný tvar: obrazec 1124">
              <a:extLst>
                <a:ext uri="{FF2B5EF4-FFF2-40B4-BE49-F238E27FC236}">
                  <a16:creationId xmlns:a16="http://schemas.microsoft.com/office/drawing/2014/main" id="{CE267E3D-9B11-FF35-A5BE-BA63F56E07DF}"/>
                </a:ext>
              </a:extLst>
            </p:cNvPr>
            <p:cNvSpPr/>
            <p:nvPr/>
          </p:nvSpPr>
          <p:spPr>
            <a:xfrm>
              <a:off x="5592000" y="4921694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26" name="Volný tvar: obrazec 1125">
              <a:extLst>
                <a:ext uri="{FF2B5EF4-FFF2-40B4-BE49-F238E27FC236}">
                  <a16:creationId xmlns:a16="http://schemas.microsoft.com/office/drawing/2014/main" id="{E29EE039-3395-2873-80A1-A11D658A1D7B}"/>
                </a:ext>
              </a:extLst>
            </p:cNvPr>
            <p:cNvSpPr/>
            <p:nvPr/>
          </p:nvSpPr>
          <p:spPr>
            <a:xfrm>
              <a:off x="5921184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27" name="Volný tvar: obrazec 1126">
              <a:extLst>
                <a:ext uri="{FF2B5EF4-FFF2-40B4-BE49-F238E27FC236}">
                  <a16:creationId xmlns:a16="http://schemas.microsoft.com/office/drawing/2014/main" id="{BF8633AC-7A74-D498-F639-40283C177CFD}"/>
                </a:ext>
              </a:extLst>
            </p:cNvPr>
            <p:cNvSpPr/>
            <p:nvPr/>
          </p:nvSpPr>
          <p:spPr>
            <a:xfrm>
              <a:off x="6250559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28" name="Volný tvar: obrazec 1127">
              <a:extLst>
                <a:ext uri="{FF2B5EF4-FFF2-40B4-BE49-F238E27FC236}">
                  <a16:creationId xmlns:a16="http://schemas.microsoft.com/office/drawing/2014/main" id="{639E2180-92EB-7CBD-6835-7262204E5071}"/>
                </a:ext>
              </a:extLst>
            </p:cNvPr>
            <p:cNvSpPr/>
            <p:nvPr/>
          </p:nvSpPr>
          <p:spPr>
            <a:xfrm>
              <a:off x="6579679" y="4921694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29" name="Volný tvar: obrazec 1128">
              <a:extLst>
                <a:ext uri="{FF2B5EF4-FFF2-40B4-BE49-F238E27FC236}">
                  <a16:creationId xmlns:a16="http://schemas.microsoft.com/office/drawing/2014/main" id="{F63FC910-9972-BAFB-BA0A-C3D49D720522}"/>
                </a:ext>
              </a:extLst>
            </p:cNvPr>
            <p:cNvSpPr/>
            <p:nvPr/>
          </p:nvSpPr>
          <p:spPr>
            <a:xfrm>
              <a:off x="6909117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30" name="Volný tvar: obrazec 1129">
              <a:extLst>
                <a:ext uri="{FF2B5EF4-FFF2-40B4-BE49-F238E27FC236}">
                  <a16:creationId xmlns:a16="http://schemas.microsoft.com/office/drawing/2014/main" id="{A407919B-E356-57B9-E873-6A76962223E1}"/>
                </a:ext>
              </a:extLst>
            </p:cNvPr>
            <p:cNvSpPr/>
            <p:nvPr/>
          </p:nvSpPr>
          <p:spPr>
            <a:xfrm>
              <a:off x="7238301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31" name="Volný tvar: obrazec 1130">
              <a:extLst>
                <a:ext uri="{FF2B5EF4-FFF2-40B4-BE49-F238E27FC236}">
                  <a16:creationId xmlns:a16="http://schemas.microsoft.com/office/drawing/2014/main" id="{899511B5-3391-F77B-8627-6862A3035D7B}"/>
                </a:ext>
              </a:extLst>
            </p:cNvPr>
            <p:cNvSpPr/>
            <p:nvPr/>
          </p:nvSpPr>
          <p:spPr>
            <a:xfrm>
              <a:off x="7567548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32" name="Volný tvar: obrazec 1131">
              <a:extLst>
                <a:ext uri="{FF2B5EF4-FFF2-40B4-BE49-F238E27FC236}">
                  <a16:creationId xmlns:a16="http://schemas.microsoft.com/office/drawing/2014/main" id="{29BBB15B-5DE2-C8F7-AEED-54DD8DC3719F}"/>
                </a:ext>
              </a:extLst>
            </p:cNvPr>
            <p:cNvSpPr/>
            <p:nvPr/>
          </p:nvSpPr>
          <p:spPr>
            <a:xfrm>
              <a:off x="7896732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33" name="Volný tvar: obrazec 1132">
              <a:extLst>
                <a:ext uri="{FF2B5EF4-FFF2-40B4-BE49-F238E27FC236}">
                  <a16:creationId xmlns:a16="http://schemas.microsoft.com/office/drawing/2014/main" id="{28385527-02DC-30D8-6451-F8644D5F14A6}"/>
                </a:ext>
              </a:extLst>
            </p:cNvPr>
            <p:cNvSpPr/>
            <p:nvPr/>
          </p:nvSpPr>
          <p:spPr>
            <a:xfrm>
              <a:off x="8226107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34" name="Volný tvar: obrazec 1133">
              <a:extLst>
                <a:ext uri="{FF2B5EF4-FFF2-40B4-BE49-F238E27FC236}">
                  <a16:creationId xmlns:a16="http://schemas.microsoft.com/office/drawing/2014/main" id="{01961BF0-1E75-3585-2EA7-7896F9FE4117}"/>
                </a:ext>
              </a:extLst>
            </p:cNvPr>
            <p:cNvSpPr/>
            <p:nvPr/>
          </p:nvSpPr>
          <p:spPr>
            <a:xfrm>
              <a:off x="8555228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35" name="Volný tvar: obrazec 1134">
              <a:extLst>
                <a:ext uri="{FF2B5EF4-FFF2-40B4-BE49-F238E27FC236}">
                  <a16:creationId xmlns:a16="http://schemas.microsoft.com/office/drawing/2014/main" id="{97673E4D-71BC-2F23-D335-D2E59BC654E8}"/>
                </a:ext>
              </a:extLst>
            </p:cNvPr>
            <p:cNvSpPr/>
            <p:nvPr/>
          </p:nvSpPr>
          <p:spPr>
            <a:xfrm>
              <a:off x="8884666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36" name="Volný tvar: obrazec 1135">
              <a:extLst>
                <a:ext uri="{FF2B5EF4-FFF2-40B4-BE49-F238E27FC236}">
                  <a16:creationId xmlns:a16="http://schemas.microsoft.com/office/drawing/2014/main" id="{D2595247-888E-A1DB-8A3E-5473B2252DAC}"/>
                </a:ext>
              </a:extLst>
            </p:cNvPr>
            <p:cNvSpPr/>
            <p:nvPr/>
          </p:nvSpPr>
          <p:spPr>
            <a:xfrm>
              <a:off x="9213722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37" name="Volný tvar: obrazec 1136">
              <a:extLst>
                <a:ext uri="{FF2B5EF4-FFF2-40B4-BE49-F238E27FC236}">
                  <a16:creationId xmlns:a16="http://schemas.microsoft.com/office/drawing/2014/main" id="{9D558B99-D7AC-FB1F-929B-B55C655E414D}"/>
                </a:ext>
              </a:extLst>
            </p:cNvPr>
            <p:cNvSpPr/>
            <p:nvPr/>
          </p:nvSpPr>
          <p:spPr>
            <a:xfrm>
              <a:off x="9542906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38" name="Volný tvar: obrazec 1137">
              <a:extLst>
                <a:ext uri="{FF2B5EF4-FFF2-40B4-BE49-F238E27FC236}">
                  <a16:creationId xmlns:a16="http://schemas.microsoft.com/office/drawing/2014/main" id="{EE88E08C-A5CC-E4BF-871F-BE2C081E1291}"/>
                </a:ext>
              </a:extLst>
            </p:cNvPr>
            <p:cNvSpPr/>
            <p:nvPr/>
          </p:nvSpPr>
          <p:spPr>
            <a:xfrm>
              <a:off x="9872154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39" name="Volný tvar: obrazec 1138">
              <a:extLst>
                <a:ext uri="{FF2B5EF4-FFF2-40B4-BE49-F238E27FC236}">
                  <a16:creationId xmlns:a16="http://schemas.microsoft.com/office/drawing/2014/main" id="{1B6FF201-7936-034F-0F52-FABC2768915E}"/>
                </a:ext>
              </a:extLst>
            </p:cNvPr>
            <p:cNvSpPr/>
            <p:nvPr/>
          </p:nvSpPr>
          <p:spPr>
            <a:xfrm>
              <a:off x="10201402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40" name="Volný tvar: obrazec 1139">
              <a:extLst>
                <a:ext uri="{FF2B5EF4-FFF2-40B4-BE49-F238E27FC236}">
                  <a16:creationId xmlns:a16="http://schemas.microsoft.com/office/drawing/2014/main" id="{992E2FCB-5F3D-4C2E-97F7-5BD63364835C}"/>
                </a:ext>
              </a:extLst>
            </p:cNvPr>
            <p:cNvSpPr/>
            <p:nvPr/>
          </p:nvSpPr>
          <p:spPr>
            <a:xfrm>
              <a:off x="10530649" y="4684204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41" name="Volný tvar: obrazec 1140">
              <a:extLst>
                <a:ext uri="{FF2B5EF4-FFF2-40B4-BE49-F238E27FC236}">
                  <a16:creationId xmlns:a16="http://schemas.microsoft.com/office/drawing/2014/main" id="{A38464F9-F29F-1D0C-A19C-F356DFE55815}"/>
                </a:ext>
              </a:extLst>
            </p:cNvPr>
            <p:cNvSpPr/>
            <p:nvPr/>
          </p:nvSpPr>
          <p:spPr>
            <a:xfrm>
              <a:off x="10860023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42" name="Volný tvar: obrazec 1141">
              <a:extLst>
                <a:ext uri="{FF2B5EF4-FFF2-40B4-BE49-F238E27FC236}">
                  <a16:creationId xmlns:a16="http://schemas.microsoft.com/office/drawing/2014/main" id="{70063E0E-8F1B-8A63-74E8-E207791C6F75}"/>
                </a:ext>
              </a:extLst>
            </p:cNvPr>
            <p:cNvSpPr/>
            <p:nvPr/>
          </p:nvSpPr>
          <p:spPr>
            <a:xfrm>
              <a:off x="11189144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43" name="Volný tvar: obrazec 1142">
              <a:extLst>
                <a:ext uri="{FF2B5EF4-FFF2-40B4-BE49-F238E27FC236}">
                  <a16:creationId xmlns:a16="http://schemas.microsoft.com/office/drawing/2014/main" id="{383C82F6-3ADA-2BD6-539E-CEFB2F373A10}"/>
                </a:ext>
              </a:extLst>
            </p:cNvPr>
            <p:cNvSpPr/>
            <p:nvPr/>
          </p:nvSpPr>
          <p:spPr>
            <a:xfrm>
              <a:off x="11518455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44" name="Volný tvar: obrazec 1143">
              <a:extLst>
                <a:ext uri="{FF2B5EF4-FFF2-40B4-BE49-F238E27FC236}">
                  <a16:creationId xmlns:a16="http://schemas.microsoft.com/office/drawing/2014/main" id="{681BAB53-B996-AEB8-720F-E6D037352987}"/>
                </a:ext>
              </a:extLst>
            </p:cNvPr>
            <p:cNvSpPr/>
            <p:nvPr/>
          </p:nvSpPr>
          <p:spPr>
            <a:xfrm>
              <a:off x="9542906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45" name="Volný tvar: obrazec 1144">
              <a:extLst>
                <a:ext uri="{FF2B5EF4-FFF2-40B4-BE49-F238E27FC236}">
                  <a16:creationId xmlns:a16="http://schemas.microsoft.com/office/drawing/2014/main" id="{93577DC7-A252-20FF-E26E-BB772FC1240C}"/>
                </a:ext>
              </a:extLst>
            </p:cNvPr>
            <p:cNvSpPr/>
            <p:nvPr/>
          </p:nvSpPr>
          <p:spPr>
            <a:xfrm>
              <a:off x="9872154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46" name="Volný tvar: obrazec 1145">
              <a:extLst>
                <a:ext uri="{FF2B5EF4-FFF2-40B4-BE49-F238E27FC236}">
                  <a16:creationId xmlns:a16="http://schemas.microsoft.com/office/drawing/2014/main" id="{036A6A03-9EE5-4A03-9B38-ADBFF5B29F47}"/>
                </a:ext>
              </a:extLst>
            </p:cNvPr>
            <p:cNvSpPr/>
            <p:nvPr/>
          </p:nvSpPr>
          <p:spPr>
            <a:xfrm>
              <a:off x="10201402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47" name="Volný tvar: obrazec 1146">
              <a:extLst>
                <a:ext uri="{FF2B5EF4-FFF2-40B4-BE49-F238E27FC236}">
                  <a16:creationId xmlns:a16="http://schemas.microsoft.com/office/drawing/2014/main" id="{35E82F30-F70D-79E6-20C8-69EFB16B2FF5}"/>
                </a:ext>
              </a:extLst>
            </p:cNvPr>
            <p:cNvSpPr/>
            <p:nvPr/>
          </p:nvSpPr>
          <p:spPr>
            <a:xfrm>
              <a:off x="10530649" y="4921694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48" name="Volný tvar: obrazec 1147">
              <a:extLst>
                <a:ext uri="{FF2B5EF4-FFF2-40B4-BE49-F238E27FC236}">
                  <a16:creationId xmlns:a16="http://schemas.microsoft.com/office/drawing/2014/main" id="{18D11C09-171D-B182-FDB8-07D9616CC35C}"/>
                </a:ext>
              </a:extLst>
            </p:cNvPr>
            <p:cNvSpPr/>
            <p:nvPr/>
          </p:nvSpPr>
          <p:spPr>
            <a:xfrm>
              <a:off x="10860023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49" name="Volný tvar: obrazec 1148">
              <a:extLst>
                <a:ext uri="{FF2B5EF4-FFF2-40B4-BE49-F238E27FC236}">
                  <a16:creationId xmlns:a16="http://schemas.microsoft.com/office/drawing/2014/main" id="{880F876F-7C92-1E71-33B5-4AC03F1835B4}"/>
                </a:ext>
              </a:extLst>
            </p:cNvPr>
            <p:cNvSpPr/>
            <p:nvPr/>
          </p:nvSpPr>
          <p:spPr>
            <a:xfrm>
              <a:off x="11189144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50" name="Volný tvar: obrazec 1149">
              <a:extLst>
                <a:ext uri="{FF2B5EF4-FFF2-40B4-BE49-F238E27FC236}">
                  <a16:creationId xmlns:a16="http://schemas.microsoft.com/office/drawing/2014/main" id="{9FE013FE-4820-C82A-4EF2-541B2C5B4BE8}"/>
                </a:ext>
              </a:extLst>
            </p:cNvPr>
            <p:cNvSpPr/>
            <p:nvPr/>
          </p:nvSpPr>
          <p:spPr>
            <a:xfrm>
              <a:off x="11518455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51" name="Volný tvar: obrazec 1150">
              <a:extLst>
                <a:ext uri="{FF2B5EF4-FFF2-40B4-BE49-F238E27FC236}">
                  <a16:creationId xmlns:a16="http://schemas.microsoft.com/office/drawing/2014/main" id="{4266CF0A-5833-A7E1-7AE2-08EBE344750A}"/>
                </a:ext>
              </a:extLst>
            </p:cNvPr>
            <p:cNvSpPr/>
            <p:nvPr/>
          </p:nvSpPr>
          <p:spPr>
            <a:xfrm>
              <a:off x="982535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52" name="Volný tvar: obrazec 1151">
              <a:extLst>
                <a:ext uri="{FF2B5EF4-FFF2-40B4-BE49-F238E27FC236}">
                  <a16:creationId xmlns:a16="http://schemas.microsoft.com/office/drawing/2014/main" id="{9DDDB865-C0AC-B922-7A7D-1F28C130FEA7}"/>
                </a:ext>
              </a:extLst>
            </p:cNvPr>
            <p:cNvSpPr/>
            <p:nvPr/>
          </p:nvSpPr>
          <p:spPr>
            <a:xfrm>
              <a:off x="1311783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53" name="Volný tvar: obrazec 1152">
              <a:extLst>
                <a:ext uri="{FF2B5EF4-FFF2-40B4-BE49-F238E27FC236}">
                  <a16:creationId xmlns:a16="http://schemas.microsoft.com/office/drawing/2014/main" id="{8B539F76-356E-8BD1-F575-79B808C84116}"/>
                </a:ext>
              </a:extLst>
            </p:cNvPr>
            <p:cNvSpPr/>
            <p:nvPr/>
          </p:nvSpPr>
          <p:spPr>
            <a:xfrm>
              <a:off x="1641030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54" name="Volný tvar: obrazec 1153">
              <a:extLst>
                <a:ext uri="{FF2B5EF4-FFF2-40B4-BE49-F238E27FC236}">
                  <a16:creationId xmlns:a16="http://schemas.microsoft.com/office/drawing/2014/main" id="{F99C2E3E-78C1-0458-DFC7-274A4D6D6577}"/>
                </a:ext>
              </a:extLst>
            </p:cNvPr>
            <p:cNvSpPr/>
            <p:nvPr/>
          </p:nvSpPr>
          <p:spPr>
            <a:xfrm>
              <a:off x="1970341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55" name="Volný tvar: obrazec 1154">
              <a:extLst>
                <a:ext uri="{FF2B5EF4-FFF2-40B4-BE49-F238E27FC236}">
                  <a16:creationId xmlns:a16="http://schemas.microsoft.com/office/drawing/2014/main" id="{F5503D5E-12E6-2A66-D2F6-23F519738AAE}"/>
                </a:ext>
              </a:extLst>
            </p:cNvPr>
            <p:cNvSpPr/>
            <p:nvPr/>
          </p:nvSpPr>
          <p:spPr>
            <a:xfrm>
              <a:off x="2299398" y="4206303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56" name="Volný tvar: obrazec 1155">
              <a:extLst>
                <a:ext uri="{FF2B5EF4-FFF2-40B4-BE49-F238E27FC236}">
                  <a16:creationId xmlns:a16="http://schemas.microsoft.com/office/drawing/2014/main" id="{B64920A4-ABBB-51A7-724F-75C1A3AA3BBB}"/>
                </a:ext>
              </a:extLst>
            </p:cNvPr>
            <p:cNvSpPr/>
            <p:nvPr/>
          </p:nvSpPr>
          <p:spPr>
            <a:xfrm>
              <a:off x="2628836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57" name="Volný tvar: obrazec 1156">
              <a:extLst>
                <a:ext uri="{FF2B5EF4-FFF2-40B4-BE49-F238E27FC236}">
                  <a16:creationId xmlns:a16="http://schemas.microsoft.com/office/drawing/2014/main" id="{A0E81F23-109D-EDFD-F522-6CD8CE1304FF}"/>
                </a:ext>
              </a:extLst>
            </p:cNvPr>
            <p:cNvSpPr/>
            <p:nvPr/>
          </p:nvSpPr>
          <p:spPr>
            <a:xfrm>
              <a:off x="2958020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58" name="Volný tvar: obrazec 1157">
              <a:extLst>
                <a:ext uri="{FF2B5EF4-FFF2-40B4-BE49-F238E27FC236}">
                  <a16:creationId xmlns:a16="http://schemas.microsoft.com/office/drawing/2014/main" id="{D353AB4F-0B80-0F2F-C205-F2918F94ED04}"/>
                </a:ext>
              </a:extLst>
            </p:cNvPr>
            <p:cNvSpPr/>
            <p:nvPr/>
          </p:nvSpPr>
          <p:spPr>
            <a:xfrm>
              <a:off x="3287395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59" name="Volný tvar: obrazec 1158">
              <a:extLst>
                <a:ext uri="{FF2B5EF4-FFF2-40B4-BE49-F238E27FC236}">
                  <a16:creationId xmlns:a16="http://schemas.microsoft.com/office/drawing/2014/main" id="{450076B1-9EA2-5CBF-35F7-C1848A20CC0C}"/>
                </a:ext>
              </a:extLst>
            </p:cNvPr>
            <p:cNvSpPr/>
            <p:nvPr/>
          </p:nvSpPr>
          <p:spPr>
            <a:xfrm>
              <a:off x="3616515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60" name="Volný tvar: obrazec 1159">
              <a:extLst>
                <a:ext uri="{FF2B5EF4-FFF2-40B4-BE49-F238E27FC236}">
                  <a16:creationId xmlns:a16="http://schemas.microsoft.com/office/drawing/2014/main" id="{783A8FB8-C20C-7B7A-871A-EB7CB1189661}"/>
                </a:ext>
              </a:extLst>
            </p:cNvPr>
            <p:cNvSpPr/>
            <p:nvPr/>
          </p:nvSpPr>
          <p:spPr>
            <a:xfrm>
              <a:off x="3945890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61" name="Volný tvar: obrazec 1160">
              <a:extLst>
                <a:ext uri="{FF2B5EF4-FFF2-40B4-BE49-F238E27FC236}">
                  <a16:creationId xmlns:a16="http://schemas.microsoft.com/office/drawing/2014/main" id="{FD20DAC3-CE84-D1DE-CE63-560010A2476D}"/>
                </a:ext>
              </a:extLst>
            </p:cNvPr>
            <p:cNvSpPr/>
            <p:nvPr/>
          </p:nvSpPr>
          <p:spPr>
            <a:xfrm>
              <a:off x="4275010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62" name="Volný tvar: obrazec 1161">
              <a:extLst>
                <a:ext uri="{FF2B5EF4-FFF2-40B4-BE49-F238E27FC236}">
                  <a16:creationId xmlns:a16="http://schemas.microsoft.com/office/drawing/2014/main" id="{236A782C-9197-58C0-6102-3CF26D0F35C7}"/>
                </a:ext>
              </a:extLst>
            </p:cNvPr>
            <p:cNvSpPr/>
            <p:nvPr/>
          </p:nvSpPr>
          <p:spPr>
            <a:xfrm>
              <a:off x="4604321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63" name="Volný tvar: obrazec 1162">
              <a:extLst>
                <a:ext uri="{FF2B5EF4-FFF2-40B4-BE49-F238E27FC236}">
                  <a16:creationId xmlns:a16="http://schemas.microsoft.com/office/drawing/2014/main" id="{D4AA4B91-B13E-7145-6028-8FA9D8746C3D}"/>
                </a:ext>
              </a:extLst>
            </p:cNvPr>
            <p:cNvSpPr/>
            <p:nvPr/>
          </p:nvSpPr>
          <p:spPr>
            <a:xfrm>
              <a:off x="4933505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64" name="Volný tvar: obrazec 1163">
              <a:extLst>
                <a:ext uri="{FF2B5EF4-FFF2-40B4-BE49-F238E27FC236}">
                  <a16:creationId xmlns:a16="http://schemas.microsoft.com/office/drawing/2014/main" id="{CA61580B-59F1-8E0D-FC71-45A897BCD533}"/>
                </a:ext>
              </a:extLst>
            </p:cNvPr>
            <p:cNvSpPr/>
            <p:nvPr/>
          </p:nvSpPr>
          <p:spPr>
            <a:xfrm>
              <a:off x="982535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65" name="Volný tvar: obrazec 1164">
              <a:extLst>
                <a:ext uri="{FF2B5EF4-FFF2-40B4-BE49-F238E27FC236}">
                  <a16:creationId xmlns:a16="http://schemas.microsoft.com/office/drawing/2014/main" id="{9EE6B7F8-E445-2C63-C10F-3B56BA5B2FB9}"/>
                </a:ext>
              </a:extLst>
            </p:cNvPr>
            <p:cNvSpPr/>
            <p:nvPr/>
          </p:nvSpPr>
          <p:spPr>
            <a:xfrm>
              <a:off x="1311783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8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66" name="Volný tvar: obrazec 1165">
              <a:extLst>
                <a:ext uri="{FF2B5EF4-FFF2-40B4-BE49-F238E27FC236}">
                  <a16:creationId xmlns:a16="http://schemas.microsoft.com/office/drawing/2014/main" id="{EF166C27-F765-7CB1-4722-5735C72488DC}"/>
                </a:ext>
              </a:extLst>
            </p:cNvPr>
            <p:cNvSpPr/>
            <p:nvPr/>
          </p:nvSpPr>
          <p:spPr>
            <a:xfrm>
              <a:off x="1641030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213" y="101917"/>
                    <a:pt x="271209" y="23051"/>
                    <a:pt x="298768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67" name="Volný tvar: obrazec 1166">
              <a:extLst>
                <a:ext uri="{FF2B5EF4-FFF2-40B4-BE49-F238E27FC236}">
                  <a16:creationId xmlns:a16="http://schemas.microsoft.com/office/drawing/2014/main" id="{14A47496-539F-4CE6-56CB-CBF489243D4B}"/>
                </a:ext>
              </a:extLst>
            </p:cNvPr>
            <p:cNvSpPr/>
            <p:nvPr/>
          </p:nvSpPr>
          <p:spPr>
            <a:xfrm>
              <a:off x="1970341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618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7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68" name="Volný tvar: obrazec 1167">
              <a:extLst>
                <a:ext uri="{FF2B5EF4-FFF2-40B4-BE49-F238E27FC236}">
                  <a16:creationId xmlns:a16="http://schemas.microsoft.com/office/drawing/2014/main" id="{E728CE07-C170-7D5D-AD47-8EFF115755CE}"/>
                </a:ext>
              </a:extLst>
            </p:cNvPr>
            <p:cNvSpPr/>
            <p:nvPr/>
          </p:nvSpPr>
          <p:spPr>
            <a:xfrm>
              <a:off x="2299398" y="4443793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69" name="Volný tvar: obrazec 1168">
              <a:extLst>
                <a:ext uri="{FF2B5EF4-FFF2-40B4-BE49-F238E27FC236}">
                  <a16:creationId xmlns:a16="http://schemas.microsoft.com/office/drawing/2014/main" id="{A48D1B47-06B7-AB53-E71F-83AD8871BF24}"/>
                </a:ext>
              </a:extLst>
            </p:cNvPr>
            <p:cNvSpPr/>
            <p:nvPr/>
          </p:nvSpPr>
          <p:spPr>
            <a:xfrm>
              <a:off x="2628836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70" name="Volný tvar: obrazec 1169">
              <a:extLst>
                <a:ext uri="{FF2B5EF4-FFF2-40B4-BE49-F238E27FC236}">
                  <a16:creationId xmlns:a16="http://schemas.microsoft.com/office/drawing/2014/main" id="{941A785B-72D1-0B24-44A7-012D4A627F50}"/>
                </a:ext>
              </a:extLst>
            </p:cNvPr>
            <p:cNvSpPr/>
            <p:nvPr/>
          </p:nvSpPr>
          <p:spPr>
            <a:xfrm>
              <a:off x="2958020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71" name="Volný tvar: obrazec 1170">
              <a:extLst>
                <a:ext uri="{FF2B5EF4-FFF2-40B4-BE49-F238E27FC236}">
                  <a16:creationId xmlns:a16="http://schemas.microsoft.com/office/drawing/2014/main" id="{CF295653-789C-1D0B-6367-C7A16E68BF97}"/>
                </a:ext>
              </a:extLst>
            </p:cNvPr>
            <p:cNvSpPr/>
            <p:nvPr/>
          </p:nvSpPr>
          <p:spPr>
            <a:xfrm>
              <a:off x="3287395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72" name="Volný tvar: obrazec 1171">
              <a:extLst>
                <a:ext uri="{FF2B5EF4-FFF2-40B4-BE49-F238E27FC236}">
                  <a16:creationId xmlns:a16="http://schemas.microsoft.com/office/drawing/2014/main" id="{5F4CD7E2-2C00-1442-2A0C-AFCB91E3D6D5}"/>
                </a:ext>
              </a:extLst>
            </p:cNvPr>
            <p:cNvSpPr/>
            <p:nvPr/>
          </p:nvSpPr>
          <p:spPr>
            <a:xfrm>
              <a:off x="3616515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73" name="Volný tvar: obrazec 1172">
              <a:extLst>
                <a:ext uri="{FF2B5EF4-FFF2-40B4-BE49-F238E27FC236}">
                  <a16:creationId xmlns:a16="http://schemas.microsoft.com/office/drawing/2014/main" id="{E5D69F40-754F-17B1-CE08-9AE8B8E7016D}"/>
                </a:ext>
              </a:extLst>
            </p:cNvPr>
            <p:cNvSpPr/>
            <p:nvPr/>
          </p:nvSpPr>
          <p:spPr>
            <a:xfrm>
              <a:off x="3945890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74" name="Volný tvar: obrazec 1173">
              <a:extLst>
                <a:ext uri="{FF2B5EF4-FFF2-40B4-BE49-F238E27FC236}">
                  <a16:creationId xmlns:a16="http://schemas.microsoft.com/office/drawing/2014/main" id="{BC2A54EB-DD9A-04F6-E69D-BA9180D63543}"/>
                </a:ext>
              </a:extLst>
            </p:cNvPr>
            <p:cNvSpPr/>
            <p:nvPr/>
          </p:nvSpPr>
          <p:spPr>
            <a:xfrm>
              <a:off x="4275010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145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75" name="Volný tvar: obrazec 1174">
              <a:extLst>
                <a:ext uri="{FF2B5EF4-FFF2-40B4-BE49-F238E27FC236}">
                  <a16:creationId xmlns:a16="http://schemas.microsoft.com/office/drawing/2014/main" id="{35F4BA1D-50A7-FE51-5D18-BDE504A21274}"/>
                </a:ext>
              </a:extLst>
            </p:cNvPr>
            <p:cNvSpPr/>
            <p:nvPr/>
          </p:nvSpPr>
          <p:spPr>
            <a:xfrm>
              <a:off x="4604321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76" name="Volný tvar: obrazec 1175">
              <a:extLst>
                <a:ext uri="{FF2B5EF4-FFF2-40B4-BE49-F238E27FC236}">
                  <a16:creationId xmlns:a16="http://schemas.microsoft.com/office/drawing/2014/main" id="{ECCB91A7-E114-051C-F87F-ADDF79432DE1}"/>
                </a:ext>
              </a:extLst>
            </p:cNvPr>
            <p:cNvSpPr/>
            <p:nvPr/>
          </p:nvSpPr>
          <p:spPr>
            <a:xfrm>
              <a:off x="4933505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149" y="101917"/>
                    <a:pt x="271145" y="23051"/>
                    <a:pt x="298767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77" name="Volný tvar: obrazec 1176">
              <a:extLst>
                <a:ext uri="{FF2B5EF4-FFF2-40B4-BE49-F238E27FC236}">
                  <a16:creationId xmlns:a16="http://schemas.microsoft.com/office/drawing/2014/main" id="{8C4DC7D8-579A-A32D-E965-F955FB077C51}"/>
                </a:ext>
              </a:extLst>
            </p:cNvPr>
            <p:cNvSpPr/>
            <p:nvPr/>
          </p:nvSpPr>
          <p:spPr>
            <a:xfrm>
              <a:off x="5262753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78" name="Volný tvar: obrazec 1177">
              <a:extLst>
                <a:ext uri="{FF2B5EF4-FFF2-40B4-BE49-F238E27FC236}">
                  <a16:creationId xmlns:a16="http://schemas.microsoft.com/office/drawing/2014/main" id="{184AD5D9-00B7-844E-EAFE-0E388D0B3BC2}"/>
                </a:ext>
              </a:extLst>
            </p:cNvPr>
            <p:cNvSpPr/>
            <p:nvPr/>
          </p:nvSpPr>
          <p:spPr>
            <a:xfrm>
              <a:off x="5592000" y="4206303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79" name="Volný tvar: obrazec 1178">
              <a:extLst>
                <a:ext uri="{FF2B5EF4-FFF2-40B4-BE49-F238E27FC236}">
                  <a16:creationId xmlns:a16="http://schemas.microsoft.com/office/drawing/2014/main" id="{8AC0A14D-6A5C-D5DD-76C5-63A0AD43699A}"/>
                </a:ext>
              </a:extLst>
            </p:cNvPr>
            <p:cNvSpPr/>
            <p:nvPr/>
          </p:nvSpPr>
          <p:spPr>
            <a:xfrm>
              <a:off x="5921184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80" name="Volný tvar: obrazec 1179">
              <a:extLst>
                <a:ext uri="{FF2B5EF4-FFF2-40B4-BE49-F238E27FC236}">
                  <a16:creationId xmlns:a16="http://schemas.microsoft.com/office/drawing/2014/main" id="{23FCB016-3454-F118-9243-7C1D365F6D7D}"/>
                </a:ext>
              </a:extLst>
            </p:cNvPr>
            <p:cNvSpPr/>
            <p:nvPr/>
          </p:nvSpPr>
          <p:spPr>
            <a:xfrm>
              <a:off x="6250559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81" name="Volný tvar: obrazec 1180">
              <a:extLst>
                <a:ext uri="{FF2B5EF4-FFF2-40B4-BE49-F238E27FC236}">
                  <a16:creationId xmlns:a16="http://schemas.microsoft.com/office/drawing/2014/main" id="{2150CDDC-B985-1592-2303-880B6404E687}"/>
                </a:ext>
              </a:extLst>
            </p:cNvPr>
            <p:cNvSpPr/>
            <p:nvPr/>
          </p:nvSpPr>
          <p:spPr>
            <a:xfrm>
              <a:off x="6579679" y="4206303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82" name="Volný tvar: obrazec 1181">
              <a:extLst>
                <a:ext uri="{FF2B5EF4-FFF2-40B4-BE49-F238E27FC236}">
                  <a16:creationId xmlns:a16="http://schemas.microsoft.com/office/drawing/2014/main" id="{ABD1DD5F-25EF-EA0D-2C58-E8F9416A5540}"/>
                </a:ext>
              </a:extLst>
            </p:cNvPr>
            <p:cNvSpPr/>
            <p:nvPr/>
          </p:nvSpPr>
          <p:spPr>
            <a:xfrm>
              <a:off x="6909117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83" name="Volný tvar: obrazec 1182">
              <a:extLst>
                <a:ext uri="{FF2B5EF4-FFF2-40B4-BE49-F238E27FC236}">
                  <a16:creationId xmlns:a16="http://schemas.microsoft.com/office/drawing/2014/main" id="{CF30756B-8DBF-0221-792F-01D5C93D889B}"/>
                </a:ext>
              </a:extLst>
            </p:cNvPr>
            <p:cNvSpPr/>
            <p:nvPr/>
          </p:nvSpPr>
          <p:spPr>
            <a:xfrm>
              <a:off x="7238301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84" name="Volný tvar: obrazec 1183">
              <a:extLst>
                <a:ext uri="{FF2B5EF4-FFF2-40B4-BE49-F238E27FC236}">
                  <a16:creationId xmlns:a16="http://schemas.microsoft.com/office/drawing/2014/main" id="{5273073D-59E9-D7CA-0AD7-90191FF06155}"/>
                </a:ext>
              </a:extLst>
            </p:cNvPr>
            <p:cNvSpPr/>
            <p:nvPr/>
          </p:nvSpPr>
          <p:spPr>
            <a:xfrm>
              <a:off x="7567548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85" name="Volný tvar: obrazec 1184">
              <a:extLst>
                <a:ext uri="{FF2B5EF4-FFF2-40B4-BE49-F238E27FC236}">
                  <a16:creationId xmlns:a16="http://schemas.microsoft.com/office/drawing/2014/main" id="{C9960F4A-76BC-2A76-CA97-D34D207B0796}"/>
                </a:ext>
              </a:extLst>
            </p:cNvPr>
            <p:cNvSpPr/>
            <p:nvPr/>
          </p:nvSpPr>
          <p:spPr>
            <a:xfrm>
              <a:off x="7896732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86" name="Volný tvar: obrazec 1185">
              <a:extLst>
                <a:ext uri="{FF2B5EF4-FFF2-40B4-BE49-F238E27FC236}">
                  <a16:creationId xmlns:a16="http://schemas.microsoft.com/office/drawing/2014/main" id="{AA7E092E-151C-1F5C-6582-86F0861CB4BA}"/>
                </a:ext>
              </a:extLst>
            </p:cNvPr>
            <p:cNvSpPr/>
            <p:nvPr/>
          </p:nvSpPr>
          <p:spPr>
            <a:xfrm>
              <a:off x="8226107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87" name="Volný tvar: obrazec 1186">
              <a:extLst>
                <a:ext uri="{FF2B5EF4-FFF2-40B4-BE49-F238E27FC236}">
                  <a16:creationId xmlns:a16="http://schemas.microsoft.com/office/drawing/2014/main" id="{B165BD77-CFB3-8ED2-17FD-A74B4643A020}"/>
                </a:ext>
              </a:extLst>
            </p:cNvPr>
            <p:cNvSpPr/>
            <p:nvPr/>
          </p:nvSpPr>
          <p:spPr>
            <a:xfrm>
              <a:off x="8555228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88" name="Volný tvar: obrazec 1187">
              <a:extLst>
                <a:ext uri="{FF2B5EF4-FFF2-40B4-BE49-F238E27FC236}">
                  <a16:creationId xmlns:a16="http://schemas.microsoft.com/office/drawing/2014/main" id="{4EB2BB25-7AF9-AD19-98EC-31F74EBAB8B3}"/>
                </a:ext>
              </a:extLst>
            </p:cNvPr>
            <p:cNvSpPr/>
            <p:nvPr/>
          </p:nvSpPr>
          <p:spPr>
            <a:xfrm>
              <a:off x="8884666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89" name="Volný tvar: obrazec 1188">
              <a:extLst>
                <a:ext uri="{FF2B5EF4-FFF2-40B4-BE49-F238E27FC236}">
                  <a16:creationId xmlns:a16="http://schemas.microsoft.com/office/drawing/2014/main" id="{2531F16B-8ABE-A489-B890-F26E64DC0861}"/>
                </a:ext>
              </a:extLst>
            </p:cNvPr>
            <p:cNvSpPr/>
            <p:nvPr/>
          </p:nvSpPr>
          <p:spPr>
            <a:xfrm>
              <a:off x="9213722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90" name="Volný tvar: obrazec 1189">
              <a:extLst>
                <a:ext uri="{FF2B5EF4-FFF2-40B4-BE49-F238E27FC236}">
                  <a16:creationId xmlns:a16="http://schemas.microsoft.com/office/drawing/2014/main" id="{9C0641D3-A48B-7675-67C9-E2FECC4F45DA}"/>
                </a:ext>
              </a:extLst>
            </p:cNvPr>
            <p:cNvSpPr/>
            <p:nvPr/>
          </p:nvSpPr>
          <p:spPr>
            <a:xfrm>
              <a:off x="5262753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91" name="Volný tvar: obrazec 1190">
              <a:extLst>
                <a:ext uri="{FF2B5EF4-FFF2-40B4-BE49-F238E27FC236}">
                  <a16:creationId xmlns:a16="http://schemas.microsoft.com/office/drawing/2014/main" id="{915304C9-C8E9-2B1F-8670-B240CC7DAAA7}"/>
                </a:ext>
              </a:extLst>
            </p:cNvPr>
            <p:cNvSpPr/>
            <p:nvPr/>
          </p:nvSpPr>
          <p:spPr>
            <a:xfrm>
              <a:off x="5592000" y="4443793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92" name="Volný tvar: obrazec 1191">
              <a:extLst>
                <a:ext uri="{FF2B5EF4-FFF2-40B4-BE49-F238E27FC236}">
                  <a16:creationId xmlns:a16="http://schemas.microsoft.com/office/drawing/2014/main" id="{26B67A76-BFCC-B133-1E9C-DF0F05F67524}"/>
                </a:ext>
              </a:extLst>
            </p:cNvPr>
            <p:cNvSpPr/>
            <p:nvPr/>
          </p:nvSpPr>
          <p:spPr>
            <a:xfrm>
              <a:off x="5921184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213" y="101917"/>
                    <a:pt x="271145" y="23051"/>
                    <a:pt x="298768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93" name="Volný tvar: obrazec 1192">
              <a:extLst>
                <a:ext uri="{FF2B5EF4-FFF2-40B4-BE49-F238E27FC236}">
                  <a16:creationId xmlns:a16="http://schemas.microsoft.com/office/drawing/2014/main" id="{EEB201C4-1D0C-C73F-0067-AC5AE4393C34}"/>
                </a:ext>
              </a:extLst>
            </p:cNvPr>
            <p:cNvSpPr/>
            <p:nvPr/>
          </p:nvSpPr>
          <p:spPr>
            <a:xfrm>
              <a:off x="6250559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8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7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94" name="Volný tvar: obrazec 1193">
              <a:extLst>
                <a:ext uri="{FF2B5EF4-FFF2-40B4-BE49-F238E27FC236}">
                  <a16:creationId xmlns:a16="http://schemas.microsoft.com/office/drawing/2014/main" id="{7A3B38F3-DC0C-9C55-F559-7ED613E3B67A}"/>
                </a:ext>
              </a:extLst>
            </p:cNvPr>
            <p:cNvSpPr/>
            <p:nvPr/>
          </p:nvSpPr>
          <p:spPr>
            <a:xfrm>
              <a:off x="6579679" y="4443793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3" y="1714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95" name="Volný tvar: obrazec 1194">
              <a:extLst>
                <a:ext uri="{FF2B5EF4-FFF2-40B4-BE49-F238E27FC236}">
                  <a16:creationId xmlns:a16="http://schemas.microsoft.com/office/drawing/2014/main" id="{B058449E-222B-1181-9EFE-A37CF4B85425}"/>
                </a:ext>
              </a:extLst>
            </p:cNvPr>
            <p:cNvSpPr/>
            <p:nvPr/>
          </p:nvSpPr>
          <p:spPr>
            <a:xfrm>
              <a:off x="6909117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8" y="101917"/>
                    <a:pt x="147065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96" name="Volný tvar: obrazec 1195">
              <a:extLst>
                <a:ext uri="{FF2B5EF4-FFF2-40B4-BE49-F238E27FC236}">
                  <a16:creationId xmlns:a16="http://schemas.microsoft.com/office/drawing/2014/main" id="{2AB71D84-B13A-E27B-A84B-D42E601B0F9D}"/>
                </a:ext>
              </a:extLst>
            </p:cNvPr>
            <p:cNvSpPr/>
            <p:nvPr/>
          </p:nvSpPr>
          <p:spPr>
            <a:xfrm>
              <a:off x="7238301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97" name="Volný tvar: obrazec 1196">
              <a:extLst>
                <a:ext uri="{FF2B5EF4-FFF2-40B4-BE49-F238E27FC236}">
                  <a16:creationId xmlns:a16="http://schemas.microsoft.com/office/drawing/2014/main" id="{A9DA07D7-DCA8-4F1E-5C02-E15BB3EC87AA}"/>
                </a:ext>
              </a:extLst>
            </p:cNvPr>
            <p:cNvSpPr/>
            <p:nvPr/>
          </p:nvSpPr>
          <p:spPr>
            <a:xfrm>
              <a:off x="7567548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98" name="Volný tvar: obrazec 1197">
              <a:extLst>
                <a:ext uri="{FF2B5EF4-FFF2-40B4-BE49-F238E27FC236}">
                  <a16:creationId xmlns:a16="http://schemas.microsoft.com/office/drawing/2014/main" id="{F5DDA545-9154-3015-8431-08882DCFC397}"/>
                </a:ext>
              </a:extLst>
            </p:cNvPr>
            <p:cNvSpPr/>
            <p:nvPr/>
          </p:nvSpPr>
          <p:spPr>
            <a:xfrm>
              <a:off x="7896732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199" name="Volný tvar: obrazec 1198">
              <a:extLst>
                <a:ext uri="{FF2B5EF4-FFF2-40B4-BE49-F238E27FC236}">
                  <a16:creationId xmlns:a16="http://schemas.microsoft.com/office/drawing/2014/main" id="{C464C2A7-86A8-4B67-9483-3C9182327A22}"/>
                </a:ext>
              </a:extLst>
            </p:cNvPr>
            <p:cNvSpPr/>
            <p:nvPr/>
          </p:nvSpPr>
          <p:spPr>
            <a:xfrm>
              <a:off x="8226107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00" name="Volný tvar: obrazec 1199">
              <a:extLst>
                <a:ext uri="{FF2B5EF4-FFF2-40B4-BE49-F238E27FC236}">
                  <a16:creationId xmlns:a16="http://schemas.microsoft.com/office/drawing/2014/main" id="{5B9D7E73-27F0-246F-82D7-3F2440E2AECA}"/>
                </a:ext>
              </a:extLst>
            </p:cNvPr>
            <p:cNvSpPr/>
            <p:nvPr/>
          </p:nvSpPr>
          <p:spPr>
            <a:xfrm>
              <a:off x="8555228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559" y="23051"/>
                    <a:pt x="122555" y="101917"/>
                    <a:pt x="147065" y="127699"/>
                  </a:cubicBezTo>
                  <a:lnTo>
                    <a:pt x="151702" y="127699"/>
                  </a:lnTo>
                  <a:cubicBezTo>
                    <a:pt x="176213" y="101917"/>
                    <a:pt x="271145" y="23051"/>
                    <a:pt x="298767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01" name="Volný tvar: obrazec 1200">
              <a:extLst>
                <a:ext uri="{FF2B5EF4-FFF2-40B4-BE49-F238E27FC236}">
                  <a16:creationId xmlns:a16="http://schemas.microsoft.com/office/drawing/2014/main" id="{58DF344F-356F-7526-175F-4F9E9AAD1004}"/>
                </a:ext>
              </a:extLst>
            </p:cNvPr>
            <p:cNvSpPr/>
            <p:nvPr/>
          </p:nvSpPr>
          <p:spPr>
            <a:xfrm>
              <a:off x="8884666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02" name="Volný tvar: obrazec 1201">
              <a:extLst>
                <a:ext uri="{FF2B5EF4-FFF2-40B4-BE49-F238E27FC236}">
                  <a16:creationId xmlns:a16="http://schemas.microsoft.com/office/drawing/2014/main" id="{5AF695D7-0318-8505-8643-3E312A78FF24}"/>
                </a:ext>
              </a:extLst>
            </p:cNvPr>
            <p:cNvSpPr/>
            <p:nvPr/>
          </p:nvSpPr>
          <p:spPr>
            <a:xfrm>
              <a:off x="9213722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5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03" name="Volný tvar: obrazec 1202">
              <a:extLst>
                <a:ext uri="{FF2B5EF4-FFF2-40B4-BE49-F238E27FC236}">
                  <a16:creationId xmlns:a16="http://schemas.microsoft.com/office/drawing/2014/main" id="{CC2EEF0F-BB6F-9106-641E-8E02B46F61F7}"/>
                </a:ext>
              </a:extLst>
            </p:cNvPr>
            <p:cNvSpPr/>
            <p:nvPr/>
          </p:nvSpPr>
          <p:spPr>
            <a:xfrm>
              <a:off x="9542906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04" name="Volný tvar: obrazec 1203">
              <a:extLst>
                <a:ext uri="{FF2B5EF4-FFF2-40B4-BE49-F238E27FC236}">
                  <a16:creationId xmlns:a16="http://schemas.microsoft.com/office/drawing/2014/main" id="{3BA312CB-89DA-1CB4-0295-B5A03399AC0F}"/>
                </a:ext>
              </a:extLst>
            </p:cNvPr>
            <p:cNvSpPr/>
            <p:nvPr/>
          </p:nvSpPr>
          <p:spPr>
            <a:xfrm>
              <a:off x="9872154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05" name="Volný tvar: obrazec 1204">
              <a:extLst>
                <a:ext uri="{FF2B5EF4-FFF2-40B4-BE49-F238E27FC236}">
                  <a16:creationId xmlns:a16="http://schemas.microsoft.com/office/drawing/2014/main" id="{CB687341-E202-957A-1AFE-388EA8EA6387}"/>
                </a:ext>
              </a:extLst>
            </p:cNvPr>
            <p:cNvSpPr/>
            <p:nvPr/>
          </p:nvSpPr>
          <p:spPr>
            <a:xfrm>
              <a:off x="10201402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06" name="Volný tvar: obrazec 1205">
              <a:extLst>
                <a:ext uri="{FF2B5EF4-FFF2-40B4-BE49-F238E27FC236}">
                  <a16:creationId xmlns:a16="http://schemas.microsoft.com/office/drawing/2014/main" id="{77E5330C-ACF4-CA10-C2D1-AFDFB2F8CAC6}"/>
                </a:ext>
              </a:extLst>
            </p:cNvPr>
            <p:cNvSpPr/>
            <p:nvPr/>
          </p:nvSpPr>
          <p:spPr>
            <a:xfrm>
              <a:off x="10530649" y="4206303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07" name="Volný tvar: obrazec 1206">
              <a:extLst>
                <a:ext uri="{FF2B5EF4-FFF2-40B4-BE49-F238E27FC236}">
                  <a16:creationId xmlns:a16="http://schemas.microsoft.com/office/drawing/2014/main" id="{10F1534B-1308-15B2-2650-543206C7E5FF}"/>
                </a:ext>
              </a:extLst>
            </p:cNvPr>
            <p:cNvSpPr/>
            <p:nvPr/>
          </p:nvSpPr>
          <p:spPr>
            <a:xfrm>
              <a:off x="10860023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08" name="Volný tvar: obrazec 1207">
              <a:extLst>
                <a:ext uri="{FF2B5EF4-FFF2-40B4-BE49-F238E27FC236}">
                  <a16:creationId xmlns:a16="http://schemas.microsoft.com/office/drawing/2014/main" id="{590AD9D9-0B98-6DCB-843E-4F8D34DAA011}"/>
                </a:ext>
              </a:extLst>
            </p:cNvPr>
            <p:cNvSpPr/>
            <p:nvPr/>
          </p:nvSpPr>
          <p:spPr>
            <a:xfrm>
              <a:off x="11189144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09" name="Volný tvar: obrazec 1208">
              <a:extLst>
                <a:ext uri="{FF2B5EF4-FFF2-40B4-BE49-F238E27FC236}">
                  <a16:creationId xmlns:a16="http://schemas.microsoft.com/office/drawing/2014/main" id="{CCEFF5C9-E706-86BF-1B05-37916A4A7FC3}"/>
                </a:ext>
              </a:extLst>
            </p:cNvPr>
            <p:cNvSpPr/>
            <p:nvPr/>
          </p:nvSpPr>
          <p:spPr>
            <a:xfrm>
              <a:off x="11518455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10" name="Volný tvar: obrazec 1209">
              <a:extLst>
                <a:ext uri="{FF2B5EF4-FFF2-40B4-BE49-F238E27FC236}">
                  <a16:creationId xmlns:a16="http://schemas.microsoft.com/office/drawing/2014/main" id="{66C31FF8-5CA7-4DD9-5F36-02C1191709AF}"/>
                </a:ext>
              </a:extLst>
            </p:cNvPr>
            <p:cNvSpPr/>
            <p:nvPr/>
          </p:nvSpPr>
          <p:spPr>
            <a:xfrm>
              <a:off x="9542906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11" name="Volný tvar: obrazec 1210">
              <a:extLst>
                <a:ext uri="{FF2B5EF4-FFF2-40B4-BE49-F238E27FC236}">
                  <a16:creationId xmlns:a16="http://schemas.microsoft.com/office/drawing/2014/main" id="{3EE359FD-F6DC-EBFC-AF51-44B51BC60F88}"/>
                </a:ext>
              </a:extLst>
            </p:cNvPr>
            <p:cNvSpPr/>
            <p:nvPr/>
          </p:nvSpPr>
          <p:spPr>
            <a:xfrm>
              <a:off x="9872154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12" name="Volný tvar: obrazec 1211">
              <a:extLst>
                <a:ext uri="{FF2B5EF4-FFF2-40B4-BE49-F238E27FC236}">
                  <a16:creationId xmlns:a16="http://schemas.microsoft.com/office/drawing/2014/main" id="{96C02E75-6A42-4025-CDC9-574A812130A7}"/>
                </a:ext>
              </a:extLst>
            </p:cNvPr>
            <p:cNvSpPr/>
            <p:nvPr/>
          </p:nvSpPr>
          <p:spPr>
            <a:xfrm>
              <a:off x="10201402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67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13" name="Volný tvar: obrazec 1212">
              <a:extLst>
                <a:ext uri="{FF2B5EF4-FFF2-40B4-BE49-F238E27FC236}">
                  <a16:creationId xmlns:a16="http://schemas.microsoft.com/office/drawing/2014/main" id="{702A8BCF-4568-CD20-D88D-F80BA3CF17B6}"/>
                </a:ext>
              </a:extLst>
            </p:cNvPr>
            <p:cNvSpPr/>
            <p:nvPr/>
          </p:nvSpPr>
          <p:spPr>
            <a:xfrm>
              <a:off x="10530649" y="4443793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14" name="Volný tvar: obrazec 1213">
              <a:extLst>
                <a:ext uri="{FF2B5EF4-FFF2-40B4-BE49-F238E27FC236}">
                  <a16:creationId xmlns:a16="http://schemas.microsoft.com/office/drawing/2014/main" id="{E48ABF6F-F401-D6BE-8816-23FBCF3A9E9B}"/>
                </a:ext>
              </a:extLst>
            </p:cNvPr>
            <p:cNvSpPr/>
            <p:nvPr/>
          </p:nvSpPr>
          <p:spPr>
            <a:xfrm>
              <a:off x="10860023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9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8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15" name="Volný tvar: obrazec 1214">
              <a:extLst>
                <a:ext uri="{FF2B5EF4-FFF2-40B4-BE49-F238E27FC236}">
                  <a16:creationId xmlns:a16="http://schemas.microsoft.com/office/drawing/2014/main" id="{B78E8F1E-DEED-565E-90AF-287561E61481}"/>
                </a:ext>
              </a:extLst>
            </p:cNvPr>
            <p:cNvSpPr/>
            <p:nvPr/>
          </p:nvSpPr>
          <p:spPr>
            <a:xfrm>
              <a:off x="11189144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50" y="101917"/>
                    <a:pt x="271145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16" name="Volný tvar: obrazec 1215">
              <a:extLst>
                <a:ext uri="{FF2B5EF4-FFF2-40B4-BE49-F238E27FC236}">
                  <a16:creationId xmlns:a16="http://schemas.microsoft.com/office/drawing/2014/main" id="{7B10C588-CEB1-4746-D517-47B1DD72DEE0}"/>
                </a:ext>
              </a:extLst>
            </p:cNvPr>
            <p:cNvSpPr/>
            <p:nvPr/>
          </p:nvSpPr>
          <p:spPr>
            <a:xfrm>
              <a:off x="11518455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17" name="Volný tvar: obrazec 1216">
              <a:extLst>
                <a:ext uri="{FF2B5EF4-FFF2-40B4-BE49-F238E27FC236}">
                  <a16:creationId xmlns:a16="http://schemas.microsoft.com/office/drawing/2014/main" id="{B05E775A-0D19-4077-912E-CF4D7E5BF39D}"/>
                </a:ext>
              </a:extLst>
            </p:cNvPr>
            <p:cNvSpPr/>
            <p:nvPr/>
          </p:nvSpPr>
          <p:spPr>
            <a:xfrm>
              <a:off x="982535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18" name="Volný tvar: obrazec 1217">
              <a:extLst>
                <a:ext uri="{FF2B5EF4-FFF2-40B4-BE49-F238E27FC236}">
                  <a16:creationId xmlns:a16="http://schemas.microsoft.com/office/drawing/2014/main" id="{51A0C31F-5877-1D98-B7B2-EBE4DA88472F}"/>
                </a:ext>
              </a:extLst>
            </p:cNvPr>
            <p:cNvSpPr/>
            <p:nvPr/>
          </p:nvSpPr>
          <p:spPr>
            <a:xfrm>
              <a:off x="1311783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19" name="Volný tvar: obrazec 1218">
              <a:extLst>
                <a:ext uri="{FF2B5EF4-FFF2-40B4-BE49-F238E27FC236}">
                  <a16:creationId xmlns:a16="http://schemas.microsoft.com/office/drawing/2014/main" id="{420E1362-3B09-6ADD-0328-34628302951C}"/>
                </a:ext>
              </a:extLst>
            </p:cNvPr>
            <p:cNvSpPr/>
            <p:nvPr/>
          </p:nvSpPr>
          <p:spPr>
            <a:xfrm>
              <a:off x="1641030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20" name="Volný tvar: obrazec 1219">
              <a:extLst>
                <a:ext uri="{FF2B5EF4-FFF2-40B4-BE49-F238E27FC236}">
                  <a16:creationId xmlns:a16="http://schemas.microsoft.com/office/drawing/2014/main" id="{ED8E2609-199B-27CD-490A-DFCA222BA744}"/>
                </a:ext>
              </a:extLst>
            </p:cNvPr>
            <p:cNvSpPr/>
            <p:nvPr/>
          </p:nvSpPr>
          <p:spPr>
            <a:xfrm>
              <a:off x="1970341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21" name="Volný tvar: obrazec 1220">
              <a:extLst>
                <a:ext uri="{FF2B5EF4-FFF2-40B4-BE49-F238E27FC236}">
                  <a16:creationId xmlns:a16="http://schemas.microsoft.com/office/drawing/2014/main" id="{4F37577E-4E37-857C-8F92-351E9E245CB9}"/>
                </a:ext>
              </a:extLst>
            </p:cNvPr>
            <p:cNvSpPr/>
            <p:nvPr/>
          </p:nvSpPr>
          <p:spPr>
            <a:xfrm>
              <a:off x="2299398" y="3728402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22" name="Volný tvar: obrazec 1221">
              <a:extLst>
                <a:ext uri="{FF2B5EF4-FFF2-40B4-BE49-F238E27FC236}">
                  <a16:creationId xmlns:a16="http://schemas.microsoft.com/office/drawing/2014/main" id="{83FF6BC1-F39E-B242-F080-9A7C52FA4C18}"/>
                </a:ext>
              </a:extLst>
            </p:cNvPr>
            <p:cNvSpPr/>
            <p:nvPr/>
          </p:nvSpPr>
          <p:spPr>
            <a:xfrm>
              <a:off x="2628836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23" name="Volný tvar: obrazec 1222">
              <a:extLst>
                <a:ext uri="{FF2B5EF4-FFF2-40B4-BE49-F238E27FC236}">
                  <a16:creationId xmlns:a16="http://schemas.microsoft.com/office/drawing/2014/main" id="{7A756534-D7AE-52DF-1311-199F8D122F62}"/>
                </a:ext>
              </a:extLst>
            </p:cNvPr>
            <p:cNvSpPr/>
            <p:nvPr/>
          </p:nvSpPr>
          <p:spPr>
            <a:xfrm>
              <a:off x="2958020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24" name="Volný tvar: obrazec 1223">
              <a:extLst>
                <a:ext uri="{FF2B5EF4-FFF2-40B4-BE49-F238E27FC236}">
                  <a16:creationId xmlns:a16="http://schemas.microsoft.com/office/drawing/2014/main" id="{45238792-C211-6DAC-97E6-6F0CE96ADD84}"/>
                </a:ext>
              </a:extLst>
            </p:cNvPr>
            <p:cNvSpPr/>
            <p:nvPr/>
          </p:nvSpPr>
          <p:spPr>
            <a:xfrm>
              <a:off x="3287395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25" name="Volný tvar: obrazec 1224">
              <a:extLst>
                <a:ext uri="{FF2B5EF4-FFF2-40B4-BE49-F238E27FC236}">
                  <a16:creationId xmlns:a16="http://schemas.microsoft.com/office/drawing/2014/main" id="{7AF0286B-D89C-2BD6-29CE-7E1B136343F9}"/>
                </a:ext>
              </a:extLst>
            </p:cNvPr>
            <p:cNvSpPr/>
            <p:nvPr/>
          </p:nvSpPr>
          <p:spPr>
            <a:xfrm>
              <a:off x="3616515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26" name="Volný tvar: obrazec 1225">
              <a:extLst>
                <a:ext uri="{FF2B5EF4-FFF2-40B4-BE49-F238E27FC236}">
                  <a16:creationId xmlns:a16="http://schemas.microsoft.com/office/drawing/2014/main" id="{4B85CF27-34B3-E9B1-E38D-CEB538473D73}"/>
                </a:ext>
              </a:extLst>
            </p:cNvPr>
            <p:cNvSpPr/>
            <p:nvPr/>
          </p:nvSpPr>
          <p:spPr>
            <a:xfrm>
              <a:off x="3945890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27" name="Volný tvar: obrazec 1226">
              <a:extLst>
                <a:ext uri="{FF2B5EF4-FFF2-40B4-BE49-F238E27FC236}">
                  <a16:creationId xmlns:a16="http://schemas.microsoft.com/office/drawing/2014/main" id="{9F1DFBC0-148E-9BD1-85F5-8E3FFE0B409B}"/>
                </a:ext>
              </a:extLst>
            </p:cNvPr>
            <p:cNvSpPr/>
            <p:nvPr/>
          </p:nvSpPr>
          <p:spPr>
            <a:xfrm>
              <a:off x="4275010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28" name="Volný tvar: obrazec 1227">
              <a:extLst>
                <a:ext uri="{FF2B5EF4-FFF2-40B4-BE49-F238E27FC236}">
                  <a16:creationId xmlns:a16="http://schemas.microsoft.com/office/drawing/2014/main" id="{88B16833-5564-605F-470A-75E8C30A5587}"/>
                </a:ext>
              </a:extLst>
            </p:cNvPr>
            <p:cNvSpPr/>
            <p:nvPr/>
          </p:nvSpPr>
          <p:spPr>
            <a:xfrm>
              <a:off x="4604321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29" name="Volný tvar: obrazec 1228">
              <a:extLst>
                <a:ext uri="{FF2B5EF4-FFF2-40B4-BE49-F238E27FC236}">
                  <a16:creationId xmlns:a16="http://schemas.microsoft.com/office/drawing/2014/main" id="{8F0E1D48-1360-094D-4A20-C361A74C65C3}"/>
                </a:ext>
              </a:extLst>
            </p:cNvPr>
            <p:cNvSpPr/>
            <p:nvPr/>
          </p:nvSpPr>
          <p:spPr>
            <a:xfrm>
              <a:off x="4933505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8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30" name="Volný tvar: obrazec 1229">
              <a:extLst>
                <a:ext uri="{FF2B5EF4-FFF2-40B4-BE49-F238E27FC236}">
                  <a16:creationId xmlns:a16="http://schemas.microsoft.com/office/drawing/2014/main" id="{1AB2D523-72A2-50C5-8AAA-A9578696339F}"/>
                </a:ext>
              </a:extLst>
            </p:cNvPr>
            <p:cNvSpPr/>
            <p:nvPr/>
          </p:nvSpPr>
          <p:spPr>
            <a:xfrm>
              <a:off x="982535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31" name="Volný tvar: obrazec 1230">
              <a:extLst>
                <a:ext uri="{FF2B5EF4-FFF2-40B4-BE49-F238E27FC236}">
                  <a16:creationId xmlns:a16="http://schemas.microsoft.com/office/drawing/2014/main" id="{AC7AF1F4-2822-1064-CFA0-0CB3B8D6B607}"/>
                </a:ext>
              </a:extLst>
            </p:cNvPr>
            <p:cNvSpPr/>
            <p:nvPr/>
          </p:nvSpPr>
          <p:spPr>
            <a:xfrm>
              <a:off x="1311783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547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32" name="Volný tvar: obrazec 1231">
              <a:extLst>
                <a:ext uri="{FF2B5EF4-FFF2-40B4-BE49-F238E27FC236}">
                  <a16:creationId xmlns:a16="http://schemas.microsoft.com/office/drawing/2014/main" id="{0344B54E-25AB-A4B1-CBE1-746BD1102804}"/>
                </a:ext>
              </a:extLst>
            </p:cNvPr>
            <p:cNvSpPr/>
            <p:nvPr/>
          </p:nvSpPr>
          <p:spPr>
            <a:xfrm>
              <a:off x="1641030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33" name="Volný tvar: obrazec 1232">
              <a:extLst>
                <a:ext uri="{FF2B5EF4-FFF2-40B4-BE49-F238E27FC236}">
                  <a16:creationId xmlns:a16="http://schemas.microsoft.com/office/drawing/2014/main" id="{474E25E2-7A45-5D26-F8D8-A041C701A5DB}"/>
                </a:ext>
              </a:extLst>
            </p:cNvPr>
            <p:cNvSpPr/>
            <p:nvPr/>
          </p:nvSpPr>
          <p:spPr>
            <a:xfrm>
              <a:off x="1970341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34" name="Volný tvar: obrazec 1233">
              <a:extLst>
                <a:ext uri="{FF2B5EF4-FFF2-40B4-BE49-F238E27FC236}">
                  <a16:creationId xmlns:a16="http://schemas.microsoft.com/office/drawing/2014/main" id="{24AB1453-3B9D-FAED-5B95-B67BB6A22FDD}"/>
                </a:ext>
              </a:extLst>
            </p:cNvPr>
            <p:cNvSpPr/>
            <p:nvPr/>
          </p:nvSpPr>
          <p:spPr>
            <a:xfrm>
              <a:off x="2299398" y="3965892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547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35" name="Volný tvar: obrazec 1234">
              <a:extLst>
                <a:ext uri="{FF2B5EF4-FFF2-40B4-BE49-F238E27FC236}">
                  <a16:creationId xmlns:a16="http://schemas.microsoft.com/office/drawing/2014/main" id="{301BFFD1-E08B-5F4B-497F-533EC2CE26D2}"/>
                </a:ext>
              </a:extLst>
            </p:cNvPr>
            <p:cNvSpPr/>
            <p:nvPr/>
          </p:nvSpPr>
          <p:spPr>
            <a:xfrm>
              <a:off x="2628836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36" name="Volný tvar: obrazec 1235">
              <a:extLst>
                <a:ext uri="{FF2B5EF4-FFF2-40B4-BE49-F238E27FC236}">
                  <a16:creationId xmlns:a16="http://schemas.microsoft.com/office/drawing/2014/main" id="{5319A6B9-E273-FA2E-3ECD-FA12DDE44835}"/>
                </a:ext>
              </a:extLst>
            </p:cNvPr>
            <p:cNvSpPr/>
            <p:nvPr/>
          </p:nvSpPr>
          <p:spPr>
            <a:xfrm>
              <a:off x="295802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37" name="Volný tvar: obrazec 1236">
              <a:extLst>
                <a:ext uri="{FF2B5EF4-FFF2-40B4-BE49-F238E27FC236}">
                  <a16:creationId xmlns:a16="http://schemas.microsoft.com/office/drawing/2014/main" id="{926A0D93-CBAA-0F9A-AA82-AABD46B53A09}"/>
                </a:ext>
              </a:extLst>
            </p:cNvPr>
            <p:cNvSpPr/>
            <p:nvPr/>
          </p:nvSpPr>
          <p:spPr>
            <a:xfrm>
              <a:off x="3287395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38" name="Volný tvar: obrazec 1237">
              <a:extLst>
                <a:ext uri="{FF2B5EF4-FFF2-40B4-BE49-F238E27FC236}">
                  <a16:creationId xmlns:a16="http://schemas.microsoft.com/office/drawing/2014/main" id="{A64996C2-98F7-E01D-C312-43AE7F6120AB}"/>
                </a:ext>
              </a:extLst>
            </p:cNvPr>
            <p:cNvSpPr/>
            <p:nvPr/>
          </p:nvSpPr>
          <p:spPr>
            <a:xfrm>
              <a:off x="3616515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39" name="Volný tvar: obrazec 1238">
              <a:extLst>
                <a:ext uri="{FF2B5EF4-FFF2-40B4-BE49-F238E27FC236}">
                  <a16:creationId xmlns:a16="http://schemas.microsoft.com/office/drawing/2014/main" id="{CA418620-E753-F2F9-44A4-4F8ABBBADD36}"/>
                </a:ext>
              </a:extLst>
            </p:cNvPr>
            <p:cNvSpPr/>
            <p:nvPr/>
          </p:nvSpPr>
          <p:spPr>
            <a:xfrm>
              <a:off x="3945890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40" name="Volný tvar: obrazec 1239">
              <a:extLst>
                <a:ext uri="{FF2B5EF4-FFF2-40B4-BE49-F238E27FC236}">
                  <a16:creationId xmlns:a16="http://schemas.microsoft.com/office/drawing/2014/main" id="{72A85956-3737-3DA9-4113-E0311BBCD656}"/>
                </a:ext>
              </a:extLst>
            </p:cNvPr>
            <p:cNvSpPr/>
            <p:nvPr/>
          </p:nvSpPr>
          <p:spPr>
            <a:xfrm>
              <a:off x="427501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41" name="Volný tvar: obrazec 1240">
              <a:extLst>
                <a:ext uri="{FF2B5EF4-FFF2-40B4-BE49-F238E27FC236}">
                  <a16:creationId xmlns:a16="http://schemas.microsoft.com/office/drawing/2014/main" id="{A9C59699-D17B-5BF8-23A0-D08E78D656A9}"/>
                </a:ext>
              </a:extLst>
            </p:cNvPr>
            <p:cNvSpPr/>
            <p:nvPr/>
          </p:nvSpPr>
          <p:spPr>
            <a:xfrm>
              <a:off x="4604321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42" name="Volný tvar: obrazec 1241">
              <a:extLst>
                <a:ext uri="{FF2B5EF4-FFF2-40B4-BE49-F238E27FC236}">
                  <a16:creationId xmlns:a16="http://schemas.microsoft.com/office/drawing/2014/main" id="{0321DA1F-CADB-1DCA-F2A8-CC14C9F6B4B5}"/>
                </a:ext>
              </a:extLst>
            </p:cNvPr>
            <p:cNvSpPr/>
            <p:nvPr/>
          </p:nvSpPr>
          <p:spPr>
            <a:xfrm>
              <a:off x="4933505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43" name="Volný tvar: obrazec 1242">
              <a:extLst>
                <a:ext uri="{FF2B5EF4-FFF2-40B4-BE49-F238E27FC236}">
                  <a16:creationId xmlns:a16="http://schemas.microsoft.com/office/drawing/2014/main" id="{FB21E74D-3A2B-90A1-597C-706EE8D51B15}"/>
                </a:ext>
              </a:extLst>
            </p:cNvPr>
            <p:cNvSpPr/>
            <p:nvPr/>
          </p:nvSpPr>
          <p:spPr>
            <a:xfrm>
              <a:off x="5262753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44" name="Volný tvar: obrazec 1243">
              <a:extLst>
                <a:ext uri="{FF2B5EF4-FFF2-40B4-BE49-F238E27FC236}">
                  <a16:creationId xmlns:a16="http://schemas.microsoft.com/office/drawing/2014/main" id="{8CC53213-0A7F-DCF1-D71E-8EFB9ADB36F2}"/>
                </a:ext>
              </a:extLst>
            </p:cNvPr>
            <p:cNvSpPr/>
            <p:nvPr/>
          </p:nvSpPr>
          <p:spPr>
            <a:xfrm>
              <a:off x="5592000" y="3728402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45" name="Volný tvar: obrazec 1244">
              <a:extLst>
                <a:ext uri="{FF2B5EF4-FFF2-40B4-BE49-F238E27FC236}">
                  <a16:creationId xmlns:a16="http://schemas.microsoft.com/office/drawing/2014/main" id="{B7DF06FC-E333-A0F4-D3A1-EAC778DCA33B}"/>
                </a:ext>
              </a:extLst>
            </p:cNvPr>
            <p:cNvSpPr/>
            <p:nvPr/>
          </p:nvSpPr>
          <p:spPr>
            <a:xfrm>
              <a:off x="5921184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46" name="Volný tvar: obrazec 1245">
              <a:extLst>
                <a:ext uri="{FF2B5EF4-FFF2-40B4-BE49-F238E27FC236}">
                  <a16:creationId xmlns:a16="http://schemas.microsoft.com/office/drawing/2014/main" id="{B81825C1-1FAA-1097-E233-DE31AEEC66D0}"/>
                </a:ext>
              </a:extLst>
            </p:cNvPr>
            <p:cNvSpPr/>
            <p:nvPr/>
          </p:nvSpPr>
          <p:spPr>
            <a:xfrm>
              <a:off x="6250559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47" name="Volný tvar: obrazec 1246">
              <a:extLst>
                <a:ext uri="{FF2B5EF4-FFF2-40B4-BE49-F238E27FC236}">
                  <a16:creationId xmlns:a16="http://schemas.microsoft.com/office/drawing/2014/main" id="{B5538F68-E789-E05B-7AAE-DDF75D6E69AA}"/>
                </a:ext>
              </a:extLst>
            </p:cNvPr>
            <p:cNvSpPr/>
            <p:nvPr/>
          </p:nvSpPr>
          <p:spPr>
            <a:xfrm>
              <a:off x="6579679" y="3728402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48" name="Volný tvar: obrazec 1247">
              <a:extLst>
                <a:ext uri="{FF2B5EF4-FFF2-40B4-BE49-F238E27FC236}">
                  <a16:creationId xmlns:a16="http://schemas.microsoft.com/office/drawing/2014/main" id="{ABBE5529-C00E-7E54-9907-966E56A8BA85}"/>
                </a:ext>
              </a:extLst>
            </p:cNvPr>
            <p:cNvSpPr/>
            <p:nvPr/>
          </p:nvSpPr>
          <p:spPr>
            <a:xfrm>
              <a:off x="6909117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49" name="Volný tvar: obrazec 1248">
              <a:extLst>
                <a:ext uri="{FF2B5EF4-FFF2-40B4-BE49-F238E27FC236}">
                  <a16:creationId xmlns:a16="http://schemas.microsoft.com/office/drawing/2014/main" id="{D221C23A-5A6F-20D4-21F4-0646EE7ECDE0}"/>
                </a:ext>
              </a:extLst>
            </p:cNvPr>
            <p:cNvSpPr/>
            <p:nvPr/>
          </p:nvSpPr>
          <p:spPr>
            <a:xfrm>
              <a:off x="7238301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50" name="Volný tvar: obrazec 1249">
              <a:extLst>
                <a:ext uri="{FF2B5EF4-FFF2-40B4-BE49-F238E27FC236}">
                  <a16:creationId xmlns:a16="http://schemas.microsoft.com/office/drawing/2014/main" id="{558BFD6D-9D38-FB65-7949-9F31675548FA}"/>
                </a:ext>
              </a:extLst>
            </p:cNvPr>
            <p:cNvSpPr/>
            <p:nvPr/>
          </p:nvSpPr>
          <p:spPr>
            <a:xfrm>
              <a:off x="7567548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51" name="Volný tvar: obrazec 1250">
              <a:extLst>
                <a:ext uri="{FF2B5EF4-FFF2-40B4-BE49-F238E27FC236}">
                  <a16:creationId xmlns:a16="http://schemas.microsoft.com/office/drawing/2014/main" id="{9505C3D3-6ED4-6F03-5965-7E3244F86FF3}"/>
                </a:ext>
              </a:extLst>
            </p:cNvPr>
            <p:cNvSpPr/>
            <p:nvPr/>
          </p:nvSpPr>
          <p:spPr>
            <a:xfrm>
              <a:off x="7896732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52" name="Volný tvar: obrazec 1251">
              <a:extLst>
                <a:ext uri="{FF2B5EF4-FFF2-40B4-BE49-F238E27FC236}">
                  <a16:creationId xmlns:a16="http://schemas.microsoft.com/office/drawing/2014/main" id="{4152E632-0BAF-D186-E5D0-6A1D936D8E80}"/>
                </a:ext>
              </a:extLst>
            </p:cNvPr>
            <p:cNvSpPr/>
            <p:nvPr/>
          </p:nvSpPr>
          <p:spPr>
            <a:xfrm>
              <a:off x="8226107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53" name="Volný tvar: obrazec 1252">
              <a:extLst>
                <a:ext uri="{FF2B5EF4-FFF2-40B4-BE49-F238E27FC236}">
                  <a16:creationId xmlns:a16="http://schemas.microsoft.com/office/drawing/2014/main" id="{98B2D079-578D-C660-6AAE-4A10E8D76B34}"/>
                </a:ext>
              </a:extLst>
            </p:cNvPr>
            <p:cNvSpPr/>
            <p:nvPr/>
          </p:nvSpPr>
          <p:spPr>
            <a:xfrm>
              <a:off x="8555228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54" name="Volný tvar: obrazec 1253">
              <a:extLst>
                <a:ext uri="{FF2B5EF4-FFF2-40B4-BE49-F238E27FC236}">
                  <a16:creationId xmlns:a16="http://schemas.microsoft.com/office/drawing/2014/main" id="{BBB521C1-182B-E83B-0E00-0BC2AC64F234}"/>
                </a:ext>
              </a:extLst>
            </p:cNvPr>
            <p:cNvSpPr/>
            <p:nvPr/>
          </p:nvSpPr>
          <p:spPr>
            <a:xfrm>
              <a:off x="8884666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55" name="Volný tvar: obrazec 1254">
              <a:extLst>
                <a:ext uri="{FF2B5EF4-FFF2-40B4-BE49-F238E27FC236}">
                  <a16:creationId xmlns:a16="http://schemas.microsoft.com/office/drawing/2014/main" id="{CC88DEEF-D64D-E01D-3B8A-90988C7D5A58}"/>
                </a:ext>
              </a:extLst>
            </p:cNvPr>
            <p:cNvSpPr/>
            <p:nvPr/>
          </p:nvSpPr>
          <p:spPr>
            <a:xfrm>
              <a:off x="5262753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56" name="Volný tvar: obrazec 1255">
              <a:extLst>
                <a:ext uri="{FF2B5EF4-FFF2-40B4-BE49-F238E27FC236}">
                  <a16:creationId xmlns:a16="http://schemas.microsoft.com/office/drawing/2014/main" id="{11010A54-A724-EF76-256F-60ADB760469B}"/>
                </a:ext>
              </a:extLst>
            </p:cNvPr>
            <p:cNvSpPr/>
            <p:nvPr/>
          </p:nvSpPr>
          <p:spPr>
            <a:xfrm>
              <a:off x="5592000" y="3965892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57" name="Volný tvar: obrazec 1256">
              <a:extLst>
                <a:ext uri="{FF2B5EF4-FFF2-40B4-BE49-F238E27FC236}">
                  <a16:creationId xmlns:a16="http://schemas.microsoft.com/office/drawing/2014/main" id="{D8262C8F-A650-C008-07C1-7D52DC9CFBC1}"/>
                </a:ext>
              </a:extLst>
            </p:cNvPr>
            <p:cNvSpPr/>
            <p:nvPr/>
          </p:nvSpPr>
          <p:spPr>
            <a:xfrm>
              <a:off x="5921184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58" name="Volný tvar: obrazec 1257">
              <a:extLst>
                <a:ext uri="{FF2B5EF4-FFF2-40B4-BE49-F238E27FC236}">
                  <a16:creationId xmlns:a16="http://schemas.microsoft.com/office/drawing/2014/main" id="{1EAA59AA-E185-B1A5-FACD-599BE50844A4}"/>
                </a:ext>
              </a:extLst>
            </p:cNvPr>
            <p:cNvSpPr/>
            <p:nvPr/>
          </p:nvSpPr>
          <p:spPr>
            <a:xfrm>
              <a:off x="6250559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59" name="Volný tvar: obrazec 1258">
              <a:extLst>
                <a:ext uri="{FF2B5EF4-FFF2-40B4-BE49-F238E27FC236}">
                  <a16:creationId xmlns:a16="http://schemas.microsoft.com/office/drawing/2014/main" id="{819972CD-EC79-CDE7-A203-331B2B7672AA}"/>
                </a:ext>
              </a:extLst>
            </p:cNvPr>
            <p:cNvSpPr/>
            <p:nvPr/>
          </p:nvSpPr>
          <p:spPr>
            <a:xfrm>
              <a:off x="6579679" y="3965892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547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60" name="Volný tvar: obrazec 1259">
              <a:extLst>
                <a:ext uri="{FF2B5EF4-FFF2-40B4-BE49-F238E27FC236}">
                  <a16:creationId xmlns:a16="http://schemas.microsoft.com/office/drawing/2014/main" id="{7CD1D2B4-3365-E017-908F-BEBAD9AB2237}"/>
                </a:ext>
              </a:extLst>
            </p:cNvPr>
            <p:cNvSpPr/>
            <p:nvPr/>
          </p:nvSpPr>
          <p:spPr>
            <a:xfrm>
              <a:off x="6909117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61" name="Volný tvar: obrazec 1260">
              <a:extLst>
                <a:ext uri="{FF2B5EF4-FFF2-40B4-BE49-F238E27FC236}">
                  <a16:creationId xmlns:a16="http://schemas.microsoft.com/office/drawing/2014/main" id="{59144160-7BDB-7D56-AC3C-D24CA7B788EE}"/>
                </a:ext>
              </a:extLst>
            </p:cNvPr>
            <p:cNvSpPr/>
            <p:nvPr/>
          </p:nvSpPr>
          <p:spPr>
            <a:xfrm>
              <a:off x="7238301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62" name="Volný tvar: obrazec 1261">
              <a:extLst>
                <a:ext uri="{FF2B5EF4-FFF2-40B4-BE49-F238E27FC236}">
                  <a16:creationId xmlns:a16="http://schemas.microsoft.com/office/drawing/2014/main" id="{8EEE719F-89E6-3F9F-A058-2CBEE5E7BDBC}"/>
                </a:ext>
              </a:extLst>
            </p:cNvPr>
            <p:cNvSpPr/>
            <p:nvPr/>
          </p:nvSpPr>
          <p:spPr>
            <a:xfrm>
              <a:off x="7567548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547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63" name="Volný tvar: obrazec 1262">
              <a:extLst>
                <a:ext uri="{FF2B5EF4-FFF2-40B4-BE49-F238E27FC236}">
                  <a16:creationId xmlns:a16="http://schemas.microsoft.com/office/drawing/2014/main" id="{ED145DAC-763C-1178-1FB9-BCE1606A5A47}"/>
                </a:ext>
              </a:extLst>
            </p:cNvPr>
            <p:cNvSpPr/>
            <p:nvPr/>
          </p:nvSpPr>
          <p:spPr>
            <a:xfrm>
              <a:off x="7896732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64" name="Volný tvar: obrazec 1263">
              <a:extLst>
                <a:ext uri="{FF2B5EF4-FFF2-40B4-BE49-F238E27FC236}">
                  <a16:creationId xmlns:a16="http://schemas.microsoft.com/office/drawing/2014/main" id="{FA15498E-0CCE-E092-1F3A-9C43D472CFBF}"/>
                </a:ext>
              </a:extLst>
            </p:cNvPr>
            <p:cNvSpPr/>
            <p:nvPr/>
          </p:nvSpPr>
          <p:spPr>
            <a:xfrm>
              <a:off x="8226107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65" name="Volný tvar: obrazec 1264">
              <a:extLst>
                <a:ext uri="{FF2B5EF4-FFF2-40B4-BE49-F238E27FC236}">
                  <a16:creationId xmlns:a16="http://schemas.microsoft.com/office/drawing/2014/main" id="{F052AFAB-88E5-66A9-A4B8-C0502807EBE4}"/>
                </a:ext>
              </a:extLst>
            </p:cNvPr>
            <p:cNvSpPr/>
            <p:nvPr/>
          </p:nvSpPr>
          <p:spPr>
            <a:xfrm>
              <a:off x="8555228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66" name="Volný tvar: obrazec 1265">
              <a:extLst>
                <a:ext uri="{FF2B5EF4-FFF2-40B4-BE49-F238E27FC236}">
                  <a16:creationId xmlns:a16="http://schemas.microsoft.com/office/drawing/2014/main" id="{9E5D61E4-8352-A9A2-18CE-F028E2AA6F37}"/>
                </a:ext>
              </a:extLst>
            </p:cNvPr>
            <p:cNvSpPr/>
            <p:nvPr/>
          </p:nvSpPr>
          <p:spPr>
            <a:xfrm>
              <a:off x="8884666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67" name="Volný tvar: obrazec 1266">
              <a:extLst>
                <a:ext uri="{FF2B5EF4-FFF2-40B4-BE49-F238E27FC236}">
                  <a16:creationId xmlns:a16="http://schemas.microsoft.com/office/drawing/2014/main" id="{DC3EEB53-05E4-6B51-4DB6-3AA505AC5279}"/>
                </a:ext>
              </a:extLst>
            </p:cNvPr>
            <p:cNvSpPr/>
            <p:nvPr/>
          </p:nvSpPr>
          <p:spPr>
            <a:xfrm>
              <a:off x="9213722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68" name="Volný tvar: obrazec 1267">
              <a:extLst>
                <a:ext uri="{FF2B5EF4-FFF2-40B4-BE49-F238E27FC236}">
                  <a16:creationId xmlns:a16="http://schemas.microsoft.com/office/drawing/2014/main" id="{D93A60E9-92A0-1ED9-96AC-F46442FCA245}"/>
                </a:ext>
              </a:extLst>
            </p:cNvPr>
            <p:cNvSpPr/>
            <p:nvPr/>
          </p:nvSpPr>
          <p:spPr>
            <a:xfrm>
              <a:off x="9542906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69" name="Volný tvar: obrazec 1268">
              <a:extLst>
                <a:ext uri="{FF2B5EF4-FFF2-40B4-BE49-F238E27FC236}">
                  <a16:creationId xmlns:a16="http://schemas.microsoft.com/office/drawing/2014/main" id="{54BAA274-561C-49E5-2D71-3D198AB849EB}"/>
                </a:ext>
              </a:extLst>
            </p:cNvPr>
            <p:cNvSpPr/>
            <p:nvPr/>
          </p:nvSpPr>
          <p:spPr>
            <a:xfrm>
              <a:off x="10201402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70" name="Volný tvar: obrazec 1269">
              <a:extLst>
                <a:ext uri="{FF2B5EF4-FFF2-40B4-BE49-F238E27FC236}">
                  <a16:creationId xmlns:a16="http://schemas.microsoft.com/office/drawing/2014/main" id="{355DEDBD-1E91-B42A-F842-C32C56A6DF58}"/>
                </a:ext>
              </a:extLst>
            </p:cNvPr>
            <p:cNvSpPr/>
            <p:nvPr/>
          </p:nvSpPr>
          <p:spPr>
            <a:xfrm>
              <a:off x="10530649" y="3728402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71" name="Volný tvar: obrazec 1270">
              <a:extLst>
                <a:ext uri="{FF2B5EF4-FFF2-40B4-BE49-F238E27FC236}">
                  <a16:creationId xmlns:a16="http://schemas.microsoft.com/office/drawing/2014/main" id="{31817231-BCB5-EC3E-B529-4664DA20EA71}"/>
                </a:ext>
              </a:extLst>
            </p:cNvPr>
            <p:cNvSpPr/>
            <p:nvPr/>
          </p:nvSpPr>
          <p:spPr>
            <a:xfrm>
              <a:off x="10860023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72" name="Volný tvar: obrazec 1271">
              <a:extLst>
                <a:ext uri="{FF2B5EF4-FFF2-40B4-BE49-F238E27FC236}">
                  <a16:creationId xmlns:a16="http://schemas.microsoft.com/office/drawing/2014/main" id="{16D8AE34-0869-2F1D-C68A-3FCA71D7BBFE}"/>
                </a:ext>
              </a:extLst>
            </p:cNvPr>
            <p:cNvSpPr/>
            <p:nvPr/>
          </p:nvSpPr>
          <p:spPr>
            <a:xfrm>
              <a:off x="11189144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73" name="Volný tvar: obrazec 1272">
              <a:extLst>
                <a:ext uri="{FF2B5EF4-FFF2-40B4-BE49-F238E27FC236}">
                  <a16:creationId xmlns:a16="http://schemas.microsoft.com/office/drawing/2014/main" id="{888A1830-8C20-AF19-802A-F2C6F1C50918}"/>
                </a:ext>
              </a:extLst>
            </p:cNvPr>
            <p:cNvSpPr/>
            <p:nvPr/>
          </p:nvSpPr>
          <p:spPr>
            <a:xfrm>
              <a:off x="11518455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74" name="Volný tvar: obrazec 1273">
              <a:extLst>
                <a:ext uri="{FF2B5EF4-FFF2-40B4-BE49-F238E27FC236}">
                  <a16:creationId xmlns:a16="http://schemas.microsoft.com/office/drawing/2014/main" id="{2F10DE28-9589-7BD2-25A0-CB5675FDA2D0}"/>
                </a:ext>
              </a:extLst>
            </p:cNvPr>
            <p:cNvSpPr/>
            <p:nvPr/>
          </p:nvSpPr>
          <p:spPr>
            <a:xfrm>
              <a:off x="9872154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75" name="Volný tvar: obrazec 1274">
              <a:extLst>
                <a:ext uri="{FF2B5EF4-FFF2-40B4-BE49-F238E27FC236}">
                  <a16:creationId xmlns:a16="http://schemas.microsoft.com/office/drawing/2014/main" id="{FF69DFAD-F65C-C1EB-49F8-1990F57E89FA}"/>
                </a:ext>
              </a:extLst>
            </p:cNvPr>
            <p:cNvSpPr/>
            <p:nvPr/>
          </p:nvSpPr>
          <p:spPr>
            <a:xfrm>
              <a:off x="10201402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547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76" name="Volný tvar: obrazec 1275">
              <a:extLst>
                <a:ext uri="{FF2B5EF4-FFF2-40B4-BE49-F238E27FC236}">
                  <a16:creationId xmlns:a16="http://schemas.microsoft.com/office/drawing/2014/main" id="{B8C36C8D-7272-4278-2A24-3C5F980F346B}"/>
                </a:ext>
              </a:extLst>
            </p:cNvPr>
            <p:cNvSpPr/>
            <p:nvPr/>
          </p:nvSpPr>
          <p:spPr>
            <a:xfrm>
              <a:off x="10530649" y="3965892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77" name="Volný tvar: obrazec 1276">
              <a:extLst>
                <a:ext uri="{FF2B5EF4-FFF2-40B4-BE49-F238E27FC236}">
                  <a16:creationId xmlns:a16="http://schemas.microsoft.com/office/drawing/2014/main" id="{52DC447A-DB8C-12F6-BA15-6F92F101B594}"/>
                </a:ext>
              </a:extLst>
            </p:cNvPr>
            <p:cNvSpPr/>
            <p:nvPr/>
          </p:nvSpPr>
          <p:spPr>
            <a:xfrm>
              <a:off x="10860023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78" name="Volný tvar: obrazec 1277">
              <a:extLst>
                <a:ext uri="{FF2B5EF4-FFF2-40B4-BE49-F238E27FC236}">
                  <a16:creationId xmlns:a16="http://schemas.microsoft.com/office/drawing/2014/main" id="{B224ED5A-26F0-5868-6522-000906E91CE5}"/>
                </a:ext>
              </a:extLst>
            </p:cNvPr>
            <p:cNvSpPr/>
            <p:nvPr/>
          </p:nvSpPr>
          <p:spPr>
            <a:xfrm>
              <a:off x="11189144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79" name="Volný tvar: obrazec 1278">
              <a:extLst>
                <a:ext uri="{FF2B5EF4-FFF2-40B4-BE49-F238E27FC236}">
                  <a16:creationId xmlns:a16="http://schemas.microsoft.com/office/drawing/2014/main" id="{6A06EF9B-EE5F-055B-78BE-B0FF8D877332}"/>
                </a:ext>
              </a:extLst>
            </p:cNvPr>
            <p:cNvSpPr/>
            <p:nvPr/>
          </p:nvSpPr>
          <p:spPr>
            <a:xfrm>
              <a:off x="11518455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80" name="Volný tvar: obrazec 1279">
              <a:extLst>
                <a:ext uri="{FF2B5EF4-FFF2-40B4-BE49-F238E27FC236}">
                  <a16:creationId xmlns:a16="http://schemas.microsoft.com/office/drawing/2014/main" id="{EBD14D9B-683F-D7B1-B6D6-B81CA9F8054B}"/>
                </a:ext>
              </a:extLst>
            </p:cNvPr>
            <p:cNvSpPr/>
            <p:nvPr/>
          </p:nvSpPr>
          <p:spPr>
            <a:xfrm>
              <a:off x="982535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81" name="Volný tvar: obrazec 1280">
              <a:extLst>
                <a:ext uri="{FF2B5EF4-FFF2-40B4-BE49-F238E27FC236}">
                  <a16:creationId xmlns:a16="http://schemas.microsoft.com/office/drawing/2014/main" id="{F7A95152-ADD1-9556-9684-5DB313CD8854}"/>
                </a:ext>
              </a:extLst>
            </p:cNvPr>
            <p:cNvSpPr/>
            <p:nvPr/>
          </p:nvSpPr>
          <p:spPr>
            <a:xfrm>
              <a:off x="1311783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82" name="Volný tvar: obrazec 1281">
              <a:extLst>
                <a:ext uri="{FF2B5EF4-FFF2-40B4-BE49-F238E27FC236}">
                  <a16:creationId xmlns:a16="http://schemas.microsoft.com/office/drawing/2014/main" id="{ECC616A0-AE34-4F67-137B-4B20EAA2252C}"/>
                </a:ext>
              </a:extLst>
            </p:cNvPr>
            <p:cNvSpPr/>
            <p:nvPr/>
          </p:nvSpPr>
          <p:spPr>
            <a:xfrm>
              <a:off x="1641030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83" name="Volný tvar: obrazec 1282">
              <a:extLst>
                <a:ext uri="{FF2B5EF4-FFF2-40B4-BE49-F238E27FC236}">
                  <a16:creationId xmlns:a16="http://schemas.microsoft.com/office/drawing/2014/main" id="{3884ECC4-F064-0829-AFEE-33A201BD50C0}"/>
                </a:ext>
              </a:extLst>
            </p:cNvPr>
            <p:cNvSpPr/>
            <p:nvPr/>
          </p:nvSpPr>
          <p:spPr>
            <a:xfrm>
              <a:off x="1970341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84" name="Volný tvar: obrazec 1283">
              <a:extLst>
                <a:ext uri="{FF2B5EF4-FFF2-40B4-BE49-F238E27FC236}">
                  <a16:creationId xmlns:a16="http://schemas.microsoft.com/office/drawing/2014/main" id="{EDCC5BD1-6621-206E-4C95-323B89B99FA4}"/>
                </a:ext>
              </a:extLst>
            </p:cNvPr>
            <p:cNvSpPr/>
            <p:nvPr/>
          </p:nvSpPr>
          <p:spPr>
            <a:xfrm>
              <a:off x="2299398" y="3250437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85" name="Volný tvar: obrazec 1284">
              <a:extLst>
                <a:ext uri="{FF2B5EF4-FFF2-40B4-BE49-F238E27FC236}">
                  <a16:creationId xmlns:a16="http://schemas.microsoft.com/office/drawing/2014/main" id="{547C29BB-1AB9-6AE9-6535-5B46B4AA2F35}"/>
                </a:ext>
              </a:extLst>
            </p:cNvPr>
            <p:cNvSpPr/>
            <p:nvPr/>
          </p:nvSpPr>
          <p:spPr>
            <a:xfrm>
              <a:off x="2628836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86" name="Volný tvar: obrazec 1285">
              <a:extLst>
                <a:ext uri="{FF2B5EF4-FFF2-40B4-BE49-F238E27FC236}">
                  <a16:creationId xmlns:a16="http://schemas.microsoft.com/office/drawing/2014/main" id="{15B181BD-0280-5D2C-79BA-582517602802}"/>
                </a:ext>
              </a:extLst>
            </p:cNvPr>
            <p:cNvSpPr/>
            <p:nvPr/>
          </p:nvSpPr>
          <p:spPr>
            <a:xfrm>
              <a:off x="2958020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87" name="Volný tvar: obrazec 1286">
              <a:extLst>
                <a:ext uri="{FF2B5EF4-FFF2-40B4-BE49-F238E27FC236}">
                  <a16:creationId xmlns:a16="http://schemas.microsoft.com/office/drawing/2014/main" id="{818BF61E-9B18-43A1-D2A1-1007FB06DEDC}"/>
                </a:ext>
              </a:extLst>
            </p:cNvPr>
            <p:cNvSpPr/>
            <p:nvPr/>
          </p:nvSpPr>
          <p:spPr>
            <a:xfrm>
              <a:off x="3287395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88" name="Volný tvar: obrazec 1287">
              <a:extLst>
                <a:ext uri="{FF2B5EF4-FFF2-40B4-BE49-F238E27FC236}">
                  <a16:creationId xmlns:a16="http://schemas.microsoft.com/office/drawing/2014/main" id="{61E51FF5-46B3-0460-094B-57CECF82ED81}"/>
                </a:ext>
              </a:extLst>
            </p:cNvPr>
            <p:cNvSpPr/>
            <p:nvPr/>
          </p:nvSpPr>
          <p:spPr>
            <a:xfrm>
              <a:off x="3616515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89" name="Volný tvar: obrazec 1288">
              <a:extLst>
                <a:ext uri="{FF2B5EF4-FFF2-40B4-BE49-F238E27FC236}">
                  <a16:creationId xmlns:a16="http://schemas.microsoft.com/office/drawing/2014/main" id="{A25D3466-326D-6CA0-44CD-F3515CCCCE43}"/>
                </a:ext>
              </a:extLst>
            </p:cNvPr>
            <p:cNvSpPr/>
            <p:nvPr/>
          </p:nvSpPr>
          <p:spPr>
            <a:xfrm>
              <a:off x="3945890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90" name="Volný tvar: obrazec 1289">
              <a:extLst>
                <a:ext uri="{FF2B5EF4-FFF2-40B4-BE49-F238E27FC236}">
                  <a16:creationId xmlns:a16="http://schemas.microsoft.com/office/drawing/2014/main" id="{C9185CDF-4A28-0D97-A947-C770EDA4C27F}"/>
                </a:ext>
              </a:extLst>
            </p:cNvPr>
            <p:cNvSpPr/>
            <p:nvPr/>
          </p:nvSpPr>
          <p:spPr>
            <a:xfrm>
              <a:off x="4275010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91" name="Volný tvar: obrazec 1290">
              <a:extLst>
                <a:ext uri="{FF2B5EF4-FFF2-40B4-BE49-F238E27FC236}">
                  <a16:creationId xmlns:a16="http://schemas.microsoft.com/office/drawing/2014/main" id="{E229FF93-B3AB-97A6-6EA0-32E9FB7BAB03}"/>
                </a:ext>
              </a:extLst>
            </p:cNvPr>
            <p:cNvSpPr/>
            <p:nvPr/>
          </p:nvSpPr>
          <p:spPr>
            <a:xfrm>
              <a:off x="4604321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92" name="Volný tvar: obrazec 1291">
              <a:extLst>
                <a:ext uri="{FF2B5EF4-FFF2-40B4-BE49-F238E27FC236}">
                  <a16:creationId xmlns:a16="http://schemas.microsoft.com/office/drawing/2014/main" id="{8EFA4C98-574C-1865-4B1A-219D19E23A59}"/>
                </a:ext>
              </a:extLst>
            </p:cNvPr>
            <p:cNvSpPr/>
            <p:nvPr/>
          </p:nvSpPr>
          <p:spPr>
            <a:xfrm>
              <a:off x="4933505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93" name="Volný tvar: obrazec 1292">
              <a:extLst>
                <a:ext uri="{FF2B5EF4-FFF2-40B4-BE49-F238E27FC236}">
                  <a16:creationId xmlns:a16="http://schemas.microsoft.com/office/drawing/2014/main" id="{8FD70D1A-B11A-128A-8D20-1D4D35276646}"/>
                </a:ext>
              </a:extLst>
            </p:cNvPr>
            <p:cNvSpPr/>
            <p:nvPr/>
          </p:nvSpPr>
          <p:spPr>
            <a:xfrm>
              <a:off x="982535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94" name="Volný tvar: obrazec 1293">
              <a:extLst>
                <a:ext uri="{FF2B5EF4-FFF2-40B4-BE49-F238E27FC236}">
                  <a16:creationId xmlns:a16="http://schemas.microsoft.com/office/drawing/2014/main" id="{52EABF79-4C80-AA2F-AF71-893BB0F1D5D2}"/>
                </a:ext>
              </a:extLst>
            </p:cNvPr>
            <p:cNvSpPr/>
            <p:nvPr/>
          </p:nvSpPr>
          <p:spPr>
            <a:xfrm>
              <a:off x="1311783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95" name="Volný tvar: obrazec 1294">
              <a:extLst>
                <a:ext uri="{FF2B5EF4-FFF2-40B4-BE49-F238E27FC236}">
                  <a16:creationId xmlns:a16="http://schemas.microsoft.com/office/drawing/2014/main" id="{C27BFEA3-9404-90C3-0863-5890FBBFE3B4}"/>
                </a:ext>
              </a:extLst>
            </p:cNvPr>
            <p:cNvSpPr/>
            <p:nvPr/>
          </p:nvSpPr>
          <p:spPr>
            <a:xfrm>
              <a:off x="1641030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96" name="Volný tvar: obrazec 1295">
              <a:extLst>
                <a:ext uri="{FF2B5EF4-FFF2-40B4-BE49-F238E27FC236}">
                  <a16:creationId xmlns:a16="http://schemas.microsoft.com/office/drawing/2014/main" id="{0A8C40AD-438F-BE09-6C08-AAB0045D0FFB}"/>
                </a:ext>
              </a:extLst>
            </p:cNvPr>
            <p:cNvSpPr/>
            <p:nvPr/>
          </p:nvSpPr>
          <p:spPr>
            <a:xfrm>
              <a:off x="1970341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97" name="Volný tvar: obrazec 1296">
              <a:extLst>
                <a:ext uri="{FF2B5EF4-FFF2-40B4-BE49-F238E27FC236}">
                  <a16:creationId xmlns:a16="http://schemas.microsoft.com/office/drawing/2014/main" id="{2B1DA3A8-AF50-1C30-D91D-8B244C7530CA}"/>
                </a:ext>
              </a:extLst>
            </p:cNvPr>
            <p:cNvSpPr/>
            <p:nvPr/>
          </p:nvSpPr>
          <p:spPr>
            <a:xfrm>
              <a:off x="2299398" y="3487927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98" name="Volný tvar: obrazec 1297">
              <a:extLst>
                <a:ext uri="{FF2B5EF4-FFF2-40B4-BE49-F238E27FC236}">
                  <a16:creationId xmlns:a16="http://schemas.microsoft.com/office/drawing/2014/main" id="{F85609D8-80A5-79DC-5F66-425BE062288A}"/>
                </a:ext>
              </a:extLst>
            </p:cNvPr>
            <p:cNvSpPr/>
            <p:nvPr/>
          </p:nvSpPr>
          <p:spPr>
            <a:xfrm>
              <a:off x="2628836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299" name="Volný tvar: obrazec 1298">
              <a:extLst>
                <a:ext uri="{FF2B5EF4-FFF2-40B4-BE49-F238E27FC236}">
                  <a16:creationId xmlns:a16="http://schemas.microsoft.com/office/drawing/2014/main" id="{7F5574F6-0737-268F-E544-E719292941A4}"/>
                </a:ext>
              </a:extLst>
            </p:cNvPr>
            <p:cNvSpPr/>
            <p:nvPr/>
          </p:nvSpPr>
          <p:spPr>
            <a:xfrm>
              <a:off x="2958020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00" name="Volný tvar: obrazec 1299">
              <a:extLst>
                <a:ext uri="{FF2B5EF4-FFF2-40B4-BE49-F238E27FC236}">
                  <a16:creationId xmlns:a16="http://schemas.microsoft.com/office/drawing/2014/main" id="{AA3A15E1-4924-41D8-C97B-E43C44398D09}"/>
                </a:ext>
              </a:extLst>
            </p:cNvPr>
            <p:cNvSpPr/>
            <p:nvPr/>
          </p:nvSpPr>
          <p:spPr>
            <a:xfrm>
              <a:off x="3287395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01" name="Volný tvar: obrazec 1300">
              <a:extLst>
                <a:ext uri="{FF2B5EF4-FFF2-40B4-BE49-F238E27FC236}">
                  <a16:creationId xmlns:a16="http://schemas.microsoft.com/office/drawing/2014/main" id="{705E0035-1A1A-9CAD-7D61-311EF7F4B89A}"/>
                </a:ext>
              </a:extLst>
            </p:cNvPr>
            <p:cNvSpPr/>
            <p:nvPr/>
          </p:nvSpPr>
          <p:spPr>
            <a:xfrm>
              <a:off x="3616515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02" name="Volný tvar: obrazec 1301">
              <a:extLst>
                <a:ext uri="{FF2B5EF4-FFF2-40B4-BE49-F238E27FC236}">
                  <a16:creationId xmlns:a16="http://schemas.microsoft.com/office/drawing/2014/main" id="{7D28D67E-57BB-B81F-0796-A0CF3DBE5FAF}"/>
                </a:ext>
              </a:extLst>
            </p:cNvPr>
            <p:cNvSpPr/>
            <p:nvPr/>
          </p:nvSpPr>
          <p:spPr>
            <a:xfrm>
              <a:off x="3945890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03" name="Volný tvar: obrazec 1302">
              <a:extLst>
                <a:ext uri="{FF2B5EF4-FFF2-40B4-BE49-F238E27FC236}">
                  <a16:creationId xmlns:a16="http://schemas.microsoft.com/office/drawing/2014/main" id="{34ABB6F7-31BA-6459-08EC-063BF0A810F3}"/>
                </a:ext>
              </a:extLst>
            </p:cNvPr>
            <p:cNvSpPr/>
            <p:nvPr/>
          </p:nvSpPr>
          <p:spPr>
            <a:xfrm>
              <a:off x="4275010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04" name="Volný tvar: obrazec 1303">
              <a:extLst>
                <a:ext uri="{FF2B5EF4-FFF2-40B4-BE49-F238E27FC236}">
                  <a16:creationId xmlns:a16="http://schemas.microsoft.com/office/drawing/2014/main" id="{9C972A0A-F326-D273-9CEA-21C901135C10}"/>
                </a:ext>
              </a:extLst>
            </p:cNvPr>
            <p:cNvSpPr/>
            <p:nvPr/>
          </p:nvSpPr>
          <p:spPr>
            <a:xfrm>
              <a:off x="4604321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05" name="Volný tvar: obrazec 1304">
              <a:extLst>
                <a:ext uri="{FF2B5EF4-FFF2-40B4-BE49-F238E27FC236}">
                  <a16:creationId xmlns:a16="http://schemas.microsoft.com/office/drawing/2014/main" id="{8544D061-879C-C065-9C3A-8C36A5D4BCCC}"/>
                </a:ext>
              </a:extLst>
            </p:cNvPr>
            <p:cNvSpPr/>
            <p:nvPr/>
          </p:nvSpPr>
          <p:spPr>
            <a:xfrm>
              <a:off x="4933505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149" y="101918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06" name="Volný tvar: obrazec 1305">
              <a:extLst>
                <a:ext uri="{FF2B5EF4-FFF2-40B4-BE49-F238E27FC236}">
                  <a16:creationId xmlns:a16="http://schemas.microsoft.com/office/drawing/2014/main" id="{CBDD6C58-DC86-6B0F-0379-3BA86B3B5E57}"/>
                </a:ext>
              </a:extLst>
            </p:cNvPr>
            <p:cNvSpPr/>
            <p:nvPr/>
          </p:nvSpPr>
          <p:spPr>
            <a:xfrm>
              <a:off x="5262753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07" name="Volný tvar: obrazec 1306">
              <a:extLst>
                <a:ext uri="{FF2B5EF4-FFF2-40B4-BE49-F238E27FC236}">
                  <a16:creationId xmlns:a16="http://schemas.microsoft.com/office/drawing/2014/main" id="{C629D8F3-459D-24D2-E504-6EAC94906F4B}"/>
                </a:ext>
              </a:extLst>
            </p:cNvPr>
            <p:cNvSpPr/>
            <p:nvPr/>
          </p:nvSpPr>
          <p:spPr>
            <a:xfrm>
              <a:off x="5592000" y="325043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08" name="Volný tvar: obrazec 1307">
              <a:extLst>
                <a:ext uri="{FF2B5EF4-FFF2-40B4-BE49-F238E27FC236}">
                  <a16:creationId xmlns:a16="http://schemas.microsoft.com/office/drawing/2014/main" id="{BFAD6763-FEDA-FC42-C893-C4537F55A5CD}"/>
                </a:ext>
              </a:extLst>
            </p:cNvPr>
            <p:cNvSpPr/>
            <p:nvPr/>
          </p:nvSpPr>
          <p:spPr>
            <a:xfrm>
              <a:off x="5921184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09" name="Volný tvar: obrazec 1308">
              <a:extLst>
                <a:ext uri="{FF2B5EF4-FFF2-40B4-BE49-F238E27FC236}">
                  <a16:creationId xmlns:a16="http://schemas.microsoft.com/office/drawing/2014/main" id="{658C5F00-B542-7047-0247-D40E09330BCE}"/>
                </a:ext>
              </a:extLst>
            </p:cNvPr>
            <p:cNvSpPr/>
            <p:nvPr/>
          </p:nvSpPr>
          <p:spPr>
            <a:xfrm>
              <a:off x="6250559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10" name="Volný tvar: obrazec 1309">
              <a:extLst>
                <a:ext uri="{FF2B5EF4-FFF2-40B4-BE49-F238E27FC236}">
                  <a16:creationId xmlns:a16="http://schemas.microsoft.com/office/drawing/2014/main" id="{DC4873EA-C1C7-F9A9-D5A3-DE0FF72CCBD0}"/>
                </a:ext>
              </a:extLst>
            </p:cNvPr>
            <p:cNvSpPr/>
            <p:nvPr/>
          </p:nvSpPr>
          <p:spPr>
            <a:xfrm>
              <a:off x="6579679" y="3250437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11" name="Volný tvar: obrazec 1310">
              <a:extLst>
                <a:ext uri="{FF2B5EF4-FFF2-40B4-BE49-F238E27FC236}">
                  <a16:creationId xmlns:a16="http://schemas.microsoft.com/office/drawing/2014/main" id="{80AD0F30-E821-F643-D24A-6D3218929C84}"/>
                </a:ext>
              </a:extLst>
            </p:cNvPr>
            <p:cNvSpPr/>
            <p:nvPr/>
          </p:nvSpPr>
          <p:spPr>
            <a:xfrm>
              <a:off x="6909117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12" name="Volný tvar: obrazec 1311">
              <a:extLst>
                <a:ext uri="{FF2B5EF4-FFF2-40B4-BE49-F238E27FC236}">
                  <a16:creationId xmlns:a16="http://schemas.microsoft.com/office/drawing/2014/main" id="{A414AD95-A1CC-056B-09F6-EF76B86997F0}"/>
                </a:ext>
              </a:extLst>
            </p:cNvPr>
            <p:cNvSpPr/>
            <p:nvPr/>
          </p:nvSpPr>
          <p:spPr>
            <a:xfrm>
              <a:off x="7238301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13" name="Volný tvar: obrazec 1312">
              <a:extLst>
                <a:ext uri="{FF2B5EF4-FFF2-40B4-BE49-F238E27FC236}">
                  <a16:creationId xmlns:a16="http://schemas.microsoft.com/office/drawing/2014/main" id="{98339065-3FDC-36B2-CD35-9D74B2F1506A}"/>
                </a:ext>
              </a:extLst>
            </p:cNvPr>
            <p:cNvSpPr/>
            <p:nvPr/>
          </p:nvSpPr>
          <p:spPr>
            <a:xfrm>
              <a:off x="7567548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14" name="Volný tvar: obrazec 1313">
              <a:extLst>
                <a:ext uri="{FF2B5EF4-FFF2-40B4-BE49-F238E27FC236}">
                  <a16:creationId xmlns:a16="http://schemas.microsoft.com/office/drawing/2014/main" id="{8114FD68-9FE4-1024-7C05-ED0DE2D98580}"/>
                </a:ext>
              </a:extLst>
            </p:cNvPr>
            <p:cNvSpPr/>
            <p:nvPr/>
          </p:nvSpPr>
          <p:spPr>
            <a:xfrm>
              <a:off x="7896732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15" name="Volný tvar: obrazec 1314">
              <a:extLst>
                <a:ext uri="{FF2B5EF4-FFF2-40B4-BE49-F238E27FC236}">
                  <a16:creationId xmlns:a16="http://schemas.microsoft.com/office/drawing/2014/main" id="{9D63C157-8D3A-8A47-D4E7-B064BC96FF17}"/>
                </a:ext>
              </a:extLst>
            </p:cNvPr>
            <p:cNvSpPr/>
            <p:nvPr/>
          </p:nvSpPr>
          <p:spPr>
            <a:xfrm>
              <a:off x="8226107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16" name="Volný tvar: obrazec 1315">
              <a:extLst>
                <a:ext uri="{FF2B5EF4-FFF2-40B4-BE49-F238E27FC236}">
                  <a16:creationId xmlns:a16="http://schemas.microsoft.com/office/drawing/2014/main" id="{02DEF461-1B63-4D8A-F2CA-49AE1978D61A}"/>
                </a:ext>
              </a:extLst>
            </p:cNvPr>
            <p:cNvSpPr/>
            <p:nvPr/>
          </p:nvSpPr>
          <p:spPr>
            <a:xfrm>
              <a:off x="8884666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17" name="Volný tvar: obrazec 1316">
              <a:extLst>
                <a:ext uri="{FF2B5EF4-FFF2-40B4-BE49-F238E27FC236}">
                  <a16:creationId xmlns:a16="http://schemas.microsoft.com/office/drawing/2014/main" id="{F60FF732-AA35-793A-742F-82A20C597694}"/>
                </a:ext>
              </a:extLst>
            </p:cNvPr>
            <p:cNvSpPr/>
            <p:nvPr/>
          </p:nvSpPr>
          <p:spPr>
            <a:xfrm>
              <a:off x="9213722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18" name="Volný tvar: obrazec 1317">
              <a:extLst>
                <a:ext uri="{FF2B5EF4-FFF2-40B4-BE49-F238E27FC236}">
                  <a16:creationId xmlns:a16="http://schemas.microsoft.com/office/drawing/2014/main" id="{C2112353-9C62-6E42-BCB3-7E9A97422975}"/>
                </a:ext>
              </a:extLst>
            </p:cNvPr>
            <p:cNvSpPr/>
            <p:nvPr/>
          </p:nvSpPr>
          <p:spPr>
            <a:xfrm>
              <a:off x="5262753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19" name="Volný tvar: obrazec 1318">
              <a:extLst>
                <a:ext uri="{FF2B5EF4-FFF2-40B4-BE49-F238E27FC236}">
                  <a16:creationId xmlns:a16="http://schemas.microsoft.com/office/drawing/2014/main" id="{27995025-8395-C541-2C48-FA11D4DAB775}"/>
                </a:ext>
              </a:extLst>
            </p:cNvPr>
            <p:cNvSpPr/>
            <p:nvPr/>
          </p:nvSpPr>
          <p:spPr>
            <a:xfrm>
              <a:off x="5592000" y="3487927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20" name="Volný tvar: obrazec 1319">
              <a:extLst>
                <a:ext uri="{FF2B5EF4-FFF2-40B4-BE49-F238E27FC236}">
                  <a16:creationId xmlns:a16="http://schemas.microsoft.com/office/drawing/2014/main" id="{7888A454-EAEE-E1ED-A449-E7CABA8935F4}"/>
                </a:ext>
              </a:extLst>
            </p:cNvPr>
            <p:cNvSpPr/>
            <p:nvPr/>
          </p:nvSpPr>
          <p:spPr>
            <a:xfrm>
              <a:off x="5921184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21" name="Volný tvar: obrazec 1320">
              <a:extLst>
                <a:ext uri="{FF2B5EF4-FFF2-40B4-BE49-F238E27FC236}">
                  <a16:creationId xmlns:a16="http://schemas.microsoft.com/office/drawing/2014/main" id="{3036F9A0-FE73-A222-385F-2A02DA144E0D}"/>
                </a:ext>
              </a:extLst>
            </p:cNvPr>
            <p:cNvSpPr/>
            <p:nvPr/>
          </p:nvSpPr>
          <p:spPr>
            <a:xfrm>
              <a:off x="6250559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22" name="Volný tvar: obrazec 1321">
              <a:extLst>
                <a:ext uri="{FF2B5EF4-FFF2-40B4-BE49-F238E27FC236}">
                  <a16:creationId xmlns:a16="http://schemas.microsoft.com/office/drawing/2014/main" id="{767E2559-3B47-3AD7-C2FA-B1A443615DCD}"/>
                </a:ext>
              </a:extLst>
            </p:cNvPr>
            <p:cNvSpPr/>
            <p:nvPr/>
          </p:nvSpPr>
          <p:spPr>
            <a:xfrm>
              <a:off x="6579679" y="3487927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23" name="Volný tvar: obrazec 1322">
              <a:extLst>
                <a:ext uri="{FF2B5EF4-FFF2-40B4-BE49-F238E27FC236}">
                  <a16:creationId xmlns:a16="http://schemas.microsoft.com/office/drawing/2014/main" id="{FCBEE60E-1B50-956B-FBB2-B8D9B0B50726}"/>
                </a:ext>
              </a:extLst>
            </p:cNvPr>
            <p:cNvSpPr/>
            <p:nvPr/>
          </p:nvSpPr>
          <p:spPr>
            <a:xfrm>
              <a:off x="6909117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24" name="Volný tvar: obrazec 1323">
              <a:extLst>
                <a:ext uri="{FF2B5EF4-FFF2-40B4-BE49-F238E27FC236}">
                  <a16:creationId xmlns:a16="http://schemas.microsoft.com/office/drawing/2014/main" id="{0E66155D-696B-37EA-5CEF-A02EB884248A}"/>
                </a:ext>
              </a:extLst>
            </p:cNvPr>
            <p:cNvSpPr/>
            <p:nvPr/>
          </p:nvSpPr>
          <p:spPr>
            <a:xfrm>
              <a:off x="7238301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25" name="Volný tvar: obrazec 1324">
              <a:extLst>
                <a:ext uri="{FF2B5EF4-FFF2-40B4-BE49-F238E27FC236}">
                  <a16:creationId xmlns:a16="http://schemas.microsoft.com/office/drawing/2014/main" id="{E9BB226D-AFAD-E92B-C682-B72BB0CB0229}"/>
                </a:ext>
              </a:extLst>
            </p:cNvPr>
            <p:cNvSpPr/>
            <p:nvPr/>
          </p:nvSpPr>
          <p:spPr>
            <a:xfrm>
              <a:off x="7567548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26" name="Volný tvar: obrazec 1325">
              <a:extLst>
                <a:ext uri="{FF2B5EF4-FFF2-40B4-BE49-F238E27FC236}">
                  <a16:creationId xmlns:a16="http://schemas.microsoft.com/office/drawing/2014/main" id="{815CDA43-5566-CE73-2BC7-8991E2F7EFFB}"/>
                </a:ext>
              </a:extLst>
            </p:cNvPr>
            <p:cNvSpPr/>
            <p:nvPr/>
          </p:nvSpPr>
          <p:spPr>
            <a:xfrm>
              <a:off x="7896732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27" name="Volný tvar: obrazec 1326">
              <a:extLst>
                <a:ext uri="{FF2B5EF4-FFF2-40B4-BE49-F238E27FC236}">
                  <a16:creationId xmlns:a16="http://schemas.microsoft.com/office/drawing/2014/main" id="{FCF10DAE-4ECB-1075-D72C-2B27F7C81294}"/>
                </a:ext>
              </a:extLst>
            </p:cNvPr>
            <p:cNvSpPr/>
            <p:nvPr/>
          </p:nvSpPr>
          <p:spPr>
            <a:xfrm>
              <a:off x="8226107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28" name="Volný tvar: obrazec 1327">
              <a:extLst>
                <a:ext uri="{FF2B5EF4-FFF2-40B4-BE49-F238E27FC236}">
                  <a16:creationId xmlns:a16="http://schemas.microsoft.com/office/drawing/2014/main" id="{84F0CE48-6C96-BE9C-6F63-E8374C24D707}"/>
                </a:ext>
              </a:extLst>
            </p:cNvPr>
            <p:cNvSpPr/>
            <p:nvPr/>
          </p:nvSpPr>
          <p:spPr>
            <a:xfrm>
              <a:off x="8555228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29" name="Volný tvar: obrazec 1328">
              <a:extLst>
                <a:ext uri="{FF2B5EF4-FFF2-40B4-BE49-F238E27FC236}">
                  <a16:creationId xmlns:a16="http://schemas.microsoft.com/office/drawing/2014/main" id="{C606BDB3-2EE9-4D3A-A805-2637E3AAAE2E}"/>
                </a:ext>
              </a:extLst>
            </p:cNvPr>
            <p:cNvSpPr/>
            <p:nvPr/>
          </p:nvSpPr>
          <p:spPr>
            <a:xfrm>
              <a:off x="9213722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30" name="Volný tvar: obrazec 1329">
              <a:extLst>
                <a:ext uri="{FF2B5EF4-FFF2-40B4-BE49-F238E27FC236}">
                  <a16:creationId xmlns:a16="http://schemas.microsoft.com/office/drawing/2014/main" id="{D5385B9D-3695-174C-00FF-C9A3A30A77B7}"/>
                </a:ext>
              </a:extLst>
            </p:cNvPr>
            <p:cNvSpPr/>
            <p:nvPr/>
          </p:nvSpPr>
          <p:spPr>
            <a:xfrm>
              <a:off x="9542906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31" name="Volný tvar: obrazec 1330">
              <a:extLst>
                <a:ext uri="{FF2B5EF4-FFF2-40B4-BE49-F238E27FC236}">
                  <a16:creationId xmlns:a16="http://schemas.microsoft.com/office/drawing/2014/main" id="{B938EA73-4340-A489-DCC8-F097BD39D8CB}"/>
                </a:ext>
              </a:extLst>
            </p:cNvPr>
            <p:cNvSpPr/>
            <p:nvPr/>
          </p:nvSpPr>
          <p:spPr>
            <a:xfrm>
              <a:off x="9872154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32" name="Volný tvar: obrazec 1331">
              <a:extLst>
                <a:ext uri="{FF2B5EF4-FFF2-40B4-BE49-F238E27FC236}">
                  <a16:creationId xmlns:a16="http://schemas.microsoft.com/office/drawing/2014/main" id="{7A6954FB-91D8-90AD-CD8A-287DDC6413AA}"/>
                </a:ext>
              </a:extLst>
            </p:cNvPr>
            <p:cNvSpPr/>
            <p:nvPr/>
          </p:nvSpPr>
          <p:spPr>
            <a:xfrm>
              <a:off x="10201402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33" name="Volný tvar: obrazec 1332">
              <a:extLst>
                <a:ext uri="{FF2B5EF4-FFF2-40B4-BE49-F238E27FC236}">
                  <a16:creationId xmlns:a16="http://schemas.microsoft.com/office/drawing/2014/main" id="{4C65E87A-4400-AE97-8882-1359E978ABA9}"/>
                </a:ext>
              </a:extLst>
            </p:cNvPr>
            <p:cNvSpPr/>
            <p:nvPr/>
          </p:nvSpPr>
          <p:spPr>
            <a:xfrm>
              <a:off x="10860023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34" name="Volný tvar: obrazec 1333">
              <a:extLst>
                <a:ext uri="{FF2B5EF4-FFF2-40B4-BE49-F238E27FC236}">
                  <a16:creationId xmlns:a16="http://schemas.microsoft.com/office/drawing/2014/main" id="{DBC635DE-008F-D4C7-5F6B-70B8B639E734}"/>
                </a:ext>
              </a:extLst>
            </p:cNvPr>
            <p:cNvSpPr/>
            <p:nvPr/>
          </p:nvSpPr>
          <p:spPr>
            <a:xfrm>
              <a:off x="11189144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35" name="Volný tvar: obrazec 1334">
              <a:extLst>
                <a:ext uri="{FF2B5EF4-FFF2-40B4-BE49-F238E27FC236}">
                  <a16:creationId xmlns:a16="http://schemas.microsoft.com/office/drawing/2014/main" id="{7AA2A293-30F8-C5D9-8B5C-89A638F6361C}"/>
                </a:ext>
              </a:extLst>
            </p:cNvPr>
            <p:cNvSpPr/>
            <p:nvPr/>
          </p:nvSpPr>
          <p:spPr>
            <a:xfrm>
              <a:off x="11518455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36" name="Volný tvar: obrazec 1335">
              <a:extLst>
                <a:ext uri="{FF2B5EF4-FFF2-40B4-BE49-F238E27FC236}">
                  <a16:creationId xmlns:a16="http://schemas.microsoft.com/office/drawing/2014/main" id="{ADDD1B87-BCC2-CEFF-4050-82E0A3CE7A14}"/>
                </a:ext>
              </a:extLst>
            </p:cNvPr>
            <p:cNvSpPr/>
            <p:nvPr/>
          </p:nvSpPr>
          <p:spPr>
            <a:xfrm>
              <a:off x="9542906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37" name="Volný tvar: obrazec 1336">
              <a:extLst>
                <a:ext uri="{FF2B5EF4-FFF2-40B4-BE49-F238E27FC236}">
                  <a16:creationId xmlns:a16="http://schemas.microsoft.com/office/drawing/2014/main" id="{DE488B3A-FEF9-5A1D-3E06-B781B274EDC4}"/>
                </a:ext>
              </a:extLst>
            </p:cNvPr>
            <p:cNvSpPr/>
            <p:nvPr/>
          </p:nvSpPr>
          <p:spPr>
            <a:xfrm>
              <a:off x="9872154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38" name="Volný tvar: obrazec 1337">
              <a:extLst>
                <a:ext uri="{FF2B5EF4-FFF2-40B4-BE49-F238E27FC236}">
                  <a16:creationId xmlns:a16="http://schemas.microsoft.com/office/drawing/2014/main" id="{F51A8B28-B286-561D-D7BB-E2C4094A5906}"/>
                </a:ext>
              </a:extLst>
            </p:cNvPr>
            <p:cNvSpPr/>
            <p:nvPr/>
          </p:nvSpPr>
          <p:spPr>
            <a:xfrm>
              <a:off x="10530649" y="3487927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39" name="Volný tvar: obrazec 1338">
              <a:extLst>
                <a:ext uri="{FF2B5EF4-FFF2-40B4-BE49-F238E27FC236}">
                  <a16:creationId xmlns:a16="http://schemas.microsoft.com/office/drawing/2014/main" id="{D5FC28AB-A3AD-00BD-E8DB-BACEF3BA7D6F}"/>
                </a:ext>
              </a:extLst>
            </p:cNvPr>
            <p:cNvSpPr/>
            <p:nvPr/>
          </p:nvSpPr>
          <p:spPr>
            <a:xfrm>
              <a:off x="10860023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40" name="Volný tvar: obrazec 1339">
              <a:extLst>
                <a:ext uri="{FF2B5EF4-FFF2-40B4-BE49-F238E27FC236}">
                  <a16:creationId xmlns:a16="http://schemas.microsoft.com/office/drawing/2014/main" id="{5D9A63B5-F8EB-6E43-8991-76A7CB7A648C}"/>
                </a:ext>
              </a:extLst>
            </p:cNvPr>
            <p:cNvSpPr/>
            <p:nvPr/>
          </p:nvSpPr>
          <p:spPr>
            <a:xfrm>
              <a:off x="11189144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50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41" name="Volný tvar: obrazec 1340">
              <a:extLst>
                <a:ext uri="{FF2B5EF4-FFF2-40B4-BE49-F238E27FC236}">
                  <a16:creationId xmlns:a16="http://schemas.microsoft.com/office/drawing/2014/main" id="{B75D5AFA-D305-AEF6-D99A-3F5D4D8A410C}"/>
                </a:ext>
              </a:extLst>
            </p:cNvPr>
            <p:cNvSpPr/>
            <p:nvPr/>
          </p:nvSpPr>
          <p:spPr>
            <a:xfrm>
              <a:off x="11518455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42" name="Volný tvar: obrazec 1341">
              <a:extLst>
                <a:ext uri="{FF2B5EF4-FFF2-40B4-BE49-F238E27FC236}">
                  <a16:creationId xmlns:a16="http://schemas.microsoft.com/office/drawing/2014/main" id="{EA0A1628-C703-619E-4E0B-1B17B4DBB43E}"/>
                </a:ext>
              </a:extLst>
            </p:cNvPr>
            <p:cNvSpPr/>
            <p:nvPr/>
          </p:nvSpPr>
          <p:spPr>
            <a:xfrm>
              <a:off x="982535" y="301002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43" name="Volný tvar: obrazec 1342">
              <a:extLst>
                <a:ext uri="{FF2B5EF4-FFF2-40B4-BE49-F238E27FC236}">
                  <a16:creationId xmlns:a16="http://schemas.microsoft.com/office/drawing/2014/main" id="{58F54816-468C-DC75-A2A2-25E8A4A0F920}"/>
                </a:ext>
              </a:extLst>
            </p:cNvPr>
            <p:cNvSpPr/>
            <p:nvPr/>
          </p:nvSpPr>
          <p:spPr>
            <a:xfrm>
              <a:off x="1311783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44" name="Volný tvar: obrazec 1343">
              <a:extLst>
                <a:ext uri="{FF2B5EF4-FFF2-40B4-BE49-F238E27FC236}">
                  <a16:creationId xmlns:a16="http://schemas.microsoft.com/office/drawing/2014/main" id="{E6BD250A-E7B9-9961-09C2-107B9FFFEB90}"/>
                </a:ext>
              </a:extLst>
            </p:cNvPr>
            <p:cNvSpPr/>
            <p:nvPr/>
          </p:nvSpPr>
          <p:spPr>
            <a:xfrm>
              <a:off x="1641030" y="301002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45" name="Volný tvar: obrazec 1344">
              <a:extLst>
                <a:ext uri="{FF2B5EF4-FFF2-40B4-BE49-F238E27FC236}">
                  <a16:creationId xmlns:a16="http://schemas.microsoft.com/office/drawing/2014/main" id="{A9C9EF7B-ADC8-4AC5-85AB-C535CED8D684}"/>
                </a:ext>
              </a:extLst>
            </p:cNvPr>
            <p:cNvSpPr/>
            <p:nvPr/>
          </p:nvSpPr>
          <p:spPr>
            <a:xfrm>
              <a:off x="1970341" y="301002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46" name="Volný tvar: obrazec 1345">
              <a:extLst>
                <a:ext uri="{FF2B5EF4-FFF2-40B4-BE49-F238E27FC236}">
                  <a16:creationId xmlns:a16="http://schemas.microsoft.com/office/drawing/2014/main" id="{2C51DEB1-7CF3-E53D-4378-75858A2AC39A}"/>
                </a:ext>
              </a:extLst>
            </p:cNvPr>
            <p:cNvSpPr/>
            <p:nvPr/>
          </p:nvSpPr>
          <p:spPr>
            <a:xfrm>
              <a:off x="2299398" y="3010027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47" name="Volný tvar: obrazec 1346">
              <a:extLst>
                <a:ext uri="{FF2B5EF4-FFF2-40B4-BE49-F238E27FC236}">
                  <a16:creationId xmlns:a16="http://schemas.microsoft.com/office/drawing/2014/main" id="{B08566D1-D8A0-6F69-063F-D4BC0405ED23}"/>
                </a:ext>
              </a:extLst>
            </p:cNvPr>
            <p:cNvSpPr/>
            <p:nvPr/>
          </p:nvSpPr>
          <p:spPr>
            <a:xfrm>
              <a:off x="2628836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48" name="Volný tvar: obrazec 1347">
              <a:extLst>
                <a:ext uri="{FF2B5EF4-FFF2-40B4-BE49-F238E27FC236}">
                  <a16:creationId xmlns:a16="http://schemas.microsoft.com/office/drawing/2014/main" id="{2D82073D-30C3-959C-A851-9D8B1E5037C5}"/>
                </a:ext>
              </a:extLst>
            </p:cNvPr>
            <p:cNvSpPr/>
            <p:nvPr/>
          </p:nvSpPr>
          <p:spPr>
            <a:xfrm>
              <a:off x="2958020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49" name="Volný tvar: obrazec 1348">
              <a:extLst>
                <a:ext uri="{FF2B5EF4-FFF2-40B4-BE49-F238E27FC236}">
                  <a16:creationId xmlns:a16="http://schemas.microsoft.com/office/drawing/2014/main" id="{547564DF-E4FE-B808-E8F5-A7C79C25D585}"/>
                </a:ext>
              </a:extLst>
            </p:cNvPr>
            <p:cNvSpPr/>
            <p:nvPr/>
          </p:nvSpPr>
          <p:spPr>
            <a:xfrm>
              <a:off x="3287395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0" name="Volný tvar: obrazec 1349">
              <a:extLst>
                <a:ext uri="{FF2B5EF4-FFF2-40B4-BE49-F238E27FC236}">
                  <a16:creationId xmlns:a16="http://schemas.microsoft.com/office/drawing/2014/main" id="{9F7B8161-6381-60EB-5D69-A66F56211C2C}"/>
                </a:ext>
              </a:extLst>
            </p:cNvPr>
            <p:cNvSpPr/>
            <p:nvPr/>
          </p:nvSpPr>
          <p:spPr>
            <a:xfrm>
              <a:off x="3616515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1" name="Volný tvar: obrazec 1350">
              <a:extLst>
                <a:ext uri="{FF2B5EF4-FFF2-40B4-BE49-F238E27FC236}">
                  <a16:creationId xmlns:a16="http://schemas.microsoft.com/office/drawing/2014/main" id="{24760C02-1D26-16DD-48A7-1DBD0CDB36BE}"/>
                </a:ext>
              </a:extLst>
            </p:cNvPr>
            <p:cNvSpPr/>
            <p:nvPr/>
          </p:nvSpPr>
          <p:spPr>
            <a:xfrm>
              <a:off x="3945890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2" name="Volný tvar: obrazec 1351">
              <a:extLst>
                <a:ext uri="{FF2B5EF4-FFF2-40B4-BE49-F238E27FC236}">
                  <a16:creationId xmlns:a16="http://schemas.microsoft.com/office/drawing/2014/main" id="{F427BE21-8BCF-9C40-D738-6C7B0DBDF1BB}"/>
                </a:ext>
              </a:extLst>
            </p:cNvPr>
            <p:cNvSpPr/>
            <p:nvPr/>
          </p:nvSpPr>
          <p:spPr>
            <a:xfrm>
              <a:off x="4275010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3" name="Volný tvar: obrazec 1352">
              <a:extLst>
                <a:ext uri="{FF2B5EF4-FFF2-40B4-BE49-F238E27FC236}">
                  <a16:creationId xmlns:a16="http://schemas.microsoft.com/office/drawing/2014/main" id="{2C74E199-3D58-AAA4-50BD-FD35872CFCE6}"/>
                </a:ext>
              </a:extLst>
            </p:cNvPr>
            <p:cNvSpPr/>
            <p:nvPr/>
          </p:nvSpPr>
          <p:spPr>
            <a:xfrm>
              <a:off x="4604321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4" name="Volný tvar: obrazec 1353">
              <a:extLst>
                <a:ext uri="{FF2B5EF4-FFF2-40B4-BE49-F238E27FC236}">
                  <a16:creationId xmlns:a16="http://schemas.microsoft.com/office/drawing/2014/main" id="{30C867D6-A8DE-C1AB-F06F-1F7BEDC4F8F4}"/>
                </a:ext>
              </a:extLst>
            </p:cNvPr>
            <p:cNvSpPr/>
            <p:nvPr/>
          </p:nvSpPr>
          <p:spPr>
            <a:xfrm>
              <a:off x="4933505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5" name="Volný tvar: obrazec 1354">
              <a:extLst>
                <a:ext uri="{FF2B5EF4-FFF2-40B4-BE49-F238E27FC236}">
                  <a16:creationId xmlns:a16="http://schemas.microsoft.com/office/drawing/2014/main" id="{B10EEAE7-D350-CCD4-5871-AF46F400D888}"/>
                </a:ext>
              </a:extLst>
            </p:cNvPr>
            <p:cNvSpPr/>
            <p:nvPr/>
          </p:nvSpPr>
          <p:spPr>
            <a:xfrm>
              <a:off x="5262753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6" name="Volný tvar: obrazec 1355">
              <a:extLst>
                <a:ext uri="{FF2B5EF4-FFF2-40B4-BE49-F238E27FC236}">
                  <a16:creationId xmlns:a16="http://schemas.microsoft.com/office/drawing/2014/main" id="{3C348444-B78D-EF3F-892C-547957537EE2}"/>
                </a:ext>
              </a:extLst>
            </p:cNvPr>
            <p:cNvSpPr/>
            <p:nvPr/>
          </p:nvSpPr>
          <p:spPr>
            <a:xfrm>
              <a:off x="5592000" y="301002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7" name="Volný tvar: obrazec 1356">
              <a:extLst>
                <a:ext uri="{FF2B5EF4-FFF2-40B4-BE49-F238E27FC236}">
                  <a16:creationId xmlns:a16="http://schemas.microsoft.com/office/drawing/2014/main" id="{393C8A98-48B8-287A-0A53-0E03E24139D7}"/>
                </a:ext>
              </a:extLst>
            </p:cNvPr>
            <p:cNvSpPr/>
            <p:nvPr/>
          </p:nvSpPr>
          <p:spPr>
            <a:xfrm>
              <a:off x="5921184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8" name="Volný tvar: obrazec 1357">
              <a:extLst>
                <a:ext uri="{FF2B5EF4-FFF2-40B4-BE49-F238E27FC236}">
                  <a16:creationId xmlns:a16="http://schemas.microsoft.com/office/drawing/2014/main" id="{799D7267-3366-1CD1-C7F2-9EF4F32A56D3}"/>
                </a:ext>
              </a:extLst>
            </p:cNvPr>
            <p:cNvSpPr/>
            <p:nvPr/>
          </p:nvSpPr>
          <p:spPr>
            <a:xfrm>
              <a:off x="6250559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9" name="Volný tvar: obrazec 1358">
              <a:extLst>
                <a:ext uri="{FF2B5EF4-FFF2-40B4-BE49-F238E27FC236}">
                  <a16:creationId xmlns:a16="http://schemas.microsoft.com/office/drawing/2014/main" id="{6856FE76-A4E5-DD27-BF47-5AD702FD874D}"/>
                </a:ext>
              </a:extLst>
            </p:cNvPr>
            <p:cNvSpPr/>
            <p:nvPr/>
          </p:nvSpPr>
          <p:spPr>
            <a:xfrm>
              <a:off x="6579679" y="3010027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60" name="Volný tvar: obrazec 1359">
              <a:extLst>
                <a:ext uri="{FF2B5EF4-FFF2-40B4-BE49-F238E27FC236}">
                  <a16:creationId xmlns:a16="http://schemas.microsoft.com/office/drawing/2014/main" id="{FE08BD65-4C65-4213-8E92-19865FC92043}"/>
                </a:ext>
              </a:extLst>
            </p:cNvPr>
            <p:cNvSpPr/>
            <p:nvPr/>
          </p:nvSpPr>
          <p:spPr>
            <a:xfrm>
              <a:off x="6909117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61" name="Volný tvar: obrazec 1360">
              <a:extLst>
                <a:ext uri="{FF2B5EF4-FFF2-40B4-BE49-F238E27FC236}">
                  <a16:creationId xmlns:a16="http://schemas.microsoft.com/office/drawing/2014/main" id="{3C1D8C73-1115-04D7-3D18-FD119F4B20BD}"/>
                </a:ext>
              </a:extLst>
            </p:cNvPr>
            <p:cNvSpPr/>
            <p:nvPr/>
          </p:nvSpPr>
          <p:spPr>
            <a:xfrm>
              <a:off x="7238301" y="301002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62" name="Volný tvar: obrazec 1361">
              <a:extLst>
                <a:ext uri="{FF2B5EF4-FFF2-40B4-BE49-F238E27FC236}">
                  <a16:creationId xmlns:a16="http://schemas.microsoft.com/office/drawing/2014/main" id="{2758B83E-658F-F621-4158-218E8CB7FEAA}"/>
                </a:ext>
              </a:extLst>
            </p:cNvPr>
            <p:cNvSpPr/>
            <p:nvPr/>
          </p:nvSpPr>
          <p:spPr>
            <a:xfrm>
              <a:off x="7567548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63" name="Volný tvar: obrazec 1362">
              <a:extLst>
                <a:ext uri="{FF2B5EF4-FFF2-40B4-BE49-F238E27FC236}">
                  <a16:creationId xmlns:a16="http://schemas.microsoft.com/office/drawing/2014/main" id="{BFDE50DB-CFE6-C94D-5769-5283468B0FBF}"/>
                </a:ext>
              </a:extLst>
            </p:cNvPr>
            <p:cNvSpPr/>
            <p:nvPr/>
          </p:nvSpPr>
          <p:spPr>
            <a:xfrm>
              <a:off x="7896732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64" name="Volný tvar: obrazec 1363">
              <a:extLst>
                <a:ext uri="{FF2B5EF4-FFF2-40B4-BE49-F238E27FC236}">
                  <a16:creationId xmlns:a16="http://schemas.microsoft.com/office/drawing/2014/main" id="{88052EDA-FA30-9686-2852-CFEE705DA07D}"/>
                </a:ext>
              </a:extLst>
            </p:cNvPr>
            <p:cNvSpPr/>
            <p:nvPr/>
          </p:nvSpPr>
          <p:spPr>
            <a:xfrm>
              <a:off x="8555228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65" name="Volný tvar: obrazec 1364">
              <a:extLst>
                <a:ext uri="{FF2B5EF4-FFF2-40B4-BE49-F238E27FC236}">
                  <a16:creationId xmlns:a16="http://schemas.microsoft.com/office/drawing/2014/main" id="{A0DA9A11-85CA-885F-BAD6-454658CFF81C}"/>
                </a:ext>
              </a:extLst>
            </p:cNvPr>
            <p:cNvSpPr/>
            <p:nvPr/>
          </p:nvSpPr>
          <p:spPr>
            <a:xfrm>
              <a:off x="8884666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66" name="Volný tvar: obrazec 1365">
              <a:extLst>
                <a:ext uri="{FF2B5EF4-FFF2-40B4-BE49-F238E27FC236}">
                  <a16:creationId xmlns:a16="http://schemas.microsoft.com/office/drawing/2014/main" id="{C0804921-D156-DCD2-8C32-748A2C08FDA5}"/>
                </a:ext>
              </a:extLst>
            </p:cNvPr>
            <p:cNvSpPr/>
            <p:nvPr/>
          </p:nvSpPr>
          <p:spPr>
            <a:xfrm>
              <a:off x="9213722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67" name="Volný tvar: obrazec 1366">
              <a:extLst>
                <a:ext uri="{FF2B5EF4-FFF2-40B4-BE49-F238E27FC236}">
                  <a16:creationId xmlns:a16="http://schemas.microsoft.com/office/drawing/2014/main" id="{C3E3E223-8BF1-9454-D8EB-8D1E78795E5E}"/>
                </a:ext>
              </a:extLst>
            </p:cNvPr>
            <p:cNvSpPr/>
            <p:nvPr/>
          </p:nvSpPr>
          <p:spPr>
            <a:xfrm>
              <a:off x="9542906" y="3010027"/>
              <a:ext cx="298704" cy="127635"/>
            </a:xfrm>
            <a:custGeom>
              <a:avLst/>
              <a:gdLst>
                <a:gd name="connsiteX0" fmla="*/ 149416 w 298704"/>
                <a:gd name="connsiteY0" fmla="*/ 76391 h 127635"/>
                <a:gd name="connsiteX1" fmla="*/ 9399 w 298704"/>
                <a:gd name="connsiteY1" fmla="*/ 0 h 127635"/>
                <a:gd name="connsiteX2" fmla="*/ 0 w 298704"/>
                <a:gd name="connsiteY2" fmla="*/ 1651 h 127635"/>
                <a:gd name="connsiteX3" fmla="*/ 147066 w 298704"/>
                <a:gd name="connsiteY3" fmla="*/ 127635 h 127635"/>
                <a:gd name="connsiteX4" fmla="*/ 151638 w 298704"/>
                <a:gd name="connsiteY4" fmla="*/ 127635 h 127635"/>
                <a:gd name="connsiteX5" fmla="*/ 298704 w 298704"/>
                <a:gd name="connsiteY5" fmla="*/ 1651 h 127635"/>
                <a:gd name="connsiteX6" fmla="*/ 289306 w 298704"/>
                <a:gd name="connsiteY6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8704" h="127635">
                  <a:moveTo>
                    <a:pt x="149416" y="76391"/>
                  </a:move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68" name="Volný tvar: obrazec 1367">
              <a:extLst>
                <a:ext uri="{FF2B5EF4-FFF2-40B4-BE49-F238E27FC236}">
                  <a16:creationId xmlns:a16="http://schemas.microsoft.com/office/drawing/2014/main" id="{5EBE9F40-9AF5-B512-4BC4-BE4EB39FD368}"/>
                </a:ext>
              </a:extLst>
            </p:cNvPr>
            <p:cNvSpPr/>
            <p:nvPr/>
          </p:nvSpPr>
          <p:spPr>
            <a:xfrm>
              <a:off x="9872154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69" name="Volný tvar: obrazec 1368">
              <a:extLst>
                <a:ext uri="{FF2B5EF4-FFF2-40B4-BE49-F238E27FC236}">
                  <a16:creationId xmlns:a16="http://schemas.microsoft.com/office/drawing/2014/main" id="{89B18CD6-8C58-FB3E-DC51-D3668E963A8A}"/>
                </a:ext>
              </a:extLst>
            </p:cNvPr>
            <p:cNvSpPr/>
            <p:nvPr/>
          </p:nvSpPr>
          <p:spPr>
            <a:xfrm>
              <a:off x="10201402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70" name="Volný tvar: obrazec 1369">
              <a:extLst>
                <a:ext uri="{FF2B5EF4-FFF2-40B4-BE49-F238E27FC236}">
                  <a16:creationId xmlns:a16="http://schemas.microsoft.com/office/drawing/2014/main" id="{4E392714-8749-5A16-5EA4-BA91F37F24DF}"/>
                </a:ext>
              </a:extLst>
            </p:cNvPr>
            <p:cNvSpPr/>
            <p:nvPr/>
          </p:nvSpPr>
          <p:spPr>
            <a:xfrm>
              <a:off x="10530649" y="301002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71" name="Volný tvar: obrazec 1370">
              <a:extLst>
                <a:ext uri="{FF2B5EF4-FFF2-40B4-BE49-F238E27FC236}">
                  <a16:creationId xmlns:a16="http://schemas.microsoft.com/office/drawing/2014/main" id="{5A923AAD-461F-3567-8BC0-D469320D89F9}"/>
                </a:ext>
              </a:extLst>
            </p:cNvPr>
            <p:cNvSpPr/>
            <p:nvPr/>
          </p:nvSpPr>
          <p:spPr>
            <a:xfrm>
              <a:off x="11189144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72" name="Volný tvar: obrazec 1371">
              <a:extLst>
                <a:ext uri="{FF2B5EF4-FFF2-40B4-BE49-F238E27FC236}">
                  <a16:creationId xmlns:a16="http://schemas.microsoft.com/office/drawing/2014/main" id="{7A31D1C1-0EEB-E6EA-718F-D5CB4AA714B4}"/>
                </a:ext>
              </a:extLst>
            </p:cNvPr>
            <p:cNvSpPr/>
            <p:nvPr/>
          </p:nvSpPr>
          <p:spPr>
            <a:xfrm>
              <a:off x="11518455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73" name="Volný tvar: obrazec 1042">
              <a:extLst>
                <a:ext uri="{FF2B5EF4-FFF2-40B4-BE49-F238E27FC236}">
                  <a16:creationId xmlns:a16="http://schemas.microsoft.com/office/drawing/2014/main" id="{1EEAAECE-F65F-C133-FC35-399DEDB3D415}"/>
                </a:ext>
              </a:extLst>
            </p:cNvPr>
            <p:cNvSpPr/>
            <p:nvPr userDrawn="1"/>
          </p:nvSpPr>
          <p:spPr>
            <a:xfrm>
              <a:off x="8226075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74" name="Volný tvar: obrazec 993">
              <a:extLst>
                <a:ext uri="{FF2B5EF4-FFF2-40B4-BE49-F238E27FC236}">
                  <a16:creationId xmlns:a16="http://schemas.microsoft.com/office/drawing/2014/main" id="{98179D22-FDE7-E983-3F33-DCB171E524A1}"/>
                </a:ext>
              </a:extLst>
            </p:cNvPr>
            <p:cNvSpPr/>
            <p:nvPr userDrawn="1"/>
          </p:nvSpPr>
          <p:spPr>
            <a:xfrm>
              <a:off x="8555163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75" name="Volný tvar: obrazec 1005">
              <a:extLst>
                <a:ext uri="{FF2B5EF4-FFF2-40B4-BE49-F238E27FC236}">
                  <a16:creationId xmlns:a16="http://schemas.microsoft.com/office/drawing/2014/main" id="{C13F8F4D-B704-4690-DC5F-2CD4E707C827}"/>
                </a:ext>
              </a:extLst>
            </p:cNvPr>
            <p:cNvSpPr/>
            <p:nvPr userDrawn="1"/>
          </p:nvSpPr>
          <p:spPr>
            <a:xfrm>
              <a:off x="8884633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76" name="Volný tvar: obrazec 1048">
              <a:extLst>
                <a:ext uri="{FF2B5EF4-FFF2-40B4-BE49-F238E27FC236}">
                  <a16:creationId xmlns:a16="http://schemas.microsoft.com/office/drawing/2014/main" id="{1A8B9420-7642-6D25-1640-13FF750838CC}"/>
                </a:ext>
              </a:extLst>
            </p:cNvPr>
            <p:cNvSpPr/>
            <p:nvPr userDrawn="1"/>
          </p:nvSpPr>
          <p:spPr>
            <a:xfrm>
              <a:off x="10860054" y="301002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77" name="Volný tvar: obrazec 1009">
              <a:extLst>
                <a:ext uri="{FF2B5EF4-FFF2-40B4-BE49-F238E27FC236}">
                  <a16:creationId xmlns:a16="http://schemas.microsoft.com/office/drawing/2014/main" id="{762E4104-051B-B9F8-2AD9-3186F848426F}"/>
                </a:ext>
              </a:extLst>
            </p:cNvPr>
            <p:cNvSpPr/>
            <p:nvPr userDrawn="1"/>
          </p:nvSpPr>
          <p:spPr>
            <a:xfrm>
              <a:off x="10530586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78" name="Volný tvar: obrazec 1014">
              <a:extLst>
                <a:ext uri="{FF2B5EF4-FFF2-40B4-BE49-F238E27FC236}">
                  <a16:creationId xmlns:a16="http://schemas.microsoft.com/office/drawing/2014/main" id="{19C4C822-6F3E-4DFB-073E-E31F9BBDC047}"/>
                </a:ext>
              </a:extLst>
            </p:cNvPr>
            <p:cNvSpPr/>
            <p:nvPr userDrawn="1"/>
          </p:nvSpPr>
          <p:spPr>
            <a:xfrm>
              <a:off x="10201433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79" name="Volný tvar: obrazec 930">
              <a:extLst>
                <a:ext uri="{FF2B5EF4-FFF2-40B4-BE49-F238E27FC236}">
                  <a16:creationId xmlns:a16="http://schemas.microsoft.com/office/drawing/2014/main" id="{0A88FE7F-F2CB-FE64-D712-2791AC1D5524}"/>
                </a:ext>
              </a:extLst>
            </p:cNvPr>
            <p:cNvSpPr/>
            <p:nvPr userDrawn="1"/>
          </p:nvSpPr>
          <p:spPr>
            <a:xfrm>
              <a:off x="9213722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80" name="Volný tvar: obrazec 944">
              <a:extLst>
                <a:ext uri="{FF2B5EF4-FFF2-40B4-BE49-F238E27FC236}">
                  <a16:creationId xmlns:a16="http://schemas.microsoft.com/office/drawing/2014/main" id="{5505521A-39BD-01D7-124D-70293E966F8B}"/>
                </a:ext>
              </a:extLst>
            </p:cNvPr>
            <p:cNvSpPr/>
            <p:nvPr userDrawn="1"/>
          </p:nvSpPr>
          <p:spPr>
            <a:xfrm>
              <a:off x="9872154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81" name="Volný tvar: obrazec 943">
              <a:extLst>
                <a:ext uri="{FF2B5EF4-FFF2-40B4-BE49-F238E27FC236}">
                  <a16:creationId xmlns:a16="http://schemas.microsoft.com/office/drawing/2014/main" id="{C18546BA-FF8B-1B2F-0447-B30B4794CF67}"/>
                </a:ext>
              </a:extLst>
            </p:cNvPr>
            <p:cNvSpPr/>
            <p:nvPr userDrawn="1"/>
          </p:nvSpPr>
          <p:spPr>
            <a:xfrm>
              <a:off x="954278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403711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5753B2-7120-4931-B4BD-A1BB1BC68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308217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036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311F37-3D6D-40D0-9708-9A9E398A6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5C95A07-1B5A-4B2F-B096-FC6B33FD0A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181210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97528" y="1230856"/>
            <a:ext cx="9222995" cy="1218795"/>
          </a:xfrm>
          <a:noFill/>
        </p:spPr>
        <p:txBody>
          <a:bodyPr wrap="square" lIns="0" tIns="0" rIns="0" bIns="0" anchor="b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Předělový slajd</a:t>
            </a:r>
            <a:br>
              <a:rPr lang="cs-CZ" dirty="0"/>
            </a:br>
            <a:r>
              <a:rPr lang="cs-CZ" dirty="0"/>
              <a:t>na dva řádky</a:t>
            </a:r>
          </a:p>
        </p:txBody>
      </p:sp>
      <p:sp>
        <p:nvSpPr>
          <p:cNvPr id="336" name="Volný tvar: obrazec 335">
            <a:extLst>
              <a:ext uri="{FF2B5EF4-FFF2-40B4-BE49-F238E27FC236}">
                <a16:creationId xmlns:a16="http://schemas.microsoft.com/office/drawing/2014/main" id="{8F017BCA-1F96-47C9-9A57-64C76903AA19}"/>
              </a:ext>
            </a:extLst>
          </p:cNvPr>
          <p:cNvSpPr/>
          <p:nvPr/>
        </p:nvSpPr>
        <p:spPr>
          <a:xfrm>
            <a:off x="2628201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01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7" name="Volný tvar: obrazec 336">
            <a:extLst>
              <a:ext uri="{FF2B5EF4-FFF2-40B4-BE49-F238E27FC236}">
                <a16:creationId xmlns:a16="http://schemas.microsoft.com/office/drawing/2014/main" id="{66FD04EB-B5D3-4A56-8973-98427C5AC2FE}"/>
              </a:ext>
            </a:extLst>
          </p:cNvPr>
          <p:cNvSpPr/>
          <p:nvPr/>
        </p:nvSpPr>
        <p:spPr>
          <a:xfrm>
            <a:off x="2957385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8" name="Volný tvar: obrazec 337">
            <a:extLst>
              <a:ext uri="{FF2B5EF4-FFF2-40B4-BE49-F238E27FC236}">
                <a16:creationId xmlns:a16="http://schemas.microsoft.com/office/drawing/2014/main" id="{EB87863D-27EF-4ABD-9233-54FB008F903F}"/>
              </a:ext>
            </a:extLst>
          </p:cNvPr>
          <p:cNvSpPr/>
          <p:nvPr/>
        </p:nvSpPr>
        <p:spPr>
          <a:xfrm>
            <a:off x="3286759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9" name="Volný tvar: obrazec 338">
            <a:extLst>
              <a:ext uri="{FF2B5EF4-FFF2-40B4-BE49-F238E27FC236}">
                <a16:creationId xmlns:a16="http://schemas.microsoft.com/office/drawing/2014/main" id="{8509DDD2-7D41-49D4-90C2-DE12F8196337}"/>
              </a:ext>
            </a:extLst>
          </p:cNvPr>
          <p:cNvSpPr/>
          <p:nvPr/>
        </p:nvSpPr>
        <p:spPr>
          <a:xfrm>
            <a:off x="361588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0" name="Volný tvar: obrazec 339">
            <a:extLst>
              <a:ext uri="{FF2B5EF4-FFF2-40B4-BE49-F238E27FC236}">
                <a16:creationId xmlns:a16="http://schemas.microsoft.com/office/drawing/2014/main" id="{CFFEDB2E-CC74-47CB-AA91-4F6EEB4641F3}"/>
              </a:ext>
            </a:extLst>
          </p:cNvPr>
          <p:cNvSpPr/>
          <p:nvPr/>
        </p:nvSpPr>
        <p:spPr>
          <a:xfrm>
            <a:off x="3945318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1" name="Volný tvar: obrazec 340">
            <a:extLst>
              <a:ext uri="{FF2B5EF4-FFF2-40B4-BE49-F238E27FC236}">
                <a16:creationId xmlns:a16="http://schemas.microsoft.com/office/drawing/2014/main" id="{44B48B0F-27D3-4FB4-B90C-72740C2A6EF8}"/>
              </a:ext>
            </a:extLst>
          </p:cNvPr>
          <p:cNvSpPr/>
          <p:nvPr/>
        </p:nvSpPr>
        <p:spPr>
          <a:xfrm>
            <a:off x="4274439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2" name="Volný tvar: obrazec 341">
            <a:extLst>
              <a:ext uri="{FF2B5EF4-FFF2-40B4-BE49-F238E27FC236}">
                <a16:creationId xmlns:a16="http://schemas.microsoft.com/office/drawing/2014/main" id="{F76806EF-9697-4565-805E-6F733DAEA901}"/>
              </a:ext>
            </a:extLst>
          </p:cNvPr>
          <p:cNvSpPr/>
          <p:nvPr/>
        </p:nvSpPr>
        <p:spPr>
          <a:xfrm>
            <a:off x="460375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3" name="Volný tvar: obrazec 342">
            <a:extLst>
              <a:ext uri="{FF2B5EF4-FFF2-40B4-BE49-F238E27FC236}">
                <a16:creationId xmlns:a16="http://schemas.microsoft.com/office/drawing/2014/main" id="{90E7CE06-A2A9-496E-AD0B-BF4740967C34}"/>
              </a:ext>
            </a:extLst>
          </p:cNvPr>
          <p:cNvSpPr/>
          <p:nvPr/>
        </p:nvSpPr>
        <p:spPr>
          <a:xfrm>
            <a:off x="4932934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854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9" name="Volný tvar: obrazec 348">
            <a:extLst>
              <a:ext uri="{FF2B5EF4-FFF2-40B4-BE49-F238E27FC236}">
                <a16:creationId xmlns:a16="http://schemas.microsoft.com/office/drawing/2014/main" id="{3809D372-FC7B-4424-8FB6-4E9D74C138BA}"/>
              </a:ext>
            </a:extLst>
          </p:cNvPr>
          <p:cNvSpPr/>
          <p:nvPr/>
        </p:nvSpPr>
        <p:spPr>
          <a:xfrm>
            <a:off x="2628201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01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0" name="Volný tvar: obrazec 349">
            <a:extLst>
              <a:ext uri="{FF2B5EF4-FFF2-40B4-BE49-F238E27FC236}">
                <a16:creationId xmlns:a16="http://schemas.microsoft.com/office/drawing/2014/main" id="{476E31A6-4B2F-4AB7-BFDE-A78D3472A34D}"/>
              </a:ext>
            </a:extLst>
          </p:cNvPr>
          <p:cNvSpPr/>
          <p:nvPr/>
        </p:nvSpPr>
        <p:spPr>
          <a:xfrm>
            <a:off x="2957385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1" name="Volný tvar: obrazec 350">
            <a:extLst>
              <a:ext uri="{FF2B5EF4-FFF2-40B4-BE49-F238E27FC236}">
                <a16:creationId xmlns:a16="http://schemas.microsoft.com/office/drawing/2014/main" id="{84D11637-8402-47A5-8189-C7AC9CC34AC1}"/>
              </a:ext>
            </a:extLst>
          </p:cNvPr>
          <p:cNvSpPr/>
          <p:nvPr/>
        </p:nvSpPr>
        <p:spPr>
          <a:xfrm>
            <a:off x="3286759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2" name="Volný tvar: obrazec 351">
            <a:extLst>
              <a:ext uri="{FF2B5EF4-FFF2-40B4-BE49-F238E27FC236}">
                <a16:creationId xmlns:a16="http://schemas.microsoft.com/office/drawing/2014/main" id="{83CA27D8-B525-4102-8D46-D07D462A6BC1}"/>
              </a:ext>
            </a:extLst>
          </p:cNvPr>
          <p:cNvSpPr/>
          <p:nvPr/>
        </p:nvSpPr>
        <p:spPr>
          <a:xfrm>
            <a:off x="361588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3" name="Volný tvar: obrazec 352">
            <a:extLst>
              <a:ext uri="{FF2B5EF4-FFF2-40B4-BE49-F238E27FC236}">
                <a16:creationId xmlns:a16="http://schemas.microsoft.com/office/drawing/2014/main" id="{6DC86A98-01B8-4257-8363-FC56E4C3C509}"/>
              </a:ext>
            </a:extLst>
          </p:cNvPr>
          <p:cNvSpPr/>
          <p:nvPr/>
        </p:nvSpPr>
        <p:spPr>
          <a:xfrm>
            <a:off x="3945318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4" name="Volný tvar: obrazec 353">
            <a:extLst>
              <a:ext uri="{FF2B5EF4-FFF2-40B4-BE49-F238E27FC236}">
                <a16:creationId xmlns:a16="http://schemas.microsoft.com/office/drawing/2014/main" id="{F138AF7D-E0D0-46C0-8D1F-A24D46D433FA}"/>
              </a:ext>
            </a:extLst>
          </p:cNvPr>
          <p:cNvSpPr/>
          <p:nvPr/>
        </p:nvSpPr>
        <p:spPr>
          <a:xfrm>
            <a:off x="4274439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5" name="Volný tvar: obrazec 354">
            <a:extLst>
              <a:ext uri="{FF2B5EF4-FFF2-40B4-BE49-F238E27FC236}">
                <a16:creationId xmlns:a16="http://schemas.microsoft.com/office/drawing/2014/main" id="{E53AD394-0CEE-48C9-BD29-7D1F6B60676A}"/>
              </a:ext>
            </a:extLst>
          </p:cNvPr>
          <p:cNvSpPr/>
          <p:nvPr/>
        </p:nvSpPr>
        <p:spPr>
          <a:xfrm>
            <a:off x="460375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6" name="Volný tvar: obrazec 355">
            <a:extLst>
              <a:ext uri="{FF2B5EF4-FFF2-40B4-BE49-F238E27FC236}">
                <a16:creationId xmlns:a16="http://schemas.microsoft.com/office/drawing/2014/main" id="{7C3363B5-446A-49F0-98EB-95DA2FBB0154}"/>
              </a:ext>
            </a:extLst>
          </p:cNvPr>
          <p:cNvSpPr/>
          <p:nvPr/>
        </p:nvSpPr>
        <p:spPr>
          <a:xfrm>
            <a:off x="4932934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149" y="101917"/>
                  <a:pt x="271145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7" name="Volný tvar: obrazec 356">
            <a:extLst>
              <a:ext uri="{FF2B5EF4-FFF2-40B4-BE49-F238E27FC236}">
                <a16:creationId xmlns:a16="http://schemas.microsoft.com/office/drawing/2014/main" id="{B6650EB8-E61A-4974-AFAF-F3C45163EF96}"/>
              </a:ext>
            </a:extLst>
          </p:cNvPr>
          <p:cNvSpPr/>
          <p:nvPr/>
        </p:nvSpPr>
        <p:spPr>
          <a:xfrm>
            <a:off x="526218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8" name="Volný tvar: obrazec 357">
            <a:extLst>
              <a:ext uri="{FF2B5EF4-FFF2-40B4-BE49-F238E27FC236}">
                <a16:creationId xmlns:a16="http://schemas.microsoft.com/office/drawing/2014/main" id="{E708B9AD-65B8-43E5-93E2-564F51DAD140}"/>
              </a:ext>
            </a:extLst>
          </p:cNvPr>
          <p:cNvSpPr/>
          <p:nvPr/>
        </p:nvSpPr>
        <p:spPr>
          <a:xfrm>
            <a:off x="5591428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9" name="Volný tvar: obrazec 358">
            <a:extLst>
              <a:ext uri="{FF2B5EF4-FFF2-40B4-BE49-F238E27FC236}">
                <a16:creationId xmlns:a16="http://schemas.microsoft.com/office/drawing/2014/main" id="{386450CE-85AA-4AF8-9787-35DFE9549A53}"/>
              </a:ext>
            </a:extLst>
          </p:cNvPr>
          <p:cNvSpPr/>
          <p:nvPr/>
        </p:nvSpPr>
        <p:spPr>
          <a:xfrm>
            <a:off x="592061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0" name="Volný tvar: obrazec 359">
            <a:extLst>
              <a:ext uri="{FF2B5EF4-FFF2-40B4-BE49-F238E27FC236}">
                <a16:creationId xmlns:a16="http://schemas.microsoft.com/office/drawing/2014/main" id="{84CC3179-038A-4078-9703-53D5D405F4C6}"/>
              </a:ext>
            </a:extLst>
          </p:cNvPr>
          <p:cNvSpPr/>
          <p:nvPr/>
        </p:nvSpPr>
        <p:spPr>
          <a:xfrm>
            <a:off x="624992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1" name="Volný tvar: obrazec 360">
            <a:extLst>
              <a:ext uri="{FF2B5EF4-FFF2-40B4-BE49-F238E27FC236}">
                <a16:creationId xmlns:a16="http://schemas.microsoft.com/office/drawing/2014/main" id="{30A0F958-B9B0-4431-96B5-76624FEF9681}"/>
              </a:ext>
            </a:extLst>
          </p:cNvPr>
          <p:cNvSpPr/>
          <p:nvPr/>
        </p:nvSpPr>
        <p:spPr>
          <a:xfrm>
            <a:off x="6579044" y="6118097"/>
            <a:ext cx="298704" cy="127635"/>
          </a:xfrm>
          <a:custGeom>
            <a:avLst/>
            <a:gdLst>
              <a:gd name="connsiteX0" fmla="*/ 289434 w 298704"/>
              <a:gd name="connsiteY0" fmla="*/ 0 h 127635"/>
              <a:gd name="connsiteX1" fmla="*/ 149416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4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4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2" name="Volný tvar: obrazec 361">
            <a:extLst>
              <a:ext uri="{FF2B5EF4-FFF2-40B4-BE49-F238E27FC236}">
                <a16:creationId xmlns:a16="http://schemas.microsoft.com/office/drawing/2014/main" id="{4FB79074-1CCC-4529-A9B6-182066E23D64}"/>
              </a:ext>
            </a:extLst>
          </p:cNvPr>
          <p:cNvSpPr/>
          <p:nvPr/>
        </p:nvSpPr>
        <p:spPr>
          <a:xfrm>
            <a:off x="69084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3" name="Volný tvar: obrazec 362">
            <a:extLst>
              <a:ext uri="{FF2B5EF4-FFF2-40B4-BE49-F238E27FC236}">
                <a16:creationId xmlns:a16="http://schemas.microsoft.com/office/drawing/2014/main" id="{CE238A31-1557-44AC-91A4-F099B352BB9F}"/>
              </a:ext>
            </a:extLst>
          </p:cNvPr>
          <p:cNvSpPr/>
          <p:nvPr/>
        </p:nvSpPr>
        <p:spPr>
          <a:xfrm>
            <a:off x="7237666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2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4" name="Volný tvar: obrazec 363">
            <a:extLst>
              <a:ext uri="{FF2B5EF4-FFF2-40B4-BE49-F238E27FC236}">
                <a16:creationId xmlns:a16="http://schemas.microsoft.com/office/drawing/2014/main" id="{5157F3F9-604F-4C18-99F0-85741B3215F7}"/>
              </a:ext>
            </a:extLst>
          </p:cNvPr>
          <p:cNvSpPr/>
          <p:nvPr/>
        </p:nvSpPr>
        <p:spPr>
          <a:xfrm>
            <a:off x="7566977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5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5" name="Volný tvar: obrazec 364">
            <a:extLst>
              <a:ext uri="{FF2B5EF4-FFF2-40B4-BE49-F238E27FC236}">
                <a16:creationId xmlns:a16="http://schemas.microsoft.com/office/drawing/2014/main" id="{5A61183E-4E97-4661-962E-49835636A44D}"/>
              </a:ext>
            </a:extLst>
          </p:cNvPr>
          <p:cNvSpPr/>
          <p:nvPr/>
        </p:nvSpPr>
        <p:spPr>
          <a:xfrm>
            <a:off x="7896161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6" name="Volný tvar: obrazec 365">
            <a:extLst>
              <a:ext uri="{FF2B5EF4-FFF2-40B4-BE49-F238E27FC236}">
                <a16:creationId xmlns:a16="http://schemas.microsoft.com/office/drawing/2014/main" id="{274775D2-CE3B-47E7-B890-4EC74676D4A7}"/>
              </a:ext>
            </a:extLst>
          </p:cNvPr>
          <p:cNvSpPr/>
          <p:nvPr/>
        </p:nvSpPr>
        <p:spPr>
          <a:xfrm>
            <a:off x="8225535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7" name="Volný tvar: obrazec 366">
            <a:extLst>
              <a:ext uri="{FF2B5EF4-FFF2-40B4-BE49-F238E27FC236}">
                <a16:creationId xmlns:a16="http://schemas.microsoft.com/office/drawing/2014/main" id="{24C768B1-4876-43A9-8FDC-89D0C7917380}"/>
              </a:ext>
            </a:extLst>
          </p:cNvPr>
          <p:cNvSpPr/>
          <p:nvPr/>
        </p:nvSpPr>
        <p:spPr>
          <a:xfrm>
            <a:off x="8554656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9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8" name="Volný tvar: obrazec 367">
            <a:extLst>
              <a:ext uri="{FF2B5EF4-FFF2-40B4-BE49-F238E27FC236}">
                <a16:creationId xmlns:a16="http://schemas.microsoft.com/office/drawing/2014/main" id="{74FFD924-F6A8-459E-9C7F-0D1F4533D0C3}"/>
              </a:ext>
            </a:extLst>
          </p:cNvPr>
          <p:cNvSpPr/>
          <p:nvPr/>
        </p:nvSpPr>
        <p:spPr>
          <a:xfrm>
            <a:off x="888403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1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7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657" y="62484"/>
                  <a:pt x="149351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9" name="Volný tvar: obrazec 368">
            <a:extLst>
              <a:ext uri="{FF2B5EF4-FFF2-40B4-BE49-F238E27FC236}">
                <a16:creationId xmlns:a16="http://schemas.microsoft.com/office/drawing/2014/main" id="{181C4B5E-7DD1-44E8-8342-0B221A478B90}"/>
              </a:ext>
            </a:extLst>
          </p:cNvPr>
          <p:cNvSpPr/>
          <p:nvPr/>
        </p:nvSpPr>
        <p:spPr>
          <a:xfrm>
            <a:off x="9213151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720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0" name="Volný tvar: obrazec 369">
            <a:extLst>
              <a:ext uri="{FF2B5EF4-FFF2-40B4-BE49-F238E27FC236}">
                <a16:creationId xmlns:a16="http://schemas.microsoft.com/office/drawing/2014/main" id="{5BCBAE9B-8761-4989-8F4C-20B8DD5E30D6}"/>
              </a:ext>
            </a:extLst>
          </p:cNvPr>
          <p:cNvSpPr/>
          <p:nvPr/>
        </p:nvSpPr>
        <p:spPr>
          <a:xfrm>
            <a:off x="526218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1" name="Volný tvar: obrazec 370">
            <a:extLst>
              <a:ext uri="{FF2B5EF4-FFF2-40B4-BE49-F238E27FC236}">
                <a16:creationId xmlns:a16="http://schemas.microsoft.com/office/drawing/2014/main" id="{A6FD8648-9FD6-4474-9624-C1BDC0BE232D}"/>
              </a:ext>
            </a:extLst>
          </p:cNvPr>
          <p:cNvSpPr/>
          <p:nvPr/>
        </p:nvSpPr>
        <p:spPr>
          <a:xfrm>
            <a:off x="5591428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2" name="Volný tvar: obrazec 371">
            <a:extLst>
              <a:ext uri="{FF2B5EF4-FFF2-40B4-BE49-F238E27FC236}">
                <a16:creationId xmlns:a16="http://schemas.microsoft.com/office/drawing/2014/main" id="{5EFDB3A0-79EB-41B2-BC63-877AA65103CF}"/>
              </a:ext>
            </a:extLst>
          </p:cNvPr>
          <p:cNvSpPr/>
          <p:nvPr/>
        </p:nvSpPr>
        <p:spPr>
          <a:xfrm>
            <a:off x="592061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3" name="Volný tvar: obrazec 372">
            <a:extLst>
              <a:ext uri="{FF2B5EF4-FFF2-40B4-BE49-F238E27FC236}">
                <a16:creationId xmlns:a16="http://schemas.microsoft.com/office/drawing/2014/main" id="{656F3947-3B2C-4CA6-9FCC-6864108DD97D}"/>
              </a:ext>
            </a:extLst>
          </p:cNvPr>
          <p:cNvSpPr/>
          <p:nvPr/>
        </p:nvSpPr>
        <p:spPr>
          <a:xfrm>
            <a:off x="624992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4" name="Volný tvar: obrazec 373">
            <a:extLst>
              <a:ext uri="{FF2B5EF4-FFF2-40B4-BE49-F238E27FC236}">
                <a16:creationId xmlns:a16="http://schemas.microsoft.com/office/drawing/2014/main" id="{067550D1-DF67-4866-AE57-1A735C2EEDA3}"/>
              </a:ext>
            </a:extLst>
          </p:cNvPr>
          <p:cNvSpPr/>
          <p:nvPr/>
        </p:nvSpPr>
        <p:spPr>
          <a:xfrm>
            <a:off x="6579044" y="6355524"/>
            <a:ext cx="298704" cy="127698"/>
          </a:xfrm>
          <a:custGeom>
            <a:avLst/>
            <a:gdLst>
              <a:gd name="connsiteX0" fmla="*/ 289434 w 298704"/>
              <a:gd name="connsiteY0" fmla="*/ 0 h 127698"/>
              <a:gd name="connsiteX1" fmla="*/ 149416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4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4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5" name="Volný tvar: obrazec 374">
            <a:extLst>
              <a:ext uri="{FF2B5EF4-FFF2-40B4-BE49-F238E27FC236}">
                <a16:creationId xmlns:a16="http://schemas.microsoft.com/office/drawing/2014/main" id="{6DC8E42F-B5C6-41C3-A5B0-28F0D457A76F}"/>
              </a:ext>
            </a:extLst>
          </p:cNvPr>
          <p:cNvSpPr/>
          <p:nvPr/>
        </p:nvSpPr>
        <p:spPr>
          <a:xfrm>
            <a:off x="69084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619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6" name="Volný tvar: obrazec 375">
            <a:extLst>
              <a:ext uri="{FF2B5EF4-FFF2-40B4-BE49-F238E27FC236}">
                <a16:creationId xmlns:a16="http://schemas.microsoft.com/office/drawing/2014/main" id="{846D5270-C013-46FA-82F8-E422D65F1541}"/>
              </a:ext>
            </a:extLst>
          </p:cNvPr>
          <p:cNvSpPr/>
          <p:nvPr/>
        </p:nvSpPr>
        <p:spPr>
          <a:xfrm>
            <a:off x="7237666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2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7" name="Volný tvar: obrazec 376">
            <a:extLst>
              <a:ext uri="{FF2B5EF4-FFF2-40B4-BE49-F238E27FC236}">
                <a16:creationId xmlns:a16="http://schemas.microsoft.com/office/drawing/2014/main" id="{7CC703F4-10A3-45C0-BD4A-C5EB7DC7FAB5}"/>
              </a:ext>
            </a:extLst>
          </p:cNvPr>
          <p:cNvSpPr/>
          <p:nvPr/>
        </p:nvSpPr>
        <p:spPr>
          <a:xfrm>
            <a:off x="7566977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5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8" name="Volný tvar: obrazec 377">
            <a:extLst>
              <a:ext uri="{FF2B5EF4-FFF2-40B4-BE49-F238E27FC236}">
                <a16:creationId xmlns:a16="http://schemas.microsoft.com/office/drawing/2014/main" id="{2A34A900-5A31-4602-A060-1494C3ED0B17}"/>
              </a:ext>
            </a:extLst>
          </p:cNvPr>
          <p:cNvSpPr/>
          <p:nvPr/>
        </p:nvSpPr>
        <p:spPr>
          <a:xfrm>
            <a:off x="7896161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9" name="Volný tvar: obrazec 378">
            <a:extLst>
              <a:ext uri="{FF2B5EF4-FFF2-40B4-BE49-F238E27FC236}">
                <a16:creationId xmlns:a16="http://schemas.microsoft.com/office/drawing/2014/main" id="{FCB4A70F-008F-489B-B197-E9A5E4D249FA}"/>
              </a:ext>
            </a:extLst>
          </p:cNvPr>
          <p:cNvSpPr/>
          <p:nvPr/>
        </p:nvSpPr>
        <p:spPr>
          <a:xfrm>
            <a:off x="8225535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0" name="Volný tvar: obrazec 379">
            <a:extLst>
              <a:ext uri="{FF2B5EF4-FFF2-40B4-BE49-F238E27FC236}">
                <a16:creationId xmlns:a16="http://schemas.microsoft.com/office/drawing/2014/main" id="{33B6606B-6C4F-4D67-90CD-6AE1859518F2}"/>
              </a:ext>
            </a:extLst>
          </p:cNvPr>
          <p:cNvSpPr/>
          <p:nvPr/>
        </p:nvSpPr>
        <p:spPr>
          <a:xfrm>
            <a:off x="8554656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9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560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1" name="Volný tvar: obrazec 380">
            <a:extLst>
              <a:ext uri="{FF2B5EF4-FFF2-40B4-BE49-F238E27FC236}">
                <a16:creationId xmlns:a16="http://schemas.microsoft.com/office/drawing/2014/main" id="{3E5B8101-E015-4B06-A7E3-5D139886BBB2}"/>
              </a:ext>
            </a:extLst>
          </p:cNvPr>
          <p:cNvSpPr/>
          <p:nvPr/>
        </p:nvSpPr>
        <p:spPr>
          <a:xfrm>
            <a:off x="888403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1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7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657" y="62547"/>
                  <a:pt x="149351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7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2" name="Volný tvar: obrazec 381">
            <a:extLst>
              <a:ext uri="{FF2B5EF4-FFF2-40B4-BE49-F238E27FC236}">
                <a16:creationId xmlns:a16="http://schemas.microsoft.com/office/drawing/2014/main" id="{A2599489-D4EE-4293-A35F-8FA335D179EA}"/>
              </a:ext>
            </a:extLst>
          </p:cNvPr>
          <p:cNvSpPr/>
          <p:nvPr/>
        </p:nvSpPr>
        <p:spPr>
          <a:xfrm>
            <a:off x="9213151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720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3" name="Volný tvar: obrazec 382">
            <a:extLst>
              <a:ext uri="{FF2B5EF4-FFF2-40B4-BE49-F238E27FC236}">
                <a16:creationId xmlns:a16="http://schemas.microsoft.com/office/drawing/2014/main" id="{901AB671-FBA9-480F-8940-671B32120214}"/>
              </a:ext>
            </a:extLst>
          </p:cNvPr>
          <p:cNvSpPr/>
          <p:nvPr/>
        </p:nvSpPr>
        <p:spPr>
          <a:xfrm>
            <a:off x="9542335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4" name="Volný tvar: obrazec 383">
            <a:extLst>
              <a:ext uri="{FF2B5EF4-FFF2-40B4-BE49-F238E27FC236}">
                <a16:creationId xmlns:a16="http://schemas.microsoft.com/office/drawing/2014/main" id="{8DEDBA69-EF37-4F76-890E-E9A41EBD70FA}"/>
              </a:ext>
            </a:extLst>
          </p:cNvPr>
          <p:cNvSpPr/>
          <p:nvPr/>
        </p:nvSpPr>
        <p:spPr>
          <a:xfrm>
            <a:off x="98715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4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5" name="Volný tvar: obrazec 384">
            <a:extLst>
              <a:ext uri="{FF2B5EF4-FFF2-40B4-BE49-F238E27FC236}">
                <a16:creationId xmlns:a16="http://schemas.microsoft.com/office/drawing/2014/main" id="{01B0D578-CD46-4B62-9888-EC4931BFDD46}"/>
              </a:ext>
            </a:extLst>
          </p:cNvPr>
          <p:cNvSpPr/>
          <p:nvPr/>
        </p:nvSpPr>
        <p:spPr>
          <a:xfrm>
            <a:off x="10200830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5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4" y="11811"/>
                  <a:pt x="176720" y="62484"/>
                  <a:pt x="149415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6" name="Volný tvar: obrazec 385">
            <a:extLst>
              <a:ext uri="{FF2B5EF4-FFF2-40B4-BE49-F238E27FC236}">
                <a16:creationId xmlns:a16="http://schemas.microsoft.com/office/drawing/2014/main" id="{E4D85535-684D-4F9D-A8A9-83F5629DFC31}"/>
              </a:ext>
            </a:extLst>
          </p:cNvPr>
          <p:cNvSpPr/>
          <p:nvPr/>
        </p:nvSpPr>
        <p:spPr>
          <a:xfrm>
            <a:off x="10530014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7" name="Volný tvar: obrazec 386">
            <a:extLst>
              <a:ext uri="{FF2B5EF4-FFF2-40B4-BE49-F238E27FC236}">
                <a16:creationId xmlns:a16="http://schemas.microsoft.com/office/drawing/2014/main" id="{0458C5F0-3434-43C0-8B82-DD9844BEEBB2}"/>
              </a:ext>
            </a:extLst>
          </p:cNvPr>
          <p:cNvSpPr/>
          <p:nvPr/>
        </p:nvSpPr>
        <p:spPr>
          <a:xfrm>
            <a:off x="10859389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8" name="Volný tvar: obrazec 387">
            <a:extLst>
              <a:ext uri="{FF2B5EF4-FFF2-40B4-BE49-F238E27FC236}">
                <a16:creationId xmlns:a16="http://schemas.microsoft.com/office/drawing/2014/main" id="{39057BBA-F741-450A-89A9-92E1A9B79B1E}"/>
              </a:ext>
            </a:extLst>
          </p:cNvPr>
          <p:cNvSpPr/>
          <p:nvPr/>
        </p:nvSpPr>
        <p:spPr>
          <a:xfrm>
            <a:off x="11188509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9" name="Volný tvar: obrazec 388">
            <a:extLst>
              <a:ext uri="{FF2B5EF4-FFF2-40B4-BE49-F238E27FC236}">
                <a16:creationId xmlns:a16="http://schemas.microsoft.com/office/drawing/2014/main" id="{2B3313A6-957C-4ADA-BD21-D0C8740E4109}"/>
              </a:ext>
            </a:extLst>
          </p:cNvPr>
          <p:cNvSpPr/>
          <p:nvPr/>
        </p:nvSpPr>
        <p:spPr>
          <a:xfrm>
            <a:off x="11517883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0" name="Volný tvar: obrazec 389">
            <a:extLst>
              <a:ext uri="{FF2B5EF4-FFF2-40B4-BE49-F238E27FC236}">
                <a16:creationId xmlns:a16="http://schemas.microsoft.com/office/drawing/2014/main" id="{BC1DEFBB-5E7F-4C5A-BF80-C8BCE0DEAAFB}"/>
              </a:ext>
            </a:extLst>
          </p:cNvPr>
          <p:cNvSpPr/>
          <p:nvPr/>
        </p:nvSpPr>
        <p:spPr>
          <a:xfrm>
            <a:off x="9542335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1" name="Volný tvar: obrazec 390">
            <a:extLst>
              <a:ext uri="{FF2B5EF4-FFF2-40B4-BE49-F238E27FC236}">
                <a16:creationId xmlns:a16="http://schemas.microsoft.com/office/drawing/2014/main" id="{EA091F80-DE7F-465B-8153-2A36559B7464}"/>
              </a:ext>
            </a:extLst>
          </p:cNvPr>
          <p:cNvSpPr/>
          <p:nvPr/>
        </p:nvSpPr>
        <p:spPr>
          <a:xfrm>
            <a:off x="98715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4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2" name="Volný tvar: obrazec 391">
            <a:extLst>
              <a:ext uri="{FF2B5EF4-FFF2-40B4-BE49-F238E27FC236}">
                <a16:creationId xmlns:a16="http://schemas.microsoft.com/office/drawing/2014/main" id="{D1FB2512-DB65-4B77-8BC7-CF13477891E3}"/>
              </a:ext>
            </a:extLst>
          </p:cNvPr>
          <p:cNvSpPr/>
          <p:nvPr/>
        </p:nvSpPr>
        <p:spPr>
          <a:xfrm>
            <a:off x="10200830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5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4" y="11811"/>
                  <a:pt x="176720" y="62547"/>
                  <a:pt x="149415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3" name="Volný tvar: obrazec 392">
            <a:extLst>
              <a:ext uri="{FF2B5EF4-FFF2-40B4-BE49-F238E27FC236}">
                <a16:creationId xmlns:a16="http://schemas.microsoft.com/office/drawing/2014/main" id="{619650F7-5DD7-4CD3-9E74-F01855373C68}"/>
              </a:ext>
            </a:extLst>
          </p:cNvPr>
          <p:cNvSpPr/>
          <p:nvPr/>
        </p:nvSpPr>
        <p:spPr>
          <a:xfrm>
            <a:off x="10530014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4" name="Volný tvar: obrazec 393">
            <a:extLst>
              <a:ext uri="{FF2B5EF4-FFF2-40B4-BE49-F238E27FC236}">
                <a16:creationId xmlns:a16="http://schemas.microsoft.com/office/drawing/2014/main" id="{71BDFA27-C766-4868-A3FD-8958AA467581}"/>
              </a:ext>
            </a:extLst>
          </p:cNvPr>
          <p:cNvSpPr/>
          <p:nvPr/>
        </p:nvSpPr>
        <p:spPr>
          <a:xfrm>
            <a:off x="10859389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5" name="Volný tvar: obrazec 394">
            <a:extLst>
              <a:ext uri="{FF2B5EF4-FFF2-40B4-BE49-F238E27FC236}">
                <a16:creationId xmlns:a16="http://schemas.microsoft.com/office/drawing/2014/main" id="{ED845DCA-19BE-43E2-A439-DE98423C43D8}"/>
              </a:ext>
            </a:extLst>
          </p:cNvPr>
          <p:cNvSpPr/>
          <p:nvPr/>
        </p:nvSpPr>
        <p:spPr>
          <a:xfrm>
            <a:off x="11188509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6" name="Volný tvar: obrazec 395">
            <a:extLst>
              <a:ext uri="{FF2B5EF4-FFF2-40B4-BE49-F238E27FC236}">
                <a16:creationId xmlns:a16="http://schemas.microsoft.com/office/drawing/2014/main" id="{75C97D6B-5360-4B05-856D-91F8EFC1DCBF}"/>
              </a:ext>
            </a:extLst>
          </p:cNvPr>
          <p:cNvSpPr/>
          <p:nvPr/>
        </p:nvSpPr>
        <p:spPr>
          <a:xfrm>
            <a:off x="11517883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" name="Volný tvar: obrazec 2">
            <a:extLst>
              <a:ext uri="{FF2B5EF4-FFF2-40B4-BE49-F238E27FC236}">
                <a16:creationId xmlns:a16="http://schemas.microsoft.com/office/drawing/2014/main" id="{5E8E8538-8FDF-5133-3E25-1326BE928DC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809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F2160B-AEAA-4EC9-BD2F-83CD6D1A3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63" y="877144"/>
            <a:ext cx="10837862" cy="609398"/>
          </a:xfrm>
        </p:spPr>
        <p:txBody>
          <a:bodyPr anchor="t"/>
          <a:lstStyle>
            <a:lvl1pPr algn="l">
              <a:defRPr sz="4400" b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7" name="Volný tvar: obrazec 6">
            <a:extLst>
              <a:ext uri="{FF2B5EF4-FFF2-40B4-BE49-F238E27FC236}">
                <a16:creationId xmlns:a16="http://schemas.microsoft.com/office/drawing/2014/main" id="{36D15971-AF1A-446A-AD90-8641E9CD3551}"/>
              </a:ext>
            </a:extLst>
          </p:cNvPr>
          <p:cNvSpPr/>
          <p:nvPr/>
        </p:nvSpPr>
        <p:spPr>
          <a:xfrm>
            <a:off x="0" y="2635250"/>
            <a:ext cx="12192000" cy="4222623"/>
          </a:xfrm>
          <a:custGeom>
            <a:avLst/>
            <a:gdLst>
              <a:gd name="connsiteX0" fmla="*/ 0 w 12192000"/>
              <a:gd name="connsiteY0" fmla="*/ 0 h 4222623"/>
              <a:gd name="connsiteX1" fmla="*/ 12192000 w 12192000"/>
              <a:gd name="connsiteY1" fmla="*/ 0 h 4222623"/>
              <a:gd name="connsiteX2" fmla="*/ 12192000 w 12192000"/>
              <a:gd name="connsiteY2" fmla="*/ 4222623 h 4222623"/>
              <a:gd name="connsiteX3" fmla="*/ 0 w 12192000"/>
              <a:gd name="connsiteY3" fmla="*/ 4222623 h 4222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222623">
                <a:moveTo>
                  <a:pt x="0" y="0"/>
                </a:moveTo>
                <a:lnTo>
                  <a:pt x="12192000" y="0"/>
                </a:lnTo>
                <a:lnTo>
                  <a:pt x="12192000" y="4222623"/>
                </a:lnTo>
                <a:lnTo>
                  <a:pt x="0" y="4222623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cs-CZ"/>
          </a:p>
        </p:txBody>
      </p:sp>
      <p:grpSp>
        <p:nvGrpSpPr>
          <p:cNvPr id="1052" name="Skupina 1051">
            <a:extLst>
              <a:ext uri="{FF2B5EF4-FFF2-40B4-BE49-F238E27FC236}">
                <a16:creationId xmlns:a16="http://schemas.microsoft.com/office/drawing/2014/main" id="{41CBF63C-A56E-4083-A5C2-1E7AD5C41461}"/>
              </a:ext>
            </a:extLst>
          </p:cNvPr>
          <p:cNvGrpSpPr/>
          <p:nvPr userDrawn="1"/>
        </p:nvGrpSpPr>
        <p:grpSpPr>
          <a:xfrm>
            <a:off x="982535" y="3010027"/>
            <a:ext cx="10834623" cy="3473131"/>
            <a:chOff x="982535" y="3010027"/>
            <a:chExt cx="10834623" cy="3473131"/>
          </a:xfrm>
        </p:grpSpPr>
        <p:sp>
          <p:nvSpPr>
            <p:cNvPr id="8" name="Volný tvar: obrazec 7">
              <a:extLst>
                <a:ext uri="{FF2B5EF4-FFF2-40B4-BE49-F238E27FC236}">
                  <a16:creationId xmlns:a16="http://schemas.microsoft.com/office/drawing/2014/main" id="{BC36F50D-892B-471A-9E00-5929616AD46C}"/>
                </a:ext>
              </a:extLst>
            </p:cNvPr>
            <p:cNvSpPr/>
            <p:nvPr/>
          </p:nvSpPr>
          <p:spPr>
            <a:xfrm>
              <a:off x="982535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" name="Volný tvar: obrazec 8">
              <a:extLst>
                <a:ext uri="{FF2B5EF4-FFF2-40B4-BE49-F238E27FC236}">
                  <a16:creationId xmlns:a16="http://schemas.microsoft.com/office/drawing/2014/main" id="{846A5094-B0C7-4FFE-8BD1-636FAFF6C00B}"/>
                </a:ext>
              </a:extLst>
            </p:cNvPr>
            <p:cNvSpPr/>
            <p:nvPr/>
          </p:nvSpPr>
          <p:spPr>
            <a:xfrm>
              <a:off x="1311783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2" name="Volný tvar: obrazec 561">
              <a:extLst>
                <a:ext uri="{FF2B5EF4-FFF2-40B4-BE49-F238E27FC236}">
                  <a16:creationId xmlns:a16="http://schemas.microsoft.com/office/drawing/2014/main" id="{358C1EF3-AA15-4D1C-9C30-655E59C6394A}"/>
                </a:ext>
              </a:extLst>
            </p:cNvPr>
            <p:cNvSpPr/>
            <p:nvPr/>
          </p:nvSpPr>
          <p:spPr>
            <a:xfrm>
              <a:off x="1641030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3" name="Volný tvar: obrazec 562">
              <a:extLst>
                <a:ext uri="{FF2B5EF4-FFF2-40B4-BE49-F238E27FC236}">
                  <a16:creationId xmlns:a16="http://schemas.microsoft.com/office/drawing/2014/main" id="{F18E50A1-930C-4A12-AAC9-B3F0E07F049F}"/>
                </a:ext>
              </a:extLst>
            </p:cNvPr>
            <p:cNvSpPr/>
            <p:nvPr/>
          </p:nvSpPr>
          <p:spPr>
            <a:xfrm>
              <a:off x="1970341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4" name="Volný tvar: obrazec 563">
              <a:extLst>
                <a:ext uri="{FF2B5EF4-FFF2-40B4-BE49-F238E27FC236}">
                  <a16:creationId xmlns:a16="http://schemas.microsoft.com/office/drawing/2014/main" id="{6CE98614-E20D-40FA-93A0-231EA814B050}"/>
                </a:ext>
              </a:extLst>
            </p:cNvPr>
            <p:cNvSpPr/>
            <p:nvPr/>
          </p:nvSpPr>
          <p:spPr>
            <a:xfrm>
              <a:off x="2299398" y="6117971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5" name="Volný tvar: obrazec 564">
              <a:extLst>
                <a:ext uri="{FF2B5EF4-FFF2-40B4-BE49-F238E27FC236}">
                  <a16:creationId xmlns:a16="http://schemas.microsoft.com/office/drawing/2014/main" id="{7DF0E478-F85F-4253-A641-C0264015BB3C}"/>
                </a:ext>
              </a:extLst>
            </p:cNvPr>
            <p:cNvSpPr/>
            <p:nvPr/>
          </p:nvSpPr>
          <p:spPr>
            <a:xfrm>
              <a:off x="2628836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6" name="Volný tvar: obrazec 565">
              <a:extLst>
                <a:ext uri="{FF2B5EF4-FFF2-40B4-BE49-F238E27FC236}">
                  <a16:creationId xmlns:a16="http://schemas.microsoft.com/office/drawing/2014/main" id="{106D4E59-ADE9-486F-8688-C01C3E5F8B2D}"/>
                </a:ext>
              </a:extLst>
            </p:cNvPr>
            <p:cNvSpPr/>
            <p:nvPr/>
          </p:nvSpPr>
          <p:spPr>
            <a:xfrm>
              <a:off x="2958020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7" name="Volný tvar: obrazec 566">
              <a:extLst>
                <a:ext uri="{FF2B5EF4-FFF2-40B4-BE49-F238E27FC236}">
                  <a16:creationId xmlns:a16="http://schemas.microsoft.com/office/drawing/2014/main" id="{A1BFB85D-0159-4C8C-B467-CC5D220C0806}"/>
                </a:ext>
              </a:extLst>
            </p:cNvPr>
            <p:cNvSpPr/>
            <p:nvPr/>
          </p:nvSpPr>
          <p:spPr>
            <a:xfrm>
              <a:off x="3287395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8" name="Volný tvar: obrazec 567">
              <a:extLst>
                <a:ext uri="{FF2B5EF4-FFF2-40B4-BE49-F238E27FC236}">
                  <a16:creationId xmlns:a16="http://schemas.microsoft.com/office/drawing/2014/main" id="{0A4AD6FC-BD76-4CF2-9073-8A8411F0FBCD}"/>
                </a:ext>
              </a:extLst>
            </p:cNvPr>
            <p:cNvSpPr/>
            <p:nvPr/>
          </p:nvSpPr>
          <p:spPr>
            <a:xfrm>
              <a:off x="3616515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9" name="Volný tvar: obrazec 568">
              <a:extLst>
                <a:ext uri="{FF2B5EF4-FFF2-40B4-BE49-F238E27FC236}">
                  <a16:creationId xmlns:a16="http://schemas.microsoft.com/office/drawing/2014/main" id="{33A6BCF3-92F7-4B9B-BFB4-061777693678}"/>
                </a:ext>
              </a:extLst>
            </p:cNvPr>
            <p:cNvSpPr/>
            <p:nvPr/>
          </p:nvSpPr>
          <p:spPr>
            <a:xfrm>
              <a:off x="3945890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0" name="Volný tvar: obrazec 569">
              <a:extLst>
                <a:ext uri="{FF2B5EF4-FFF2-40B4-BE49-F238E27FC236}">
                  <a16:creationId xmlns:a16="http://schemas.microsoft.com/office/drawing/2014/main" id="{640AC870-CAD2-42B5-9EFE-24A6DD9BA09F}"/>
                </a:ext>
              </a:extLst>
            </p:cNvPr>
            <p:cNvSpPr/>
            <p:nvPr/>
          </p:nvSpPr>
          <p:spPr>
            <a:xfrm>
              <a:off x="4275010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1" name="Volný tvar: obrazec 570">
              <a:extLst>
                <a:ext uri="{FF2B5EF4-FFF2-40B4-BE49-F238E27FC236}">
                  <a16:creationId xmlns:a16="http://schemas.microsoft.com/office/drawing/2014/main" id="{5893FFD0-2E62-45FF-BAE3-9AA7FA979543}"/>
                </a:ext>
              </a:extLst>
            </p:cNvPr>
            <p:cNvSpPr/>
            <p:nvPr/>
          </p:nvSpPr>
          <p:spPr>
            <a:xfrm>
              <a:off x="4604321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2" name="Volný tvar: obrazec 571">
              <a:extLst>
                <a:ext uri="{FF2B5EF4-FFF2-40B4-BE49-F238E27FC236}">
                  <a16:creationId xmlns:a16="http://schemas.microsoft.com/office/drawing/2014/main" id="{7CCD55CF-4B07-4147-8721-ED0C425951DE}"/>
                </a:ext>
              </a:extLst>
            </p:cNvPr>
            <p:cNvSpPr/>
            <p:nvPr/>
          </p:nvSpPr>
          <p:spPr>
            <a:xfrm>
              <a:off x="4933505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3" name="Volný tvar: obrazec 572">
              <a:extLst>
                <a:ext uri="{FF2B5EF4-FFF2-40B4-BE49-F238E27FC236}">
                  <a16:creationId xmlns:a16="http://schemas.microsoft.com/office/drawing/2014/main" id="{BC0F0E60-6257-41F5-88D5-8F9ED484069A}"/>
                </a:ext>
              </a:extLst>
            </p:cNvPr>
            <p:cNvSpPr/>
            <p:nvPr/>
          </p:nvSpPr>
          <p:spPr>
            <a:xfrm>
              <a:off x="982535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4" name="Volný tvar: obrazec 573">
              <a:extLst>
                <a:ext uri="{FF2B5EF4-FFF2-40B4-BE49-F238E27FC236}">
                  <a16:creationId xmlns:a16="http://schemas.microsoft.com/office/drawing/2014/main" id="{C149A0E7-E4C0-44B0-B3B3-DB3832FEEE60}"/>
                </a:ext>
              </a:extLst>
            </p:cNvPr>
            <p:cNvSpPr/>
            <p:nvPr/>
          </p:nvSpPr>
          <p:spPr>
            <a:xfrm>
              <a:off x="1311783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5" name="Volný tvar: obrazec 574">
              <a:extLst>
                <a:ext uri="{FF2B5EF4-FFF2-40B4-BE49-F238E27FC236}">
                  <a16:creationId xmlns:a16="http://schemas.microsoft.com/office/drawing/2014/main" id="{3D2730F9-A327-418F-89FE-67BC2F6F29B0}"/>
                </a:ext>
              </a:extLst>
            </p:cNvPr>
            <p:cNvSpPr/>
            <p:nvPr/>
          </p:nvSpPr>
          <p:spPr>
            <a:xfrm>
              <a:off x="1641030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" name="Volný tvar: obrazec 134">
              <a:extLst>
                <a:ext uri="{FF2B5EF4-FFF2-40B4-BE49-F238E27FC236}">
                  <a16:creationId xmlns:a16="http://schemas.microsoft.com/office/drawing/2014/main" id="{1C077525-E6CB-4AA6-A6C2-A12699F22D37}"/>
                </a:ext>
              </a:extLst>
            </p:cNvPr>
            <p:cNvSpPr/>
            <p:nvPr/>
          </p:nvSpPr>
          <p:spPr>
            <a:xfrm>
              <a:off x="1970341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6" name="Volný tvar: obrazec 575">
              <a:extLst>
                <a:ext uri="{FF2B5EF4-FFF2-40B4-BE49-F238E27FC236}">
                  <a16:creationId xmlns:a16="http://schemas.microsoft.com/office/drawing/2014/main" id="{614DC49E-3876-422F-9665-CCD4FF951028}"/>
                </a:ext>
              </a:extLst>
            </p:cNvPr>
            <p:cNvSpPr/>
            <p:nvPr/>
          </p:nvSpPr>
          <p:spPr>
            <a:xfrm>
              <a:off x="2299398" y="6355460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7" name="Volný tvar: obrazec 576">
              <a:extLst>
                <a:ext uri="{FF2B5EF4-FFF2-40B4-BE49-F238E27FC236}">
                  <a16:creationId xmlns:a16="http://schemas.microsoft.com/office/drawing/2014/main" id="{BD0C5A1C-D6B8-4BD0-94B2-6581FCA178E5}"/>
                </a:ext>
              </a:extLst>
            </p:cNvPr>
            <p:cNvSpPr/>
            <p:nvPr/>
          </p:nvSpPr>
          <p:spPr>
            <a:xfrm>
              <a:off x="2628836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8" name="Volný tvar: obrazec 577">
              <a:extLst>
                <a:ext uri="{FF2B5EF4-FFF2-40B4-BE49-F238E27FC236}">
                  <a16:creationId xmlns:a16="http://schemas.microsoft.com/office/drawing/2014/main" id="{C6E511BB-903B-47A4-AFA8-436FBBAB4FBE}"/>
                </a:ext>
              </a:extLst>
            </p:cNvPr>
            <p:cNvSpPr/>
            <p:nvPr/>
          </p:nvSpPr>
          <p:spPr>
            <a:xfrm>
              <a:off x="2958020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9" name="Volný tvar: obrazec 578">
              <a:extLst>
                <a:ext uri="{FF2B5EF4-FFF2-40B4-BE49-F238E27FC236}">
                  <a16:creationId xmlns:a16="http://schemas.microsoft.com/office/drawing/2014/main" id="{145D02CA-6BE1-4936-81A5-EAB4F1A444B3}"/>
                </a:ext>
              </a:extLst>
            </p:cNvPr>
            <p:cNvSpPr/>
            <p:nvPr/>
          </p:nvSpPr>
          <p:spPr>
            <a:xfrm>
              <a:off x="3287395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0" name="Volný tvar: obrazec 579">
              <a:extLst>
                <a:ext uri="{FF2B5EF4-FFF2-40B4-BE49-F238E27FC236}">
                  <a16:creationId xmlns:a16="http://schemas.microsoft.com/office/drawing/2014/main" id="{1D8CD21C-60BC-4498-AA76-9A3208B64524}"/>
                </a:ext>
              </a:extLst>
            </p:cNvPr>
            <p:cNvSpPr/>
            <p:nvPr/>
          </p:nvSpPr>
          <p:spPr>
            <a:xfrm>
              <a:off x="3616515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1" name="Volný tvar: obrazec 580">
              <a:extLst>
                <a:ext uri="{FF2B5EF4-FFF2-40B4-BE49-F238E27FC236}">
                  <a16:creationId xmlns:a16="http://schemas.microsoft.com/office/drawing/2014/main" id="{0B728188-E78A-4716-9AFD-75B13C9219BE}"/>
                </a:ext>
              </a:extLst>
            </p:cNvPr>
            <p:cNvSpPr/>
            <p:nvPr/>
          </p:nvSpPr>
          <p:spPr>
            <a:xfrm>
              <a:off x="3945890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2" name="Volný tvar: obrazec 581">
              <a:extLst>
                <a:ext uri="{FF2B5EF4-FFF2-40B4-BE49-F238E27FC236}">
                  <a16:creationId xmlns:a16="http://schemas.microsoft.com/office/drawing/2014/main" id="{9A87252B-AA78-4448-BB45-99F2BA5E064D}"/>
                </a:ext>
              </a:extLst>
            </p:cNvPr>
            <p:cNvSpPr/>
            <p:nvPr/>
          </p:nvSpPr>
          <p:spPr>
            <a:xfrm>
              <a:off x="4275010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3" name="Volný tvar: obrazec 582">
              <a:extLst>
                <a:ext uri="{FF2B5EF4-FFF2-40B4-BE49-F238E27FC236}">
                  <a16:creationId xmlns:a16="http://schemas.microsoft.com/office/drawing/2014/main" id="{327EA9DA-FD06-4E5D-B367-7D16955C3DC2}"/>
                </a:ext>
              </a:extLst>
            </p:cNvPr>
            <p:cNvSpPr/>
            <p:nvPr/>
          </p:nvSpPr>
          <p:spPr>
            <a:xfrm>
              <a:off x="4604321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4" name="Volný tvar: obrazec 583">
              <a:extLst>
                <a:ext uri="{FF2B5EF4-FFF2-40B4-BE49-F238E27FC236}">
                  <a16:creationId xmlns:a16="http://schemas.microsoft.com/office/drawing/2014/main" id="{8C3C0139-4240-41D3-A537-293BB4072E4B}"/>
                </a:ext>
              </a:extLst>
            </p:cNvPr>
            <p:cNvSpPr/>
            <p:nvPr/>
          </p:nvSpPr>
          <p:spPr>
            <a:xfrm>
              <a:off x="4933505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149" y="101917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5" name="Volný tvar: obrazec 584">
              <a:extLst>
                <a:ext uri="{FF2B5EF4-FFF2-40B4-BE49-F238E27FC236}">
                  <a16:creationId xmlns:a16="http://schemas.microsoft.com/office/drawing/2014/main" id="{F6C0FD0F-053F-487B-A9DB-C82B6C0A4786}"/>
                </a:ext>
              </a:extLst>
            </p:cNvPr>
            <p:cNvSpPr/>
            <p:nvPr/>
          </p:nvSpPr>
          <p:spPr>
            <a:xfrm>
              <a:off x="5262753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6" name="Volný tvar: obrazec 585">
              <a:extLst>
                <a:ext uri="{FF2B5EF4-FFF2-40B4-BE49-F238E27FC236}">
                  <a16:creationId xmlns:a16="http://schemas.microsoft.com/office/drawing/2014/main" id="{FBFA14FD-7B45-4DB7-BADE-288F0B9CEECA}"/>
                </a:ext>
              </a:extLst>
            </p:cNvPr>
            <p:cNvSpPr/>
            <p:nvPr/>
          </p:nvSpPr>
          <p:spPr>
            <a:xfrm>
              <a:off x="5592000" y="6117971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7" name="Volný tvar: obrazec 586">
              <a:extLst>
                <a:ext uri="{FF2B5EF4-FFF2-40B4-BE49-F238E27FC236}">
                  <a16:creationId xmlns:a16="http://schemas.microsoft.com/office/drawing/2014/main" id="{47E8DF26-32AC-4019-8E2B-A78F8ACBF340}"/>
                </a:ext>
              </a:extLst>
            </p:cNvPr>
            <p:cNvSpPr/>
            <p:nvPr/>
          </p:nvSpPr>
          <p:spPr>
            <a:xfrm>
              <a:off x="5921184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8" name="Volný tvar: obrazec 587">
              <a:extLst>
                <a:ext uri="{FF2B5EF4-FFF2-40B4-BE49-F238E27FC236}">
                  <a16:creationId xmlns:a16="http://schemas.microsoft.com/office/drawing/2014/main" id="{1B18D900-CB3A-4480-9464-E56AEA8CB151}"/>
                </a:ext>
              </a:extLst>
            </p:cNvPr>
            <p:cNvSpPr/>
            <p:nvPr/>
          </p:nvSpPr>
          <p:spPr>
            <a:xfrm>
              <a:off x="6250559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9" name="Volný tvar: obrazec 588">
              <a:extLst>
                <a:ext uri="{FF2B5EF4-FFF2-40B4-BE49-F238E27FC236}">
                  <a16:creationId xmlns:a16="http://schemas.microsoft.com/office/drawing/2014/main" id="{5433F300-35B5-4B18-9FD3-FFCEA0E3FB0A}"/>
                </a:ext>
              </a:extLst>
            </p:cNvPr>
            <p:cNvSpPr/>
            <p:nvPr/>
          </p:nvSpPr>
          <p:spPr>
            <a:xfrm>
              <a:off x="6579679" y="6117971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0" name="Volný tvar: obrazec 589">
              <a:extLst>
                <a:ext uri="{FF2B5EF4-FFF2-40B4-BE49-F238E27FC236}">
                  <a16:creationId xmlns:a16="http://schemas.microsoft.com/office/drawing/2014/main" id="{72720658-02A7-4C98-A5D9-186107476E3B}"/>
                </a:ext>
              </a:extLst>
            </p:cNvPr>
            <p:cNvSpPr/>
            <p:nvPr/>
          </p:nvSpPr>
          <p:spPr>
            <a:xfrm>
              <a:off x="6909117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1" name="Volný tvar: obrazec 590">
              <a:extLst>
                <a:ext uri="{FF2B5EF4-FFF2-40B4-BE49-F238E27FC236}">
                  <a16:creationId xmlns:a16="http://schemas.microsoft.com/office/drawing/2014/main" id="{A8C2C6AD-0FD9-4B97-A2FD-F252F1516F96}"/>
                </a:ext>
              </a:extLst>
            </p:cNvPr>
            <p:cNvSpPr/>
            <p:nvPr/>
          </p:nvSpPr>
          <p:spPr>
            <a:xfrm>
              <a:off x="7238301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2" name="Volný tvar: obrazec 591">
              <a:extLst>
                <a:ext uri="{FF2B5EF4-FFF2-40B4-BE49-F238E27FC236}">
                  <a16:creationId xmlns:a16="http://schemas.microsoft.com/office/drawing/2014/main" id="{2A6B1366-82C2-44CA-A1AE-14202AD3B077}"/>
                </a:ext>
              </a:extLst>
            </p:cNvPr>
            <p:cNvSpPr/>
            <p:nvPr/>
          </p:nvSpPr>
          <p:spPr>
            <a:xfrm>
              <a:off x="7567548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3" name="Volný tvar: obrazec 592">
              <a:extLst>
                <a:ext uri="{FF2B5EF4-FFF2-40B4-BE49-F238E27FC236}">
                  <a16:creationId xmlns:a16="http://schemas.microsoft.com/office/drawing/2014/main" id="{081B3D98-9A7D-46B6-BC98-8A6B8BABFC55}"/>
                </a:ext>
              </a:extLst>
            </p:cNvPr>
            <p:cNvSpPr/>
            <p:nvPr/>
          </p:nvSpPr>
          <p:spPr>
            <a:xfrm>
              <a:off x="7896732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4" name="Volný tvar: obrazec 593">
              <a:extLst>
                <a:ext uri="{FF2B5EF4-FFF2-40B4-BE49-F238E27FC236}">
                  <a16:creationId xmlns:a16="http://schemas.microsoft.com/office/drawing/2014/main" id="{7D1C7993-A25B-4E75-B298-3464EBBAE5E3}"/>
                </a:ext>
              </a:extLst>
            </p:cNvPr>
            <p:cNvSpPr/>
            <p:nvPr/>
          </p:nvSpPr>
          <p:spPr>
            <a:xfrm>
              <a:off x="8226107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5" name="Volný tvar: obrazec 594">
              <a:extLst>
                <a:ext uri="{FF2B5EF4-FFF2-40B4-BE49-F238E27FC236}">
                  <a16:creationId xmlns:a16="http://schemas.microsoft.com/office/drawing/2014/main" id="{45E37857-C3B3-4C84-B6B1-5694F8265094}"/>
                </a:ext>
              </a:extLst>
            </p:cNvPr>
            <p:cNvSpPr/>
            <p:nvPr/>
          </p:nvSpPr>
          <p:spPr>
            <a:xfrm>
              <a:off x="8555228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6" name="Volný tvar: obrazec 595">
              <a:extLst>
                <a:ext uri="{FF2B5EF4-FFF2-40B4-BE49-F238E27FC236}">
                  <a16:creationId xmlns:a16="http://schemas.microsoft.com/office/drawing/2014/main" id="{A2BF37B4-D572-4C9C-9F1C-232660413E08}"/>
                </a:ext>
              </a:extLst>
            </p:cNvPr>
            <p:cNvSpPr/>
            <p:nvPr/>
          </p:nvSpPr>
          <p:spPr>
            <a:xfrm>
              <a:off x="8884666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7" name="Volný tvar: obrazec 596">
              <a:extLst>
                <a:ext uri="{FF2B5EF4-FFF2-40B4-BE49-F238E27FC236}">
                  <a16:creationId xmlns:a16="http://schemas.microsoft.com/office/drawing/2014/main" id="{6CF9A22F-EB9A-4714-99C0-5D062077A4BE}"/>
                </a:ext>
              </a:extLst>
            </p:cNvPr>
            <p:cNvSpPr/>
            <p:nvPr/>
          </p:nvSpPr>
          <p:spPr>
            <a:xfrm>
              <a:off x="9213722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8" name="Volný tvar: obrazec 597">
              <a:extLst>
                <a:ext uri="{FF2B5EF4-FFF2-40B4-BE49-F238E27FC236}">
                  <a16:creationId xmlns:a16="http://schemas.microsoft.com/office/drawing/2014/main" id="{133D9892-25A3-4EF6-9A49-40217AC91C34}"/>
                </a:ext>
              </a:extLst>
            </p:cNvPr>
            <p:cNvSpPr/>
            <p:nvPr/>
          </p:nvSpPr>
          <p:spPr>
            <a:xfrm>
              <a:off x="5262753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9" name="Volný tvar: obrazec 598">
              <a:extLst>
                <a:ext uri="{FF2B5EF4-FFF2-40B4-BE49-F238E27FC236}">
                  <a16:creationId xmlns:a16="http://schemas.microsoft.com/office/drawing/2014/main" id="{90474B7B-EE02-43FD-A929-C3B73CDFE1ED}"/>
                </a:ext>
              </a:extLst>
            </p:cNvPr>
            <p:cNvSpPr/>
            <p:nvPr/>
          </p:nvSpPr>
          <p:spPr>
            <a:xfrm>
              <a:off x="5592000" y="6355460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0" name="Volný tvar: obrazec 599">
              <a:extLst>
                <a:ext uri="{FF2B5EF4-FFF2-40B4-BE49-F238E27FC236}">
                  <a16:creationId xmlns:a16="http://schemas.microsoft.com/office/drawing/2014/main" id="{F53F9AA2-47C0-4069-809F-5F6A236C4227}"/>
                </a:ext>
              </a:extLst>
            </p:cNvPr>
            <p:cNvSpPr/>
            <p:nvPr/>
          </p:nvSpPr>
          <p:spPr>
            <a:xfrm>
              <a:off x="5921184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1" name="Volný tvar: obrazec 600">
              <a:extLst>
                <a:ext uri="{FF2B5EF4-FFF2-40B4-BE49-F238E27FC236}">
                  <a16:creationId xmlns:a16="http://schemas.microsoft.com/office/drawing/2014/main" id="{0F90904A-114D-490E-AA2E-4ABEE6ADEFAE}"/>
                </a:ext>
              </a:extLst>
            </p:cNvPr>
            <p:cNvSpPr/>
            <p:nvPr/>
          </p:nvSpPr>
          <p:spPr>
            <a:xfrm>
              <a:off x="6250559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2" name="Volný tvar: obrazec 601">
              <a:extLst>
                <a:ext uri="{FF2B5EF4-FFF2-40B4-BE49-F238E27FC236}">
                  <a16:creationId xmlns:a16="http://schemas.microsoft.com/office/drawing/2014/main" id="{2D40CD7E-3C42-4EFE-AD42-EC4EF36C13C1}"/>
                </a:ext>
              </a:extLst>
            </p:cNvPr>
            <p:cNvSpPr/>
            <p:nvPr/>
          </p:nvSpPr>
          <p:spPr>
            <a:xfrm>
              <a:off x="6579679" y="6355460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3" name="Volný tvar: obrazec 602">
              <a:extLst>
                <a:ext uri="{FF2B5EF4-FFF2-40B4-BE49-F238E27FC236}">
                  <a16:creationId xmlns:a16="http://schemas.microsoft.com/office/drawing/2014/main" id="{BB710927-7D48-40ED-9362-02D53F37B070}"/>
                </a:ext>
              </a:extLst>
            </p:cNvPr>
            <p:cNvSpPr/>
            <p:nvPr/>
          </p:nvSpPr>
          <p:spPr>
            <a:xfrm>
              <a:off x="6909117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4" name="Volný tvar: obrazec 603">
              <a:extLst>
                <a:ext uri="{FF2B5EF4-FFF2-40B4-BE49-F238E27FC236}">
                  <a16:creationId xmlns:a16="http://schemas.microsoft.com/office/drawing/2014/main" id="{8AB25CE8-5D7C-4565-BB7B-1AC99CEBE6F0}"/>
                </a:ext>
              </a:extLst>
            </p:cNvPr>
            <p:cNvSpPr/>
            <p:nvPr/>
          </p:nvSpPr>
          <p:spPr>
            <a:xfrm>
              <a:off x="7238301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5" name="Volný tvar: obrazec 604">
              <a:extLst>
                <a:ext uri="{FF2B5EF4-FFF2-40B4-BE49-F238E27FC236}">
                  <a16:creationId xmlns:a16="http://schemas.microsoft.com/office/drawing/2014/main" id="{F2D45015-F10A-411A-8499-5506DA90DCA4}"/>
                </a:ext>
              </a:extLst>
            </p:cNvPr>
            <p:cNvSpPr/>
            <p:nvPr/>
          </p:nvSpPr>
          <p:spPr>
            <a:xfrm>
              <a:off x="7567548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6" name="Volný tvar: obrazec 605">
              <a:extLst>
                <a:ext uri="{FF2B5EF4-FFF2-40B4-BE49-F238E27FC236}">
                  <a16:creationId xmlns:a16="http://schemas.microsoft.com/office/drawing/2014/main" id="{F9D49EE9-15CF-42C7-9F61-257D9F5E3EB2}"/>
                </a:ext>
              </a:extLst>
            </p:cNvPr>
            <p:cNvSpPr/>
            <p:nvPr/>
          </p:nvSpPr>
          <p:spPr>
            <a:xfrm>
              <a:off x="7896732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7" name="Volný tvar: obrazec 606">
              <a:extLst>
                <a:ext uri="{FF2B5EF4-FFF2-40B4-BE49-F238E27FC236}">
                  <a16:creationId xmlns:a16="http://schemas.microsoft.com/office/drawing/2014/main" id="{5CF351BF-B317-41EC-8D61-ACF50E21AB98}"/>
                </a:ext>
              </a:extLst>
            </p:cNvPr>
            <p:cNvSpPr/>
            <p:nvPr/>
          </p:nvSpPr>
          <p:spPr>
            <a:xfrm>
              <a:off x="8226107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8" name="Volný tvar: obrazec 607">
              <a:extLst>
                <a:ext uri="{FF2B5EF4-FFF2-40B4-BE49-F238E27FC236}">
                  <a16:creationId xmlns:a16="http://schemas.microsoft.com/office/drawing/2014/main" id="{5F252113-7471-44AE-995D-0FF723A79F54}"/>
                </a:ext>
              </a:extLst>
            </p:cNvPr>
            <p:cNvSpPr/>
            <p:nvPr/>
          </p:nvSpPr>
          <p:spPr>
            <a:xfrm>
              <a:off x="8555228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7"/>
                    <a:pt x="147065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9" name="Volný tvar: obrazec 608">
              <a:extLst>
                <a:ext uri="{FF2B5EF4-FFF2-40B4-BE49-F238E27FC236}">
                  <a16:creationId xmlns:a16="http://schemas.microsoft.com/office/drawing/2014/main" id="{A3095604-F74F-49C7-92BB-85E0054F2BD6}"/>
                </a:ext>
              </a:extLst>
            </p:cNvPr>
            <p:cNvSpPr/>
            <p:nvPr/>
          </p:nvSpPr>
          <p:spPr>
            <a:xfrm>
              <a:off x="8884666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0" name="Volný tvar: obrazec 609">
              <a:extLst>
                <a:ext uri="{FF2B5EF4-FFF2-40B4-BE49-F238E27FC236}">
                  <a16:creationId xmlns:a16="http://schemas.microsoft.com/office/drawing/2014/main" id="{6890815E-736F-48D2-AB47-1CB484481629}"/>
                </a:ext>
              </a:extLst>
            </p:cNvPr>
            <p:cNvSpPr/>
            <p:nvPr/>
          </p:nvSpPr>
          <p:spPr>
            <a:xfrm>
              <a:off x="9213722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1" name="Volný tvar: obrazec 610">
              <a:extLst>
                <a:ext uri="{FF2B5EF4-FFF2-40B4-BE49-F238E27FC236}">
                  <a16:creationId xmlns:a16="http://schemas.microsoft.com/office/drawing/2014/main" id="{4605AF2F-FFF7-4E1D-8D17-5A320D81BEC2}"/>
                </a:ext>
              </a:extLst>
            </p:cNvPr>
            <p:cNvSpPr/>
            <p:nvPr/>
          </p:nvSpPr>
          <p:spPr>
            <a:xfrm>
              <a:off x="9542906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2" name="Volný tvar: obrazec 611">
              <a:extLst>
                <a:ext uri="{FF2B5EF4-FFF2-40B4-BE49-F238E27FC236}">
                  <a16:creationId xmlns:a16="http://schemas.microsoft.com/office/drawing/2014/main" id="{F63C98B2-B212-49FF-860C-EBB436680509}"/>
                </a:ext>
              </a:extLst>
            </p:cNvPr>
            <p:cNvSpPr/>
            <p:nvPr/>
          </p:nvSpPr>
          <p:spPr>
            <a:xfrm>
              <a:off x="9872154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3" name="Volný tvar: obrazec 612">
              <a:extLst>
                <a:ext uri="{FF2B5EF4-FFF2-40B4-BE49-F238E27FC236}">
                  <a16:creationId xmlns:a16="http://schemas.microsoft.com/office/drawing/2014/main" id="{51D87E1C-591B-49D3-95EE-0EDA8C0B41CC}"/>
                </a:ext>
              </a:extLst>
            </p:cNvPr>
            <p:cNvSpPr/>
            <p:nvPr/>
          </p:nvSpPr>
          <p:spPr>
            <a:xfrm>
              <a:off x="10201402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4" name="Volný tvar: obrazec 613">
              <a:extLst>
                <a:ext uri="{FF2B5EF4-FFF2-40B4-BE49-F238E27FC236}">
                  <a16:creationId xmlns:a16="http://schemas.microsoft.com/office/drawing/2014/main" id="{F3C50D67-3105-46CF-8AD2-01279ECA641A}"/>
                </a:ext>
              </a:extLst>
            </p:cNvPr>
            <p:cNvSpPr/>
            <p:nvPr/>
          </p:nvSpPr>
          <p:spPr>
            <a:xfrm>
              <a:off x="10530649" y="6117971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5" name="Volný tvar: obrazec 614">
              <a:extLst>
                <a:ext uri="{FF2B5EF4-FFF2-40B4-BE49-F238E27FC236}">
                  <a16:creationId xmlns:a16="http://schemas.microsoft.com/office/drawing/2014/main" id="{BE768346-F1F6-41F2-805C-68D082077D2B}"/>
                </a:ext>
              </a:extLst>
            </p:cNvPr>
            <p:cNvSpPr/>
            <p:nvPr/>
          </p:nvSpPr>
          <p:spPr>
            <a:xfrm>
              <a:off x="10860023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6" name="Volný tvar: obrazec 615">
              <a:extLst>
                <a:ext uri="{FF2B5EF4-FFF2-40B4-BE49-F238E27FC236}">
                  <a16:creationId xmlns:a16="http://schemas.microsoft.com/office/drawing/2014/main" id="{7FCD2683-9EDA-46C3-9F63-480ACB7CD369}"/>
                </a:ext>
              </a:extLst>
            </p:cNvPr>
            <p:cNvSpPr/>
            <p:nvPr/>
          </p:nvSpPr>
          <p:spPr>
            <a:xfrm>
              <a:off x="11189144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7" name="Volný tvar: obrazec 616">
              <a:extLst>
                <a:ext uri="{FF2B5EF4-FFF2-40B4-BE49-F238E27FC236}">
                  <a16:creationId xmlns:a16="http://schemas.microsoft.com/office/drawing/2014/main" id="{97BE6F6D-DCCE-4A06-8795-C981853FCDBB}"/>
                </a:ext>
              </a:extLst>
            </p:cNvPr>
            <p:cNvSpPr/>
            <p:nvPr/>
          </p:nvSpPr>
          <p:spPr>
            <a:xfrm>
              <a:off x="11518455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8" name="Volný tvar: obrazec 617">
              <a:extLst>
                <a:ext uri="{FF2B5EF4-FFF2-40B4-BE49-F238E27FC236}">
                  <a16:creationId xmlns:a16="http://schemas.microsoft.com/office/drawing/2014/main" id="{AA41B8CB-233E-4ACB-B64B-C9C94F1E3B28}"/>
                </a:ext>
              </a:extLst>
            </p:cNvPr>
            <p:cNvSpPr/>
            <p:nvPr/>
          </p:nvSpPr>
          <p:spPr>
            <a:xfrm>
              <a:off x="9542906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9" name="Volný tvar: obrazec 618">
              <a:extLst>
                <a:ext uri="{FF2B5EF4-FFF2-40B4-BE49-F238E27FC236}">
                  <a16:creationId xmlns:a16="http://schemas.microsoft.com/office/drawing/2014/main" id="{85AD74A5-8F30-4181-BBD4-A212B686B119}"/>
                </a:ext>
              </a:extLst>
            </p:cNvPr>
            <p:cNvSpPr/>
            <p:nvPr/>
          </p:nvSpPr>
          <p:spPr>
            <a:xfrm>
              <a:off x="9872154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0" name="Volný tvar: obrazec 619">
              <a:extLst>
                <a:ext uri="{FF2B5EF4-FFF2-40B4-BE49-F238E27FC236}">
                  <a16:creationId xmlns:a16="http://schemas.microsoft.com/office/drawing/2014/main" id="{0EBD1114-4D64-4E3C-83D5-12950AC6547C}"/>
                </a:ext>
              </a:extLst>
            </p:cNvPr>
            <p:cNvSpPr/>
            <p:nvPr/>
          </p:nvSpPr>
          <p:spPr>
            <a:xfrm>
              <a:off x="10201402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1" name="Volný tvar: obrazec 620">
              <a:extLst>
                <a:ext uri="{FF2B5EF4-FFF2-40B4-BE49-F238E27FC236}">
                  <a16:creationId xmlns:a16="http://schemas.microsoft.com/office/drawing/2014/main" id="{6E630DB1-5214-4706-A23B-C4AE58A5A08A}"/>
                </a:ext>
              </a:extLst>
            </p:cNvPr>
            <p:cNvSpPr/>
            <p:nvPr/>
          </p:nvSpPr>
          <p:spPr>
            <a:xfrm>
              <a:off x="10530649" y="6355460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2" name="Volný tvar: obrazec 621">
              <a:extLst>
                <a:ext uri="{FF2B5EF4-FFF2-40B4-BE49-F238E27FC236}">
                  <a16:creationId xmlns:a16="http://schemas.microsoft.com/office/drawing/2014/main" id="{F1C72B40-52A5-4E98-8A3A-4758FAD6B4AB}"/>
                </a:ext>
              </a:extLst>
            </p:cNvPr>
            <p:cNvSpPr/>
            <p:nvPr/>
          </p:nvSpPr>
          <p:spPr>
            <a:xfrm>
              <a:off x="10860023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3" name="Volný tvar: obrazec 622">
              <a:extLst>
                <a:ext uri="{FF2B5EF4-FFF2-40B4-BE49-F238E27FC236}">
                  <a16:creationId xmlns:a16="http://schemas.microsoft.com/office/drawing/2014/main" id="{257A66F6-2508-4AD7-A339-94ABAAA33C52}"/>
                </a:ext>
              </a:extLst>
            </p:cNvPr>
            <p:cNvSpPr/>
            <p:nvPr/>
          </p:nvSpPr>
          <p:spPr>
            <a:xfrm>
              <a:off x="11189144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50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4" name="Volný tvar: obrazec 623">
              <a:extLst>
                <a:ext uri="{FF2B5EF4-FFF2-40B4-BE49-F238E27FC236}">
                  <a16:creationId xmlns:a16="http://schemas.microsoft.com/office/drawing/2014/main" id="{646013B3-D073-4160-ABD7-C33F7D1D2F27}"/>
                </a:ext>
              </a:extLst>
            </p:cNvPr>
            <p:cNvSpPr/>
            <p:nvPr/>
          </p:nvSpPr>
          <p:spPr>
            <a:xfrm>
              <a:off x="11518455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5" name="Volný tvar: obrazec 624">
              <a:extLst>
                <a:ext uri="{FF2B5EF4-FFF2-40B4-BE49-F238E27FC236}">
                  <a16:creationId xmlns:a16="http://schemas.microsoft.com/office/drawing/2014/main" id="{E9F6D86B-DB27-4F8D-8533-8E0D4D5B58D2}"/>
                </a:ext>
              </a:extLst>
            </p:cNvPr>
            <p:cNvSpPr/>
            <p:nvPr/>
          </p:nvSpPr>
          <p:spPr>
            <a:xfrm>
              <a:off x="9512490" y="6109716"/>
              <a:ext cx="30479" cy="9969"/>
            </a:xfrm>
            <a:custGeom>
              <a:avLst/>
              <a:gdLst>
                <a:gd name="connsiteX0" fmla="*/ 0 w 30479"/>
                <a:gd name="connsiteY0" fmla="*/ 0 h 9969"/>
                <a:gd name="connsiteX1" fmla="*/ 30480 w 30479"/>
                <a:gd name="connsiteY1" fmla="*/ 0 h 9969"/>
                <a:gd name="connsiteX2" fmla="*/ 30480 w 30479"/>
                <a:gd name="connsiteY2" fmla="*/ 9969 h 9969"/>
                <a:gd name="connsiteX3" fmla="*/ 0 w 30479"/>
                <a:gd name="connsiteY3" fmla="*/ 9969 h 9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479" h="9969">
                  <a:moveTo>
                    <a:pt x="0" y="0"/>
                  </a:moveTo>
                  <a:lnTo>
                    <a:pt x="30480" y="0"/>
                  </a:lnTo>
                  <a:lnTo>
                    <a:pt x="30480" y="9969"/>
                  </a:lnTo>
                  <a:lnTo>
                    <a:pt x="0" y="9969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6" name="Volný tvar: obrazec 625">
              <a:extLst>
                <a:ext uri="{FF2B5EF4-FFF2-40B4-BE49-F238E27FC236}">
                  <a16:creationId xmlns:a16="http://schemas.microsoft.com/office/drawing/2014/main" id="{7C09280E-BDF2-473C-A78B-F8706136F2EA}"/>
                </a:ext>
              </a:extLst>
            </p:cNvPr>
            <p:cNvSpPr/>
            <p:nvPr/>
          </p:nvSpPr>
          <p:spPr>
            <a:xfrm>
              <a:off x="982535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7" name="Volný tvar: obrazec 626">
              <a:extLst>
                <a:ext uri="{FF2B5EF4-FFF2-40B4-BE49-F238E27FC236}">
                  <a16:creationId xmlns:a16="http://schemas.microsoft.com/office/drawing/2014/main" id="{35C92F71-FF1D-4CE7-AA20-1902FCB4B9E6}"/>
                </a:ext>
              </a:extLst>
            </p:cNvPr>
            <p:cNvSpPr/>
            <p:nvPr/>
          </p:nvSpPr>
          <p:spPr>
            <a:xfrm>
              <a:off x="1311783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8" name="Volný tvar: obrazec 627">
              <a:extLst>
                <a:ext uri="{FF2B5EF4-FFF2-40B4-BE49-F238E27FC236}">
                  <a16:creationId xmlns:a16="http://schemas.microsoft.com/office/drawing/2014/main" id="{43354D01-8763-4C60-82C7-CEEFF61DAC3E}"/>
                </a:ext>
              </a:extLst>
            </p:cNvPr>
            <p:cNvSpPr/>
            <p:nvPr/>
          </p:nvSpPr>
          <p:spPr>
            <a:xfrm>
              <a:off x="1641030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9" name="Volný tvar: obrazec 628">
              <a:extLst>
                <a:ext uri="{FF2B5EF4-FFF2-40B4-BE49-F238E27FC236}">
                  <a16:creationId xmlns:a16="http://schemas.microsoft.com/office/drawing/2014/main" id="{C6FEE62A-F2EA-4AE2-8865-6C2E1B645130}"/>
                </a:ext>
              </a:extLst>
            </p:cNvPr>
            <p:cNvSpPr/>
            <p:nvPr/>
          </p:nvSpPr>
          <p:spPr>
            <a:xfrm>
              <a:off x="1970341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0" name="Volný tvar: obrazec 629">
              <a:extLst>
                <a:ext uri="{FF2B5EF4-FFF2-40B4-BE49-F238E27FC236}">
                  <a16:creationId xmlns:a16="http://schemas.microsoft.com/office/drawing/2014/main" id="{2AB0A2B2-3982-454D-9177-9378BAEBF6B9}"/>
                </a:ext>
              </a:extLst>
            </p:cNvPr>
            <p:cNvSpPr/>
            <p:nvPr/>
          </p:nvSpPr>
          <p:spPr>
            <a:xfrm>
              <a:off x="2299398" y="5640070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1" name="Volný tvar: obrazec 630">
              <a:extLst>
                <a:ext uri="{FF2B5EF4-FFF2-40B4-BE49-F238E27FC236}">
                  <a16:creationId xmlns:a16="http://schemas.microsoft.com/office/drawing/2014/main" id="{583CA050-9390-4541-9794-94B822C3C277}"/>
                </a:ext>
              </a:extLst>
            </p:cNvPr>
            <p:cNvSpPr/>
            <p:nvPr/>
          </p:nvSpPr>
          <p:spPr>
            <a:xfrm>
              <a:off x="2628836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2" name="Volný tvar: obrazec 631">
              <a:extLst>
                <a:ext uri="{FF2B5EF4-FFF2-40B4-BE49-F238E27FC236}">
                  <a16:creationId xmlns:a16="http://schemas.microsoft.com/office/drawing/2014/main" id="{B15939C7-FEEA-427E-B845-C5D50EA8D0F9}"/>
                </a:ext>
              </a:extLst>
            </p:cNvPr>
            <p:cNvSpPr/>
            <p:nvPr/>
          </p:nvSpPr>
          <p:spPr>
            <a:xfrm>
              <a:off x="2958020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3" name="Volný tvar: obrazec 632">
              <a:extLst>
                <a:ext uri="{FF2B5EF4-FFF2-40B4-BE49-F238E27FC236}">
                  <a16:creationId xmlns:a16="http://schemas.microsoft.com/office/drawing/2014/main" id="{03AAEFF4-DF4B-4D81-8CCC-041F511C23F1}"/>
                </a:ext>
              </a:extLst>
            </p:cNvPr>
            <p:cNvSpPr/>
            <p:nvPr/>
          </p:nvSpPr>
          <p:spPr>
            <a:xfrm>
              <a:off x="3287395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4" name="Volný tvar: obrazec 633">
              <a:extLst>
                <a:ext uri="{FF2B5EF4-FFF2-40B4-BE49-F238E27FC236}">
                  <a16:creationId xmlns:a16="http://schemas.microsoft.com/office/drawing/2014/main" id="{763DEF05-81D8-4FAE-BFE7-F16063D65F43}"/>
                </a:ext>
              </a:extLst>
            </p:cNvPr>
            <p:cNvSpPr/>
            <p:nvPr/>
          </p:nvSpPr>
          <p:spPr>
            <a:xfrm>
              <a:off x="3616515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5" name="Volný tvar: obrazec 634">
              <a:extLst>
                <a:ext uri="{FF2B5EF4-FFF2-40B4-BE49-F238E27FC236}">
                  <a16:creationId xmlns:a16="http://schemas.microsoft.com/office/drawing/2014/main" id="{11F59AD3-B49B-4358-8B1E-CF1B032C1504}"/>
                </a:ext>
              </a:extLst>
            </p:cNvPr>
            <p:cNvSpPr/>
            <p:nvPr/>
          </p:nvSpPr>
          <p:spPr>
            <a:xfrm>
              <a:off x="3945890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6" name="Volný tvar: obrazec 635">
              <a:extLst>
                <a:ext uri="{FF2B5EF4-FFF2-40B4-BE49-F238E27FC236}">
                  <a16:creationId xmlns:a16="http://schemas.microsoft.com/office/drawing/2014/main" id="{4B87C180-BF50-4E6D-A940-A929AF1F0CFC}"/>
                </a:ext>
              </a:extLst>
            </p:cNvPr>
            <p:cNvSpPr/>
            <p:nvPr/>
          </p:nvSpPr>
          <p:spPr>
            <a:xfrm>
              <a:off x="4275010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7" name="Volný tvar: obrazec 636">
              <a:extLst>
                <a:ext uri="{FF2B5EF4-FFF2-40B4-BE49-F238E27FC236}">
                  <a16:creationId xmlns:a16="http://schemas.microsoft.com/office/drawing/2014/main" id="{2FFFB0F0-BADF-49CB-914F-094929648D8B}"/>
                </a:ext>
              </a:extLst>
            </p:cNvPr>
            <p:cNvSpPr/>
            <p:nvPr/>
          </p:nvSpPr>
          <p:spPr>
            <a:xfrm>
              <a:off x="4604321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8" name="Volný tvar: obrazec 637">
              <a:extLst>
                <a:ext uri="{FF2B5EF4-FFF2-40B4-BE49-F238E27FC236}">
                  <a16:creationId xmlns:a16="http://schemas.microsoft.com/office/drawing/2014/main" id="{5BE0FEF0-2668-4883-ABB3-5FDF554DB0EA}"/>
                </a:ext>
              </a:extLst>
            </p:cNvPr>
            <p:cNvSpPr/>
            <p:nvPr/>
          </p:nvSpPr>
          <p:spPr>
            <a:xfrm>
              <a:off x="4933505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7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9" name="Volný tvar: obrazec 638">
              <a:extLst>
                <a:ext uri="{FF2B5EF4-FFF2-40B4-BE49-F238E27FC236}">
                  <a16:creationId xmlns:a16="http://schemas.microsoft.com/office/drawing/2014/main" id="{ECCEB245-A975-43A8-A3B8-DCB515640CB6}"/>
                </a:ext>
              </a:extLst>
            </p:cNvPr>
            <p:cNvSpPr/>
            <p:nvPr/>
          </p:nvSpPr>
          <p:spPr>
            <a:xfrm>
              <a:off x="982535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0" name="Volný tvar: obrazec 639">
              <a:extLst>
                <a:ext uri="{FF2B5EF4-FFF2-40B4-BE49-F238E27FC236}">
                  <a16:creationId xmlns:a16="http://schemas.microsoft.com/office/drawing/2014/main" id="{CBF86332-7591-4AEB-B173-49ED73456D9D}"/>
                </a:ext>
              </a:extLst>
            </p:cNvPr>
            <p:cNvSpPr/>
            <p:nvPr/>
          </p:nvSpPr>
          <p:spPr>
            <a:xfrm>
              <a:off x="1311783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1" name="Volný tvar: obrazec 640">
              <a:extLst>
                <a:ext uri="{FF2B5EF4-FFF2-40B4-BE49-F238E27FC236}">
                  <a16:creationId xmlns:a16="http://schemas.microsoft.com/office/drawing/2014/main" id="{703F2FE1-C8B2-4A3D-8444-0FDC121A694B}"/>
                </a:ext>
              </a:extLst>
            </p:cNvPr>
            <p:cNvSpPr/>
            <p:nvPr/>
          </p:nvSpPr>
          <p:spPr>
            <a:xfrm>
              <a:off x="1641030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2" name="Volný tvar: obrazec 641">
              <a:extLst>
                <a:ext uri="{FF2B5EF4-FFF2-40B4-BE49-F238E27FC236}">
                  <a16:creationId xmlns:a16="http://schemas.microsoft.com/office/drawing/2014/main" id="{1B02A42E-D3E1-4BFC-AAFC-0176C21F2C64}"/>
                </a:ext>
              </a:extLst>
            </p:cNvPr>
            <p:cNvSpPr/>
            <p:nvPr/>
          </p:nvSpPr>
          <p:spPr>
            <a:xfrm>
              <a:off x="1970341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3" name="Volný tvar: obrazec 642">
              <a:extLst>
                <a:ext uri="{FF2B5EF4-FFF2-40B4-BE49-F238E27FC236}">
                  <a16:creationId xmlns:a16="http://schemas.microsoft.com/office/drawing/2014/main" id="{5F69D780-00C9-4CCD-8F9D-F727EC3A5CFF}"/>
                </a:ext>
              </a:extLst>
            </p:cNvPr>
            <p:cNvSpPr/>
            <p:nvPr/>
          </p:nvSpPr>
          <p:spPr>
            <a:xfrm>
              <a:off x="2299398" y="5877560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4" name="Volný tvar: obrazec 643">
              <a:extLst>
                <a:ext uri="{FF2B5EF4-FFF2-40B4-BE49-F238E27FC236}">
                  <a16:creationId xmlns:a16="http://schemas.microsoft.com/office/drawing/2014/main" id="{276C9E2D-A2C9-4A0E-8DDC-A3F16A9C1C0F}"/>
                </a:ext>
              </a:extLst>
            </p:cNvPr>
            <p:cNvSpPr/>
            <p:nvPr/>
          </p:nvSpPr>
          <p:spPr>
            <a:xfrm>
              <a:off x="2628836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5" name="Volný tvar: obrazec 644">
              <a:extLst>
                <a:ext uri="{FF2B5EF4-FFF2-40B4-BE49-F238E27FC236}">
                  <a16:creationId xmlns:a16="http://schemas.microsoft.com/office/drawing/2014/main" id="{B8F353B8-897F-4BD3-AA68-FF185C6F07B2}"/>
                </a:ext>
              </a:extLst>
            </p:cNvPr>
            <p:cNvSpPr/>
            <p:nvPr/>
          </p:nvSpPr>
          <p:spPr>
            <a:xfrm>
              <a:off x="2958020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6" name="Volný tvar: obrazec 645">
              <a:extLst>
                <a:ext uri="{FF2B5EF4-FFF2-40B4-BE49-F238E27FC236}">
                  <a16:creationId xmlns:a16="http://schemas.microsoft.com/office/drawing/2014/main" id="{00ADFBF1-5625-4F27-A16F-B11FC3009AB4}"/>
                </a:ext>
              </a:extLst>
            </p:cNvPr>
            <p:cNvSpPr/>
            <p:nvPr/>
          </p:nvSpPr>
          <p:spPr>
            <a:xfrm>
              <a:off x="3287395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7" name="Volný tvar: obrazec 646">
              <a:extLst>
                <a:ext uri="{FF2B5EF4-FFF2-40B4-BE49-F238E27FC236}">
                  <a16:creationId xmlns:a16="http://schemas.microsoft.com/office/drawing/2014/main" id="{CDB75726-8459-49D1-9107-99F21B4FD2EB}"/>
                </a:ext>
              </a:extLst>
            </p:cNvPr>
            <p:cNvSpPr/>
            <p:nvPr/>
          </p:nvSpPr>
          <p:spPr>
            <a:xfrm>
              <a:off x="3616515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8" name="Volný tvar: obrazec 647">
              <a:extLst>
                <a:ext uri="{FF2B5EF4-FFF2-40B4-BE49-F238E27FC236}">
                  <a16:creationId xmlns:a16="http://schemas.microsoft.com/office/drawing/2014/main" id="{DDC2C2A5-3641-46D1-A1D8-5A4CDA74AF96}"/>
                </a:ext>
              </a:extLst>
            </p:cNvPr>
            <p:cNvSpPr/>
            <p:nvPr/>
          </p:nvSpPr>
          <p:spPr>
            <a:xfrm>
              <a:off x="3945890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9" name="Volný tvar: obrazec 648">
              <a:extLst>
                <a:ext uri="{FF2B5EF4-FFF2-40B4-BE49-F238E27FC236}">
                  <a16:creationId xmlns:a16="http://schemas.microsoft.com/office/drawing/2014/main" id="{13B9B246-ED85-4F1D-8647-0CC947B77B16}"/>
                </a:ext>
              </a:extLst>
            </p:cNvPr>
            <p:cNvSpPr/>
            <p:nvPr/>
          </p:nvSpPr>
          <p:spPr>
            <a:xfrm>
              <a:off x="4275010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0" name="Volný tvar: obrazec 649">
              <a:extLst>
                <a:ext uri="{FF2B5EF4-FFF2-40B4-BE49-F238E27FC236}">
                  <a16:creationId xmlns:a16="http://schemas.microsoft.com/office/drawing/2014/main" id="{709FA82F-5C62-48A8-950A-7C3499C177B2}"/>
                </a:ext>
              </a:extLst>
            </p:cNvPr>
            <p:cNvSpPr/>
            <p:nvPr/>
          </p:nvSpPr>
          <p:spPr>
            <a:xfrm>
              <a:off x="4604321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1" name="Volný tvar: obrazec 650">
              <a:extLst>
                <a:ext uri="{FF2B5EF4-FFF2-40B4-BE49-F238E27FC236}">
                  <a16:creationId xmlns:a16="http://schemas.microsoft.com/office/drawing/2014/main" id="{85DFB8B9-42F4-4730-89F4-9F42DA39E685}"/>
                </a:ext>
              </a:extLst>
            </p:cNvPr>
            <p:cNvSpPr/>
            <p:nvPr/>
          </p:nvSpPr>
          <p:spPr>
            <a:xfrm>
              <a:off x="4933505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2" name="Volný tvar: obrazec 651">
              <a:extLst>
                <a:ext uri="{FF2B5EF4-FFF2-40B4-BE49-F238E27FC236}">
                  <a16:creationId xmlns:a16="http://schemas.microsoft.com/office/drawing/2014/main" id="{C20177A7-B379-44CC-9147-CA30B74CEEB5}"/>
                </a:ext>
              </a:extLst>
            </p:cNvPr>
            <p:cNvSpPr/>
            <p:nvPr/>
          </p:nvSpPr>
          <p:spPr>
            <a:xfrm>
              <a:off x="5262753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3" name="Volný tvar: obrazec 652">
              <a:extLst>
                <a:ext uri="{FF2B5EF4-FFF2-40B4-BE49-F238E27FC236}">
                  <a16:creationId xmlns:a16="http://schemas.microsoft.com/office/drawing/2014/main" id="{B86919A5-E033-448A-9719-EF986FE46644}"/>
                </a:ext>
              </a:extLst>
            </p:cNvPr>
            <p:cNvSpPr/>
            <p:nvPr/>
          </p:nvSpPr>
          <p:spPr>
            <a:xfrm>
              <a:off x="5592000" y="5640070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4" name="Volný tvar: obrazec 653">
              <a:extLst>
                <a:ext uri="{FF2B5EF4-FFF2-40B4-BE49-F238E27FC236}">
                  <a16:creationId xmlns:a16="http://schemas.microsoft.com/office/drawing/2014/main" id="{77E91A6B-A7F3-4465-9486-13076C8C4797}"/>
                </a:ext>
              </a:extLst>
            </p:cNvPr>
            <p:cNvSpPr/>
            <p:nvPr/>
          </p:nvSpPr>
          <p:spPr>
            <a:xfrm>
              <a:off x="5921184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5" name="Volný tvar: obrazec 654">
              <a:extLst>
                <a:ext uri="{FF2B5EF4-FFF2-40B4-BE49-F238E27FC236}">
                  <a16:creationId xmlns:a16="http://schemas.microsoft.com/office/drawing/2014/main" id="{095510D3-BC94-4D36-9455-87DC2D7CBFD2}"/>
                </a:ext>
              </a:extLst>
            </p:cNvPr>
            <p:cNvSpPr/>
            <p:nvPr/>
          </p:nvSpPr>
          <p:spPr>
            <a:xfrm>
              <a:off x="6250559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6" name="Volný tvar: obrazec 655">
              <a:extLst>
                <a:ext uri="{FF2B5EF4-FFF2-40B4-BE49-F238E27FC236}">
                  <a16:creationId xmlns:a16="http://schemas.microsoft.com/office/drawing/2014/main" id="{69EC91EA-DC11-44F3-B0DF-A1C6A30C0372}"/>
                </a:ext>
              </a:extLst>
            </p:cNvPr>
            <p:cNvSpPr/>
            <p:nvPr/>
          </p:nvSpPr>
          <p:spPr>
            <a:xfrm>
              <a:off x="6579679" y="5640070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7" name="Volný tvar: obrazec 656">
              <a:extLst>
                <a:ext uri="{FF2B5EF4-FFF2-40B4-BE49-F238E27FC236}">
                  <a16:creationId xmlns:a16="http://schemas.microsoft.com/office/drawing/2014/main" id="{BC24C2D3-1633-47ED-8AFC-CA25CA54B113}"/>
                </a:ext>
              </a:extLst>
            </p:cNvPr>
            <p:cNvSpPr/>
            <p:nvPr/>
          </p:nvSpPr>
          <p:spPr>
            <a:xfrm>
              <a:off x="6909117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8" name="Volný tvar: obrazec 657">
              <a:extLst>
                <a:ext uri="{FF2B5EF4-FFF2-40B4-BE49-F238E27FC236}">
                  <a16:creationId xmlns:a16="http://schemas.microsoft.com/office/drawing/2014/main" id="{F8C48B23-2E54-4C99-A84A-47E1AF5D6929}"/>
                </a:ext>
              </a:extLst>
            </p:cNvPr>
            <p:cNvSpPr/>
            <p:nvPr/>
          </p:nvSpPr>
          <p:spPr>
            <a:xfrm>
              <a:off x="7238301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9" name="Volný tvar: obrazec 658">
              <a:extLst>
                <a:ext uri="{FF2B5EF4-FFF2-40B4-BE49-F238E27FC236}">
                  <a16:creationId xmlns:a16="http://schemas.microsoft.com/office/drawing/2014/main" id="{93B8F0C9-8D4E-4F38-908B-51C1232DFCCB}"/>
                </a:ext>
              </a:extLst>
            </p:cNvPr>
            <p:cNvSpPr/>
            <p:nvPr/>
          </p:nvSpPr>
          <p:spPr>
            <a:xfrm>
              <a:off x="7567548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0" name="Volný tvar: obrazec 659">
              <a:extLst>
                <a:ext uri="{FF2B5EF4-FFF2-40B4-BE49-F238E27FC236}">
                  <a16:creationId xmlns:a16="http://schemas.microsoft.com/office/drawing/2014/main" id="{3F4433CA-FEBE-49F6-B6CE-B17C7B3BB40C}"/>
                </a:ext>
              </a:extLst>
            </p:cNvPr>
            <p:cNvSpPr/>
            <p:nvPr/>
          </p:nvSpPr>
          <p:spPr>
            <a:xfrm>
              <a:off x="7896732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1" name="Volný tvar: obrazec 660">
              <a:extLst>
                <a:ext uri="{FF2B5EF4-FFF2-40B4-BE49-F238E27FC236}">
                  <a16:creationId xmlns:a16="http://schemas.microsoft.com/office/drawing/2014/main" id="{727ED6C8-CD3C-4501-9BDE-E4A5EB1FEBB0}"/>
                </a:ext>
              </a:extLst>
            </p:cNvPr>
            <p:cNvSpPr/>
            <p:nvPr/>
          </p:nvSpPr>
          <p:spPr>
            <a:xfrm>
              <a:off x="8226107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2" name="Volný tvar: obrazec 661">
              <a:extLst>
                <a:ext uri="{FF2B5EF4-FFF2-40B4-BE49-F238E27FC236}">
                  <a16:creationId xmlns:a16="http://schemas.microsoft.com/office/drawing/2014/main" id="{F9A0850E-2EF7-44CA-85C5-C864451C2F66}"/>
                </a:ext>
              </a:extLst>
            </p:cNvPr>
            <p:cNvSpPr/>
            <p:nvPr/>
          </p:nvSpPr>
          <p:spPr>
            <a:xfrm>
              <a:off x="8555228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3" name="Volný tvar: obrazec 662">
              <a:extLst>
                <a:ext uri="{FF2B5EF4-FFF2-40B4-BE49-F238E27FC236}">
                  <a16:creationId xmlns:a16="http://schemas.microsoft.com/office/drawing/2014/main" id="{897C5355-46A5-4A06-965C-55332E413CB8}"/>
                </a:ext>
              </a:extLst>
            </p:cNvPr>
            <p:cNvSpPr/>
            <p:nvPr/>
          </p:nvSpPr>
          <p:spPr>
            <a:xfrm>
              <a:off x="8884666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4" name="Volný tvar: obrazec 663">
              <a:extLst>
                <a:ext uri="{FF2B5EF4-FFF2-40B4-BE49-F238E27FC236}">
                  <a16:creationId xmlns:a16="http://schemas.microsoft.com/office/drawing/2014/main" id="{1102A5FC-97FF-4914-BA20-824562B6BB18}"/>
                </a:ext>
              </a:extLst>
            </p:cNvPr>
            <p:cNvSpPr/>
            <p:nvPr/>
          </p:nvSpPr>
          <p:spPr>
            <a:xfrm>
              <a:off x="9213722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5" name="Volný tvar: obrazec 664">
              <a:extLst>
                <a:ext uri="{FF2B5EF4-FFF2-40B4-BE49-F238E27FC236}">
                  <a16:creationId xmlns:a16="http://schemas.microsoft.com/office/drawing/2014/main" id="{AA384398-E279-4025-9D2C-C5C2EAEB989A}"/>
                </a:ext>
              </a:extLst>
            </p:cNvPr>
            <p:cNvSpPr/>
            <p:nvPr/>
          </p:nvSpPr>
          <p:spPr>
            <a:xfrm>
              <a:off x="5262753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6" name="Volný tvar: obrazec 665">
              <a:extLst>
                <a:ext uri="{FF2B5EF4-FFF2-40B4-BE49-F238E27FC236}">
                  <a16:creationId xmlns:a16="http://schemas.microsoft.com/office/drawing/2014/main" id="{E91D3DF2-BF6D-40DC-B9F5-B427E6239766}"/>
                </a:ext>
              </a:extLst>
            </p:cNvPr>
            <p:cNvSpPr/>
            <p:nvPr/>
          </p:nvSpPr>
          <p:spPr>
            <a:xfrm>
              <a:off x="5592000" y="5877560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7" name="Volný tvar: obrazec 666">
              <a:extLst>
                <a:ext uri="{FF2B5EF4-FFF2-40B4-BE49-F238E27FC236}">
                  <a16:creationId xmlns:a16="http://schemas.microsoft.com/office/drawing/2014/main" id="{73996497-808F-4544-8A10-BC35C34B71B5}"/>
                </a:ext>
              </a:extLst>
            </p:cNvPr>
            <p:cNvSpPr/>
            <p:nvPr/>
          </p:nvSpPr>
          <p:spPr>
            <a:xfrm>
              <a:off x="5921184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8" name="Volný tvar: obrazec 667">
              <a:extLst>
                <a:ext uri="{FF2B5EF4-FFF2-40B4-BE49-F238E27FC236}">
                  <a16:creationId xmlns:a16="http://schemas.microsoft.com/office/drawing/2014/main" id="{60A05591-B0EE-4445-8884-EFD43FDFD967}"/>
                </a:ext>
              </a:extLst>
            </p:cNvPr>
            <p:cNvSpPr/>
            <p:nvPr/>
          </p:nvSpPr>
          <p:spPr>
            <a:xfrm>
              <a:off x="6250559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9" name="Volný tvar: obrazec 668">
              <a:extLst>
                <a:ext uri="{FF2B5EF4-FFF2-40B4-BE49-F238E27FC236}">
                  <a16:creationId xmlns:a16="http://schemas.microsoft.com/office/drawing/2014/main" id="{E1F208B2-167A-4843-A6F9-6E702A121E36}"/>
                </a:ext>
              </a:extLst>
            </p:cNvPr>
            <p:cNvSpPr/>
            <p:nvPr/>
          </p:nvSpPr>
          <p:spPr>
            <a:xfrm>
              <a:off x="6579679" y="5877560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0" name="Volný tvar: obrazec 669">
              <a:extLst>
                <a:ext uri="{FF2B5EF4-FFF2-40B4-BE49-F238E27FC236}">
                  <a16:creationId xmlns:a16="http://schemas.microsoft.com/office/drawing/2014/main" id="{4CB2161D-CC51-4142-BF38-D3F8C99EB81A}"/>
                </a:ext>
              </a:extLst>
            </p:cNvPr>
            <p:cNvSpPr/>
            <p:nvPr/>
          </p:nvSpPr>
          <p:spPr>
            <a:xfrm>
              <a:off x="6909117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1" name="Volný tvar: obrazec 670">
              <a:extLst>
                <a:ext uri="{FF2B5EF4-FFF2-40B4-BE49-F238E27FC236}">
                  <a16:creationId xmlns:a16="http://schemas.microsoft.com/office/drawing/2014/main" id="{655AA762-1CF7-4DE6-9CAD-AFA32A41754B}"/>
                </a:ext>
              </a:extLst>
            </p:cNvPr>
            <p:cNvSpPr/>
            <p:nvPr/>
          </p:nvSpPr>
          <p:spPr>
            <a:xfrm>
              <a:off x="7238301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2" name="Volný tvar: obrazec 671">
              <a:extLst>
                <a:ext uri="{FF2B5EF4-FFF2-40B4-BE49-F238E27FC236}">
                  <a16:creationId xmlns:a16="http://schemas.microsoft.com/office/drawing/2014/main" id="{33998AAA-16CB-4952-B344-23F3150D0B8F}"/>
                </a:ext>
              </a:extLst>
            </p:cNvPr>
            <p:cNvSpPr/>
            <p:nvPr/>
          </p:nvSpPr>
          <p:spPr>
            <a:xfrm>
              <a:off x="7567548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3" name="Volný tvar: obrazec 672">
              <a:extLst>
                <a:ext uri="{FF2B5EF4-FFF2-40B4-BE49-F238E27FC236}">
                  <a16:creationId xmlns:a16="http://schemas.microsoft.com/office/drawing/2014/main" id="{26F8B157-6E5A-4753-9D9C-15C6BCE43009}"/>
                </a:ext>
              </a:extLst>
            </p:cNvPr>
            <p:cNvSpPr/>
            <p:nvPr/>
          </p:nvSpPr>
          <p:spPr>
            <a:xfrm>
              <a:off x="7896732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4" name="Volný tvar: obrazec 673">
              <a:extLst>
                <a:ext uri="{FF2B5EF4-FFF2-40B4-BE49-F238E27FC236}">
                  <a16:creationId xmlns:a16="http://schemas.microsoft.com/office/drawing/2014/main" id="{9A0358AE-560A-42B1-AC7E-DAA2830FA382}"/>
                </a:ext>
              </a:extLst>
            </p:cNvPr>
            <p:cNvSpPr/>
            <p:nvPr/>
          </p:nvSpPr>
          <p:spPr>
            <a:xfrm>
              <a:off x="8226107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5" name="Volný tvar: obrazec 674">
              <a:extLst>
                <a:ext uri="{FF2B5EF4-FFF2-40B4-BE49-F238E27FC236}">
                  <a16:creationId xmlns:a16="http://schemas.microsoft.com/office/drawing/2014/main" id="{5B699C37-D9A1-4B31-99AF-FCB34C8438FF}"/>
                </a:ext>
              </a:extLst>
            </p:cNvPr>
            <p:cNvSpPr/>
            <p:nvPr/>
          </p:nvSpPr>
          <p:spPr>
            <a:xfrm>
              <a:off x="8555228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6" name="Volný tvar: obrazec 675">
              <a:extLst>
                <a:ext uri="{FF2B5EF4-FFF2-40B4-BE49-F238E27FC236}">
                  <a16:creationId xmlns:a16="http://schemas.microsoft.com/office/drawing/2014/main" id="{3A051869-9A10-47E3-8F1C-74AB5CAB413E}"/>
                </a:ext>
              </a:extLst>
            </p:cNvPr>
            <p:cNvSpPr/>
            <p:nvPr/>
          </p:nvSpPr>
          <p:spPr>
            <a:xfrm>
              <a:off x="8884666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7" name="Volný tvar: obrazec 676">
              <a:extLst>
                <a:ext uri="{FF2B5EF4-FFF2-40B4-BE49-F238E27FC236}">
                  <a16:creationId xmlns:a16="http://schemas.microsoft.com/office/drawing/2014/main" id="{0AA4F20E-49D5-4A47-8BDA-8D30187094A7}"/>
                </a:ext>
              </a:extLst>
            </p:cNvPr>
            <p:cNvSpPr/>
            <p:nvPr/>
          </p:nvSpPr>
          <p:spPr>
            <a:xfrm>
              <a:off x="9213722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8" name="Volný tvar: obrazec 677">
              <a:extLst>
                <a:ext uri="{FF2B5EF4-FFF2-40B4-BE49-F238E27FC236}">
                  <a16:creationId xmlns:a16="http://schemas.microsoft.com/office/drawing/2014/main" id="{E7A06E93-FFC0-42D2-9BA6-1E2C881B0C46}"/>
                </a:ext>
              </a:extLst>
            </p:cNvPr>
            <p:cNvSpPr/>
            <p:nvPr/>
          </p:nvSpPr>
          <p:spPr>
            <a:xfrm>
              <a:off x="9542906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9" name="Volný tvar: obrazec 678">
              <a:extLst>
                <a:ext uri="{FF2B5EF4-FFF2-40B4-BE49-F238E27FC236}">
                  <a16:creationId xmlns:a16="http://schemas.microsoft.com/office/drawing/2014/main" id="{9056A5D3-1AA2-479D-972F-6B9DEE8E04B0}"/>
                </a:ext>
              </a:extLst>
            </p:cNvPr>
            <p:cNvSpPr/>
            <p:nvPr/>
          </p:nvSpPr>
          <p:spPr>
            <a:xfrm>
              <a:off x="9872154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0" name="Volný tvar: obrazec 679">
              <a:extLst>
                <a:ext uri="{FF2B5EF4-FFF2-40B4-BE49-F238E27FC236}">
                  <a16:creationId xmlns:a16="http://schemas.microsoft.com/office/drawing/2014/main" id="{1FE3A723-E173-47E4-AE3B-562C6CB129FB}"/>
                </a:ext>
              </a:extLst>
            </p:cNvPr>
            <p:cNvSpPr/>
            <p:nvPr/>
          </p:nvSpPr>
          <p:spPr>
            <a:xfrm>
              <a:off x="10201402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1" name="Volný tvar: obrazec 680">
              <a:extLst>
                <a:ext uri="{FF2B5EF4-FFF2-40B4-BE49-F238E27FC236}">
                  <a16:creationId xmlns:a16="http://schemas.microsoft.com/office/drawing/2014/main" id="{B8D2FDED-EBBF-424B-9986-6A6B5198F129}"/>
                </a:ext>
              </a:extLst>
            </p:cNvPr>
            <p:cNvSpPr/>
            <p:nvPr/>
          </p:nvSpPr>
          <p:spPr>
            <a:xfrm>
              <a:off x="10530649" y="5640070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2" name="Volný tvar: obrazec 681">
              <a:extLst>
                <a:ext uri="{FF2B5EF4-FFF2-40B4-BE49-F238E27FC236}">
                  <a16:creationId xmlns:a16="http://schemas.microsoft.com/office/drawing/2014/main" id="{666CACD7-F06F-4BFA-96A4-64CE3FD77A51}"/>
                </a:ext>
              </a:extLst>
            </p:cNvPr>
            <p:cNvSpPr/>
            <p:nvPr/>
          </p:nvSpPr>
          <p:spPr>
            <a:xfrm>
              <a:off x="10860023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3" name="Volný tvar: obrazec 682">
              <a:extLst>
                <a:ext uri="{FF2B5EF4-FFF2-40B4-BE49-F238E27FC236}">
                  <a16:creationId xmlns:a16="http://schemas.microsoft.com/office/drawing/2014/main" id="{FB7BFECE-90F5-46A1-954A-4ECC8F81266B}"/>
                </a:ext>
              </a:extLst>
            </p:cNvPr>
            <p:cNvSpPr/>
            <p:nvPr/>
          </p:nvSpPr>
          <p:spPr>
            <a:xfrm>
              <a:off x="11189144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4" name="Volný tvar: obrazec 683">
              <a:extLst>
                <a:ext uri="{FF2B5EF4-FFF2-40B4-BE49-F238E27FC236}">
                  <a16:creationId xmlns:a16="http://schemas.microsoft.com/office/drawing/2014/main" id="{3D7617D9-7CEC-4229-A650-DD3848F365BE}"/>
                </a:ext>
              </a:extLst>
            </p:cNvPr>
            <p:cNvSpPr/>
            <p:nvPr/>
          </p:nvSpPr>
          <p:spPr>
            <a:xfrm>
              <a:off x="11518455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5" name="Volný tvar: obrazec 684">
              <a:extLst>
                <a:ext uri="{FF2B5EF4-FFF2-40B4-BE49-F238E27FC236}">
                  <a16:creationId xmlns:a16="http://schemas.microsoft.com/office/drawing/2014/main" id="{5FD4A9A5-BF66-4233-90E6-9C54D17DC804}"/>
                </a:ext>
              </a:extLst>
            </p:cNvPr>
            <p:cNvSpPr/>
            <p:nvPr/>
          </p:nvSpPr>
          <p:spPr>
            <a:xfrm>
              <a:off x="9542906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6" name="Volný tvar: obrazec 685">
              <a:extLst>
                <a:ext uri="{FF2B5EF4-FFF2-40B4-BE49-F238E27FC236}">
                  <a16:creationId xmlns:a16="http://schemas.microsoft.com/office/drawing/2014/main" id="{56427AA0-FEF7-46B2-AE5A-FD1210F4F879}"/>
                </a:ext>
              </a:extLst>
            </p:cNvPr>
            <p:cNvSpPr/>
            <p:nvPr/>
          </p:nvSpPr>
          <p:spPr>
            <a:xfrm>
              <a:off x="9872154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7" name="Volný tvar: obrazec 686">
              <a:extLst>
                <a:ext uri="{FF2B5EF4-FFF2-40B4-BE49-F238E27FC236}">
                  <a16:creationId xmlns:a16="http://schemas.microsoft.com/office/drawing/2014/main" id="{E8E74DD9-6C70-476A-A360-A0678AF169B6}"/>
                </a:ext>
              </a:extLst>
            </p:cNvPr>
            <p:cNvSpPr/>
            <p:nvPr/>
          </p:nvSpPr>
          <p:spPr>
            <a:xfrm>
              <a:off x="10201402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8" name="Volný tvar: obrazec 687">
              <a:extLst>
                <a:ext uri="{FF2B5EF4-FFF2-40B4-BE49-F238E27FC236}">
                  <a16:creationId xmlns:a16="http://schemas.microsoft.com/office/drawing/2014/main" id="{83AC3311-9A4F-4864-B6D1-E65615F77039}"/>
                </a:ext>
              </a:extLst>
            </p:cNvPr>
            <p:cNvSpPr/>
            <p:nvPr/>
          </p:nvSpPr>
          <p:spPr>
            <a:xfrm>
              <a:off x="10530649" y="5877560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9" name="Volný tvar: obrazec 688">
              <a:extLst>
                <a:ext uri="{FF2B5EF4-FFF2-40B4-BE49-F238E27FC236}">
                  <a16:creationId xmlns:a16="http://schemas.microsoft.com/office/drawing/2014/main" id="{97DCDED5-82E8-414F-AE1F-A6A0FE13CCE7}"/>
                </a:ext>
              </a:extLst>
            </p:cNvPr>
            <p:cNvSpPr/>
            <p:nvPr/>
          </p:nvSpPr>
          <p:spPr>
            <a:xfrm>
              <a:off x="10860023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0" name="Volný tvar: obrazec 689">
              <a:extLst>
                <a:ext uri="{FF2B5EF4-FFF2-40B4-BE49-F238E27FC236}">
                  <a16:creationId xmlns:a16="http://schemas.microsoft.com/office/drawing/2014/main" id="{3AD12E71-33E1-4AD4-AEB7-A2D52B410B94}"/>
                </a:ext>
              </a:extLst>
            </p:cNvPr>
            <p:cNvSpPr/>
            <p:nvPr/>
          </p:nvSpPr>
          <p:spPr>
            <a:xfrm>
              <a:off x="11189144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1" name="Volný tvar: obrazec 690">
              <a:extLst>
                <a:ext uri="{FF2B5EF4-FFF2-40B4-BE49-F238E27FC236}">
                  <a16:creationId xmlns:a16="http://schemas.microsoft.com/office/drawing/2014/main" id="{32540792-E8E7-4121-AAFB-21704B3C6AE6}"/>
                </a:ext>
              </a:extLst>
            </p:cNvPr>
            <p:cNvSpPr/>
            <p:nvPr/>
          </p:nvSpPr>
          <p:spPr>
            <a:xfrm>
              <a:off x="11518455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3" name="Volný tvar: obrazec 692">
              <a:extLst>
                <a:ext uri="{FF2B5EF4-FFF2-40B4-BE49-F238E27FC236}">
                  <a16:creationId xmlns:a16="http://schemas.microsoft.com/office/drawing/2014/main" id="{C2DE777F-C9DE-44CC-9AAF-714A78EEC4A3}"/>
                </a:ext>
              </a:extLst>
            </p:cNvPr>
            <p:cNvSpPr/>
            <p:nvPr/>
          </p:nvSpPr>
          <p:spPr>
            <a:xfrm>
              <a:off x="982535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4" name="Volný tvar: obrazec 693">
              <a:extLst>
                <a:ext uri="{FF2B5EF4-FFF2-40B4-BE49-F238E27FC236}">
                  <a16:creationId xmlns:a16="http://schemas.microsoft.com/office/drawing/2014/main" id="{87CD3B4A-E550-4FB8-BD01-BBF4EFE1D465}"/>
                </a:ext>
              </a:extLst>
            </p:cNvPr>
            <p:cNvSpPr/>
            <p:nvPr/>
          </p:nvSpPr>
          <p:spPr>
            <a:xfrm>
              <a:off x="1311783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5" name="Volný tvar: obrazec 694">
              <a:extLst>
                <a:ext uri="{FF2B5EF4-FFF2-40B4-BE49-F238E27FC236}">
                  <a16:creationId xmlns:a16="http://schemas.microsoft.com/office/drawing/2014/main" id="{00E8DB59-6D5D-44A5-BEAA-CE941065AC9B}"/>
                </a:ext>
              </a:extLst>
            </p:cNvPr>
            <p:cNvSpPr/>
            <p:nvPr/>
          </p:nvSpPr>
          <p:spPr>
            <a:xfrm>
              <a:off x="1641030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6" name="Volný tvar: obrazec 695">
              <a:extLst>
                <a:ext uri="{FF2B5EF4-FFF2-40B4-BE49-F238E27FC236}">
                  <a16:creationId xmlns:a16="http://schemas.microsoft.com/office/drawing/2014/main" id="{CA070E4D-B372-4880-BC59-EAB6790841E2}"/>
                </a:ext>
              </a:extLst>
            </p:cNvPr>
            <p:cNvSpPr/>
            <p:nvPr/>
          </p:nvSpPr>
          <p:spPr>
            <a:xfrm>
              <a:off x="1970341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7" name="Volný tvar: obrazec 696">
              <a:extLst>
                <a:ext uri="{FF2B5EF4-FFF2-40B4-BE49-F238E27FC236}">
                  <a16:creationId xmlns:a16="http://schemas.microsoft.com/office/drawing/2014/main" id="{D76AA85E-0E99-461D-B7AD-4A622C62A6B1}"/>
                </a:ext>
              </a:extLst>
            </p:cNvPr>
            <p:cNvSpPr/>
            <p:nvPr/>
          </p:nvSpPr>
          <p:spPr>
            <a:xfrm>
              <a:off x="2299398" y="5162169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8" name="Volný tvar: obrazec 697">
              <a:extLst>
                <a:ext uri="{FF2B5EF4-FFF2-40B4-BE49-F238E27FC236}">
                  <a16:creationId xmlns:a16="http://schemas.microsoft.com/office/drawing/2014/main" id="{94B0FEF0-4A10-4E15-A74B-66D6567DF314}"/>
                </a:ext>
              </a:extLst>
            </p:cNvPr>
            <p:cNvSpPr/>
            <p:nvPr/>
          </p:nvSpPr>
          <p:spPr>
            <a:xfrm>
              <a:off x="2628836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9" name="Volný tvar: obrazec 698">
              <a:extLst>
                <a:ext uri="{FF2B5EF4-FFF2-40B4-BE49-F238E27FC236}">
                  <a16:creationId xmlns:a16="http://schemas.microsoft.com/office/drawing/2014/main" id="{43345F68-D92D-4560-9F22-3B9A8B9F912C}"/>
                </a:ext>
              </a:extLst>
            </p:cNvPr>
            <p:cNvSpPr/>
            <p:nvPr/>
          </p:nvSpPr>
          <p:spPr>
            <a:xfrm>
              <a:off x="2958020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0" name="Volný tvar: obrazec 699">
              <a:extLst>
                <a:ext uri="{FF2B5EF4-FFF2-40B4-BE49-F238E27FC236}">
                  <a16:creationId xmlns:a16="http://schemas.microsoft.com/office/drawing/2014/main" id="{F8147E30-6719-4B24-AFA4-B48D6D4626B7}"/>
                </a:ext>
              </a:extLst>
            </p:cNvPr>
            <p:cNvSpPr/>
            <p:nvPr/>
          </p:nvSpPr>
          <p:spPr>
            <a:xfrm>
              <a:off x="3287395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1" name="Volný tvar: obrazec 700">
              <a:extLst>
                <a:ext uri="{FF2B5EF4-FFF2-40B4-BE49-F238E27FC236}">
                  <a16:creationId xmlns:a16="http://schemas.microsoft.com/office/drawing/2014/main" id="{41524417-4A91-4BA9-B533-690DEFE779E8}"/>
                </a:ext>
              </a:extLst>
            </p:cNvPr>
            <p:cNvSpPr/>
            <p:nvPr/>
          </p:nvSpPr>
          <p:spPr>
            <a:xfrm>
              <a:off x="3616515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2" name="Volný tvar: obrazec 701">
              <a:extLst>
                <a:ext uri="{FF2B5EF4-FFF2-40B4-BE49-F238E27FC236}">
                  <a16:creationId xmlns:a16="http://schemas.microsoft.com/office/drawing/2014/main" id="{58121944-5AD0-4FA7-8986-71F916679F3B}"/>
                </a:ext>
              </a:extLst>
            </p:cNvPr>
            <p:cNvSpPr/>
            <p:nvPr/>
          </p:nvSpPr>
          <p:spPr>
            <a:xfrm>
              <a:off x="3945890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3" name="Volný tvar: obrazec 702">
              <a:extLst>
                <a:ext uri="{FF2B5EF4-FFF2-40B4-BE49-F238E27FC236}">
                  <a16:creationId xmlns:a16="http://schemas.microsoft.com/office/drawing/2014/main" id="{01DDF282-93CA-43A5-8EDF-0628558B5770}"/>
                </a:ext>
              </a:extLst>
            </p:cNvPr>
            <p:cNvSpPr/>
            <p:nvPr/>
          </p:nvSpPr>
          <p:spPr>
            <a:xfrm>
              <a:off x="4275010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4" name="Volný tvar: obrazec 703">
              <a:extLst>
                <a:ext uri="{FF2B5EF4-FFF2-40B4-BE49-F238E27FC236}">
                  <a16:creationId xmlns:a16="http://schemas.microsoft.com/office/drawing/2014/main" id="{3C3D93E6-5E42-435E-8BFE-A94DF83729F5}"/>
                </a:ext>
              </a:extLst>
            </p:cNvPr>
            <p:cNvSpPr/>
            <p:nvPr/>
          </p:nvSpPr>
          <p:spPr>
            <a:xfrm>
              <a:off x="4604321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5" name="Volný tvar: obrazec 704">
              <a:extLst>
                <a:ext uri="{FF2B5EF4-FFF2-40B4-BE49-F238E27FC236}">
                  <a16:creationId xmlns:a16="http://schemas.microsoft.com/office/drawing/2014/main" id="{199B97B7-EBE5-4BEA-9DCC-D94B1101C7E6}"/>
                </a:ext>
              </a:extLst>
            </p:cNvPr>
            <p:cNvSpPr/>
            <p:nvPr/>
          </p:nvSpPr>
          <p:spPr>
            <a:xfrm>
              <a:off x="4933505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6" name="Volný tvar: obrazec 705">
              <a:extLst>
                <a:ext uri="{FF2B5EF4-FFF2-40B4-BE49-F238E27FC236}">
                  <a16:creationId xmlns:a16="http://schemas.microsoft.com/office/drawing/2014/main" id="{ECE12E22-A4D1-4B8B-A9DA-B5E17D9751CD}"/>
                </a:ext>
              </a:extLst>
            </p:cNvPr>
            <p:cNvSpPr/>
            <p:nvPr/>
          </p:nvSpPr>
          <p:spPr>
            <a:xfrm>
              <a:off x="982535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7" name="Volný tvar: obrazec 706">
              <a:extLst>
                <a:ext uri="{FF2B5EF4-FFF2-40B4-BE49-F238E27FC236}">
                  <a16:creationId xmlns:a16="http://schemas.microsoft.com/office/drawing/2014/main" id="{1B0CD6AE-BF53-4606-A2A5-95BAA3F955C2}"/>
                </a:ext>
              </a:extLst>
            </p:cNvPr>
            <p:cNvSpPr/>
            <p:nvPr/>
          </p:nvSpPr>
          <p:spPr>
            <a:xfrm>
              <a:off x="1311783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8" name="Volný tvar: obrazec 707">
              <a:extLst>
                <a:ext uri="{FF2B5EF4-FFF2-40B4-BE49-F238E27FC236}">
                  <a16:creationId xmlns:a16="http://schemas.microsoft.com/office/drawing/2014/main" id="{5E8BDEFD-F139-4D7B-B7DC-A47B84A26479}"/>
                </a:ext>
              </a:extLst>
            </p:cNvPr>
            <p:cNvSpPr/>
            <p:nvPr/>
          </p:nvSpPr>
          <p:spPr>
            <a:xfrm>
              <a:off x="1641030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9" name="Volný tvar: obrazec 708">
              <a:extLst>
                <a:ext uri="{FF2B5EF4-FFF2-40B4-BE49-F238E27FC236}">
                  <a16:creationId xmlns:a16="http://schemas.microsoft.com/office/drawing/2014/main" id="{39853B56-988D-41B1-82C4-E3F9FEF6317F}"/>
                </a:ext>
              </a:extLst>
            </p:cNvPr>
            <p:cNvSpPr/>
            <p:nvPr/>
          </p:nvSpPr>
          <p:spPr>
            <a:xfrm>
              <a:off x="1970341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0" name="Volný tvar: obrazec 709">
              <a:extLst>
                <a:ext uri="{FF2B5EF4-FFF2-40B4-BE49-F238E27FC236}">
                  <a16:creationId xmlns:a16="http://schemas.microsoft.com/office/drawing/2014/main" id="{51F6653F-9BBB-47E8-9292-B442D7E97E32}"/>
                </a:ext>
              </a:extLst>
            </p:cNvPr>
            <p:cNvSpPr/>
            <p:nvPr/>
          </p:nvSpPr>
          <p:spPr>
            <a:xfrm>
              <a:off x="2299398" y="5399595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1" name="Volný tvar: obrazec 710">
              <a:extLst>
                <a:ext uri="{FF2B5EF4-FFF2-40B4-BE49-F238E27FC236}">
                  <a16:creationId xmlns:a16="http://schemas.microsoft.com/office/drawing/2014/main" id="{EB1B6C61-1265-4C2C-B0B4-0C6EC7D6155C}"/>
                </a:ext>
              </a:extLst>
            </p:cNvPr>
            <p:cNvSpPr/>
            <p:nvPr/>
          </p:nvSpPr>
          <p:spPr>
            <a:xfrm>
              <a:off x="2628836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2" name="Volný tvar: obrazec 711">
              <a:extLst>
                <a:ext uri="{FF2B5EF4-FFF2-40B4-BE49-F238E27FC236}">
                  <a16:creationId xmlns:a16="http://schemas.microsoft.com/office/drawing/2014/main" id="{C3B0E22A-BA78-4F42-8B35-C572E05CCD8D}"/>
                </a:ext>
              </a:extLst>
            </p:cNvPr>
            <p:cNvSpPr/>
            <p:nvPr/>
          </p:nvSpPr>
          <p:spPr>
            <a:xfrm>
              <a:off x="2958020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3" name="Volný tvar: obrazec 712">
              <a:extLst>
                <a:ext uri="{FF2B5EF4-FFF2-40B4-BE49-F238E27FC236}">
                  <a16:creationId xmlns:a16="http://schemas.microsoft.com/office/drawing/2014/main" id="{DF929EEB-2A70-4E06-ADFF-A2A8E94CEDBD}"/>
                </a:ext>
              </a:extLst>
            </p:cNvPr>
            <p:cNvSpPr/>
            <p:nvPr/>
          </p:nvSpPr>
          <p:spPr>
            <a:xfrm>
              <a:off x="3287395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4" name="Volný tvar: obrazec 713">
              <a:extLst>
                <a:ext uri="{FF2B5EF4-FFF2-40B4-BE49-F238E27FC236}">
                  <a16:creationId xmlns:a16="http://schemas.microsoft.com/office/drawing/2014/main" id="{4B2B829A-DE37-4D3C-B1AC-EF8FC3A6F2EB}"/>
                </a:ext>
              </a:extLst>
            </p:cNvPr>
            <p:cNvSpPr/>
            <p:nvPr/>
          </p:nvSpPr>
          <p:spPr>
            <a:xfrm>
              <a:off x="3616515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5" name="Volný tvar: obrazec 714">
              <a:extLst>
                <a:ext uri="{FF2B5EF4-FFF2-40B4-BE49-F238E27FC236}">
                  <a16:creationId xmlns:a16="http://schemas.microsoft.com/office/drawing/2014/main" id="{C572721E-6B3A-4C5C-AD82-1561443FA4E2}"/>
                </a:ext>
              </a:extLst>
            </p:cNvPr>
            <p:cNvSpPr/>
            <p:nvPr/>
          </p:nvSpPr>
          <p:spPr>
            <a:xfrm>
              <a:off x="3945890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6" name="Volný tvar: obrazec 715">
              <a:extLst>
                <a:ext uri="{FF2B5EF4-FFF2-40B4-BE49-F238E27FC236}">
                  <a16:creationId xmlns:a16="http://schemas.microsoft.com/office/drawing/2014/main" id="{7E526516-DAD9-4B69-9802-401984A8C3BD}"/>
                </a:ext>
              </a:extLst>
            </p:cNvPr>
            <p:cNvSpPr/>
            <p:nvPr/>
          </p:nvSpPr>
          <p:spPr>
            <a:xfrm>
              <a:off x="4275010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7" name="Volný tvar: obrazec 716">
              <a:extLst>
                <a:ext uri="{FF2B5EF4-FFF2-40B4-BE49-F238E27FC236}">
                  <a16:creationId xmlns:a16="http://schemas.microsoft.com/office/drawing/2014/main" id="{D9C2DA8E-F7D8-4DD1-BB33-D728D931BE38}"/>
                </a:ext>
              </a:extLst>
            </p:cNvPr>
            <p:cNvSpPr/>
            <p:nvPr/>
          </p:nvSpPr>
          <p:spPr>
            <a:xfrm>
              <a:off x="4604321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8" name="Volný tvar: obrazec 717">
              <a:extLst>
                <a:ext uri="{FF2B5EF4-FFF2-40B4-BE49-F238E27FC236}">
                  <a16:creationId xmlns:a16="http://schemas.microsoft.com/office/drawing/2014/main" id="{184673DB-5518-4F4F-9CC9-E6F9E3079090}"/>
                </a:ext>
              </a:extLst>
            </p:cNvPr>
            <p:cNvSpPr/>
            <p:nvPr/>
          </p:nvSpPr>
          <p:spPr>
            <a:xfrm>
              <a:off x="4933505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149" y="101918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9" name="Volný tvar: obrazec 718">
              <a:extLst>
                <a:ext uri="{FF2B5EF4-FFF2-40B4-BE49-F238E27FC236}">
                  <a16:creationId xmlns:a16="http://schemas.microsoft.com/office/drawing/2014/main" id="{668528B0-A270-4DA6-A610-18210291FF9A}"/>
                </a:ext>
              </a:extLst>
            </p:cNvPr>
            <p:cNvSpPr/>
            <p:nvPr/>
          </p:nvSpPr>
          <p:spPr>
            <a:xfrm>
              <a:off x="5262753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0" name="Volný tvar: obrazec 719">
              <a:extLst>
                <a:ext uri="{FF2B5EF4-FFF2-40B4-BE49-F238E27FC236}">
                  <a16:creationId xmlns:a16="http://schemas.microsoft.com/office/drawing/2014/main" id="{835B0110-9DC4-4719-AC69-4502661DB791}"/>
                </a:ext>
              </a:extLst>
            </p:cNvPr>
            <p:cNvSpPr/>
            <p:nvPr/>
          </p:nvSpPr>
          <p:spPr>
            <a:xfrm>
              <a:off x="5592000" y="5162169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1" name="Volný tvar: obrazec 720">
              <a:extLst>
                <a:ext uri="{FF2B5EF4-FFF2-40B4-BE49-F238E27FC236}">
                  <a16:creationId xmlns:a16="http://schemas.microsoft.com/office/drawing/2014/main" id="{D22D223B-2944-4067-8C5F-917C72330FD1}"/>
                </a:ext>
              </a:extLst>
            </p:cNvPr>
            <p:cNvSpPr/>
            <p:nvPr/>
          </p:nvSpPr>
          <p:spPr>
            <a:xfrm>
              <a:off x="5921184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2" name="Volný tvar: obrazec 721">
              <a:extLst>
                <a:ext uri="{FF2B5EF4-FFF2-40B4-BE49-F238E27FC236}">
                  <a16:creationId xmlns:a16="http://schemas.microsoft.com/office/drawing/2014/main" id="{5B4867E4-1CA9-43C5-8096-5755844DC271}"/>
                </a:ext>
              </a:extLst>
            </p:cNvPr>
            <p:cNvSpPr/>
            <p:nvPr/>
          </p:nvSpPr>
          <p:spPr>
            <a:xfrm>
              <a:off x="6250559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3" name="Volný tvar: obrazec 722">
              <a:extLst>
                <a:ext uri="{FF2B5EF4-FFF2-40B4-BE49-F238E27FC236}">
                  <a16:creationId xmlns:a16="http://schemas.microsoft.com/office/drawing/2014/main" id="{20F30EB0-5D9C-4375-90A8-FA031B77051B}"/>
                </a:ext>
              </a:extLst>
            </p:cNvPr>
            <p:cNvSpPr/>
            <p:nvPr/>
          </p:nvSpPr>
          <p:spPr>
            <a:xfrm>
              <a:off x="6579679" y="5162169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4" name="Volný tvar: obrazec 723">
              <a:extLst>
                <a:ext uri="{FF2B5EF4-FFF2-40B4-BE49-F238E27FC236}">
                  <a16:creationId xmlns:a16="http://schemas.microsoft.com/office/drawing/2014/main" id="{1B8C9571-0AC9-4FFE-AB39-EE03BFD634E4}"/>
                </a:ext>
              </a:extLst>
            </p:cNvPr>
            <p:cNvSpPr/>
            <p:nvPr/>
          </p:nvSpPr>
          <p:spPr>
            <a:xfrm>
              <a:off x="6909117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5" name="Volný tvar: obrazec 724">
              <a:extLst>
                <a:ext uri="{FF2B5EF4-FFF2-40B4-BE49-F238E27FC236}">
                  <a16:creationId xmlns:a16="http://schemas.microsoft.com/office/drawing/2014/main" id="{08E42744-031C-4128-8F04-30DC33A1CC38}"/>
                </a:ext>
              </a:extLst>
            </p:cNvPr>
            <p:cNvSpPr/>
            <p:nvPr/>
          </p:nvSpPr>
          <p:spPr>
            <a:xfrm>
              <a:off x="7238301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6" name="Volný tvar: obrazec 725">
              <a:extLst>
                <a:ext uri="{FF2B5EF4-FFF2-40B4-BE49-F238E27FC236}">
                  <a16:creationId xmlns:a16="http://schemas.microsoft.com/office/drawing/2014/main" id="{F02F7AE9-1703-4841-A190-3F9D13E05BE0}"/>
                </a:ext>
              </a:extLst>
            </p:cNvPr>
            <p:cNvSpPr/>
            <p:nvPr/>
          </p:nvSpPr>
          <p:spPr>
            <a:xfrm>
              <a:off x="7567548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7" name="Volný tvar: obrazec 726">
              <a:extLst>
                <a:ext uri="{FF2B5EF4-FFF2-40B4-BE49-F238E27FC236}">
                  <a16:creationId xmlns:a16="http://schemas.microsoft.com/office/drawing/2014/main" id="{9A9A9312-DDF4-4AA5-93D0-F427E6725A05}"/>
                </a:ext>
              </a:extLst>
            </p:cNvPr>
            <p:cNvSpPr/>
            <p:nvPr/>
          </p:nvSpPr>
          <p:spPr>
            <a:xfrm>
              <a:off x="7896732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8" name="Volný tvar: obrazec 727">
              <a:extLst>
                <a:ext uri="{FF2B5EF4-FFF2-40B4-BE49-F238E27FC236}">
                  <a16:creationId xmlns:a16="http://schemas.microsoft.com/office/drawing/2014/main" id="{448B4F2E-7139-411C-84E9-B80114AEF1E2}"/>
                </a:ext>
              </a:extLst>
            </p:cNvPr>
            <p:cNvSpPr/>
            <p:nvPr/>
          </p:nvSpPr>
          <p:spPr>
            <a:xfrm>
              <a:off x="8226107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9" name="Volný tvar: obrazec 728">
              <a:extLst>
                <a:ext uri="{FF2B5EF4-FFF2-40B4-BE49-F238E27FC236}">
                  <a16:creationId xmlns:a16="http://schemas.microsoft.com/office/drawing/2014/main" id="{10FE440D-B7CF-44CD-B1FE-9408ED84011E}"/>
                </a:ext>
              </a:extLst>
            </p:cNvPr>
            <p:cNvSpPr/>
            <p:nvPr/>
          </p:nvSpPr>
          <p:spPr>
            <a:xfrm>
              <a:off x="8555228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0" name="Volný tvar: obrazec 729">
              <a:extLst>
                <a:ext uri="{FF2B5EF4-FFF2-40B4-BE49-F238E27FC236}">
                  <a16:creationId xmlns:a16="http://schemas.microsoft.com/office/drawing/2014/main" id="{30F876A1-AC51-46D6-802A-5BBCBC89024F}"/>
                </a:ext>
              </a:extLst>
            </p:cNvPr>
            <p:cNvSpPr/>
            <p:nvPr/>
          </p:nvSpPr>
          <p:spPr>
            <a:xfrm>
              <a:off x="8884666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1" name="Volný tvar: obrazec 730">
              <a:extLst>
                <a:ext uri="{FF2B5EF4-FFF2-40B4-BE49-F238E27FC236}">
                  <a16:creationId xmlns:a16="http://schemas.microsoft.com/office/drawing/2014/main" id="{842B4FE4-6031-47EC-A317-DA37A363025D}"/>
                </a:ext>
              </a:extLst>
            </p:cNvPr>
            <p:cNvSpPr/>
            <p:nvPr/>
          </p:nvSpPr>
          <p:spPr>
            <a:xfrm>
              <a:off x="9213722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2" name="Volný tvar: obrazec 731">
              <a:extLst>
                <a:ext uri="{FF2B5EF4-FFF2-40B4-BE49-F238E27FC236}">
                  <a16:creationId xmlns:a16="http://schemas.microsoft.com/office/drawing/2014/main" id="{783BF0D3-EB72-482F-8887-C4FC89D13D73}"/>
                </a:ext>
              </a:extLst>
            </p:cNvPr>
            <p:cNvSpPr/>
            <p:nvPr/>
          </p:nvSpPr>
          <p:spPr>
            <a:xfrm>
              <a:off x="5262753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3" name="Volný tvar: obrazec 732">
              <a:extLst>
                <a:ext uri="{FF2B5EF4-FFF2-40B4-BE49-F238E27FC236}">
                  <a16:creationId xmlns:a16="http://schemas.microsoft.com/office/drawing/2014/main" id="{385FD367-F77D-4BBA-AE05-1887C5831EB0}"/>
                </a:ext>
              </a:extLst>
            </p:cNvPr>
            <p:cNvSpPr/>
            <p:nvPr/>
          </p:nvSpPr>
          <p:spPr>
            <a:xfrm>
              <a:off x="5592000" y="5399595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4" name="Volný tvar: obrazec 733">
              <a:extLst>
                <a:ext uri="{FF2B5EF4-FFF2-40B4-BE49-F238E27FC236}">
                  <a16:creationId xmlns:a16="http://schemas.microsoft.com/office/drawing/2014/main" id="{2D749660-0045-46BE-B843-AD83ACEDECB4}"/>
                </a:ext>
              </a:extLst>
            </p:cNvPr>
            <p:cNvSpPr/>
            <p:nvPr/>
          </p:nvSpPr>
          <p:spPr>
            <a:xfrm>
              <a:off x="5921184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5" name="Volný tvar: obrazec 734">
              <a:extLst>
                <a:ext uri="{FF2B5EF4-FFF2-40B4-BE49-F238E27FC236}">
                  <a16:creationId xmlns:a16="http://schemas.microsoft.com/office/drawing/2014/main" id="{18AEB862-3037-4180-A5F9-791C77C69B23}"/>
                </a:ext>
              </a:extLst>
            </p:cNvPr>
            <p:cNvSpPr/>
            <p:nvPr/>
          </p:nvSpPr>
          <p:spPr>
            <a:xfrm>
              <a:off x="6250559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6" name="Volný tvar: obrazec 735">
              <a:extLst>
                <a:ext uri="{FF2B5EF4-FFF2-40B4-BE49-F238E27FC236}">
                  <a16:creationId xmlns:a16="http://schemas.microsoft.com/office/drawing/2014/main" id="{59FFEDED-55F0-41CE-A933-D548C7D62CC1}"/>
                </a:ext>
              </a:extLst>
            </p:cNvPr>
            <p:cNvSpPr/>
            <p:nvPr/>
          </p:nvSpPr>
          <p:spPr>
            <a:xfrm>
              <a:off x="6579679" y="5399595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7" name="Volný tvar: obrazec 736">
              <a:extLst>
                <a:ext uri="{FF2B5EF4-FFF2-40B4-BE49-F238E27FC236}">
                  <a16:creationId xmlns:a16="http://schemas.microsoft.com/office/drawing/2014/main" id="{489F5638-9F11-4CEB-B883-DDAE3A1829B6}"/>
                </a:ext>
              </a:extLst>
            </p:cNvPr>
            <p:cNvSpPr/>
            <p:nvPr/>
          </p:nvSpPr>
          <p:spPr>
            <a:xfrm>
              <a:off x="6909117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8" name="Volný tvar: obrazec 737">
              <a:extLst>
                <a:ext uri="{FF2B5EF4-FFF2-40B4-BE49-F238E27FC236}">
                  <a16:creationId xmlns:a16="http://schemas.microsoft.com/office/drawing/2014/main" id="{A7E1B57C-DD0C-4162-88E0-6D2BB0692AE4}"/>
                </a:ext>
              </a:extLst>
            </p:cNvPr>
            <p:cNvSpPr/>
            <p:nvPr/>
          </p:nvSpPr>
          <p:spPr>
            <a:xfrm>
              <a:off x="7238301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9" name="Volný tvar: obrazec 738">
              <a:extLst>
                <a:ext uri="{FF2B5EF4-FFF2-40B4-BE49-F238E27FC236}">
                  <a16:creationId xmlns:a16="http://schemas.microsoft.com/office/drawing/2014/main" id="{C26E8CAA-8711-4E5C-915E-4F499B901286}"/>
                </a:ext>
              </a:extLst>
            </p:cNvPr>
            <p:cNvSpPr/>
            <p:nvPr/>
          </p:nvSpPr>
          <p:spPr>
            <a:xfrm>
              <a:off x="7567548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0" name="Volný tvar: obrazec 739">
              <a:extLst>
                <a:ext uri="{FF2B5EF4-FFF2-40B4-BE49-F238E27FC236}">
                  <a16:creationId xmlns:a16="http://schemas.microsoft.com/office/drawing/2014/main" id="{E89D2BAA-847A-449D-9BBB-7B4E056BDABA}"/>
                </a:ext>
              </a:extLst>
            </p:cNvPr>
            <p:cNvSpPr/>
            <p:nvPr/>
          </p:nvSpPr>
          <p:spPr>
            <a:xfrm>
              <a:off x="7896732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1" name="Volný tvar: obrazec 740">
              <a:extLst>
                <a:ext uri="{FF2B5EF4-FFF2-40B4-BE49-F238E27FC236}">
                  <a16:creationId xmlns:a16="http://schemas.microsoft.com/office/drawing/2014/main" id="{21B7FA18-F3EA-47D7-9443-CB88F8780B63}"/>
                </a:ext>
              </a:extLst>
            </p:cNvPr>
            <p:cNvSpPr/>
            <p:nvPr/>
          </p:nvSpPr>
          <p:spPr>
            <a:xfrm>
              <a:off x="8226107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2" name="Volný tvar: obrazec 741">
              <a:extLst>
                <a:ext uri="{FF2B5EF4-FFF2-40B4-BE49-F238E27FC236}">
                  <a16:creationId xmlns:a16="http://schemas.microsoft.com/office/drawing/2014/main" id="{B0C32944-9F9C-4CD4-8122-772C47D0CC4A}"/>
                </a:ext>
              </a:extLst>
            </p:cNvPr>
            <p:cNvSpPr/>
            <p:nvPr/>
          </p:nvSpPr>
          <p:spPr>
            <a:xfrm>
              <a:off x="8555228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3" name="Volný tvar: obrazec 742">
              <a:extLst>
                <a:ext uri="{FF2B5EF4-FFF2-40B4-BE49-F238E27FC236}">
                  <a16:creationId xmlns:a16="http://schemas.microsoft.com/office/drawing/2014/main" id="{78F03CEE-6F5B-493C-B825-2BF9D141801D}"/>
                </a:ext>
              </a:extLst>
            </p:cNvPr>
            <p:cNvSpPr/>
            <p:nvPr/>
          </p:nvSpPr>
          <p:spPr>
            <a:xfrm>
              <a:off x="8884666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4" name="Volný tvar: obrazec 743">
              <a:extLst>
                <a:ext uri="{FF2B5EF4-FFF2-40B4-BE49-F238E27FC236}">
                  <a16:creationId xmlns:a16="http://schemas.microsoft.com/office/drawing/2014/main" id="{D8C94F31-9D18-4EFC-ABAC-B1A22836FA99}"/>
                </a:ext>
              </a:extLst>
            </p:cNvPr>
            <p:cNvSpPr/>
            <p:nvPr/>
          </p:nvSpPr>
          <p:spPr>
            <a:xfrm>
              <a:off x="9213722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5" name="Volný tvar: obrazec 744">
              <a:extLst>
                <a:ext uri="{FF2B5EF4-FFF2-40B4-BE49-F238E27FC236}">
                  <a16:creationId xmlns:a16="http://schemas.microsoft.com/office/drawing/2014/main" id="{93CC44EC-2DCB-479F-B670-2923BB6DB02B}"/>
                </a:ext>
              </a:extLst>
            </p:cNvPr>
            <p:cNvSpPr/>
            <p:nvPr/>
          </p:nvSpPr>
          <p:spPr>
            <a:xfrm>
              <a:off x="9542906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6" name="Volný tvar: obrazec 745">
              <a:extLst>
                <a:ext uri="{FF2B5EF4-FFF2-40B4-BE49-F238E27FC236}">
                  <a16:creationId xmlns:a16="http://schemas.microsoft.com/office/drawing/2014/main" id="{DC184294-3AF2-46BD-B10F-0B1594A67B11}"/>
                </a:ext>
              </a:extLst>
            </p:cNvPr>
            <p:cNvSpPr/>
            <p:nvPr/>
          </p:nvSpPr>
          <p:spPr>
            <a:xfrm>
              <a:off x="9872154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7" name="Volný tvar: obrazec 746">
              <a:extLst>
                <a:ext uri="{FF2B5EF4-FFF2-40B4-BE49-F238E27FC236}">
                  <a16:creationId xmlns:a16="http://schemas.microsoft.com/office/drawing/2014/main" id="{90AA6A65-3825-453E-B0D2-0FCA2D3C72D1}"/>
                </a:ext>
              </a:extLst>
            </p:cNvPr>
            <p:cNvSpPr/>
            <p:nvPr/>
          </p:nvSpPr>
          <p:spPr>
            <a:xfrm>
              <a:off x="10201402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8" name="Volný tvar: obrazec 747">
              <a:extLst>
                <a:ext uri="{FF2B5EF4-FFF2-40B4-BE49-F238E27FC236}">
                  <a16:creationId xmlns:a16="http://schemas.microsoft.com/office/drawing/2014/main" id="{8A877573-C4C5-4420-A7F2-38CB5575F02A}"/>
                </a:ext>
              </a:extLst>
            </p:cNvPr>
            <p:cNvSpPr/>
            <p:nvPr/>
          </p:nvSpPr>
          <p:spPr>
            <a:xfrm>
              <a:off x="10530649" y="5162169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9" name="Volný tvar: obrazec 748">
              <a:extLst>
                <a:ext uri="{FF2B5EF4-FFF2-40B4-BE49-F238E27FC236}">
                  <a16:creationId xmlns:a16="http://schemas.microsoft.com/office/drawing/2014/main" id="{7CD15D57-4F1A-465A-8BC5-46EA16FD16DD}"/>
                </a:ext>
              </a:extLst>
            </p:cNvPr>
            <p:cNvSpPr/>
            <p:nvPr/>
          </p:nvSpPr>
          <p:spPr>
            <a:xfrm>
              <a:off x="10860023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0" name="Volný tvar: obrazec 749">
              <a:extLst>
                <a:ext uri="{FF2B5EF4-FFF2-40B4-BE49-F238E27FC236}">
                  <a16:creationId xmlns:a16="http://schemas.microsoft.com/office/drawing/2014/main" id="{3EE0F4E4-3B1D-4888-BD21-0F4C098629EA}"/>
                </a:ext>
              </a:extLst>
            </p:cNvPr>
            <p:cNvSpPr/>
            <p:nvPr/>
          </p:nvSpPr>
          <p:spPr>
            <a:xfrm>
              <a:off x="11189144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1" name="Volný tvar: obrazec 750">
              <a:extLst>
                <a:ext uri="{FF2B5EF4-FFF2-40B4-BE49-F238E27FC236}">
                  <a16:creationId xmlns:a16="http://schemas.microsoft.com/office/drawing/2014/main" id="{78FA91A3-B32B-417F-8C3D-9BE72648B72A}"/>
                </a:ext>
              </a:extLst>
            </p:cNvPr>
            <p:cNvSpPr/>
            <p:nvPr/>
          </p:nvSpPr>
          <p:spPr>
            <a:xfrm>
              <a:off x="11518455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2" name="Volný tvar: obrazec 751">
              <a:extLst>
                <a:ext uri="{FF2B5EF4-FFF2-40B4-BE49-F238E27FC236}">
                  <a16:creationId xmlns:a16="http://schemas.microsoft.com/office/drawing/2014/main" id="{94012954-AA1C-4B2E-8258-88A2B0C5AA08}"/>
                </a:ext>
              </a:extLst>
            </p:cNvPr>
            <p:cNvSpPr/>
            <p:nvPr/>
          </p:nvSpPr>
          <p:spPr>
            <a:xfrm>
              <a:off x="9542906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3" name="Volný tvar: obrazec 752">
              <a:extLst>
                <a:ext uri="{FF2B5EF4-FFF2-40B4-BE49-F238E27FC236}">
                  <a16:creationId xmlns:a16="http://schemas.microsoft.com/office/drawing/2014/main" id="{17A1F1D6-88D3-439A-8632-87709EA1F63E}"/>
                </a:ext>
              </a:extLst>
            </p:cNvPr>
            <p:cNvSpPr/>
            <p:nvPr/>
          </p:nvSpPr>
          <p:spPr>
            <a:xfrm>
              <a:off x="9872154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4" name="Volný tvar: obrazec 753">
              <a:extLst>
                <a:ext uri="{FF2B5EF4-FFF2-40B4-BE49-F238E27FC236}">
                  <a16:creationId xmlns:a16="http://schemas.microsoft.com/office/drawing/2014/main" id="{339F0063-EB45-493A-9AF4-0C0139961515}"/>
                </a:ext>
              </a:extLst>
            </p:cNvPr>
            <p:cNvSpPr/>
            <p:nvPr/>
          </p:nvSpPr>
          <p:spPr>
            <a:xfrm>
              <a:off x="10201402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5" name="Volný tvar: obrazec 754">
              <a:extLst>
                <a:ext uri="{FF2B5EF4-FFF2-40B4-BE49-F238E27FC236}">
                  <a16:creationId xmlns:a16="http://schemas.microsoft.com/office/drawing/2014/main" id="{7F4FB171-785F-4834-9C75-95A9C282211D}"/>
                </a:ext>
              </a:extLst>
            </p:cNvPr>
            <p:cNvSpPr/>
            <p:nvPr/>
          </p:nvSpPr>
          <p:spPr>
            <a:xfrm>
              <a:off x="10530649" y="5399595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6" name="Volný tvar: obrazec 755">
              <a:extLst>
                <a:ext uri="{FF2B5EF4-FFF2-40B4-BE49-F238E27FC236}">
                  <a16:creationId xmlns:a16="http://schemas.microsoft.com/office/drawing/2014/main" id="{713434C0-166E-46F7-9933-196CB2AB26DE}"/>
                </a:ext>
              </a:extLst>
            </p:cNvPr>
            <p:cNvSpPr/>
            <p:nvPr/>
          </p:nvSpPr>
          <p:spPr>
            <a:xfrm>
              <a:off x="10860023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7" name="Volný tvar: obrazec 756">
              <a:extLst>
                <a:ext uri="{FF2B5EF4-FFF2-40B4-BE49-F238E27FC236}">
                  <a16:creationId xmlns:a16="http://schemas.microsoft.com/office/drawing/2014/main" id="{A7B50815-C486-4918-8432-565AC5B8E294}"/>
                </a:ext>
              </a:extLst>
            </p:cNvPr>
            <p:cNvSpPr/>
            <p:nvPr/>
          </p:nvSpPr>
          <p:spPr>
            <a:xfrm>
              <a:off x="11189144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50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8" name="Volný tvar: obrazec 757">
              <a:extLst>
                <a:ext uri="{FF2B5EF4-FFF2-40B4-BE49-F238E27FC236}">
                  <a16:creationId xmlns:a16="http://schemas.microsoft.com/office/drawing/2014/main" id="{D8F0EF25-2252-4661-BC06-386046368750}"/>
                </a:ext>
              </a:extLst>
            </p:cNvPr>
            <p:cNvSpPr/>
            <p:nvPr/>
          </p:nvSpPr>
          <p:spPr>
            <a:xfrm>
              <a:off x="11518455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0" name="Volný tvar: obrazec 759">
              <a:extLst>
                <a:ext uri="{FF2B5EF4-FFF2-40B4-BE49-F238E27FC236}">
                  <a16:creationId xmlns:a16="http://schemas.microsoft.com/office/drawing/2014/main" id="{1E1E677C-A91D-4E42-9B2B-843B05279745}"/>
                </a:ext>
              </a:extLst>
            </p:cNvPr>
            <p:cNvSpPr/>
            <p:nvPr/>
          </p:nvSpPr>
          <p:spPr>
            <a:xfrm>
              <a:off x="982535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1" name="Volný tvar: obrazec 760">
              <a:extLst>
                <a:ext uri="{FF2B5EF4-FFF2-40B4-BE49-F238E27FC236}">
                  <a16:creationId xmlns:a16="http://schemas.microsoft.com/office/drawing/2014/main" id="{7689C343-1A40-4F2C-94DD-532E4B3D5637}"/>
                </a:ext>
              </a:extLst>
            </p:cNvPr>
            <p:cNvSpPr/>
            <p:nvPr/>
          </p:nvSpPr>
          <p:spPr>
            <a:xfrm>
              <a:off x="1311783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2" name="Volný tvar: obrazec 761">
              <a:extLst>
                <a:ext uri="{FF2B5EF4-FFF2-40B4-BE49-F238E27FC236}">
                  <a16:creationId xmlns:a16="http://schemas.microsoft.com/office/drawing/2014/main" id="{EA4D25A0-22A0-449A-B1C1-6DA718C1C014}"/>
                </a:ext>
              </a:extLst>
            </p:cNvPr>
            <p:cNvSpPr/>
            <p:nvPr/>
          </p:nvSpPr>
          <p:spPr>
            <a:xfrm>
              <a:off x="1641030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3" name="Volný tvar: obrazec 762">
              <a:extLst>
                <a:ext uri="{FF2B5EF4-FFF2-40B4-BE49-F238E27FC236}">
                  <a16:creationId xmlns:a16="http://schemas.microsoft.com/office/drawing/2014/main" id="{DD2C8B8A-B7D3-4243-BFED-FE57E18485AA}"/>
                </a:ext>
              </a:extLst>
            </p:cNvPr>
            <p:cNvSpPr/>
            <p:nvPr/>
          </p:nvSpPr>
          <p:spPr>
            <a:xfrm>
              <a:off x="1970341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4" name="Volný tvar: obrazec 763">
              <a:extLst>
                <a:ext uri="{FF2B5EF4-FFF2-40B4-BE49-F238E27FC236}">
                  <a16:creationId xmlns:a16="http://schemas.microsoft.com/office/drawing/2014/main" id="{EA124B76-4538-42C9-8104-3A7D134354A8}"/>
                </a:ext>
              </a:extLst>
            </p:cNvPr>
            <p:cNvSpPr/>
            <p:nvPr/>
          </p:nvSpPr>
          <p:spPr>
            <a:xfrm>
              <a:off x="2299398" y="4684204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5" name="Volný tvar: obrazec 764">
              <a:extLst>
                <a:ext uri="{FF2B5EF4-FFF2-40B4-BE49-F238E27FC236}">
                  <a16:creationId xmlns:a16="http://schemas.microsoft.com/office/drawing/2014/main" id="{AF16366A-0937-4DE2-A9A5-3598EBBF4775}"/>
                </a:ext>
              </a:extLst>
            </p:cNvPr>
            <p:cNvSpPr/>
            <p:nvPr/>
          </p:nvSpPr>
          <p:spPr>
            <a:xfrm>
              <a:off x="2628836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6" name="Volný tvar: obrazec 765">
              <a:extLst>
                <a:ext uri="{FF2B5EF4-FFF2-40B4-BE49-F238E27FC236}">
                  <a16:creationId xmlns:a16="http://schemas.microsoft.com/office/drawing/2014/main" id="{19D90AAD-9ED3-436C-9EDA-31A8FEF4F89F}"/>
                </a:ext>
              </a:extLst>
            </p:cNvPr>
            <p:cNvSpPr/>
            <p:nvPr/>
          </p:nvSpPr>
          <p:spPr>
            <a:xfrm>
              <a:off x="2958020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7" name="Volný tvar: obrazec 766">
              <a:extLst>
                <a:ext uri="{FF2B5EF4-FFF2-40B4-BE49-F238E27FC236}">
                  <a16:creationId xmlns:a16="http://schemas.microsoft.com/office/drawing/2014/main" id="{45288865-410E-4865-B85D-A493464CE65B}"/>
                </a:ext>
              </a:extLst>
            </p:cNvPr>
            <p:cNvSpPr/>
            <p:nvPr/>
          </p:nvSpPr>
          <p:spPr>
            <a:xfrm>
              <a:off x="3287395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8" name="Volný tvar: obrazec 767">
              <a:extLst>
                <a:ext uri="{FF2B5EF4-FFF2-40B4-BE49-F238E27FC236}">
                  <a16:creationId xmlns:a16="http://schemas.microsoft.com/office/drawing/2014/main" id="{1D1FB6AE-0CF4-44D6-9FAC-2F1CFE14EE0C}"/>
                </a:ext>
              </a:extLst>
            </p:cNvPr>
            <p:cNvSpPr/>
            <p:nvPr/>
          </p:nvSpPr>
          <p:spPr>
            <a:xfrm>
              <a:off x="3616515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9" name="Volný tvar: obrazec 768">
              <a:extLst>
                <a:ext uri="{FF2B5EF4-FFF2-40B4-BE49-F238E27FC236}">
                  <a16:creationId xmlns:a16="http://schemas.microsoft.com/office/drawing/2014/main" id="{59A7D183-7AB2-47D4-AC0C-1C66B0CE4ECD}"/>
                </a:ext>
              </a:extLst>
            </p:cNvPr>
            <p:cNvSpPr/>
            <p:nvPr/>
          </p:nvSpPr>
          <p:spPr>
            <a:xfrm>
              <a:off x="3945890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0" name="Volný tvar: obrazec 769">
              <a:extLst>
                <a:ext uri="{FF2B5EF4-FFF2-40B4-BE49-F238E27FC236}">
                  <a16:creationId xmlns:a16="http://schemas.microsoft.com/office/drawing/2014/main" id="{B8F46A51-4744-4FC4-8F05-77A73AB44680}"/>
                </a:ext>
              </a:extLst>
            </p:cNvPr>
            <p:cNvSpPr/>
            <p:nvPr/>
          </p:nvSpPr>
          <p:spPr>
            <a:xfrm>
              <a:off x="4275010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1" name="Volný tvar: obrazec 770">
              <a:extLst>
                <a:ext uri="{FF2B5EF4-FFF2-40B4-BE49-F238E27FC236}">
                  <a16:creationId xmlns:a16="http://schemas.microsoft.com/office/drawing/2014/main" id="{4363D63F-4425-481B-B60B-76950D601D6F}"/>
                </a:ext>
              </a:extLst>
            </p:cNvPr>
            <p:cNvSpPr/>
            <p:nvPr/>
          </p:nvSpPr>
          <p:spPr>
            <a:xfrm>
              <a:off x="4604321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2" name="Volný tvar: obrazec 771">
              <a:extLst>
                <a:ext uri="{FF2B5EF4-FFF2-40B4-BE49-F238E27FC236}">
                  <a16:creationId xmlns:a16="http://schemas.microsoft.com/office/drawing/2014/main" id="{B811199E-42C7-4699-9ECF-2C64EE0C9685}"/>
                </a:ext>
              </a:extLst>
            </p:cNvPr>
            <p:cNvSpPr/>
            <p:nvPr/>
          </p:nvSpPr>
          <p:spPr>
            <a:xfrm>
              <a:off x="4933505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7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3" name="Volný tvar: obrazec 772">
              <a:extLst>
                <a:ext uri="{FF2B5EF4-FFF2-40B4-BE49-F238E27FC236}">
                  <a16:creationId xmlns:a16="http://schemas.microsoft.com/office/drawing/2014/main" id="{FBEE4D53-1E32-4B23-9E13-478296A098FE}"/>
                </a:ext>
              </a:extLst>
            </p:cNvPr>
            <p:cNvSpPr/>
            <p:nvPr/>
          </p:nvSpPr>
          <p:spPr>
            <a:xfrm>
              <a:off x="982535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4" name="Volný tvar: obrazec 773">
              <a:extLst>
                <a:ext uri="{FF2B5EF4-FFF2-40B4-BE49-F238E27FC236}">
                  <a16:creationId xmlns:a16="http://schemas.microsoft.com/office/drawing/2014/main" id="{6B5BB3E0-7CAD-4DCC-A0DC-A81CE9F2DF0B}"/>
                </a:ext>
              </a:extLst>
            </p:cNvPr>
            <p:cNvSpPr/>
            <p:nvPr/>
          </p:nvSpPr>
          <p:spPr>
            <a:xfrm>
              <a:off x="1311783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5" name="Volný tvar: obrazec 774">
              <a:extLst>
                <a:ext uri="{FF2B5EF4-FFF2-40B4-BE49-F238E27FC236}">
                  <a16:creationId xmlns:a16="http://schemas.microsoft.com/office/drawing/2014/main" id="{086996A9-60FA-43CC-80DB-223B75ECDD0B}"/>
                </a:ext>
              </a:extLst>
            </p:cNvPr>
            <p:cNvSpPr/>
            <p:nvPr/>
          </p:nvSpPr>
          <p:spPr>
            <a:xfrm>
              <a:off x="1641030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6" name="Volný tvar: obrazec 775">
              <a:extLst>
                <a:ext uri="{FF2B5EF4-FFF2-40B4-BE49-F238E27FC236}">
                  <a16:creationId xmlns:a16="http://schemas.microsoft.com/office/drawing/2014/main" id="{201BF205-DE15-456C-87BD-CBBD72AA7A5F}"/>
                </a:ext>
              </a:extLst>
            </p:cNvPr>
            <p:cNvSpPr/>
            <p:nvPr/>
          </p:nvSpPr>
          <p:spPr>
            <a:xfrm>
              <a:off x="1970341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7" name="Volný tvar: obrazec 776">
              <a:extLst>
                <a:ext uri="{FF2B5EF4-FFF2-40B4-BE49-F238E27FC236}">
                  <a16:creationId xmlns:a16="http://schemas.microsoft.com/office/drawing/2014/main" id="{CFF412E1-AA1D-4E93-90C0-9F12CB971AC1}"/>
                </a:ext>
              </a:extLst>
            </p:cNvPr>
            <p:cNvSpPr/>
            <p:nvPr/>
          </p:nvSpPr>
          <p:spPr>
            <a:xfrm>
              <a:off x="2299398" y="4921694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8" name="Volný tvar: obrazec 777">
              <a:extLst>
                <a:ext uri="{FF2B5EF4-FFF2-40B4-BE49-F238E27FC236}">
                  <a16:creationId xmlns:a16="http://schemas.microsoft.com/office/drawing/2014/main" id="{E97CB45C-63FE-44CD-BA3F-DA823C80F8D0}"/>
                </a:ext>
              </a:extLst>
            </p:cNvPr>
            <p:cNvSpPr/>
            <p:nvPr/>
          </p:nvSpPr>
          <p:spPr>
            <a:xfrm>
              <a:off x="2628836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9" name="Volný tvar: obrazec 778">
              <a:extLst>
                <a:ext uri="{FF2B5EF4-FFF2-40B4-BE49-F238E27FC236}">
                  <a16:creationId xmlns:a16="http://schemas.microsoft.com/office/drawing/2014/main" id="{926C21BC-5839-4D2B-A33A-C98C04C2A148}"/>
                </a:ext>
              </a:extLst>
            </p:cNvPr>
            <p:cNvSpPr/>
            <p:nvPr/>
          </p:nvSpPr>
          <p:spPr>
            <a:xfrm>
              <a:off x="2958020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0" name="Volný tvar: obrazec 779">
              <a:extLst>
                <a:ext uri="{FF2B5EF4-FFF2-40B4-BE49-F238E27FC236}">
                  <a16:creationId xmlns:a16="http://schemas.microsoft.com/office/drawing/2014/main" id="{AF2EA842-E02B-4100-A1C4-6B107B05B23E}"/>
                </a:ext>
              </a:extLst>
            </p:cNvPr>
            <p:cNvSpPr/>
            <p:nvPr/>
          </p:nvSpPr>
          <p:spPr>
            <a:xfrm>
              <a:off x="3287395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1" name="Volný tvar: obrazec 780">
              <a:extLst>
                <a:ext uri="{FF2B5EF4-FFF2-40B4-BE49-F238E27FC236}">
                  <a16:creationId xmlns:a16="http://schemas.microsoft.com/office/drawing/2014/main" id="{78D97EA3-4458-4CAC-A15C-461C0189F267}"/>
                </a:ext>
              </a:extLst>
            </p:cNvPr>
            <p:cNvSpPr/>
            <p:nvPr/>
          </p:nvSpPr>
          <p:spPr>
            <a:xfrm>
              <a:off x="3616515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2" name="Volný tvar: obrazec 781">
              <a:extLst>
                <a:ext uri="{FF2B5EF4-FFF2-40B4-BE49-F238E27FC236}">
                  <a16:creationId xmlns:a16="http://schemas.microsoft.com/office/drawing/2014/main" id="{0AD99215-B73D-4CCD-BF49-AD4BD0030B04}"/>
                </a:ext>
              </a:extLst>
            </p:cNvPr>
            <p:cNvSpPr/>
            <p:nvPr/>
          </p:nvSpPr>
          <p:spPr>
            <a:xfrm>
              <a:off x="3945890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3" name="Volný tvar: obrazec 782">
              <a:extLst>
                <a:ext uri="{FF2B5EF4-FFF2-40B4-BE49-F238E27FC236}">
                  <a16:creationId xmlns:a16="http://schemas.microsoft.com/office/drawing/2014/main" id="{6111D660-F84E-4D6D-B564-3EE0D48CB266}"/>
                </a:ext>
              </a:extLst>
            </p:cNvPr>
            <p:cNvSpPr/>
            <p:nvPr/>
          </p:nvSpPr>
          <p:spPr>
            <a:xfrm>
              <a:off x="4275010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4" name="Volný tvar: obrazec 783">
              <a:extLst>
                <a:ext uri="{FF2B5EF4-FFF2-40B4-BE49-F238E27FC236}">
                  <a16:creationId xmlns:a16="http://schemas.microsoft.com/office/drawing/2014/main" id="{97FE78CA-43B7-4429-AE75-DDDB079A4C74}"/>
                </a:ext>
              </a:extLst>
            </p:cNvPr>
            <p:cNvSpPr/>
            <p:nvPr/>
          </p:nvSpPr>
          <p:spPr>
            <a:xfrm>
              <a:off x="4604321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5" name="Volný tvar: obrazec 784">
              <a:extLst>
                <a:ext uri="{FF2B5EF4-FFF2-40B4-BE49-F238E27FC236}">
                  <a16:creationId xmlns:a16="http://schemas.microsoft.com/office/drawing/2014/main" id="{33D7573E-49EB-4715-8931-59A9EDC9928E}"/>
                </a:ext>
              </a:extLst>
            </p:cNvPr>
            <p:cNvSpPr/>
            <p:nvPr/>
          </p:nvSpPr>
          <p:spPr>
            <a:xfrm>
              <a:off x="4933505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6" name="Volný tvar: obrazec 785">
              <a:extLst>
                <a:ext uri="{FF2B5EF4-FFF2-40B4-BE49-F238E27FC236}">
                  <a16:creationId xmlns:a16="http://schemas.microsoft.com/office/drawing/2014/main" id="{CDB8E00B-FD4C-4D31-BBA8-EA4F98A750C5}"/>
                </a:ext>
              </a:extLst>
            </p:cNvPr>
            <p:cNvSpPr/>
            <p:nvPr/>
          </p:nvSpPr>
          <p:spPr>
            <a:xfrm>
              <a:off x="5262753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7" name="Volný tvar: obrazec 786">
              <a:extLst>
                <a:ext uri="{FF2B5EF4-FFF2-40B4-BE49-F238E27FC236}">
                  <a16:creationId xmlns:a16="http://schemas.microsoft.com/office/drawing/2014/main" id="{36ACD3AD-7D4A-41D9-9D34-76A5154F8A13}"/>
                </a:ext>
              </a:extLst>
            </p:cNvPr>
            <p:cNvSpPr/>
            <p:nvPr/>
          </p:nvSpPr>
          <p:spPr>
            <a:xfrm>
              <a:off x="5592000" y="4684204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8" name="Volný tvar: obrazec 787">
              <a:extLst>
                <a:ext uri="{FF2B5EF4-FFF2-40B4-BE49-F238E27FC236}">
                  <a16:creationId xmlns:a16="http://schemas.microsoft.com/office/drawing/2014/main" id="{BA904D5F-E3EB-48A5-BA8C-DA319A5D8F22}"/>
                </a:ext>
              </a:extLst>
            </p:cNvPr>
            <p:cNvSpPr/>
            <p:nvPr/>
          </p:nvSpPr>
          <p:spPr>
            <a:xfrm>
              <a:off x="5921184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9" name="Volný tvar: obrazec 788">
              <a:extLst>
                <a:ext uri="{FF2B5EF4-FFF2-40B4-BE49-F238E27FC236}">
                  <a16:creationId xmlns:a16="http://schemas.microsoft.com/office/drawing/2014/main" id="{52F894A5-0043-4359-AB77-3E35874AE0A3}"/>
                </a:ext>
              </a:extLst>
            </p:cNvPr>
            <p:cNvSpPr/>
            <p:nvPr/>
          </p:nvSpPr>
          <p:spPr>
            <a:xfrm>
              <a:off x="6250559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0" name="Volný tvar: obrazec 789">
              <a:extLst>
                <a:ext uri="{FF2B5EF4-FFF2-40B4-BE49-F238E27FC236}">
                  <a16:creationId xmlns:a16="http://schemas.microsoft.com/office/drawing/2014/main" id="{AB23ED14-EC0B-4D4B-A863-955C9B6F96DF}"/>
                </a:ext>
              </a:extLst>
            </p:cNvPr>
            <p:cNvSpPr/>
            <p:nvPr/>
          </p:nvSpPr>
          <p:spPr>
            <a:xfrm>
              <a:off x="6579679" y="4684204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1" name="Volný tvar: obrazec 790">
              <a:extLst>
                <a:ext uri="{FF2B5EF4-FFF2-40B4-BE49-F238E27FC236}">
                  <a16:creationId xmlns:a16="http://schemas.microsoft.com/office/drawing/2014/main" id="{46D2A868-611D-40F5-A26A-0652383BCA1F}"/>
                </a:ext>
              </a:extLst>
            </p:cNvPr>
            <p:cNvSpPr/>
            <p:nvPr/>
          </p:nvSpPr>
          <p:spPr>
            <a:xfrm>
              <a:off x="6909117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2" name="Volný tvar: obrazec 791">
              <a:extLst>
                <a:ext uri="{FF2B5EF4-FFF2-40B4-BE49-F238E27FC236}">
                  <a16:creationId xmlns:a16="http://schemas.microsoft.com/office/drawing/2014/main" id="{178B8407-52F1-427C-91E6-B05DA753AA1C}"/>
                </a:ext>
              </a:extLst>
            </p:cNvPr>
            <p:cNvSpPr/>
            <p:nvPr/>
          </p:nvSpPr>
          <p:spPr>
            <a:xfrm>
              <a:off x="7238301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3" name="Volný tvar: obrazec 792">
              <a:extLst>
                <a:ext uri="{FF2B5EF4-FFF2-40B4-BE49-F238E27FC236}">
                  <a16:creationId xmlns:a16="http://schemas.microsoft.com/office/drawing/2014/main" id="{A7CA5946-4268-45A2-ADDC-C2B279D10EF4}"/>
                </a:ext>
              </a:extLst>
            </p:cNvPr>
            <p:cNvSpPr/>
            <p:nvPr/>
          </p:nvSpPr>
          <p:spPr>
            <a:xfrm>
              <a:off x="7567548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4" name="Volný tvar: obrazec 793">
              <a:extLst>
                <a:ext uri="{FF2B5EF4-FFF2-40B4-BE49-F238E27FC236}">
                  <a16:creationId xmlns:a16="http://schemas.microsoft.com/office/drawing/2014/main" id="{2CDA1451-0415-449E-9831-7158C0DC14AB}"/>
                </a:ext>
              </a:extLst>
            </p:cNvPr>
            <p:cNvSpPr/>
            <p:nvPr/>
          </p:nvSpPr>
          <p:spPr>
            <a:xfrm>
              <a:off x="7896732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5" name="Volný tvar: obrazec 794">
              <a:extLst>
                <a:ext uri="{FF2B5EF4-FFF2-40B4-BE49-F238E27FC236}">
                  <a16:creationId xmlns:a16="http://schemas.microsoft.com/office/drawing/2014/main" id="{4CB08149-29C6-4C2F-A124-E777CA09F106}"/>
                </a:ext>
              </a:extLst>
            </p:cNvPr>
            <p:cNvSpPr/>
            <p:nvPr/>
          </p:nvSpPr>
          <p:spPr>
            <a:xfrm>
              <a:off x="8226107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6" name="Volný tvar: obrazec 795">
              <a:extLst>
                <a:ext uri="{FF2B5EF4-FFF2-40B4-BE49-F238E27FC236}">
                  <a16:creationId xmlns:a16="http://schemas.microsoft.com/office/drawing/2014/main" id="{5B60F254-BF89-4629-B494-DFC38166FF44}"/>
                </a:ext>
              </a:extLst>
            </p:cNvPr>
            <p:cNvSpPr/>
            <p:nvPr/>
          </p:nvSpPr>
          <p:spPr>
            <a:xfrm>
              <a:off x="8555228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7" name="Volný tvar: obrazec 796">
              <a:extLst>
                <a:ext uri="{FF2B5EF4-FFF2-40B4-BE49-F238E27FC236}">
                  <a16:creationId xmlns:a16="http://schemas.microsoft.com/office/drawing/2014/main" id="{E67E80F6-E749-491C-81C7-73247037A0A3}"/>
                </a:ext>
              </a:extLst>
            </p:cNvPr>
            <p:cNvSpPr/>
            <p:nvPr/>
          </p:nvSpPr>
          <p:spPr>
            <a:xfrm>
              <a:off x="8884666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8" name="Volný tvar: obrazec 797">
              <a:extLst>
                <a:ext uri="{FF2B5EF4-FFF2-40B4-BE49-F238E27FC236}">
                  <a16:creationId xmlns:a16="http://schemas.microsoft.com/office/drawing/2014/main" id="{CB290827-8F02-4AD1-B516-C6770CB991E4}"/>
                </a:ext>
              </a:extLst>
            </p:cNvPr>
            <p:cNvSpPr/>
            <p:nvPr/>
          </p:nvSpPr>
          <p:spPr>
            <a:xfrm>
              <a:off x="9213722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9" name="Volný tvar: obrazec 798">
              <a:extLst>
                <a:ext uri="{FF2B5EF4-FFF2-40B4-BE49-F238E27FC236}">
                  <a16:creationId xmlns:a16="http://schemas.microsoft.com/office/drawing/2014/main" id="{4D14791F-5C50-4A8A-B858-274894883C0D}"/>
                </a:ext>
              </a:extLst>
            </p:cNvPr>
            <p:cNvSpPr/>
            <p:nvPr/>
          </p:nvSpPr>
          <p:spPr>
            <a:xfrm>
              <a:off x="5262753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0" name="Volný tvar: obrazec 799">
              <a:extLst>
                <a:ext uri="{FF2B5EF4-FFF2-40B4-BE49-F238E27FC236}">
                  <a16:creationId xmlns:a16="http://schemas.microsoft.com/office/drawing/2014/main" id="{6D28B90E-6490-49D3-8623-82F8E410584C}"/>
                </a:ext>
              </a:extLst>
            </p:cNvPr>
            <p:cNvSpPr/>
            <p:nvPr/>
          </p:nvSpPr>
          <p:spPr>
            <a:xfrm>
              <a:off x="5592000" y="4921694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1" name="Volný tvar: obrazec 800">
              <a:extLst>
                <a:ext uri="{FF2B5EF4-FFF2-40B4-BE49-F238E27FC236}">
                  <a16:creationId xmlns:a16="http://schemas.microsoft.com/office/drawing/2014/main" id="{FD235FA2-BB68-4D83-AA93-928E8B8C5BB1}"/>
                </a:ext>
              </a:extLst>
            </p:cNvPr>
            <p:cNvSpPr/>
            <p:nvPr/>
          </p:nvSpPr>
          <p:spPr>
            <a:xfrm>
              <a:off x="5921184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2" name="Volný tvar: obrazec 801">
              <a:extLst>
                <a:ext uri="{FF2B5EF4-FFF2-40B4-BE49-F238E27FC236}">
                  <a16:creationId xmlns:a16="http://schemas.microsoft.com/office/drawing/2014/main" id="{18E620DF-894F-4175-8179-60597D0BF170}"/>
                </a:ext>
              </a:extLst>
            </p:cNvPr>
            <p:cNvSpPr/>
            <p:nvPr/>
          </p:nvSpPr>
          <p:spPr>
            <a:xfrm>
              <a:off x="6250559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3" name="Volný tvar: obrazec 802">
              <a:extLst>
                <a:ext uri="{FF2B5EF4-FFF2-40B4-BE49-F238E27FC236}">
                  <a16:creationId xmlns:a16="http://schemas.microsoft.com/office/drawing/2014/main" id="{76A87137-FF2E-420E-A60F-3A7D245FB2E2}"/>
                </a:ext>
              </a:extLst>
            </p:cNvPr>
            <p:cNvSpPr/>
            <p:nvPr/>
          </p:nvSpPr>
          <p:spPr>
            <a:xfrm>
              <a:off x="6579679" y="4921694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4" name="Volný tvar: obrazec 803">
              <a:extLst>
                <a:ext uri="{FF2B5EF4-FFF2-40B4-BE49-F238E27FC236}">
                  <a16:creationId xmlns:a16="http://schemas.microsoft.com/office/drawing/2014/main" id="{F6FA52F0-5616-4411-ACE5-3F72CFFAE22A}"/>
                </a:ext>
              </a:extLst>
            </p:cNvPr>
            <p:cNvSpPr/>
            <p:nvPr/>
          </p:nvSpPr>
          <p:spPr>
            <a:xfrm>
              <a:off x="6909117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5" name="Volný tvar: obrazec 804">
              <a:extLst>
                <a:ext uri="{FF2B5EF4-FFF2-40B4-BE49-F238E27FC236}">
                  <a16:creationId xmlns:a16="http://schemas.microsoft.com/office/drawing/2014/main" id="{C8F5926B-75EB-4D9A-927D-2039BEAB691E}"/>
                </a:ext>
              </a:extLst>
            </p:cNvPr>
            <p:cNvSpPr/>
            <p:nvPr/>
          </p:nvSpPr>
          <p:spPr>
            <a:xfrm>
              <a:off x="7238301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6" name="Volný tvar: obrazec 805">
              <a:extLst>
                <a:ext uri="{FF2B5EF4-FFF2-40B4-BE49-F238E27FC236}">
                  <a16:creationId xmlns:a16="http://schemas.microsoft.com/office/drawing/2014/main" id="{5D26A9A7-B92E-4FC9-988D-3A139D2ABFD8}"/>
                </a:ext>
              </a:extLst>
            </p:cNvPr>
            <p:cNvSpPr/>
            <p:nvPr/>
          </p:nvSpPr>
          <p:spPr>
            <a:xfrm>
              <a:off x="7567548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7" name="Volný tvar: obrazec 806">
              <a:extLst>
                <a:ext uri="{FF2B5EF4-FFF2-40B4-BE49-F238E27FC236}">
                  <a16:creationId xmlns:a16="http://schemas.microsoft.com/office/drawing/2014/main" id="{E93E2C3D-DF65-4D65-AC44-EDB1217DA93F}"/>
                </a:ext>
              </a:extLst>
            </p:cNvPr>
            <p:cNvSpPr/>
            <p:nvPr/>
          </p:nvSpPr>
          <p:spPr>
            <a:xfrm>
              <a:off x="7896732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8" name="Volný tvar: obrazec 807">
              <a:extLst>
                <a:ext uri="{FF2B5EF4-FFF2-40B4-BE49-F238E27FC236}">
                  <a16:creationId xmlns:a16="http://schemas.microsoft.com/office/drawing/2014/main" id="{EB8A3D00-40BC-485C-98BD-225F1AD2B252}"/>
                </a:ext>
              </a:extLst>
            </p:cNvPr>
            <p:cNvSpPr/>
            <p:nvPr/>
          </p:nvSpPr>
          <p:spPr>
            <a:xfrm>
              <a:off x="8226107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9" name="Volný tvar: obrazec 808">
              <a:extLst>
                <a:ext uri="{FF2B5EF4-FFF2-40B4-BE49-F238E27FC236}">
                  <a16:creationId xmlns:a16="http://schemas.microsoft.com/office/drawing/2014/main" id="{4485F22E-FDEE-406B-881F-1B6DF2F6F103}"/>
                </a:ext>
              </a:extLst>
            </p:cNvPr>
            <p:cNvSpPr/>
            <p:nvPr/>
          </p:nvSpPr>
          <p:spPr>
            <a:xfrm>
              <a:off x="8555228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0" name="Volný tvar: obrazec 809">
              <a:extLst>
                <a:ext uri="{FF2B5EF4-FFF2-40B4-BE49-F238E27FC236}">
                  <a16:creationId xmlns:a16="http://schemas.microsoft.com/office/drawing/2014/main" id="{3B7592D2-0BE1-401F-9DC3-7AAC8B49A0C8}"/>
                </a:ext>
              </a:extLst>
            </p:cNvPr>
            <p:cNvSpPr/>
            <p:nvPr/>
          </p:nvSpPr>
          <p:spPr>
            <a:xfrm>
              <a:off x="8884666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1" name="Volný tvar: obrazec 810">
              <a:extLst>
                <a:ext uri="{FF2B5EF4-FFF2-40B4-BE49-F238E27FC236}">
                  <a16:creationId xmlns:a16="http://schemas.microsoft.com/office/drawing/2014/main" id="{A9F989C8-D3E5-4CB2-9C7B-2CD14EEDAE78}"/>
                </a:ext>
              </a:extLst>
            </p:cNvPr>
            <p:cNvSpPr/>
            <p:nvPr/>
          </p:nvSpPr>
          <p:spPr>
            <a:xfrm>
              <a:off x="9213722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2" name="Volný tvar: obrazec 811">
              <a:extLst>
                <a:ext uri="{FF2B5EF4-FFF2-40B4-BE49-F238E27FC236}">
                  <a16:creationId xmlns:a16="http://schemas.microsoft.com/office/drawing/2014/main" id="{C348D4A7-E209-4277-8B15-F17105C25D63}"/>
                </a:ext>
              </a:extLst>
            </p:cNvPr>
            <p:cNvSpPr/>
            <p:nvPr/>
          </p:nvSpPr>
          <p:spPr>
            <a:xfrm>
              <a:off x="9542906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3" name="Volný tvar: obrazec 812">
              <a:extLst>
                <a:ext uri="{FF2B5EF4-FFF2-40B4-BE49-F238E27FC236}">
                  <a16:creationId xmlns:a16="http://schemas.microsoft.com/office/drawing/2014/main" id="{E6CE8171-5E93-4824-AEF3-B5319DBA0BFD}"/>
                </a:ext>
              </a:extLst>
            </p:cNvPr>
            <p:cNvSpPr/>
            <p:nvPr/>
          </p:nvSpPr>
          <p:spPr>
            <a:xfrm>
              <a:off x="9872154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4" name="Volný tvar: obrazec 813">
              <a:extLst>
                <a:ext uri="{FF2B5EF4-FFF2-40B4-BE49-F238E27FC236}">
                  <a16:creationId xmlns:a16="http://schemas.microsoft.com/office/drawing/2014/main" id="{ACBAF731-E77D-4F28-BC68-5EB1D55C99B1}"/>
                </a:ext>
              </a:extLst>
            </p:cNvPr>
            <p:cNvSpPr/>
            <p:nvPr/>
          </p:nvSpPr>
          <p:spPr>
            <a:xfrm>
              <a:off x="10201402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5" name="Volný tvar: obrazec 814">
              <a:extLst>
                <a:ext uri="{FF2B5EF4-FFF2-40B4-BE49-F238E27FC236}">
                  <a16:creationId xmlns:a16="http://schemas.microsoft.com/office/drawing/2014/main" id="{6870DC0A-EEA8-40E5-9F40-38F4CE7CE7BD}"/>
                </a:ext>
              </a:extLst>
            </p:cNvPr>
            <p:cNvSpPr/>
            <p:nvPr/>
          </p:nvSpPr>
          <p:spPr>
            <a:xfrm>
              <a:off x="10530649" y="4684204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6" name="Volný tvar: obrazec 815">
              <a:extLst>
                <a:ext uri="{FF2B5EF4-FFF2-40B4-BE49-F238E27FC236}">
                  <a16:creationId xmlns:a16="http://schemas.microsoft.com/office/drawing/2014/main" id="{ABFC9DD2-1E25-46F0-B8E0-5B757A0ACBC6}"/>
                </a:ext>
              </a:extLst>
            </p:cNvPr>
            <p:cNvSpPr/>
            <p:nvPr/>
          </p:nvSpPr>
          <p:spPr>
            <a:xfrm>
              <a:off x="10860023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7" name="Volný tvar: obrazec 816">
              <a:extLst>
                <a:ext uri="{FF2B5EF4-FFF2-40B4-BE49-F238E27FC236}">
                  <a16:creationId xmlns:a16="http://schemas.microsoft.com/office/drawing/2014/main" id="{72E7EDD5-5DA6-4E8A-9DE2-9BFA2E2622F5}"/>
                </a:ext>
              </a:extLst>
            </p:cNvPr>
            <p:cNvSpPr/>
            <p:nvPr/>
          </p:nvSpPr>
          <p:spPr>
            <a:xfrm>
              <a:off x="11189144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8" name="Volný tvar: obrazec 817">
              <a:extLst>
                <a:ext uri="{FF2B5EF4-FFF2-40B4-BE49-F238E27FC236}">
                  <a16:creationId xmlns:a16="http://schemas.microsoft.com/office/drawing/2014/main" id="{2A0F6340-40A6-4401-8E95-C4CAF7475968}"/>
                </a:ext>
              </a:extLst>
            </p:cNvPr>
            <p:cNvSpPr/>
            <p:nvPr/>
          </p:nvSpPr>
          <p:spPr>
            <a:xfrm>
              <a:off x="11518455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9" name="Volný tvar: obrazec 818">
              <a:extLst>
                <a:ext uri="{FF2B5EF4-FFF2-40B4-BE49-F238E27FC236}">
                  <a16:creationId xmlns:a16="http://schemas.microsoft.com/office/drawing/2014/main" id="{05A7AA70-38CB-4E71-8BF4-285979FFEC98}"/>
                </a:ext>
              </a:extLst>
            </p:cNvPr>
            <p:cNvSpPr/>
            <p:nvPr/>
          </p:nvSpPr>
          <p:spPr>
            <a:xfrm>
              <a:off x="9542906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0" name="Volný tvar: obrazec 819">
              <a:extLst>
                <a:ext uri="{FF2B5EF4-FFF2-40B4-BE49-F238E27FC236}">
                  <a16:creationId xmlns:a16="http://schemas.microsoft.com/office/drawing/2014/main" id="{1F3EDB1B-C6CC-4446-8D81-8EED681099CA}"/>
                </a:ext>
              </a:extLst>
            </p:cNvPr>
            <p:cNvSpPr/>
            <p:nvPr/>
          </p:nvSpPr>
          <p:spPr>
            <a:xfrm>
              <a:off x="9872154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1" name="Volný tvar: obrazec 820">
              <a:extLst>
                <a:ext uri="{FF2B5EF4-FFF2-40B4-BE49-F238E27FC236}">
                  <a16:creationId xmlns:a16="http://schemas.microsoft.com/office/drawing/2014/main" id="{01A5C7C7-D69F-4993-8ED9-7809E99F6A50}"/>
                </a:ext>
              </a:extLst>
            </p:cNvPr>
            <p:cNvSpPr/>
            <p:nvPr/>
          </p:nvSpPr>
          <p:spPr>
            <a:xfrm>
              <a:off x="10201402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2" name="Volný tvar: obrazec 821">
              <a:extLst>
                <a:ext uri="{FF2B5EF4-FFF2-40B4-BE49-F238E27FC236}">
                  <a16:creationId xmlns:a16="http://schemas.microsoft.com/office/drawing/2014/main" id="{53CCE5B7-BBC8-41A4-8622-06DF3F85E0E2}"/>
                </a:ext>
              </a:extLst>
            </p:cNvPr>
            <p:cNvSpPr/>
            <p:nvPr/>
          </p:nvSpPr>
          <p:spPr>
            <a:xfrm>
              <a:off x="10530649" y="4921694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3" name="Volný tvar: obrazec 822">
              <a:extLst>
                <a:ext uri="{FF2B5EF4-FFF2-40B4-BE49-F238E27FC236}">
                  <a16:creationId xmlns:a16="http://schemas.microsoft.com/office/drawing/2014/main" id="{F95B1716-5D16-46B3-8E27-3F847F68C2B1}"/>
                </a:ext>
              </a:extLst>
            </p:cNvPr>
            <p:cNvSpPr/>
            <p:nvPr/>
          </p:nvSpPr>
          <p:spPr>
            <a:xfrm>
              <a:off x="10860023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4" name="Volný tvar: obrazec 823">
              <a:extLst>
                <a:ext uri="{FF2B5EF4-FFF2-40B4-BE49-F238E27FC236}">
                  <a16:creationId xmlns:a16="http://schemas.microsoft.com/office/drawing/2014/main" id="{2057FB99-9907-4F5C-AA86-BDC12CE59225}"/>
                </a:ext>
              </a:extLst>
            </p:cNvPr>
            <p:cNvSpPr/>
            <p:nvPr/>
          </p:nvSpPr>
          <p:spPr>
            <a:xfrm>
              <a:off x="11189144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5" name="Volný tvar: obrazec 824">
              <a:extLst>
                <a:ext uri="{FF2B5EF4-FFF2-40B4-BE49-F238E27FC236}">
                  <a16:creationId xmlns:a16="http://schemas.microsoft.com/office/drawing/2014/main" id="{4CF28C88-7206-4ABA-A4B2-D7174C9F045A}"/>
                </a:ext>
              </a:extLst>
            </p:cNvPr>
            <p:cNvSpPr/>
            <p:nvPr/>
          </p:nvSpPr>
          <p:spPr>
            <a:xfrm>
              <a:off x="11518455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7" name="Volný tvar: obrazec 826">
              <a:extLst>
                <a:ext uri="{FF2B5EF4-FFF2-40B4-BE49-F238E27FC236}">
                  <a16:creationId xmlns:a16="http://schemas.microsoft.com/office/drawing/2014/main" id="{4229EAEE-80D1-4025-B489-4B2F7EE87A1C}"/>
                </a:ext>
              </a:extLst>
            </p:cNvPr>
            <p:cNvSpPr/>
            <p:nvPr/>
          </p:nvSpPr>
          <p:spPr>
            <a:xfrm>
              <a:off x="982535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8" name="Volný tvar: obrazec 827">
              <a:extLst>
                <a:ext uri="{FF2B5EF4-FFF2-40B4-BE49-F238E27FC236}">
                  <a16:creationId xmlns:a16="http://schemas.microsoft.com/office/drawing/2014/main" id="{0B859CC6-244A-4450-BD0D-5431C76AAA2A}"/>
                </a:ext>
              </a:extLst>
            </p:cNvPr>
            <p:cNvSpPr/>
            <p:nvPr/>
          </p:nvSpPr>
          <p:spPr>
            <a:xfrm>
              <a:off x="1311783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9" name="Volný tvar: obrazec 828">
              <a:extLst>
                <a:ext uri="{FF2B5EF4-FFF2-40B4-BE49-F238E27FC236}">
                  <a16:creationId xmlns:a16="http://schemas.microsoft.com/office/drawing/2014/main" id="{1281B6FA-8DEC-46AB-AE17-D606E7E71DFA}"/>
                </a:ext>
              </a:extLst>
            </p:cNvPr>
            <p:cNvSpPr/>
            <p:nvPr/>
          </p:nvSpPr>
          <p:spPr>
            <a:xfrm>
              <a:off x="1641030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0" name="Volný tvar: obrazec 829">
              <a:extLst>
                <a:ext uri="{FF2B5EF4-FFF2-40B4-BE49-F238E27FC236}">
                  <a16:creationId xmlns:a16="http://schemas.microsoft.com/office/drawing/2014/main" id="{79C78223-8B66-4DDF-AB95-320A1DDDF9BA}"/>
                </a:ext>
              </a:extLst>
            </p:cNvPr>
            <p:cNvSpPr/>
            <p:nvPr/>
          </p:nvSpPr>
          <p:spPr>
            <a:xfrm>
              <a:off x="1970341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1" name="Volný tvar: obrazec 830">
              <a:extLst>
                <a:ext uri="{FF2B5EF4-FFF2-40B4-BE49-F238E27FC236}">
                  <a16:creationId xmlns:a16="http://schemas.microsoft.com/office/drawing/2014/main" id="{E4E4B2BD-20BC-4677-A298-634FFBEDCE23}"/>
                </a:ext>
              </a:extLst>
            </p:cNvPr>
            <p:cNvSpPr/>
            <p:nvPr/>
          </p:nvSpPr>
          <p:spPr>
            <a:xfrm>
              <a:off x="2299398" y="4206303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2" name="Volný tvar: obrazec 831">
              <a:extLst>
                <a:ext uri="{FF2B5EF4-FFF2-40B4-BE49-F238E27FC236}">
                  <a16:creationId xmlns:a16="http://schemas.microsoft.com/office/drawing/2014/main" id="{20951D4E-61A4-414F-AA36-119B5C432674}"/>
                </a:ext>
              </a:extLst>
            </p:cNvPr>
            <p:cNvSpPr/>
            <p:nvPr/>
          </p:nvSpPr>
          <p:spPr>
            <a:xfrm>
              <a:off x="2628836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3" name="Volný tvar: obrazec 832">
              <a:extLst>
                <a:ext uri="{FF2B5EF4-FFF2-40B4-BE49-F238E27FC236}">
                  <a16:creationId xmlns:a16="http://schemas.microsoft.com/office/drawing/2014/main" id="{DD801DD0-1D58-429A-B7BA-EEC7D7E35C68}"/>
                </a:ext>
              </a:extLst>
            </p:cNvPr>
            <p:cNvSpPr/>
            <p:nvPr/>
          </p:nvSpPr>
          <p:spPr>
            <a:xfrm>
              <a:off x="2958020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4" name="Volný tvar: obrazec 833">
              <a:extLst>
                <a:ext uri="{FF2B5EF4-FFF2-40B4-BE49-F238E27FC236}">
                  <a16:creationId xmlns:a16="http://schemas.microsoft.com/office/drawing/2014/main" id="{33B8D043-12FE-42ED-A315-4CF12A419D69}"/>
                </a:ext>
              </a:extLst>
            </p:cNvPr>
            <p:cNvSpPr/>
            <p:nvPr/>
          </p:nvSpPr>
          <p:spPr>
            <a:xfrm>
              <a:off x="3287395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5" name="Volný tvar: obrazec 834">
              <a:extLst>
                <a:ext uri="{FF2B5EF4-FFF2-40B4-BE49-F238E27FC236}">
                  <a16:creationId xmlns:a16="http://schemas.microsoft.com/office/drawing/2014/main" id="{5C7CEC5E-E18F-45BA-9BC7-ABF0E075017C}"/>
                </a:ext>
              </a:extLst>
            </p:cNvPr>
            <p:cNvSpPr/>
            <p:nvPr/>
          </p:nvSpPr>
          <p:spPr>
            <a:xfrm>
              <a:off x="3616515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6" name="Volný tvar: obrazec 835">
              <a:extLst>
                <a:ext uri="{FF2B5EF4-FFF2-40B4-BE49-F238E27FC236}">
                  <a16:creationId xmlns:a16="http://schemas.microsoft.com/office/drawing/2014/main" id="{0F7CF43F-4FA4-4793-A2F7-76C62F65165E}"/>
                </a:ext>
              </a:extLst>
            </p:cNvPr>
            <p:cNvSpPr/>
            <p:nvPr/>
          </p:nvSpPr>
          <p:spPr>
            <a:xfrm>
              <a:off x="3945890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7" name="Volný tvar: obrazec 836">
              <a:extLst>
                <a:ext uri="{FF2B5EF4-FFF2-40B4-BE49-F238E27FC236}">
                  <a16:creationId xmlns:a16="http://schemas.microsoft.com/office/drawing/2014/main" id="{B4380FD4-D0E5-4DB1-BCC0-A2216FDAE72F}"/>
                </a:ext>
              </a:extLst>
            </p:cNvPr>
            <p:cNvSpPr/>
            <p:nvPr/>
          </p:nvSpPr>
          <p:spPr>
            <a:xfrm>
              <a:off x="4275010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8" name="Volný tvar: obrazec 837">
              <a:extLst>
                <a:ext uri="{FF2B5EF4-FFF2-40B4-BE49-F238E27FC236}">
                  <a16:creationId xmlns:a16="http://schemas.microsoft.com/office/drawing/2014/main" id="{098410DC-C0F5-45D3-9926-D90D3991F1B7}"/>
                </a:ext>
              </a:extLst>
            </p:cNvPr>
            <p:cNvSpPr/>
            <p:nvPr/>
          </p:nvSpPr>
          <p:spPr>
            <a:xfrm>
              <a:off x="4604321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9" name="Volný tvar: obrazec 838">
              <a:extLst>
                <a:ext uri="{FF2B5EF4-FFF2-40B4-BE49-F238E27FC236}">
                  <a16:creationId xmlns:a16="http://schemas.microsoft.com/office/drawing/2014/main" id="{25B1B9F1-E78A-494D-997D-6E8FF8E7B550}"/>
                </a:ext>
              </a:extLst>
            </p:cNvPr>
            <p:cNvSpPr/>
            <p:nvPr/>
          </p:nvSpPr>
          <p:spPr>
            <a:xfrm>
              <a:off x="4933505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0" name="Volný tvar: obrazec 839">
              <a:extLst>
                <a:ext uri="{FF2B5EF4-FFF2-40B4-BE49-F238E27FC236}">
                  <a16:creationId xmlns:a16="http://schemas.microsoft.com/office/drawing/2014/main" id="{BB1A8DEE-A279-4757-8B9F-2BF4E7E0016E}"/>
                </a:ext>
              </a:extLst>
            </p:cNvPr>
            <p:cNvSpPr/>
            <p:nvPr/>
          </p:nvSpPr>
          <p:spPr>
            <a:xfrm>
              <a:off x="982535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1" name="Volný tvar: obrazec 840">
              <a:extLst>
                <a:ext uri="{FF2B5EF4-FFF2-40B4-BE49-F238E27FC236}">
                  <a16:creationId xmlns:a16="http://schemas.microsoft.com/office/drawing/2014/main" id="{E8EE98BF-FD4C-45DD-9C78-C493D65EF1CA}"/>
                </a:ext>
              </a:extLst>
            </p:cNvPr>
            <p:cNvSpPr/>
            <p:nvPr/>
          </p:nvSpPr>
          <p:spPr>
            <a:xfrm>
              <a:off x="1311783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8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2" name="Volný tvar: obrazec 841">
              <a:extLst>
                <a:ext uri="{FF2B5EF4-FFF2-40B4-BE49-F238E27FC236}">
                  <a16:creationId xmlns:a16="http://schemas.microsoft.com/office/drawing/2014/main" id="{2673CD93-F5B9-43D2-B81C-DDFC2D458632}"/>
                </a:ext>
              </a:extLst>
            </p:cNvPr>
            <p:cNvSpPr/>
            <p:nvPr/>
          </p:nvSpPr>
          <p:spPr>
            <a:xfrm>
              <a:off x="1641030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213" y="101917"/>
                    <a:pt x="271209" y="23051"/>
                    <a:pt x="298768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3" name="Volný tvar: obrazec 842">
              <a:extLst>
                <a:ext uri="{FF2B5EF4-FFF2-40B4-BE49-F238E27FC236}">
                  <a16:creationId xmlns:a16="http://schemas.microsoft.com/office/drawing/2014/main" id="{B2FCACD5-1D0A-481D-BF45-C109E2005BF9}"/>
                </a:ext>
              </a:extLst>
            </p:cNvPr>
            <p:cNvSpPr/>
            <p:nvPr/>
          </p:nvSpPr>
          <p:spPr>
            <a:xfrm>
              <a:off x="1970341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618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7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4" name="Volný tvar: obrazec 843">
              <a:extLst>
                <a:ext uri="{FF2B5EF4-FFF2-40B4-BE49-F238E27FC236}">
                  <a16:creationId xmlns:a16="http://schemas.microsoft.com/office/drawing/2014/main" id="{ECACDEF2-AF72-4B31-B0C8-1DBE8E361079}"/>
                </a:ext>
              </a:extLst>
            </p:cNvPr>
            <p:cNvSpPr/>
            <p:nvPr/>
          </p:nvSpPr>
          <p:spPr>
            <a:xfrm>
              <a:off x="2299398" y="4443793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5" name="Volný tvar: obrazec 844">
              <a:extLst>
                <a:ext uri="{FF2B5EF4-FFF2-40B4-BE49-F238E27FC236}">
                  <a16:creationId xmlns:a16="http://schemas.microsoft.com/office/drawing/2014/main" id="{65031258-20C9-4471-B568-5C438D810015}"/>
                </a:ext>
              </a:extLst>
            </p:cNvPr>
            <p:cNvSpPr/>
            <p:nvPr/>
          </p:nvSpPr>
          <p:spPr>
            <a:xfrm>
              <a:off x="2628836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6" name="Volný tvar: obrazec 845">
              <a:extLst>
                <a:ext uri="{FF2B5EF4-FFF2-40B4-BE49-F238E27FC236}">
                  <a16:creationId xmlns:a16="http://schemas.microsoft.com/office/drawing/2014/main" id="{427D7C80-6446-40DB-B2D8-88DC72D0E2D2}"/>
                </a:ext>
              </a:extLst>
            </p:cNvPr>
            <p:cNvSpPr/>
            <p:nvPr/>
          </p:nvSpPr>
          <p:spPr>
            <a:xfrm>
              <a:off x="2958020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7" name="Volný tvar: obrazec 846">
              <a:extLst>
                <a:ext uri="{FF2B5EF4-FFF2-40B4-BE49-F238E27FC236}">
                  <a16:creationId xmlns:a16="http://schemas.microsoft.com/office/drawing/2014/main" id="{12B1DF67-9660-409A-A199-3685DB47EF08}"/>
                </a:ext>
              </a:extLst>
            </p:cNvPr>
            <p:cNvSpPr/>
            <p:nvPr/>
          </p:nvSpPr>
          <p:spPr>
            <a:xfrm>
              <a:off x="3287395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8" name="Volný tvar: obrazec 847">
              <a:extLst>
                <a:ext uri="{FF2B5EF4-FFF2-40B4-BE49-F238E27FC236}">
                  <a16:creationId xmlns:a16="http://schemas.microsoft.com/office/drawing/2014/main" id="{2FECDFFF-B81A-46F6-B48C-F168C3C2D9F1}"/>
                </a:ext>
              </a:extLst>
            </p:cNvPr>
            <p:cNvSpPr/>
            <p:nvPr/>
          </p:nvSpPr>
          <p:spPr>
            <a:xfrm>
              <a:off x="3616515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9" name="Volný tvar: obrazec 848">
              <a:extLst>
                <a:ext uri="{FF2B5EF4-FFF2-40B4-BE49-F238E27FC236}">
                  <a16:creationId xmlns:a16="http://schemas.microsoft.com/office/drawing/2014/main" id="{CA0C10DE-4441-46A1-B731-36F466A04B90}"/>
                </a:ext>
              </a:extLst>
            </p:cNvPr>
            <p:cNvSpPr/>
            <p:nvPr/>
          </p:nvSpPr>
          <p:spPr>
            <a:xfrm>
              <a:off x="3945890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0" name="Volný tvar: obrazec 849">
              <a:extLst>
                <a:ext uri="{FF2B5EF4-FFF2-40B4-BE49-F238E27FC236}">
                  <a16:creationId xmlns:a16="http://schemas.microsoft.com/office/drawing/2014/main" id="{BBCD333C-A5B1-4B4D-875B-1AD6F850D8A3}"/>
                </a:ext>
              </a:extLst>
            </p:cNvPr>
            <p:cNvSpPr/>
            <p:nvPr/>
          </p:nvSpPr>
          <p:spPr>
            <a:xfrm>
              <a:off x="4275010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145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1" name="Volný tvar: obrazec 850">
              <a:extLst>
                <a:ext uri="{FF2B5EF4-FFF2-40B4-BE49-F238E27FC236}">
                  <a16:creationId xmlns:a16="http://schemas.microsoft.com/office/drawing/2014/main" id="{64EC0AC3-A311-46EE-AA47-C63ADAFEE0A9}"/>
                </a:ext>
              </a:extLst>
            </p:cNvPr>
            <p:cNvSpPr/>
            <p:nvPr/>
          </p:nvSpPr>
          <p:spPr>
            <a:xfrm>
              <a:off x="4604321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2" name="Volný tvar: obrazec 851">
              <a:extLst>
                <a:ext uri="{FF2B5EF4-FFF2-40B4-BE49-F238E27FC236}">
                  <a16:creationId xmlns:a16="http://schemas.microsoft.com/office/drawing/2014/main" id="{2D1F49EF-9E67-4607-BB38-248FE67EDB4F}"/>
                </a:ext>
              </a:extLst>
            </p:cNvPr>
            <p:cNvSpPr/>
            <p:nvPr/>
          </p:nvSpPr>
          <p:spPr>
            <a:xfrm>
              <a:off x="4933505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149" y="101917"/>
                    <a:pt x="271145" y="23051"/>
                    <a:pt x="298767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3" name="Volný tvar: obrazec 852">
              <a:extLst>
                <a:ext uri="{FF2B5EF4-FFF2-40B4-BE49-F238E27FC236}">
                  <a16:creationId xmlns:a16="http://schemas.microsoft.com/office/drawing/2014/main" id="{97F7D016-40D2-4A5F-BFCC-637515D518E6}"/>
                </a:ext>
              </a:extLst>
            </p:cNvPr>
            <p:cNvSpPr/>
            <p:nvPr/>
          </p:nvSpPr>
          <p:spPr>
            <a:xfrm>
              <a:off x="5262753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4" name="Volný tvar: obrazec 853">
              <a:extLst>
                <a:ext uri="{FF2B5EF4-FFF2-40B4-BE49-F238E27FC236}">
                  <a16:creationId xmlns:a16="http://schemas.microsoft.com/office/drawing/2014/main" id="{2B41CA66-249C-4A17-B36A-BDE7677009D5}"/>
                </a:ext>
              </a:extLst>
            </p:cNvPr>
            <p:cNvSpPr/>
            <p:nvPr/>
          </p:nvSpPr>
          <p:spPr>
            <a:xfrm>
              <a:off x="5592000" y="4206303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5" name="Volný tvar: obrazec 854">
              <a:extLst>
                <a:ext uri="{FF2B5EF4-FFF2-40B4-BE49-F238E27FC236}">
                  <a16:creationId xmlns:a16="http://schemas.microsoft.com/office/drawing/2014/main" id="{C864F0B7-7844-423F-8A61-52DDFF888FF6}"/>
                </a:ext>
              </a:extLst>
            </p:cNvPr>
            <p:cNvSpPr/>
            <p:nvPr/>
          </p:nvSpPr>
          <p:spPr>
            <a:xfrm>
              <a:off x="5921184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6" name="Volný tvar: obrazec 855">
              <a:extLst>
                <a:ext uri="{FF2B5EF4-FFF2-40B4-BE49-F238E27FC236}">
                  <a16:creationId xmlns:a16="http://schemas.microsoft.com/office/drawing/2014/main" id="{18DAB643-13A6-4FA5-842A-0D9FFC2E213E}"/>
                </a:ext>
              </a:extLst>
            </p:cNvPr>
            <p:cNvSpPr/>
            <p:nvPr/>
          </p:nvSpPr>
          <p:spPr>
            <a:xfrm>
              <a:off x="6250559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7" name="Volný tvar: obrazec 856">
              <a:extLst>
                <a:ext uri="{FF2B5EF4-FFF2-40B4-BE49-F238E27FC236}">
                  <a16:creationId xmlns:a16="http://schemas.microsoft.com/office/drawing/2014/main" id="{728E0AF1-F998-4201-8377-EADD17AB3FDC}"/>
                </a:ext>
              </a:extLst>
            </p:cNvPr>
            <p:cNvSpPr/>
            <p:nvPr/>
          </p:nvSpPr>
          <p:spPr>
            <a:xfrm>
              <a:off x="6579679" y="4206303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8" name="Volný tvar: obrazec 857">
              <a:extLst>
                <a:ext uri="{FF2B5EF4-FFF2-40B4-BE49-F238E27FC236}">
                  <a16:creationId xmlns:a16="http://schemas.microsoft.com/office/drawing/2014/main" id="{E88EB9C8-A200-4651-BC19-9DC768077ED2}"/>
                </a:ext>
              </a:extLst>
            </p:cNvPr>
            <p:cNvSpPr/>
            <p:nvPr/>
          </p:nvSpPr>
          <p:spPr>
            <a:xfrm>
              <a:off x="6909117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9" name="Volný tvar: obrazec 858">
              <a:extLst>
                <a:ext uri="{FF2B5EF4-FFF2-40B4-BE49-F238E27FC236}">
                  <a16:creationId xmlns:a16="http://schemas.microsoft.com/office/drawing/2014/main" id="{0265339D-5703-4264-AEAC-5744FB63262C}"/>
                </a:ext>
              </a:extLst>
            </p:cNvPr>
            <p:cNvSpPr/>
            <p:nvPr/>
          </p:nvSpPr>
          <p:spPr>
            <a:xfrm>
              <a:off x="7238301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0" name="Volný tvar: obrazec 859">
              <a:extLst>
                <a:ext uri="{FF2B5EF4-FFF2-40B4-BE49-F238E27FC236}">
                  <a16:creationId xmlns:a16="http://schemas.microsoft.com/office/drawing/2014/main" id="{ADC88B80-1D68-4B9B-8BD3-37168C1D943F}"/>
                </a:ext>
              </a:extLst>
            </p:cNvPr>
            <p:cNvSpPr/>
            <p:nvPr/>
          </p:nvSpPr>
          <p:spPr>
            <a:xfrm>
              <a:off x="7567548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1" name="Volný tvar: obrazec 860">
              <a:extLst>
                <a:ext uri="{FF2B5EF4-FFF2-40B4-BE49-F238E27FC236}">
                  <a16:creationId xmlns:a16="http://schemas.microsoft.com/office/drawing/2014/main" id="{8E7CD407-38E4-43B0-942C-F4924363E6F7}"/>
                </a:ext>
              </a:extLst>
            </p:cNvPr>
            <p:cNvSpPr/>
            <p:nvPr/>
          </p:nvSpPr>
          <p:spPr>
            <a:xfrm>
              <a:off x="7896732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2" name="Volný tvar: obrazec 861">
              <a:extLst>
                <a:ext uri="{FF2B5EF4-FFF2-40B4-BE49-F238E27FC236}">
                  <a16:creationId xmlns:a16="http://schemas.microsoft.com/office/drawing/2014/main" id="{E0841290-D19F-4ED7-BA88-98E68E99CB17}"/>
                </a:ext>
              </a:extLst>
            </p:cNvPr>
            <p:cNvSpPr/>
            <p:nvPr/>
          </p:nvSpPr>
          <p:spPr>
            <a:xfrm>
              <a:off x="8226107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3" name="Volný tvar: obrazec 862">
              <a:extLst>
                <a:ext uri="{FF2B5EF4-FFF2-40B4-BE49-F238E27FC236}">
                  <a16:creationId xmlns:a16="http://schemas.microsoft.com/office/drawing/2014/main" id="{4BE07EF3-66BA-4FE4-94D5-86C496842377}"/>
                </a:ext>
              </a:extLst>
            </p:cNvPr>
            <p:cNvSpPr/>
            <p:nvPr/>
          </p:nvSpPr>
          <p:spPr>
            <a:xfrm>
              <a:off x="8555228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4" name="Volný tvar: obrazec 863">
              <a:extLst>
                <a:ext uri="{FF2B5EF4-FFF2-40B4-BE49-F238E27FC236}">
                  <a16:creationId xmlns:a16="http://schemas.microsoft.com/office/drawing/2014/main" id="{B2AC21BD-2DFD-4B02-A37B-38304D52F864}"/>
                </a:ext>
              </a:extLst>
            </p:cNvPr>
            <p:cNvSpPr/>
            <p:nvPr/>
          </p:nvSpPr>
          <p:spPr>
            <a:xfrm>
              <a:off x="8884666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5" name="Volný tvar: obrazec 864">
              <a:extLst>
                <a:ext uri="{FF2B5EF4-FFF2-40B4-BE49-F238E27FC236}">
                  <a16:creationId xmlns:a16="http://schemas.microsoft.com/office/drawing/2014/main" id="{C6D4E199-34A8-4027-883B-0B8F463D657D}"/>
                </a:ext>
              </a:extLst>
            </p:cNvPr>
            <p:cNvSpPr/>
            <p:nvPr/>
          </p:nvSpPr>
          <p:spPr>
            <a:xfrm>
              <a:off x="9213722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6" name="Volný tvar: obrazec 865">
              <a:extLst>
                <a:ext uri="{FF2B5EF4-FFF2-40B4-BE49-F238E27FC236}">
                  <a16:creationId xmlns:a16="http://schemas.microsoft.com/office/drawing/2014/main" id="{E28BCB17-0DDA-47EB-AD56-EEE1A3C7D5C7}"/>
                </a:ext>
              </a:extLst>
            </p:cNvPr>
            <p:cNvSpPr/>
            <p:nvPr/>
          </p:nvSpPr>
          <p:spPr>
            <a:xfrm>
              <a:off x="5262753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7" name="Volný tvar: obrazec 866">
              <a:extLst>
                <a:ext uri="{FF2B5EF4-FFF2-40B4-BE49-F238E27FC236}">
                  <a16:creationId xmlns:a16="http://schemas.microsoft.com/office/drawing/2014/main" id="{58F43CD8-273C-43CB-9DD4-2E0FE9F6AE86}"/>
                </a:ext>
              </a:extLst>
            </p:cNvPr>
            <p:cNvSpPr/>
            <p:nvPr/>
          </p:nvSpPr>
          <p:spPr>
            <a:xfrm>
              <a:off x="5592000" y="4443793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8" name="Volný tvar: obrazec 867">
              <a:extLst>
                <a:ext uri="{FF2B5EF4-FFF2-40B4-BE49-F238E27FC236}">
                  <a16:creationId xmlns:a16="http://schemas.microsoft.com/office/drawing/2014/main" id="{E9A77C4F-D933-4DE5-9C91-B1788BEFCFE7}"/>
                </a:ext>
              </a:extLst>
            </p:cNvPr>
            <p:cNvSpPr/>
            <p:nvPr/>
          </p:nvSpPr>
          <p:spPr>
            <a:xfrm>
              <a:off x="5921184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213" y="101917"/>
                    <a:pt x="271145" y="23051"/>
                    <a:pt x="298768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9" name="Volný tvar: obrazec 868">
              <a:extLst>
                <a:ext uri="{FF2B5EF4-FFF2-40B4-BE49-F238E27FC236}">
                  <a16:creationId xmlns:a16="http://schemas.microsoft.com/office/drawing/2014/main" id="{CBA0B44C-65A8-44CD-88F5-5DE90D579A29}"/>
                </a:ext>
              </a:extLst>
            </p:cNvPr>
            <p:cNvSpPr/>
            <p:nvPr/>
          </p:nvSpPr>
          <p:spPr>
            <a:xfrm>
              <a:off x="6250559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8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7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0" name="Volný tvar: obrazec 869">
              <a:extLst>
                <a:ext uri="{FF2B5EF4-FFF2-40B4-BE49-F238E27FC236}">
                  <a16:creationId xmlns:a16="http://schemas.microsoft.com/office/drawing/2014/main" id="{A8BFB883-47F5-481F-A2B0-FEE1329FEB07}"/>
                </a:ext>
              </a:extLst>
            </p:cNvPr>
            <p:cNvSpPr/>
            <p:nvPr/>
          </p:nvSpPr>
          <p:spPr>
            <a:xfrm>
              <a:off x="6579679" y="4443793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3" y="1714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1" name="Volný tvar: obrazec 870">
              <a:extLst>
                <a:ext uri="{FF2B5EF4-FFF2-40B4-BE49-F238E27FC236}">
                  <a16:creationId xmlns:a16="http://schemas.microsoft.com/office/drawing/2014/main" id="{2685898F-E0A4-40C5-BD9D-EEF90BBFAEA3}"/>
                </a:ext>
              </a:extLst>
            </p:cNvPr>
            <p:cNvSpPr/>
            <p:nvPr/>
          </p:nvSpPr>
          <p:spPr>
            <a:xfrm>
              <a:off x="6909117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8" y="101917"/>
                    <a:pt x="147065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2" name="Volný tvar: obrazec 871">
              <a:extLst>
                <a:ext uri="{FF2B5EF4-FFF2-40B4-BE49-F238E27FC236}">
                  <a16:creationId xmlns:a16="http://schemas.microsoft.com/office/drawing/2014/main" id="{E8918F3E-5CCE-4F46-A181-D8CC64C5A5DB}"/>
                </a:ext>
              </a:extLst>
            </p:cNvPr>
            <p:cNvSpPr/>
            <p:nvPr/>
          </p:nvSpPr>
          <p:spPr>
            <a:xfrm>
              <a:off x="7238301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3" name="Volný tvar: obrazec 872">
              <a:extLst>
                <a:ext uri="{FF2B5EF4-FFF2-40B4-BE49-F238E27FC236}">
                  <a16:creationId xmlns:a16="http://schemas.microsoft.com/office/drawing/2014/main" id="{A222A5DF-7C93-4F5F-B627-799EA7216C18}"/>
                </a:ext>
              </a:extLst>
            </p:cNvPr>
            <p:cNvSpPr/>
            <p:nvPr/>
          </p:nvSpPr>
          <p:spPr>
            <a:xfrm>
              <a:off x="7567548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4" name="Volný tvar: obrazec 873">
              <a:extLst>
                <a:ext uri="{FF2B5EF4-FFF2-40B4-BE49-F238E27FC236}">
                  <a16:creationId xmlns:a16="http://schemas.microsoft.com/office/drawing/2014/main" id="{C01464F3-26FA-41D2-959A-F6354CEB31EF}"/>
                </a:ext>
              </a:extLst>
            </p:cNvPr>
            <p:cNvSpPr/>
            <p:nvPr/>
          </p:nvSpPr>
          <p:spPr>
            <a:xfrm>
              <a:off x="7896732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5" name="Volný tvar: obrazec 874">
              <a:extLst>
                <a:ext uri="{FF2B5EF4-FFF2-40B4-BE49-F238E27FC236}">
                  <a16:creationId xmlns:a16="http://schemas.microsoft.com/office/drawing/2014/main" id="{B613089E-31B0-4203-9413-7667D6953E6C}"/>
                </a:ext>
              </a:extLst>
            </p:cNvPr>
            <p:cNvSpPr/>
            <p:nvPr/>
          </p:nvSpPr>
          <p:spPr>
            <a:xfrm>
              <a:off x="8226107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6" name="Volný tvar: obrazec 875">
              <a:extLst>
                <a:ext uri="{FF2B5EF4-FFF2-40B4-BE49-F238E27FC236}">
                  <a16:creationId xmlns:a16="http://schemas.microsoft.com/office/drawing/2014/main" id="{554BB7EA-66B7-40E5-8BC9-AC30E71623A6}"/>
                </a:ext>
              </a:extLst>
            </p:cNvPr>
            <p:cNvSpPr/>
            <p:nvPr/>
          </p:nvSpPr>
          <p:spPr>
            <a:xfrm>
              <a:off x="8555228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559" y="23051"/>
                    <a:pt x="122555" y="101917"/>
                    <a:pt x="147065" y="127699"/>
                  </a:cubicBezTo>
                  <a:lnTo>
                    <a:pt x="151702" y="127699"/>
                  </a:lnTo>
                  <a:cubicBezTo>
                    <a:pt x="176213" y="101917"/>
                    <a:pt x="271145" y="23051"/>
                    <a:pt x="298767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7" name="Volný tvar: obrazec 876">
              <a:extLst>
                <a:ext uri="{FF2B5EF4-FFF2-40B4-BE49-F238E27FC236}">
                  <a16:creationId xmlns:a16="http://schemas.microsoft.com/office/drawing/2014/main" id="{C7CD7D18-F7DC-4A59-9EE2-7FD6D0725588}"/>
                </a:ext>
              </a:extLst>
            </p:cNvPr>
            <p:cNvSpPr/>
            <p:nvPr/>
          </p:nvSpPr>
          <p:spPr>
            <a:xfrm>
              <a:off x="8884666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8" name="Volný tvar: obrazec 877">
              <a:extLst>
                <a:ext uri="{FF2B5EF4-FFF2-40B4-BE49-F238E27FC236}">
                  <a16:creationId xmlns:a16="http://schemas.microsoft.com/office/drawing/2014/main" id="{2B3E5942-28F3-4A73-920D-079B5270B0ED}"/>
                </a:ext>
              </a:extLst>
            </p:cNvPr>
            <p:cNvSpPr/>
            <p:nvPr/>
          </p:nvSpPr>
          <p:spPr>
            <a:xfrm>
              <a:off x="9213722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5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9" name="Volný tvar: obrazec 878">
              <a:extLst>
                <a:ext uri="{FF2B5EF4-FFF2-40B4-BE49-F238E27FC236}">
                  <a16:creationId xmlns:a16="http://schemas.microsoft.com/office/drawing/2014/main" id="{1C389944-F3C6-44A8-9CF7-9F8A4A99514E}"/>
                </a:ext>
              </a:extLst>
            </p:cNvPr>
            <p:cNvSpPr/>
            <p:nvPr/>
          </p:nvSpPr>
          <p:spPr>
            <a:xfrm>
              <a:off x="9542906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0" name="Volný tvar: obrazec 879">
              <a:extLst>
                <a:ext uri="{FF2B5EF4-FFF2-40B4-BE49-F238E27FC236}">
                  <a16:creationId xmlns:a16="http://schemas.microsoft.com/office/drawing/2014/main" id="{CE166515-22AF-4717-A4CF-89E56988A39A}"/>
                </a:ext>
              </a:extLst>
            </p:cNvPr>
            <p:cNvSpPr/>
            <p:nvPr/>
          </p:nvSpPr>
          <p:spPr>
            <a:xfrm>
              <a:off x="9872154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1" name="Volný tvar: obrazec 880">
              <a:extLst>
                <a:ext uri="{FF2B5EF4-FFF2-40B4-BE49-F238E27FC236}">
                  <a16:creationId xmlns:a16="http://schemas.microsoft.com/office/drawing/2014/main" id="{5B777938-9AC9-46F4-A1CF-44848448F828}"/>
                </a:ext>
              </a:extLst>
            </p:cNvPr>
            <p:cNvSpPr/>
            <p:nvPr/>
          </p:nvSpPr>
          <p:spPr>
            <a:xfrm>
              <a:off x="10201402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2" name="Volný tvar: obrazec 881">
              <a:extLst>
                <a:ext uri="{FF2B5EF4-FFF2-40B4-BE49-F238E27FC236}">
                  <a16:creationId xmlns:a16="http://schemas.microsoft.com/office/drawing/2014/main" id="{3B58DB82-D1BB-439F-9E30-3C2A6E6E0584}"/>
                </a:ext>
              </a:extLst>
            </p:cNvPr>
            <p:cNvSpPr/>
            <p:nvPr/>
          </p:nvSpPr>
          <p:spPr>
            <a:xfrm>
              <a:off x="10530649" y="4206303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3" name="Volný tvar: obrazec 882">
              <a:extLst>
                <a:ext uri="{FF2B5EF4-FFF2-40B4-BE49-F238E27FC236}">
                  <a16:creationId xmlns:a16="http://schemas.microsoft.com/office/drawing/2014/main" id="{B3C068DB-A3C2-4CEA-B85F-2F76245E454E}"/>
                </a:ext>
              </a:extLst>
            </p:cNvPr>
            <p:cNvSpPr/>
            <p:nvPr/>
          </p:nvSpPr>
          <p:spPr>
            <a:xfrm>
              <a:off x="10860023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4" name="Volný tvar: obrazec 883">
              <a:extLst>
                <a:ext uri="{FF2B5EF4-FFF2-40B4-BE49-F238E27FC236}">
                  <a16:creationId xmlns:a16="http://schemas.microsoft.com/office/drawing/2014/main" id="{12486EE5-EE54-4B9A-B8B7-035DD9448D99}"/>
                </a:ext>
              </a:extLst>
            </p:cNvPr>
            <p:cNvSpPr/>
            <p:nvPr/>
          </p:nvSpPr>
          <p:spPr>
            <a:xfrm>
              <a:off x="11189144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5" name="Volný tvar: obrazec 884">
              <a:extLst>
                <a:ext uri="{FF2B5EF4-FFF2-40B4-BE49-F238E27FC236}">
                  <a16:creationId xmlns:a16="http://schemas.microsoft.com/office/drawing/2014/main" id="{E43CCA8A-5EE2-462C-9C11-A56018C688DD}"/>
                </a:ext>
              </a:extLst>
            </p:cNvPr>
            <p:cNvSpPr/>
            <p:nvPr/>
          </p:nvSpPr>
          <p:spPr>
            <a:xfrm>
              <a:off x="11518455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6" name="Volný tvar: obrazec 885">
              <a:extLst>
                <a:ext uri="{FF2B5EF4-FFF2-40B4-BE49-F238E27FC236}">
                  <a16:creationId xmlns:a16="http://schemas.microsoft.com/office/drawing/2014/main" id="{F52B4F69-D671-42C6-817C-774913BF2977}"/>
                </a:ext>
              </a:extLst>
            </p:cNvPr>
            <p:cNvSpPr/>
            <p:nvPr/>
          </p:nvSpPr>
          <p:spPr>
            <a:xfrm>
              <a:off x="9542906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7" name="Volný tvar: obrazec 886">
              <a:extLst>
                <a:ext uri="{FF2B5EF4-FFF2-40B4-BE49-F238E27FC236}">
                  <a16:creationId xmlns:a16="http://schemas.microsoft.com/office/drawing/2014/main" id="{0575D52F-10FE-4704-AA48-11B51C9838CB}"/>
                </a:ext>
              </a:extLst>
            </p:cNvPr>
            <p:cNvSpPr/>
            <p:nvPr/>
          </p:nvSpPr>
          <p:spPr>
            <a:xfrm>
              <a:off x="9872154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8" name="Volný tvar: obrazec 887">
              <a:extLst>
                <a:ext uri="{FF2B5EF4-FFF2-40B4-BE49-F238E27FC236}">
                  <a16:creationId xmlns:a16="http://schemas.microsoft.com/office/drawing/2014/main" id="{5F14B1EA-E599-4F9F-A836-5473F586C5DB}"/>
                </a:ext>
              </a:extLst>
            </p:cNvPr>
            <p:cNvSpPr/>
            <p:nvPr/>
          </p:nvSpPr>
          <p:spPr>
            <a:xfrm>
              <a:off x="10201402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67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9" name="Volný tvar: obrazec 888">
              <a:extLst>
                <a:ext uri="{FF2B5EF4-FFF2-40B4-BE49-F238E27FC236}">
                  <a16:creationId xmlns:a16="http://schemas.microsoft.com/office/drawing/2014/main" id="{846859ED-7104-4115-A997-5EF72D4CF97A}"/>
                </a:ext>
              </a:extLst>
            </p:cNvPr>
            <p:cNvSpPr/>
            <p:nvPr/>
          </p:nvSpPr>
          <p:spPr>
            <a:xfrm>
              <a:off x="10530649" y="4443793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0" name="Volný tvar: obrazec 889">
              <a:extLst>
                <a:ext uri="{FF2B5EF4-FFF2-40B4-BE49-F238E27FC236}">
                  <a16:creationId xmlns:a16="http://schemas.microsoft.com/office/drawing/2014/main" id="{FD608FCF-8E29-41FB-95B3-013AE3335793}"/>
                </a:ext>
              </a:extLst>
            </p:cNvPr>
            <p:cNvSpPr/>
            <p:nvPr/>
          </p:nvSpPr>
          <p:spPr>
            <a:xfrm>
              <a:off x="10860023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9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8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1" name="Volný tvar: obrazec 890">
              <a:extLst>
                <a:ext uri="{FF2B5EF4-FFF2-40B4-BE49-F238E27FC236}">
                  <a16:creationId xmlns:a16="http://schemas.microsoft.com/office/drawing/2014/main" id="{2E973BB2-0B5D-493B-A0B2-7C2F52D215E1}"/>
                </a:ext>
              </a:extLst>
            </p:cNvPr>
            <p:cNvSpPr/>
            <p:nvPr/>
          </p:nvSpPr>
          <p:spPr>
            <a:xfrm>
              <a:off x="11189144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50" y="101917"/>
                    <a:pt x="271145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2" name="Volný tvar: obrazec 891">
              <a:extLst>
                <a:ext uri="{FF2B5EF4-FFF2-40B4-BE49-F238E27FC236}">
                  <a16:creationId xmlns:a16="http://schemas.microsoft.com/office/drawing/2014/main" id="{24C14924-54C1-4B7B-A549-571289F74D01}"/>
                </a:ext>
              </a:extLst>
            </p:cNvPr>
            <p:cNvSpPr/>
            <p:nvPr/>
          </p:nvSpPr>
          <p:spPr>
            <a:xfrm>
              <a:off x="11518455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4" name="Volný tvar: obrazec 893">
              <a:extLst>
                <a:ext uri="{FF2B5EF4-FFF2-40B4-BE49-F238E27FC236}">
                  <a16:creationId xmlns:a16="http://schemas.microsoft.com/office/drawing/2014/main" id="{BB95CD79-8371-4ED8-B186-4830E1A494C7}"/>
                </a:ext>
              </a:extLst>
            </p:cNvPr>
            <p:cNvSpPr/>
            <p:nvPr/>
          </p:nvSpPr>
          <p:spPr>
            <a:xfrm>
              <a:off x="982535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5" name="Volný tvar: obrazec 894">
              <a:extLst>
                <a:ext uri="{FF2B5EF4-FFF2-40B4-BE49-F238E27FC236}">
                  <a16:creationId xmlns:a16="http://schemas.microsoft.com/office/drawing/2014/main" id="{921C911D-386E-4F70-A575-F05CEB237028}"/>
                </a:ext>
              </a:extLst>
            </p:cNvPr>
            <p:cNvSpPr/>
            <p:nvPr/>
          </p:nvSpPr>
          <p:spPr>
            <a:xfrm>
              <a:off x="1311783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6" name="Volný tvar: obrazec 895">
              <a:extLst>
                <a:ext uri="{FF2B5EF4-FFF2-40B4-BE49-F238E27FC236}">
                  <a16:creationId xmlns:a16="http://schemas.microsoft.com/office/drawing/2014/main" id="{767D18B9-4CE6-4A2D-ACB5-C42014A2D975}"/>
                </a:ext>
              </a:extLst>
            </p:cNvPr>
            <p:cNvSpPr/>
            <p:nvPr/>
          </p:nvSpPr>
          <p:spPr>
            <a:xfrm>
              <a:off x="1641030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7" name="Volný tvar: obrazec 896">
              <a:extLst>
                <a:ext uri="{FF2B5EF4-FFF2-40B4-BE49-F238E27FC236}">
                  <a16:creationId xmlns:a16="http://schemas.microsoft.com/office/drawing/2014/main" id="{D441C185-F773-4DB2-862F-2D5334FEF8B7}"/>
                </a:ext>
              </a:extLst>
            </p:cNvPr>
            <p:cNvSpPr/>
            <p:nvPr/>
          </p:nvSpPr>
          <p:spPr>
            <a:xfrm>
              <a:off x="1970341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8" name="Volný tvar: obrazec 897">
              <a:extLst>
                <a:ext uri="{FF2B5EF4-FFF2-40B4-BE49-F238E27FC236}">
                  <a16:creationId xmlns:a16="http://schemas.microsoft.com/office/drawing/2014/main" id="{749927C2-D7C5-40B0-9410-14EC20B677BF}"/>
                </a:ext>
              </a:extLst>
            </p:cNvPr>
            <p:cNvSpPr/>
            <p:nvPr/>
          </p:nvSpPr>
          <p:spPr>
            <a:xfrm>
              <a:off x="2299398" y="3728402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9" name="Volný tvar: obrazec 898">
              <a:extLst>
                <a:ext uri="{FF2B5EF4-FFF2-40B4-BE49-F238E27FC236}">
                  <a16:creationId xmlns:a16="http://schemas.microsoft.com/office/drawing/2014/main" id="{97240A69-3F8C-419C-B3AB-7393F85806CC}"/>
                </a:ext>
              </a:extLst>
            </p:cNvPr>
            <p:cNvSpPr/>
            <p:nvPr/>
          </p:nvSpPr>
          <p:spPr>
            <a:xfrm>
              <a:off x="2628836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0" name="Volný tvar: obrazec 899">
              <a:extLst>
                <a:ext uri="{FF2B5EF4-FFF2-40B4-BE49-F238E27FC236}">
                  <a16:creationId xmlns:a16="http://schemas.microsoft.com/office/drawing/2014/main" id="{3356A6D1-F2D3-45BF-89B2-F067C4C061E6}"/>
                </a:ext>
              </a:extLst>
            </p:cNvPr>
            <p:cNvSpPr/>
            <p:nvPr/>
          </p:nvSpPr>
          <p:spPr>
            <a:xfrm>
              <a:off x="2958020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1" name="Volný tvar: obrazec 900">
              <a:extLst>
                <a:ext uri="{FF2B5EF4-FFF2-40B4-BE49-F238E27FC236}">
                  <a16:creationId xmlns:a16="http://schemas.microsoft.com/office/drawing/2014/main" id="{F2BED9F1-AB2A-4609-8847-B33F5C792ED5}"/>
                </a:ext>
              </a:extLst>
            </p:cNvPr>
            <p:cNvSpPr/>
            <p:nvPr/>
          </p:nvSpPr>
          <p:spPr>
            <a:xfrm>
              <a:off x="3287395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2" name="Volný tvar: obrazec 901">
              <a:extLst>
                <a:ext uri="{FF2B5EF4-FFF2-40B4-BE49-F238E27FC236}">
                  <a16:creationId xmlns:a16="http://schemas.microsoft.com/office/drawing/2014/main" id="{32E0DCBD-5EED-43B2-AD87-B8D0EE570B86}"/>
                </a:ext>
              </a:extLst>
            </p:cNvPr>
            <p:cNvSpPr/>
            <p:nvPr/>
          </p:nvSpPr>
          <p:spPr>
            <a:xfrm>
              <a:off x="3616515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3" name="Volný tvar: obrazec 902">
              <a:extLst>
                <a:ext uri="{FF2B5EF4-FFF2-40B4-BE49-F238E27FC236}">
                  <a16:creationId xmlns:a16="http://schemas.microsoft.com/office/drawing/2014/main" id="{00C72D09-3DC4-4200-BC5E-F8606145A660}"/>
                </a:ext>
              </a:extLst>
            </p:cNvPr>
            <p:cNvSpPr/>
            <p:nvPr/>
          </p:nvSpPr>
          <p:spPr>
            <a:xfrm>
              <a:off x="3945890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4" name="Volný tvar: obrazec 903">
              <a:extLst>
                <a:ext uri="{FF2B5EF4-FFF2-40B4-BE49-F238E27FC236}">
                  <a16:creationId xmlns:a16="http://schemas.microsoft.com/office/drawing/2014/main" id="{222C044E-BC62-4398-B693-566C8BD08DDD}"/>
                </a:ext>
              </a:extLst>
            </p:cNvPr>
            <p:cNvSpPr/>
            <p:nvPr/>
          </p:nvSpPr>
          <p:spPr>
            <a:xfrm>
              <a:off x="4275010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5" name="Volný tvar: obrazec 904">
              <a:extLst>
                <a:ext uri="{FF2B5EF4-FFF2-40B4-BE49-F238E27FC236}">
                  <a16:creationId xmlns:a16="http://schemas.microsoft.com/office/drawing/2014/main" id="{93876378-6444-468C-855E-42BD42DD42AD}"/>
                </a:ext>
              </a:extLst>
            </p:cNvPr>
            <p:cNvSpPr/>
            <p:nvPr/>
          </p:nvSpPr>
          <p:spPr>
            <a:xfrm>
              <a:off x="4604321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6" name="Volný tvar: obrazec 905">
              <a:extLst>
                <a:ext uri="{FF2B5EF4-FFF2-40B4-BE49-F238E27FC236}">
                  <a16:creationId xmlns:a16="http://schemas.microsoft.com/office/drawing/2014/main" id="{532582A7-2F6A-4EE2-8B09-37FA67660E9E}"/>
                </a:ext>
              </a:extLst>
            </p:cNvPr>
            <p:cNvSpPr/>
            <p:nvPr/>
          </p:nvSpPr>
          <p:spPr>
            <a:xfrm>
              <a:off x="4933505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8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7" name="Volný tvar: obrazec 906">
              <a:extLst>
                <a:ext uri="{FF2B5EF4-FFF2-40B4-BE49-F238E27FC236}">
                  <a16:creationId xmlns:a16="http://schemas.microsoft.com/office/drawing/2014/main" id="{1ED11176-374F-49F7-80E2-078A4ABFD56F}"/>
                </a:ext>
              </a:extLst>
            </p:cNvPr>
            <p:cNvSpPr/>
            <p:nvPr/>
          </p:nvSpPr>
          <p:spPr>
            <a:xfrm>
              <a:off x="982535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8" name="Volný tvar: obrazec 907">
              <a:extLst>
                <a:ext uri="{FF2B5EF4-FFF2-40B4-BE49-F238E27FC236}">
                  <a16:creationId xmlns:a16="http://schemas.microsoft.com/office/drawing/2014/main" id="{54F92461-4E0F-4E16-8EE1-7D40302BB208}"/>
                </a:ext>
              </a:extLst>
            </p:cNvPr>
            <p:cNvSpPr/>
            <p:nvPr/>
          </p:nvSpPr>
          <p:spPr>
            <a:xfrm>
              <a:off x="1311783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547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9" name="Volný tvar: obrazec 908">
              <a:extLst>
                <a:ext uri="{FF2B5EF4-FFF2-40B4-BE49-F238E27FC236}">
                  <a16:creationId xmlns:a16="http://schemas.microsoft.com/office/drawing/2014/main" id="{4D63E809-69BA-4EB2-A3B7-5080A9B16F43}"/>
                </a:ext>
              </a:extLst>
            </p:cNvPr>
            <p:cNvSpPr/>
            <p:nvPr/>
          </p:nvSpPr>
          <p:spPr>
            <a:xfrm>
              <a:off x="1641030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0" name="Volný tvar: obrazec 909">
              <a:extLst>
                <a:ext uri="{FF2B5EF4-FFF2-40B4-BE49-F238E27FC236}">
                  <a16:creationId xmlns:a16="http://schemas.microsoft.com/office/drawing/2014/main" id="{6E0E0A10-CA4D-4AE5-9E1E-ADF6DC4F25EF}"/>
                </a:ext>
              </a:extLst>
            </p:cNvPr>
            <p:cNvSpPr/>
            <p:nvPr/>
          </p:nvSpPr>
          <p:spPr>
            <a:xfrm>
              <a:off x="1970341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1" name="Volný tvar: obrazec 910">
              <a:extLst>
                <a:ext uri="{FF2B5EF4-FFF2-40B4-BE49-F238E27FC236}">
                  <a16:creationId xmlns:a16="http://schemas.microsoft.com/office/drawing/2014/main" id="{2D4248AE-F6E5-4145-808B-8AFA5EC48E22}"/>
                </a:ext>
              </a:extLst>
            </p:cNvPr>
            <p:cNvSpPr/>
            <p:nvPr/>
          </p:nvSpPr>
          <p:spPr>
            <a:xfrm>
              <a:off x="2299398" y="3965892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547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2" name="Volný tvar: obrazec 911">
              <a:extLst>
                <a:ext uri="{FF2B5EF4-FFF2-40B4-BE49-F238E27FC236}">
                  <a16:creationId xmlns:a16="http://schemas.microsoft.com/office/drawing/2014/main" id="{900064C6-7592-4D8D-9BE0-23B2D6CC630F}"/>
                </a:ext>
              </a:extLst>
            </p:cNvPr>
            <p:cNvSpPr/>
            <p:nvPr/>
          </p:nvSpPr>
          <p:spPr>
            <a:xfrm>
              <a:off x="2628836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3" name="Volný tvar: obrazec 912">
              <a:extLst>
                <a:ext uri="{FF2B5EF4-FFF2-40B4-BE49-F238E27FC236}">
                  <a16:creationId xmlns:a16="http://schemas.microsoft.com/office/drawing/2014/main" id="{82003C15-9E1F-43D1-A461-E595E420B629}"/>
                </a:ext>
              </a:extLst>
            </p:cNvPr>
            <p:cNvSpPr/>
            <p:nvPr/>
          </p:nvSpPr>
          <p:spPr>
            <a:xfrm>
              <a:off x="295802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4" name="Volný tvar: obrazec 913">
              <a:extLst>
                <a:ext uri="{FF2B5EF4-FFF2-40B4-BE49-F238E27FC236}">
                  <a16:creationId xmlns:a16="http://schemas.microsoft.com/office/drawing/2014/main" id="{34EA4181-8A2D-4A7C-993A-69662DCDB570}"/>
                </a:ext>
              </a:extLst>
            </p:cNvPr>
            <p:cNvSpPr/>
            <p:nvPr/>
          </p:nvSpPr>
          <p:spPr>
            <a:xfrm>
              <a:off x="3287395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5" name="Volný tvar: obrazec 914">
              <a:extLst>
                <a:ext uri="{FF2B5EF4-FFF2-40B4-BE49-F238E27FC236}">
                  <a16:creationId xmlns:a16="http://schemas.microsoft.com/office/drawing/2014/main" id="{477FCFD4-467C-4749-B589-4EE7FF40C04A}"/>
                </a:ext>
              </a:extLst>
            </p:cNvPr>
            <p:cNvSpPr/>
            <p:nvPr/>
          </p:nvSpPr>
          <p:spPr>
            <a:xfrm>
              <a:off x="3616515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6" name="Volný tvar: obrazec 915">
              <a:extLst>
                <a:ext uri="{FF2B5EF4-FFF2-40B4-BE49-F238E27FC236}">
                  <a16:creationId xmlns:a16="http://schemas.microsoft.com/office/drawing/2014/main" id="{7A8035C3-9B06-4E70-A292-DC7999A2C491}"/>
                </a:ext>
              </a:extLst>
            </p:cNvPr>
            <p:cNvSpPr/>
            <p:nvPr/>
          </p:nvSpPr>
          <p:spPr>
            <a:xfrm>
              <a:off x="3945890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7" name="Volný tvar: obrazec 916">
              <a:extLst>
                <a:ext uri="{FF2B5EF4-FFF2-40B4-BE49-F238E27FC236}">
                  <a16:creationId xmlns:a16="http://schemas.microsoft.com/office/drawing/2014/main" id="{AAF632AA-46A6-46C3-8F76-FBA1C3B47779}"/>
                </a:ext>
              </a:extLst>
            </p:cNvPr>
            <p:cNvSpPr/>
            <p:nvPr/>
          </p:nvSpPr>
          <p:spPr>
            <a:xfrm>
              <a:off x="427501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8" name="Volný tvar: obrazec 917">
              <a:extLst>
                <a:ext uri="{FF2B5EF4-FFF2-40B4-BE49-F238E27FC236}">
                  <a16:creationId xmlns:a16="http://schemas.microsoft.com/office/drawing/2014/main" id="{7E9D6B29-8C56-4360-A2C0-C3F4439682B3}"/>
                </a:ext>
              </a:extLst>
            </p:cNvPr>
            <p:cNvSpPr/>
            <p:nvPr/>
          </p:nvSpPr>
          <p:spPr>
            <a:xfrm>
              <a:off x="4604321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9" name="Volný tvar: obrazec 918">
              <a:extLst>
                <a:ext uri="{FF2B5EF4-FFF2-40B4-BE49-F238E27FC236}">
                  <a16:creationId xmlns:a16="http://schemas.microsoft.com/office/drawing/2014/main" id="{B021989D-ED38-40D2-9D60-6ECD4E27EEA3}"/>
                </a:ext>
              </a:extLst>
            </p:cNvPr>
            <p:cNvSpPr/>
            <p:nvPr/>
          </p:nvSpPr>
          <p:spPr>
            <a:xfrm>
              <a:off x="4933505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0" name="Volný tvar: obrazec 919">
              <a:extLst>
                <a:ext uri="{FF2B5EF4-FFF2-40B4-BE49-F238E27FC236}">
                  <a16:creationId xmlns:a16="http://schemas.microsoft.com/office/drawing/2014/main" id="{238EC1A2-3708-4DAA-9E97-C8841E8DC79C}"/>
                </a:ext>
              </a:extLst>
            </p:cNvPr>
            <p:cNvSpPr/>
            <p:nvPr/>
          </p:nvSpPr>
          <p:spPr>
            <a:xfrm>
              <a:off x="5262753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1" name="Volný tvar: obrazec 920">
              <a:extLst>
                <a:ext uri="{FF2B5EF4-FFF2-40B4-BE49-F238E27FC236}">
                  <a16:creationId xmlns:a16="http://schemas.microsoft.com/office/drawing/2014/main" id="{C0376360-D6A8-495B-AF7E-CF1BB73557A9}"/>
                </a:ext>
              </a:extLst>
            </p:cNvPr>
            <p:cNvSpPr/>
            <p:nvPr/>
          </p:nvSpPr>
          <p:spPr>
            <a:xfrm>
              <a:off x="5592000" y="3728402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2" name="Volný tvar: obrazec 921">
              <a:extLst>
                <a:ext uri="{FF2B5EF4-FFF2-40B4-BE49-F238E27FC236}">
                  <a16:creationId xmlns:a16="http://schemas.microsoft.com/office/drawing/2014/main" id="{DC793F3C-602F-46D9-B4E7-AC9B657C18D7}"/>
                </a:ext>
              </a:extLst>
            </p:cNvPr>
            <p:cNvSpPr/>
            <p:nvPr/>
          </p:nvSpPr>
          <p:spPr>
            <a:xfrm>
              <a:off x="5921184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3" name="Volný tvar: obrazec 922">
              <a:extLst>
                <a:ext uri="{FF2B5EF4-FFF2-40B4-BE49-F238E27FC236}">
                  <a16:creationId xmlns:a16="http://schemas.microsoft.com/office/drawing/2014/main" id="{0ACCCD6A-158C-44A5-9699-C5D9041C5264}"/>
                </a:ext>
              </a:extLst>
            </p:cNvPr>
            <p:cNvSpPr/>
            <p:nvPr/>
          </p:nvSpPr>
          <p:spPr>
            <a:xfrm>
              <a:off x="6250559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4" name="Volný tvar: obrazec 923">
              <a:extLst>
                <a:ext uri="{FF2B5EF4-FFF2-40B4-BE49-F238E27FC236}">
                  <a16:creationId xmlns:a16="http://schemas.microsoft.com/office/drawing/2014/main" id="{64FC1187-9AA1-46BA-957E-CDBAEC0DF1B3}"/>
                </a:ext>
              </a:extLst>
            </p:cNvPr>
            <p:cNvSpPr/>
            <p:nvPr/>
          </p:nvSpPr>
          <p:spPr>
            <a:xfrm>
              <a:off x="6579679" y="3728402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5" name="Volný tvar: obrazec 924">
              <a:extLst>
                <a:ext uri="{FF2B5EF4-FFF2-40B4-BE49-F238E27FC236}">
                  <a16:creationId xmlns:a16="http://schemas.microsoft.com/office/drawing/2014/main" id="{E9035C97-601D-411B-A5B4-36B16CD03FAD}"/>
                </a:ext>
              </a:extLst>
            </p:cNvPr>
            <p:cNvSpPr/>
            <p:nvPr/>
          </p:nvSpPr>
          <p:spPr>
            <a:xfrm>
              <a:off x="6909117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6" name="Volný tvar: obrazec 925">
              <a:extLst>
                <a:ext uri="{FF2B5EF4-FFF2-40B4-BE49-F238E27FC236}">
                  <a16:creationId xmlns:a16="http://schemas.microsoft.com/office/drawing/2014/main" id="{DE158DC2-D18A-44C5-BF83-5BADB5FFBC1F}"/>
                </a:ext>
              </a:extLst>
            </p:cNvPr>
            <p:cNvSpPr/>
            <p:nvPr/>
          </p:nvSpPr>
          <p:spPr>
            <a:xfrm>
              <a:off x="7238301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7" name="Volný tvar: obrazec 926">
              <a:extLst>
                <a:ext uri="{FF2B5EF4-FFF2-40B4-BE49-F238E27FC236}">
                  <a16:creationId xmlns:a16="http://schemas.microsoft.com/office/drawing/2014/main" id="{C60D0F64-21D0-4120-9E34-3723199BA27B}"/>
                </a:ext>
              </a:extLst>
            </p:cNvPr>
            <p:cNvSpPr/>
            <p:nvPr/>
          </p:nvSpPr>
          <p:spPr>
            <a:xfrm>
              <a:off x="7567548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8" name="Volný tvar: obrazec 927">
              <a:extLst>
                <a:ext uri="{FF2B5EF4-FFF2-40B4-BE49-F238E27FC236}">
                  <a16:creationId xmlns:a16="http://schemas.microsoft.com/office/drawing/2014/main" id="{626DB97B-89C4-44D1-94FF-7D0348CE381C}"/>
                </a:ext>
              </a:extLst>
            </p:cNvPr>
            <p:cNvSpPr/>
            <p:nvPr/>
          </p:nvSpPr>
          <p:spPr>
            <a:xfrm>
              <a:off x="7896732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9" name="Volný tvar: obrazec 928">
              <a:extLst>
                <a:ext uri="{FF2B5EF4-FFF2-40B4-BE49-F238E27FC236}">
                  <a16:creationId xmlns:a16="http://schemas.microsoft.com/office/drawing/2014/main" id="{F58532FF-C874-4D94-BD60-B3EA387EB96C}"/>
                </a:ext>
              </a:extLst>
            </p:cNvPr>
            <p:cNvSpPr/>
            <p:nvPr/>
          </p:nvSpPr>
          <p:spPr>
            <a:xfrm>
              <a:off x="8226107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0" name="Volný tvar: obrazec 929">
              <a:extLst>
                <a:ext uri="{FF2B5EF4-FFF2-40B4-BE49-F238E27FC236}">
                  <a16:creationId xmlns:a16="http://schemas.microsoft.com/office/drawing/2014/main" id="{56C359F0-0B65-4621-BDF4-1ADDC2CA2642}"/>
                </a:ext>
              </a:extLst>
            </p:cNvPr>
            <p:cNvSpPr/>
            <p:nvPr/>
          </p:nvSpPr>
          <p:spPr>
            <a:xfrm>
              <a:off x="8555228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1" name="Volný tvar: obrazec 930">
              <a:extLst>
                <a:ext uri="{FF2B5EF4-FFF2-40B4-BE49-F238E27FC236}">
                  <a16:creationId xmlns:a16="http://schemas.microsoft.com/office/drawing/2014/main" id="{61C61C00-77F9-4003-AC09-B5629CB70175}"/>
                </a:ext>
              </a:extLst>
            </p:cNvPr>
            <p:cNvSpPr/>
            <p:nvPr/>
          </p:nvSpPr>
          <p:spPr>
            <a:xfrm>
              <a:off x="8884666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2" name="Volný tvar: obrazec 931">
              <a:extLst>
                <a:ext uri="{FF2B5EF4-FFF2-40B4-BE49-F238E27FC236}">
                  <a16:creationId xmlns:a16="http://schemas.microsoft.com/office/drawing/2014/main" id="{82B71B78-94FE-41E7-B992-3A7983B8EA2C}"/>
                </a:ext>
              </a:extLst>
            </p:cNvPr>
            <p:cNvSpPr/>
            <p:nvPr/>
          </p:nvSpPr>
          <p:spPr>
            <a:xfrm>
              <a:off x="5262753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3" name="Volný tvar: obrazec 932">
              <a:extLst>
                <a:ext uri="{FF2B5EF4-FFF2-40B4-BE49-F238E27FC236}">
                  <a16:creationId xmlns:a16="http://schemas.microsoft.com/office/drawing/2014/main" id="{10AE8F0B-453C-4D30-8C86-D5261C7BA307}"/>
                </a:ext>
              </a:extLst>
            </p:cNvPr>
            <p:cNvSpPr/>
            <p:nvPr/>
          </p:nvSpPr>
          <p:spPr>
            <a:xfrm>
              <a:off x="5592000" y="3965892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4" name="Volný tvar: obrazec 933">
              <a:extLst>
                <a:ext uri="{FF2B5EF4-FFF2-40B4-BE49-F238E27FC236}">
                  <a16:creationId xmlns:a16="http://schemas.microsoft.com/office/drawing/2014/main" id="{B013E239-5445-4C8E-9760-7EC0259CF03C}"/>
                </a:ext>
              </a:extLst>
            </p:cNvPr>
            <p:cNvSpPr/>
            <p:nvPr/>
          </p:nvSpPr>
          <p:spPr>
            <a:xfrm>
              <a:off x="5921184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5" name="Volný tvar: obrazec 934">
              <a:extLst>
                <a:ext uri="{FF2B5EF4-FFF2-40B4-BE49-F238E27FC236}">
                  <a16:creationId xmlns:a16="http://schemas.microsoft.com/office/drawing/2014/main" id="{44BD5619-4E4F-4C96-AB6A-288FDD2FD804}"/>
                </a:ext>
              </a:extLst>
            </p:cNvPr>
            <p:cNvSpPr/>
            <p:nvPr/>
          </p:nvSpPr>
          <p:spPr>
            <a:xfrm>
              <a:off x="6250559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6" name="Volný tvar: obrazec 935">
              <a:extLst>
                <a:ext uri="{FF2B5EF4-FFF2-40B4-BE49-F238E27FC236}">
                  <a16:creationId xmlns:a16="http://schemas.microsoft.com/office/drawing/2014/main" id="{7CE3C05A-CC1C-41E0-B376-9075B3876A56}"/>
                </a:ext>
              </a:extLst>
            </p:cNvPr>
            <p:cNvSpPr/>
            <p:nvPr/>
          </p:nvSpPr>
          <p:spPr>
            <a:xfrm>
              <a:off x="6579679" y="3965892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547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7" name="Volný tvar: obrazec 936">
              <a:extLst>
                <a:ext uri="{FF2B5EF4-FFF2-40B4-BE49-F238E27FC236}">
                  <a16:creationId xmlns:a16="http://schemas.microsoft.com/office/drawing/2014/main" id="{FBEE5501-6BF2-4089-B492-6353B660142B}"/>
                </a:ext>
              </a:extLst>
            </p:cNvPr>
            <p:cNvSpPr/>
            <p:nvPr/>
          </p:nvSpPr>
          <p:spPr>
            <a:xfrm>
              <a:off x="6909117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8" name="Volný tvar: obrazec 937">
              <a:extLst>
                <a:ext uri="{FF2B5EF4-FFF2-40B4-BE49-F238E27FC236}">
                  <a16:creationId xmlns:a16="http://schemas.microsoft.com/office/drawing/2014/main" id="{1F0EB9D4-FA96-4412-B459-9D9428934225}"/>
                </a:ext>
              </a:extLst>
            </p:cNvPr>
            <p:cNvSpPr/>
            <p:nvPr/>
          </p:nvSpPr>
          <p:spPr>
            <a:xfrm>
              <a:off x="7238301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9" name="Volný tvar: obrazec 938">
              <a:extLst>
                <a:ext uri="{FF2B5EF4-FFF2-40B4-BE49-F238E27FC236}">
                  <a16:creationId xmlns:a16="http://schemas.microsoft.com/office/drawing/2014/main" id="{5DB3D8FC-4280-4E4E-A1A6-A63A11F0031A}"/>
                </a:ext>
              </a:extLst>
            </p:cNvPr>
            <p:cNvSpPr/>
            <p:nvPr/>
          </p:nvSpPr>
          <p:spPr>
            <a:xfrm>
              <a:off x="7567548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547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0" name="Volný tvar: obrazec 939">
              <a:extLst>
                <a:ext uri="{FF2B5EF4-FFF2-40B4-BE49-F238E27FC236}">
                  <a16:creationId xmlns:a16="http://schemas.microsoft.com/office/drawing/2014/main" id="{DB355D07-C3B0-4A7E-9A3D-C3B47AAD7AC4}"/>
                </a:ext>
              </a:extLst>
            </p:cNvPr>
            <p:cNvSpPr/>
            <p:nvPr/>
          </p:nvSpPr>
          <p:spPr>
            <a:xfrm>
              <a:off x="7896732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1" name="Volný tvar: obrazec 940">
              <a:extLst>
                <a:ext uri="{FF2B5EF4-FFF2-40B4-BE49-F238E27FC236}">
                  <a16:creationId xmlns:a16="http://schemas.microsoft.com/office/drawing/2014/main" id="{8B7FD48B-A376-4670-87B1-BAD4970C4FE9}"/>
                </a:ext>
              </a:extLst>
            </p:cNvPr>
            <p:cNvSpPr/>
            <p:nvPr/>
          </p:nvSpPr>
          <p:spPr>
            <a:xfrm>
              <a:off x="8226107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2" name="Volný tvar: obrazec 941">
              <a:extLst>
                <a:ext uri="{FF2B5EF4-FFF2-40B4-BE49-F238E27FC236}">
                  <a16:creationId xmlns:a16="http://schemas.microsoft.com/office/drawing/2014/main" id="{6BCA35EA-2CA3-43DC-908C-4DF1D2D9B69F}"/>
                </a:ext>
              </a:extLst>
            </p:cNvPr>
            <p:cNvSpPr/>
            <p:nvPr/>
          </p:nvSpPr>
          <p:spPr>
            <a:xfrm>
              <a:off x="8555228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3" name="Volný tvar: obrazec 942">
              <a:extLst>
                <a:ext uri="{FF2B5EF4-FFF2-40B4-BE49-F238E27FC236}">
                  <a16:creationId xmlns:a16="http://schemas.microsoft.com/office/drawing/2014/main" id="{AD178903-1EC5-4400-8BF6-0F3C6C4CC7CF}"/>
                </a:ext>
              </a:extLst>
            </p:cNvPr>
            <p:cNvSpPr/>
            <p:nvPr/>
          </p:nvSpPr>
          <p:spPr>
            <a:xfrm>
              <a:off x="8884666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4" name="Volný tvar: obrazec 943">
              <a:extLst>
                <a:ext uri="{FF2B5EF4-FFF2-40B4-BE49-F238E27FC236}">
                  <a16:creationId xmlns:a16="http://schemas.microsoft.com/office/drawing/2014/main" id="{5BA61F42-3BE9-4865-8ADA-932545CB3D53}"/>
                </a:ext>
              </a:extLst>
            </p:cNvPr>
            <p:cNvSpPr/>
            <p:nvPr/>
          </p:nvSpPr>
          <p:spPr>
            <a:xfrm>
              <a:off x="9213722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5" name="Volný tvar: obrazec 944">
              <a:extLst>
                <a:ext uri="{FF2B5EF4-FFF2-40B4-BE49-F238E27FC236}">
                  <a16:creationId xmlns:a16="http://schemas.microsoft.com/office/drawing/2014/main" id="{8FE23B8F-3901-4BAD-94C7-3E39C730AB9F}"/>
                </a:ext>
              </a:extLst>
            </p:cNvPr>
            <p:cNvSpPr/>
            <p:nvPr/>
          </p:nvSpPr>
          <p:spPr>
            <a:xfrm>
              <a:off x="9542906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6" name="Volný tvar: obrazec 945">
              <a:extLst>
                <a:ext uri="{FF2B5EF4-FFF2-40B4-BE49-F238E27FC236}">
                  <a16:creationId xmlns:a16="http://schemas.microsoft.com/office/drawing/2014/main" id="{353614FE-7416-4621-966E-5B68C7E68206}"/>
                </a:ext>
              </a:extLst>
            </p:cNvPr>
            <p:cNvSpPr/>
            <p:nvPr/>
          </p:nvSpPr>
          <p:spPr>
            <a:xfrm>
              <a:off x="10201402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7" name="Volný tvar: obrazec 946">
              <a:extLst>
                <a:ext uri="{FF2B5EF4-FFF2-40B4-BE49-F238E27FC236}">
                  <a16:creationId xmlns:a16="http://schemas.microsoft.com/office/drawing/2014/main" id="{E2A251CA-5FCD-4630-A8A6-654F63858ABC}"/>
                </a:ext>
              </a:extLst>
            </p:cNvPr>
            <p:cNvSpPr/>
            <p:nvPr/>
          </p:nvSpPr>
          <p:spPr>
            <a:xfrm>
              <a:off x="10530649" y="3728402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8" name="Volný tvar: obrazec 947">
              <a:extLst>
                <a:ext uri="{FF2B5EF4-FFF2-40B4-BE49-F238E27FC236}">
                  <a16:creationId xmlns:a16="http://schemas.microsoft.com/office/drawing/2014/main" id="{BF8EFB3C-8D5E-4AAD-84B5-C48041EDFB17}"/>
                </a:ext>
              </a:extLst>
            </p:cNvPr>
            <p:cNvSpPr/>
            <p:nvPr/>
          </p:nvSpPr>
          <p:spPr>
            <a:xfrm>
              <a:off x="10860023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9" name="Volný tvar: obrazec 948">
              <a:extLst>
                <a:ext uri="{FF2B5EF4-FFF2-40B4-BE49-F238E27FC236}">
                  <a16:creationId xmlns:a16="http://schemas.microsoft.com/office/drawing/2014/main" id="{FACF1F7D-4132-4C9E-86D4-0CD1ACACAA54}"/>
                </a:ext>
              </a:extLst>
            </p:cNvPr>
            <p:cNvSpPr/>
            <p:nvPr/>
          </p:nvSpPr>
          <p:spPr>
            <a:xfrm>
              <a:off x="11189144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0" name="Volný tvar: obrazec 949">
              <a:extLst>
                <a:ext uri="{FF2B5EF4-FFF2-40B4-BE49-F238E27FC236}">
                  <a16:creationId xmlns:a16="http://schemas.microsoft.com/office/drawing/2014/main" id="{76581882-D01A-4795-A57E-DB64E2217897}"/>
                </a:ext>
              </a:extLst>
            </p:cNvPr>
            <p:cNvSpPr/>
            <p:nvPr/>
          </p:nvSpPr>
          <p:spPr>
            <a:xfrm>
              <a:off x="11518455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1" name="Volný tvar: obrazec 950">
              <a:extLst>
                <a:ext uri="{FF2B5EF4-FFF2-40B4-BE49-F238E27FC236}">
                  <a16:creationId xmlns:a16="http://schemas.microsoft.com/office/drawing/2014/main" id="{7DEF5D85-7D29-4F77-B951-DA6A1B9E3A2C}"/>
                </a:ext>
              </a:extLst>
            </p:cNvPr>
            <p:cNvSpPr/>
            <p:nvPr/>
          </p:nvSpPr>
          <p:spPr>
            <a:xfrm>
              <a:off x="9872154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2" name="Volný tvar: obrazec 951">
              <a:extLst>
                <a:ext uri="{FF2B5EF4-FFF2-40B4-BE49-F238E27FC236}">
                  <a16:creationId xmlns:a16="http://schemas.microsoft.com/office/drawing/2014/main" id="{E1D018B9-EE79-4AEA-ACE2-C33214837B61}"/>
                </a:ext>
              </a:extLst>
            </p:cNvPr>
            <p:cNvSpPr/>
            <p:nvPr/>
          </p:nvSpPr>
          <p:spPr>
            <a:xfrm>
              <a:off x="10201402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547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3" name="Volný tvar: obrazec 952">
              <a:extLst>
                <a:ext uri="{FF2B5EF4-FFF2-40B4-BE49-F238E27FC236}">
                  <a16:creationId xmlns:a16="http://schemas.microsoft.com/office/drawing/2014/main" id="{B4BDAAEC-B5BE-42D2-A4E0-3D167CCC25A1}"/>
                </a:ext>
              </a:extLst>
            </p:cNvPr>
            <p:cNvSpPr/>
            <p:nvPr/>
          </p:nvSpPr>
          <p:spPr>
            <a:xfrm>
              <a:off x="10530649" y="3965892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4" name="Volný tvar: obrazec 953">
              <a:extLst>
                <a:ext uri="{FF2B5EF4-FFF2-40B4-BE49-F238E27FC236}">
                  <a16:creationId xmlns:a16="http://schemas.microsoft.com/office/drawing/2014/main" id="{6EE26F09-09D0-42AE-97AC-ECD4D62732DB}"/>
                </a:ext>
              </a:extLst>
            </p:cNvPr>
            <p:cNvSpPr/>
            <p:nvPr/>
          </p:nvSpPr>
          <p:spPr>
            <a:xfrm>
              <a:off x="10860023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5" name="Volný tvar: obrazec 954">
              <a:extLst>
                <a:ext uri="{FF2B5EF4-FFF2-40B4-BE49-F238E27FC236}">
                  <a16:creationId xmlns:a16="http://schemas.microsoft.com/office/drawing/2014/main" id="{3D64F597-3EF7-4D86-8A23-CDAA3456FA4C}"/>
                </a:ext>
              </a:extLst>
            </p:cNvPr>
            <p:cNvSpPr/>
            <p:nvPr/>
          </p:nvSpPr>
          <p:spPr>
            <a:xfrm>
              <a:off x="11189144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6" name="Volný tvar: obrazec 955">
              <a:extLst>
                <a:ext uri="{FF2B5EF4-FFF2-40B4-BE49-F238E27FC236}">
                  <a16:creationId xmlns:a16="http://schemas.microsoft.com/office/drawing/2014/main" id="{1C0713B7-2631-4B95-948B-A075FB3B63B3}"/>
                </a:ext>
              </a:extLst>
            </p:cNvPr>
            <p:cNvSpPr/>
            <p:nvPr/>
          </p:nvSpPr>
          <p:spPr>
            <a:xfrm>
              <a:off x="11518455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8" name="Volný tvar: obrazec 957">
              <a:extLst>
                <a:ext uri="{FF2B5EF4-FFF2-40B4-BE49-F238E27FC236}">
                  <a16:creationId xmlns:a16="http://schemas.microsoft.com/office/drawing/2014/main" id="{50082E4B-FC18-4DFD-8EDB-C5AD64065F95}"/>
                </a:ext>
              </a:extLst>
            </p:cNvPr>
            <p:cNvSpPr/>
            <p:nvPr/>
          </p:nvSpPr>
          <p:spPr>
            <a:xfrm>
              <a:off x="982535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9" name="Volný tvar: obrazec 958">
              <a:extLst>
                <a:ext uri="{FF2B5EF4-FFF2-40B4-BE49-F238E27FC236}">
                  <a16:creationId xmlns:a16="http://schemas.microsoft.com/office/drawing/2014/main" id="{563213CF-C656-4758-88BB-04601EE57083}"/>
                </a:ext>
              </a:extLst>
            </p:cNvPr>
            <p:cNvSpPr/>
            <p:nvPr/>
          </p:nvSpPr>
          <p:spPr>
            <a:xfrm>
              <a:off x="1311783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0" name="Volný tvar: obrazec 959">
              <a:extLst>
                <a:ext uri="{FF2B5EF4-FFF2-40B4-BE49-F238E27FC236}">
                  <a16:creationId xmlns:a16="http://schemas.microsoft.com/office/drawing/2014/main" id="{BB17874E-831A-403C-A514-01662FEF0739}"/>
                </a:ext>
              </a:extLst>
            </p:cNvPr>
            <p:cNvSpPr/>
            <p:nvPr/>
          </p:nvSpPr>
          <p:spPr>
            <a:xfrm>
              <a:off x="1641030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1" name="Volný tvar: obrazec 960">
              <a:extLst>
                <a:ext uri="{FF2B5EF4-FFF2-40B4-BE49-F238E27FC236}">
                  <a16:creationId xmlns:a16="http://schemas.microsoft.com/office/drawing/2014/main" id="{F9922A57-81BD-4365-B48A-41050144EAA4}"/>
                </a:ext>
              </a:extLst>
            </p:cNvPr>
            <p:cNvSpPr/>
            <p:nvPr/>
          </p:nvSpPr>
          <p:spPr>
            <a:xfrm>
              <a:off x="1970341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2" name="Volný tvar: obrazec 961">
              <a:extLst>
                <a:ext uri="{FF2B5EF4-FFF2-40B4-BE49-F238E27FC236}">
                  <a16:creationId xmlns:a16="http://schemas.microsoft.com/office/drawing/2014/main" id="{C20F80AC-2C1E-489D-A95D-18ED72DD47B9}"/>
                </a:ext>
              </a:extLst>
            </p:cNvPr>
            <p:cNvSpPr/>
            <p:nvPr/>
          </p:nvSpPr>
          <p:spPr>
            <a:xfrm>
              <a:off x="2299398" y="3250437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3" name="Volný tvar: obrazec 962">
              <a:extLst>
                <a:ext uri="{FF2B5EF4-FFF2-40B4-BE49-F238E27FC236}">
                  <a16:creationId xmlns:a16="http://schemas.microsoft.com/office/drawing/2014/main" id="{4DF94C8D-B43C-461D-9552-97253778255A}"/>
                </a:ext>
              </a:extLst>
            </p:cNvPr>
            <p:cNvSpPr/>
            <p:nvPr/>
          </p:nvSpPr>
          <p:spPr>
            <a:xfrm>
              <a:off x="2628836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4" name="Volný tvar: obrazec 963">
              <a:extLst>
                <a:ext uri="{FF2B5EF4-FFF2-40B4-BE49-F238E27FC236}">
                  <a16:creationId xmlns:a16="http://schemas.microsoft.com/office/drawing/2014/main" id="{D19F0AAA-BFB4-4513-88BD-DB22B820D2D7}"/>
                </a:ext>
              </a:extLst>
            </p:cNvPr>
            <p:cNvSpPr/>
            <p:nvPr/>
          </p:nvSpPr>
          <p:spPr>
            <a:xfrm>
              <a:off x="2958020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5" name="Volný tvar: obrazec 964">
              <a:extLst>
                <a:ext uri="{FF2B5EF4-FFF2-40B4-BE49-F238E27FC236}">
                  <a16:creationId xmlns:a16="http://schemas.microsoft.com/office/drawing/2014/main" id="{0622C677-FAC4-4945-9FF7-7356849A6F79}"/>
                </a:ext>
              </a:extLst>
            </p:cNvPr>
            <p:cNvSpPr/>
            <p:nvPr/>
          </p:nvSpPr>
          <p:spPr>
            <a:xfrm>
              <a:off x="3287395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6" name="Volný tvar: obrazec 965">
              <a:extLst>
                <a:ext uri="{FF2B5EF4-FFF2-40B4-BE49-F238E27FC236}">
                  <a16:creationId xmlns:a16="http://schemas.microsoft.com/office/drawing/2014/main" id="{FEA32DF5-E8D3-45E3-BB98-655559C7AD02}"/>
                </a:ext>
              </a:extLst>
            </p:cNvPr>
            <p:cNvSpPr/>
            <p:nvPr/>
          </p:nvSpPr>
          <p:spPr>
            <a:xfrm>
              <a:off x="3616515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7" name="Volný tvar: obrazec 966">
              <a:extLst>
                <a:ext uri="{FF2B5EF4-FFF2-40B4-BE49-F238E27FC236}">
                  <a16:creationId xmlns:a16="http://schemas.microsoft.com/office/drawing/2014/main" id="{F1643203-7C4F-4487-899C-5D0E801B03F2}"/>
                </a:ext>
              </a:extLst>
            </p:cNvPr>
            <p:cNvSpPr/>
            <p:nvPr/>
          </p:nvSpPr>
          <p:spPr>
            <a:xfrm>
              <a:off x="3945890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8" name="Volný tvar: obrazec 967">
              <a:extLst>
                <a:ext uri="{FF2B5EF4-FFF2-40B4-BE49-F238E27FC236}">
                  <a16:creationId xmlns:a16="http://schemas.microsoft.com/office/drawing/2014/main" id="{E6415A7E-18D0-40E3-AF21-B3ECD3498090}"/>
                </a:ext>
              </a:extLst>
            </p:cNvPr>
            <p:cNvSpPr/>
            <p:nvPr/>
          </p:nvSpPr>
          <p:spPr>
            <a:xfrm>
              <a:off x="4275010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9" name="Volný tvar: obrazec 968">
              <a:extLst>
                <a:ext uri="{FF2B5EF4-FFF2-40B4-BE49-F238E27FC236}">
                  <a16:creationId xmlns:a16="http://schemas.microsoft.com/office/drawing/2014/main" id="{6A013316-F83E-474C-B048-D140A8FB588F}"/>
                </a:ext>
              </a:extLst>
            </p:cNvPr>
            <p:cNvSpPr/>
            <p:nvPr/>
          </p:nvSpPr>
          <p:spPr>
            <a:xfrm>
              <a:off x="4604321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0" name="Volný tvar: obrazec 969">
              <a:extLst>
                <a:ext uri="{FF2B5EF4-FFF2-40B4-BE49-F238E27FC236}">
                  <a16:creationId xmlns:a16="http://schemas.microsoft.com/office/drawing/2014/main" id="{DC9A3473-59F6-434E-8D30-50633DB8BD28}"/>
                </a:ext>
              </a:extLst>
            </p:cNvPr>
            <p:cNvSpPr/>
            <p:nvPr/>
          </p:nvSpPr>
          <p:spPr>
            <a:xfrm>
              <a:off x="4933505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1" name="Volný tvar: obrazec 970">
              <a:extLst>
                <a:ext uri="{FF2B5EF4-FFF2-40B4-BE49-F238E27FC236}">
                  <a16:creationId xmlns:a16="http://schemas.microsoft.com/office/drawing/2014/main" id="{8C9C367C-D4BD-4924-8C43-F81F9D20E307}"/>
                </a:ext>
              </a:extLst>
            </p:cNvPr>
            <p:cNvSpPr/>
            <p:nvPr/>
          </p:nvSpPr>
          <p:spPr>
            <a:xfrm>
              <a:off x="982535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2" name="Volný tvar: obrazec 971">
              <a:extLst>
                <a:ext uri="{FF2B5EF4-FFF2-40B4-BE49-F238E27FC236}">
                  <a16:creationId xmlns:a16="http://schemas.microsoft.com/office/drawing/2014/main" id="{7EAB7D48-ED9A-4D9E-80AE-3A27C7FDD935}"/>
                </a:ext>
              </a:extLst>
            </p:cNvPr>
            <p:cNvSpPr/>
            <p:nvPr/>
          </p:nvSpPr>
          <p:spPr>
            <a:xfrm>
              <a:off x="1311783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3" name="Volný tvar: obrazec 972">
              <a:extLst>
                <a:ext uri="{FF2B5EF4-FFF2-40B4-BE49-F238E27FC236}">
                  <a16:creationId xmlns:a16="http://schemas.microsoft.com/office/drawing/2014/main" id="{4012C160-DC8A-4C71-970D-2BCC6897A1C6}"/>
                </a:ext>
              </a:extLst>
            </p:cNvPr>
            <p:cNvSpPr/>
            <p:nvPr/>
          </p:nvSpPr>
          <p:spPr>
            <a:xfrm>
              <a:off x="1641030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4" name="Volný tvar: obrazec 973">
              <a:extLst>
                <a:ext uri="{FF2B5EF4-FFF2-40B4-BE49-F238E27FC236}">
                  <a16:creationId xmlns:a16="http://schemas.microsoft.com/office/drawing/2014/main" id="{CCC05A50-11F2-484D-A893-F37D55F11935}"/>
                </a:ext>
              </a:extLst>
            </p:cNvPr>
            <p:cNvSpPr/>
            <p:nvPr/>
          </p:nvSpPr>
          <p:spPr>
            <a:xfrm>
              <a:off x="1970341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5" name="Volný tvar: obrazec 974">
              <a:extLst>
                <a:ext uri="{FF2B5EF4-FFF2-40B4-BE49-F238E27FC236}">
                  <a16:creationId xmlns:a16="http://schemas.microsoft.com/office/drawing/2014/main" id="{DF054974-FBE0-4E53-ABAC-3447EABEB8F0}"/>
                </a:ext>
              </a:extLst>
            </p:cNvPr>
            <p:cNvSpPr/>
            <p:nvPr/>
          </p:nvSpPr>
          <p:spPr>
            <a:xfrm>
              <a:off x="2299398" y="3487927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6" name="Volný tvar: obrazec 975">
              <a:extLst>
                <a:ext uri="{FF2B5EF4-FFF2-40B4-BE49-F238E27FC236}">
                  <a16:creationId xmlns:a16="http://schemas.microsoft.com/office/drawing/2014/main" id="{D64F0DB3-E3D7-4360-918B-CEBF0E999A3B}"/>
                </a:ext>
              </a:extLst>
            </p:cNvPr>
            <p:cNvSpPr/>
            <p:nvPr/>
          </p:nvSpPr>
          <p:spPr>
            <a:xfrm>
              <a:off x="2628836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7" name="Volný tvar: obrazec 976">
              <a:extLst>
                <a:ext uri="{FF2B5EF4-FFF2-40B4-BE49-F238E27FC236}">
                  <a16:creationId xmlns:a16="http://schemas.microsoft.com/office/drawing/2014/main" id="{281E468C-2B67-4AB5-9670-5FF4394E4758}"/>
                </a:ext>
              </a:extLst>
            </p:cNvPr>
            <p:cNvSpPr/>
            <p:nvPr/>
          </p:nvSpPr>
          <p:spPr>
            <a:xfrm>
              <a:off x="2958020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8" name="Volný tvar: obrazec 977">
              <a:extLst>
                <a:ext uri="{FF2B5EF4-FFF2-40B4-BE49-F238E27FC236}">
                  <a16:creationId xmlns:a16="http://schemas.microsoft.com/office/drawing/2014/main" id="{D4E2CA65-8E96-4F6D-9908-2AE804C988E2}"/>
                </a:ext>
              </a:extLst>
            </p:cNvPr>
            <p:cNvSpPr/>
            <p:nvPr/>
          </p:nvSpPr>
          <p:spPr>
            <a:xfrm>
              <a:off x="3287395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9" name="Volný tvar: obrazec 978">
              <a:extLst>
                <a:ext uri="{FF2B5EF4-FFF2-40B4-BE49-F238E27FC236}">
                  <a16:creationId xmlns:a16="http://schemas.microsoft.com/office/drawing/2014/main" id="{4537EA4E-DDE3-4C18-A7CD-52D49CE7C5AE}"/>
                </a:ext>
              </a:extLst>
            </p:cNvPr>
            <p:cNvSpPr/>
            <p:nvPr/>
          </p:nvSpPr>
          <p:spPr>
            <a:xfrm>
              <a:off x="3616515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0" name="Volný tvar: obrazec 979">
              <a:extLst>
                <a:ext uri="{FF2B5EF4-FFF2-40B4-BE49-F238E27FC236}">
                  <a16:creationId xmlns:a16="http://schemas.microsoft.com/office/drawing/2014/main" id="{EB7173DD-6B45-4D5F-9B0F-7E49D9B90658}"/>
                </a:ext>
              </a:extLst>
            </p:cNvPr>
            <p:cNvSpPr/>
            <p:nvPr/>
          </p:nvSpPr>
          <p:spPr>
            <a:xfrm>
              <a:off x="3945890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1" name="Volný tvar: obrazec 980">
              <a:extLst>
                <a:ext uri="{FF2B5EF4-FFF2-40B4-BE49-F238E27FC236}">
                  <a16:creationId xmlns:a16="http://schemas.microsoft.com/office/drawing/2014/main" id="{7BB73857-DFFE-4575-83E2-3C5ED89F6EB6}"/>
                </a:ext>
              </a:extLst>
            </p:cNvPr>
            <p:cNvSpPr/>
            <p:nvPr/>
          </p:nvSpPr>
          <p:spPr>
            <a:xfrm>
              <a:off x="4275010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2" name="Volný tvar: obrazec 981">
              <a:extLst>
                <a:ext uri="{FF2B5EF4-FFF2-40B4-BE49-F238E27FC236}">
                  <a16:creationId xmlns:a16="http://schemas.microsoft.com/office/drawing/2014/main" id="{3DF34C29-BA37-4FE7-BD78-AD67E45CC30A}"/>
                </a:ext>
              </a:extLst>
            </p:cNvPr>
            <p:cNvSpPr/>
            <p:nvPr/>
          </p:nvSpPr>
          <p:spPr>
            <a:xfrm>
              <a:off x="4604321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3" name="Volný tvar: obrazec 982">
              <a:extLst>
                <a:ext uri="{FF2B5EF4-FFF2-40B4-BE49-F238E27FC236}">
                  <a16:creationId xmlns:a16="http://schemas.microsoft.com/office/drawing/2014/main" id="{332937EC-7EF6-45D7-9148-DAB8FB255683}"/>
                </a:ext>
              </a:extLst>
            </p:cNvPr>
            <p:cNvSpPr/>
            <p:nvPr/>
          </p:nvSpPr>
          <p:spPr>
            <a:xfrm>
              <a:off x="4933505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149" y="101918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4" name="Volný tvar: obrazec 983">
              <a:extLst>
                <a:ext uri="{FF2B5EF4-FFF2-40B4-BE49-F238E27FC236}">
                  <a16:creationId xmlns:a16="http://schemas.microsoft.com/office/drawing/2014/main" id="{7DD09B2A-0E6E-4A68-8BF4-AB68D01CDA51}"/>
                </a:ext>
              </a:extLst>
            </p:cNvPr>
            <p:cNvSpPr/>
            <p:nvPr/>
          </p:nvSpPr>
          <p:spPr>
            <a:xfrm>
              <a:off x="5262753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5" name="Volný tvar: obrazec 984">
              <a:extLst>
                <a:ext uri="{FF2B5EF4-FFF2-40B4-BE49-F238E27FC236}">
                  <a16:creationId xmlns:a16="http://schemas.microsoft.com/office/drawing/2014/main" id="{3BE4517E-893A-48DC-B33A-759D2416E618}"/>
                </a:ext>
              </a:extLst>
            </p:cNvPr>
            <p:cNvSpPr/>
            <p:nvPr/>
          </p:nvSpPr>
          <p:spPr>
            <a:xfrm>
              <a:off x="5592000" y="325043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6" name="Volný tvar: obrazec 985">
              <a:extLst>
                <a:ext uri="{FF2B5EF4-FFF2-40B4-BE49-F238E27FC236}">
                  <a16:creationId xmlns:a16="http://schemas.microsoft.com/office/drawing/2014/main" id="{AEF6DE4F-5470-4F5B-A5B7-57D5908A5B4A}"/>
                </a:ext>
              </a:extLst>
            </p:cNvPr>
            <p:cNvSpPr/>
            <p:nvPr/>
          </p:nvSpPr>
          <p:spPr>
            <a:xfrm>
              <a:off x="5921184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7" name="Volný tvar: obrazec 986">
              <a:extLst>
                <a:ext uri="{FF2B5EF4-FFF2-40B4-BE49-F238E27FC236}">
                  <a16:creationId xmlns:a16="http://schemas.microsoft.com/office/drawing/2014/main" id="{53F60923-3C12-485D-BCB9-E3A39ED761D9}"/>
                </a:ext>
              </a:extLst>
            </p:cNvPr>
            <p:cNvSpPr/>
            <p:nvPr/>
          </p:nvSpPr>
          <p:spPr>
            <a:xfrm>
              <a:off x="6250559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8" name="Volný tvar: obrazec 987">
              <a:extLst>
                <a:ext uri="{FF2B5EF4-FFF2-40B4-BE49-F238E27FC236}">
                  <a16:creationId xmlns:a16="http://schemas.microsoft.com/office/drawing/2014/main" id="{D756B390-C44E-4E01-A497-41973BDCB990}"/>
                </a:ext>
              </a:extLst>
            </p:cNvPr>
            <p:cNvSpPr/>
            <p:nvPr/>
          </p:nvSpPr>
          <p:spPr>
            <a:xfrm>
              <a:off x="6579679" y="3250437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9" name="Volný tvar: obrazec 988">
              <a:extLst>
                <a:ext uri="{FF2B5EF4-FFF2-40B4-BE49-F238E27FC236}">
                  <a16:creationId xmlns:a16="http://schemas.microsoft.com/office/drawing/2014/main" id="{15C76A95-97B2-4EFA-ABEE-2AAFDFD2C1F6}"/>
                </a:ext>
              </a:extLst>
            </p:cNvPr>
            <p:cNvSpPr/>
            <p:nvPr/>
          </p:nvSpPr>
          <p:spPr>
            <a:xfrm>
              <a:off x="6909117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0" name="Volný tvar: obrazec 989">
              <a:extLst>
                <a:ext uri="{FF2B5EF4-FFF2-40B4-BE49-F238E27FC236}">
                  <a16:creationId xmlns:a16="http://schemas.microsoft.com/office/drawing/2014/main" id="{E2F85A12-26F9-4AC8-8088-43DBA9997697}"/>
                </a:ext>
              </a:extLst>
            </p:cNvPr>
            <p:cNvSpPr/>
            <p:nvPr/>
          </p:nvSpPr>
          <p:spPr>
            <a:xfrm>
              <a:off x="7238301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1" name="Volný tvar: obrazec 990">
              <a:extLst>
                <a:ext uri="{FF2B5EF4-FFF2-40B4-BE49-F238E27FC236}">
                  <a16:creationId xmlns:a16="http://schemas.microsoft.com/office/drawing/2014/main" id="{3ECA622A-4F15-4DDE-9A33-72A5D1403A8A}"/>
                </a:ext>
              </a:extLst>
            </p:cNvPr>
            <p:cNvSpPr/>
            <p:nvPr/>
          </p:nvSpPr>
          <p:spPr>
            <a:xfrm>
              <a:off x="7567548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2" name="Volný tvar: obrazec 991">
              <a:extLst>
                <a:ext uri="{FF2B5EF4-FFF2-40B4-BE49-F238E27FC236}">
                  <a16:creationId xmlns:a16="http://schemas.microsoft.com/office/drawing/2014/main" id="{6DDA0943-2F1F-484B-91EC-9B070DA84569}"/>
                </a:ext>
              </a:extLst>
            </p:cNvPr>
            <p:cNvSpPr/>
            <p:nvPr/>
          </p:nvSpPr>
          <p:spPr>
            <a:xfrm>
              <a:off x="7896732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3" name="Volný tvar: obrazec 992">
              <a:extLst>
                <a:ext uri="{FF2B5EF4-FFF2-40B4-BE49-F238E27FC236}">
                  <a16:creationId xmlns:a16="http://schemas.microsoft.com/office/drawing/2014/main" id="{AFC48AF6-7601-4B2E-913B-8B4945617EA8}"/>
                </a:ext>
              </a:extLst>
            </p:cNvPr>
            <p:cNvSpPr/>
            <p:nvPr/>
          </p:nvSpPr>
          <p:spPr>
            <a:xfrm>
              <a:off x="8226107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4" name="Volný tvar: obrazec 993">
              <a:extLst>
                <a:ext uri="{FF2B5EF4-FFF2-40B4-BE49-F238E27FC236}">
                  <a16:creationId xmlns:a16="http://schemas.microsoft.com/office/drawing/2014/main" id="{497600CB-1EB9-4056-B1FB-2D16D4DE1E89}"/>
                </a:ext>
              </a:extLst>
            </p:cNvPr>
            <p:cNvSpPr/>
            <p:nvPr/>
          </p:nvSpPr>
          <p:spPr>
            <a:xfrm>
              <a:off x="8884666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5" name="Volný tvar: obrazec 994">
              <a:extLst>
                <a:ext uri="{FF2B5EF4-FFF2-40B4-BE49-F238E27FC236}">
                  <a16:creationId xmlns:a16="http://schemas.microsoft.com/office/drawing/2014/main" id="{49F03AAA-168C-43C4-8718-5F08C395B932}"/>
                </a:ext>
              </a:extLst>
            </p:cNvPr>
            <p:cNvSpPr/>
            <p:nvPr/>
          </p:nvSpPr>
          <p:spPr>
            <a:xfrm>
              <a:off x="9213722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6" name="Volný tvar: obrazec 995">
              <a:extLst>
                <a:ext uri="{FF2B5EF4-FFF2-40B4-BE49-F238E27FC236}">
                  <a16:creationId xmlns:a16="http://schemas.microsoft.com/office/drawing/2014/main" id="{3A3261AD-8DFF-4E43-954F-385413BD193A}"/>
                </a:ext>
              </a:extLst>
            </p:cNvPr>
            <p:cNvSpPr/>
            <p:nvPr/>
          </p:nvSpPr>
          <p:spPr>
            <a:xfrm>
              <a:off x="5262753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7" name="Volný tvar: obrazec 996">
              <a:extLst>
                <a:ext uri="{FF2B5EF4-FFF2-40B4-BE49-F238E27FC236}">
                  <a16:creationId xmlns:a16="http://schemas.microsoft.com/office/drawing/2014/main" id="{68F5200E-5BF1-4067-8420-F713E7F5F489}"/>
                </a:ext>
              </a:extLst>
            </p:cNvPr>
            <p:cNvSpPr/>
            <p:nvPr/>
          </p:nvSpPr>
          <p:spPr>
            <a:xfrm>
              <a:off x="5592000" y="3487927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8" name="Volný tvar: obrazec 997">
              <a:extLst>
                <a:ext uri="{FF2B5EF4-FFF2-40B4-BE49-F238E27FC236}">
                  <a16:creationId xmlns:a16="http://schemas.microsoft.com/office/drawing/2014/main" id="{6735119C-8359-4DDD-887D-2BE79B74AD44}"/>
                </a:ext>
              </a:extLst>
            </p:cNvPr>
            <p:cNvSpPr/>
            <p:nvPr/>
          </p:nvSpPr>
          <p:spPr>
            <a:xfrm>
              <a:off x="5921184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9" name="Volný tvar: obrazec 998">
              <a:extLst>
                <a:ext uri="{FF2B5EF4-FFF2-40B4-BE49-F238E27FC236}">
                  <a16:creationId xmlns:a16="http://schemas.microsoft.com/office/drawing/2014/main" id="{D5D33FF8-F0C4-4E3C-AF9F-29A1BA3DB871}"/>
                </a:ext>
              </a:extLst>
            </p:cNvPr>
            <p:cNvSpPr/>
            <p:nvPr/>
          </p:nvSpPr>
          <p:spPr>
            <a:xfrm>
              <a:off x="6250559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0" name="Volný tvar: obrazec 999">
              <a:extLst>
                <a:ext uri="{FF2B5EF4-FFF2-40B4-BE49-F238E27FC236}">
                  <a16:creationId xmlns:a16="http://schemas.microsoft.com/office/drawing/2014/main" id="{49CAA62F-1CB1-479F-A3FD-A3A796FCECD0}"/>
                </a:ext>
              </a:extLst>
            </p:cNvPr>
            <p:cNvSpPr/>
            <p:nvPr/>
          </p:nvSpPr>
          <p:spPr>
            <a:xfrm>
              <a:off x="6579679" y="3487927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1" name="Volný tvar: obrazec 1000">
              <a:extLst>
                <a:ext uri="{FF2B5EF4-FFF2-40B4-BE49-F238E27FC236}">
                  <a16:creationId xmlns:a16="http://schemas.microsoft.com/office/drawing/2014/main" id="{1ACE0425-7F65-400F-A0AE-228484856183}"/>
                </a:ext>
              </a:extLst>
            </p:cNvPr>
            <p:cNvSpPr/>
            <p:nvPr/>
          </p:nvSpPr>
          <p:spPr>
            <a:xfrm>
              <a:off x="6909117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2" name="Volný tvar: obrazec 1001">
              <a:extLst>
                <a:ext uri="{FF2B5EF4-FFF2-40B4-BE49-F238E27FC236}">
                  <a16:creationId xmlns:a16="http://schemas.microsoft.com/office/drawing/2014/main" id="{8D8F06C8-1BEB-4021-B5A3-350231863074}"/>
                </a:ext>
              </a:extLst>
            </p:cNvPr>
            <p:cNvSpPr/>
            <p:nvPr/>
          </p:nvSpPr>
          <p:spPr>
            <a:xfrm>
              <a:off x="7238301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3" name="Volný tvar: obrazec 1002">
              <a:extLst>
                <a:ext uri="{FF2B5EF4-FFF2-40B4-BE49-F238E27FC236}">
                  <a16:creationId xmlns:a16="http://schemas.microsoft.com/office/drawing/2014/main" id="{339B889B-0053-45E8-B65B-C4F79749FEAF}"/>
                </a:ext>
              </a:extLst>
            </p:cNvPr>
            <p:cNvSpPr/>
            <p:nvPr/>
          </p:nvSpPr>
          <p:spPr>
            <a:xfrm>
              <a:off x="7567548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4" name="Volný tvar: obrazec 1003">
              <a:extLst>
                <a:ext uri="{FF2B5EF4-FFF2-40B4-BE49-F238E27FC236}">
                  <a16:creationId xmlns:a16="http://schemas.microsoft.com/office/drawing/2014/main" id="{82982E52-EC61-40D1-B462-E25E6F2A8FD9}"/>
                </a:ext>
              </a:extLst>
            </p:cNvPr>
            <p:cNvSpPr/>
            <p:nvPr/>
          </p:nvSpPr>
          <p:spPr>
            <a:xfrm>
              <a:off x="7896732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5" name="Volný tvar: obrazec 1004">
              <a:extLst>
                <a:ext uri="{FF2B5EF4-FFF2-40B4-BE49-F238E27FC236}">
                  <a16:creationId xmlns:a16="http://schemas.microsoft.com/office/drawing/2014/main" id="{4331B50C-AC00-4CF4-8FBE-EA003087042B}"/>
                </a:ext>
              </a:extLst>
            </p:cNvPr>
            <p:cNvSpPr/>
            <p:nvPr/>
          </p:nvSpPr>
          <p:spPr>
            <a:xfrm>
              <a:off x="8226107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6" name="Volný tvar: obrazec 1005">
              <a:extLst>
                <a:ext uri="{FF2B5EF4-FFF2-40B4-BE49-F238E27FC236}">
                  <a16:creationId xmlns:a16="http://schemas.microsoft.com/office/drawing/2014/main" id="{21DBB3ED-1879-4CB1-9D80-FE2C3909999C}"/>
                </a:ext>
              </a:extLst>
            </p:cNvPr>
            <p:cNvSpPr/>
            <p:nvPr/>
          </p:nvSpPr>
          <p:spPr>
            <a:xfrm>
              <a:off x="8555228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7" name="Volný tvar: obrazec 1006">
              <a:extLst>
                <a:ext uri="{FF2B5EF4-FFF2-40B4-BE49-F238E27FC236}">
                  <a16:creationId xmlns:a16="http://schemas.microsoft.com/office/drawing/2014/main" id="{4C97655B-EE28-42A1-9C40-E15F3EBE0D99}"/>
                </a:ext>
              </a:extLst>
            </p:cNvPr>
            <p:cNvSpPr/>
            <p:nvPr/>
          </p:nvSpPr>
          <p:spPr>
            <a:xfrm>
              <a:off x="9213722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8" name="Volný tvar: obrazec 1007">
              <a:extLst>
                <a:ext uri="{FF2B5EF4-FFF2-40B4-BE49-F238E27FC236}">
                  <a16:creationId xmlns:a16="http://schemas.microsoft.com/office/drawing/2014/main" id="{0F720126-18C7-48A6-ACF5-BCED07433E7A}"/>
                </a:ext>
              </a:extLst>
            </p:cNvPr>
            <p:cNvSpPr/>
            <p:nvPr/>
          </p:nvSpPr>
          <p:spPr>
            <a:xfrm>
              <a:off x="9542906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9" name="Volný tvar: obrazec 1008">
              <a:extLst>
                <a:ext uri="{FF2B5EF4-FFF2-40B4-BE49-F238E27FC236}">
                  <a16:creationId xmlns:a16="http://schemas.microsoft.com/office/drawing/2014/main" id="{D6DA349F-BA19-463B-B506-27801CB0C33D}"/>
                </a:ext>
              </a:extLst>
            </p:cNvPr>
            <p:cNvSpPr/>
            <p:nvPr/>
          </p:nvSpPr>
          <p:spPr>
            <a:xfrm>
              <a:off x="9872154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0" name="Volný tvar: obrazec 1009">
              <a:extLst>
                <a:ext uri="{FF2B5EF4-FFF2-40B4-BE49-F238E27FC236}">
                  <a16:creationId xmlns:a16="http://schemas.microsoft.com/office/drawing/2014/main" id="{6EC79A20-EFB3-4BE5-99C7-0316095538EA}"/>
                </a:ext>
              </a:extLst>
            </p:cNvPr>
            <p:cNvSpPr/>
            <p:nvPr/>
          </p:nvSpPr>
          <p:spPr>
            <a:xfrm>
              <a:off x="10201402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1" name="Volný tvar: obrazec 1010">
              <a:extLst>
                <a:ext uri="{FF2B5EF4-FFF2-40B4-BE49-F238E27FC236}">
                  <a16:creationId xmlns:a16="http://schemas.microsoft.com/office/drawing/2014/main" id="{CD4821C7-75A7-4B71-A884-1C3F6D4426A7}"/>
                </a:ext>
              </a:extLst>
            </p:cNvPr>
            <p:cNvSpPr/>
            <p:nvPr/>
          </p:nvSpPr>
          <p:spPr>
            <a:xfrm>
              <a:off x="10860023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2" name="Volný tvar: obrazec 1011">
              <a:extLst>
                <a:ext uri="{FF2B5EF4-FFF2-40B4-BE49-F238E27FC236}">
                  <a16:creationId xmlns:a16="http://schemas.microsoft.com/office/drawing/2014/main" id="{98741AB1-2C77-4329-A89C-B5D222D80CA7}"/>
                </a:ext>
              </a:extLst>
            </p:cNvPr>
            <p:cNvSpPr/>
            <p:nvPr/>
          </p:nvSpPr>
          <p:spPr>
            <a:xfrm>
              <a:off x="11189144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3" name="Volný tvar: obrazec 1012">
              <a:extLst>
                <a:ext uri="{FF2B5EF4-FFF2-40B4-BE49-F238E27FC236}">
                  <a16:creationId xmlns:a16="http://schemas.microsoft.com/office/drawing/2014/main" id="{316F9E45-3658-4E48-B044-3B0332DE34F1}"/>
                </a:ext>
              </a:extLst>
            </p:cNvPr>
            <p:cNvSpPr/>
            <p:nvPr/>
          </p:nvSpPr>
          <p:spPr>
            <a:xfrm>
              <a:off x="11518455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4" name="Volný tvar: obrazec 1013">
              <a:extLst>
                <a:ext uri="{FF2B5EF4-FFF2-40B4-BE49-F238E27FC236}">
                  <a16:creationId xmlns:a16="http://schemas.microsoft.com/office/drawing/2014/main" id="{AD992EDB-190D-4B2F-81C6-1C6B9C964108}"/>
                </a:ext>
              </a:extLst>
            </p:cNvPr>
            <p:cNvSpPr/>
            <p:nvPr/>
          </p:nvSpPr>
          <p:spPr>
            <a:xfrm>
              <a:off x="9542906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5" name="Volný tvar: obrazec 1014">
              <a:extLst>
                <a:ext uri="{FF2B5EF4-FFF2-40B4-BE49-F238E27FC236}">
                  <a16:creationId xmlns:a16="http://schemas.microsoft.com/office/drawing/2014/main" id="{033913F1-E529-4BED-B3AE-0B59A28F5A61}"/>
                </a:ext>
              </a:extLst>
            </p:cNvPr>
            <p:cNvSpPr/>
            <p:nvPr/>
          </p:nvSpPr>
          <p:spPr>
            <a:xfrm>
              <a:off x="9872154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6" name="Volný tvar: obrazec 1015">
              <a:extLst>
                <a:ext uri="{FF2B5EF4-FFF2-40B4-BE49-F238E27FC236}">
                  <a16:creationId xmlns:a16="http://schemas.microsoft.com/office/drawing/2014/main" id="{DC8B7C58-CBAC-45E2-8531-CA3F2D082EAA}"/>
                </a:ext>
              </a:extLst>
            </p:cNvPr>
            <p:cNvSpPr/>
            <p:nvPr/>
          </p:nvSpPr>
          <p:spPr>
            <a:xfrm>
              <a:off x="10530649" y="3487927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7" name="Volný tvar: obrazec 1016">
              <a:extLst>
                <a:ext uri="{FF2B5EF4-FFF2-40B4-BE49-F238E27FC236}">
                  <a16:creationId xmlns:a16="http://schemas.microsoft.com/office/drawing/2014/main" id="{990A419C-B08B-48A4-83BA-7A07044BA2E6}"/>
                </a:ext>
              </a:extLst>
            </p:cNvPr>
            <p:cNvSpPr/>
            <p:nvPr/>
          </p:nvSpPr>
          <p:spPr>
            <a:xfrm>
              <a:off x="10860023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8" name="Volný tvar: obrazec 1017">
              <a:extLst>
                <a:ext uri="{FF2B5EF4-FFF2-40B4-BE49-F238E27FC236}">
                  <a16:creationId xmlns:a16="http://schemas.microsoft.com/office/drawing/2014/main" id="{61A06848-4937-4CF1-AB9B-242114F2EAC5}"/>
                </a:ext>
              </a:extLst>
            </p:cNvPr>
            <p:cNvSpPr/>
            <p:nvPr/>
          </p:nvSpPr>
          <p:spPr>
            <a:xfrm>
              <a:off x="11189144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50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9" name="Volný tvar: obrazec 1018">
              <a:extLst>
                <a:ext uri="{FF2B5EF4-FFF2-40B4-BE49-F238E27FC236}">
                  <a16:creationId xmlns:a16="http://schemas.microsoft.com/office/drawing/2014/main" id="{408FAF26-8013-4285-8DF4-FC98F59990E2}"/>
                </a:ext>
              </a:extLst>
            </p:cNvPr>
            <p:cNvSpPr/>
            <p:nvPr/>
          </p:nvSpPr>
          <p:spPr>
            <a:xfrm>
              <a:off x="11518455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1" name="Volný tvar: obrazec 1020">
              <a:extLst>
                <a:ext uri="{FF2B5EF4-FFF2-40B4-BE49-F238E27FC236}">
                  <a16:creationId xmlns:a16="http://schemas.microsoft.com/office/drawing/2014/main" id="{543D0169-5D0B-4A75-A911-8F4F06D8D358}"/>
                </a:ext>
              </a:extLst>
            </p:cNvPr>
            <p:cNvSpPr/>
            <p:nvPr/>
          </p:nvSpPr>
          <p:spPr>
            <a:xfrm>
              <a:off x="982535" y="301002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2" name="Volný tvar: obrazec 1021">
              <a:extLst>
                <a:ext uri="{FF2B5EF4-FFF2-40B4-BE49-F238E27FC236}">
                  <a16:creationId xmlns:a16="http://schemas.microsoft.com/office/drawing/2014/main" id="{643F8CF8-36F9-4E1F-B9B0-AD50CD1C68B2}"/>
                </a:ext>
              </a:extLst>
            </p:cNvPr>
            <p:cNvSpPr/>
            <p:nvPr/>
          </p:nvSpPr>
          <p:spPr>
            <a:xfrm>
              <a:off x="1311783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3" name="Volný tvar: obrazec 1022">
              <a:extLst>
                <a:ext uri="{FF2B5EF4-FFF2-40B4-BE49-F238E27FC236}">
                  <a16:creationId xmlns:a16="http://schemas.microsoft.com/office/drawing/2014/main" id="{52A7F7F6-4EB6-40CE-8B40-A8E2D245E7BB}"/>
                </a:ext>
              </a:extLst>
            </p:cNvPr>
            <p:cNvSpPr/>
            <p:nvPr/>
          </p:nvSpPr>
          <p:spPr>
            <a:xfrm>
              <a:off x="1641030" y="301002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4" name="Volný tvar: obrazec 1023">
              <a:extLst>
                <a:ext uri="{FF2B5EF4-FFF2-40B4-BE49-F238E27FC236}">
                  <a16:creationId xmlns:a16="http://schemas.microsoft.com/office/drawing/2014/main" id="{D3CEDEA9-132C-4BF1-8EAD-B3FBF2C48F48}"/>
                </a:ext>
              </a:extLst>
            </p:cNvPr>
            <p:cNvSpPr/>
            <p:nvPr/>
          </p:nvSpPr>
          <p:spPr>
            <a:xfrm>
              <a:off x="1970341" y="301002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5" name="Volný tvar: obrazec 1024">
              <a:extLst>
                <a:ext uri="{FF2B5EF4-FFF2-40B4-BE49-F238E27FC236}">
                  <a16:creationId xmlns:a16="http://schemas.microsoft.com/office/drawing/2014/main" id="{E7E84255-AAC6-4497-9F7D-C5BD5512571C}"/>
                </a:ext>
              </a:extLst>
            </p:cNvPr>
            <p:cNvSpPr/>
            <p:nvPr/>
          </p:nvSpPr>
          <p:spPr>
            <a:xfrm>
              <a:off x="2299398" y="3010027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6" name="Volný tvar: obrazec 1025">
              <a:extLst>
                <a:ext uri="{FF2B5EF4-FFF2-40B4-BE49-F238E27FC236}">
                  <a16:creationId xmlns:a16="http://schemas.microsoft.com/office/drawing/2014/main" id="{EE70A41A-5C05-41A1-B49A-C3FBB13B3C2E}"/>
                </a:ext>
              </a:extLst>
            </p:cNvPr>
            <p:cNvSpPr/>
            <p:nvPr/>
          </p:nvSpPr>
          <p:spPr>
            <a:xfrm>
              <a:off x="2628836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7" name="Volný tvar: obrazec 1026">
              <a:extLst>
                <a:ext uri="{FF2B5EF4-FFF2-40B4-BE49-F238E27FC236}">
                  <a16:creationId xmlns:a16="http://schemas.microsoft.com/office/drawing/2014/main" id="{8536FBAB-86CD-4678-BD97-7E5A2292D215}"/>
                </a:ext>
              </a:extLst>
            </p:cNvPr>
            <p:cNvSpPr/>
            <p:nvPr/>
          </p:nvSpPr>
          <p:spPr>
            <a:xfrm>
              <a:off x="2958020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8" name="Volný tvar: obrazec 1027">
              <a:extLst>
                <a:ext uri="{FF2B5EF4-FFF2-40B4-BE49-F238E27FC236}">
                  <a16:creationId xmlns:a16="http://schemas.microsoft.com/office/drawing/2014/main" id="{2BD88115-DD55-44CA-B005-E723D43633BE}"/>
                </a:ext>
              </a:extLst>
            </p:cNvPr>
            <p:cNvSpPr/>
            <p:nvPr/>
          </p:nvSpPr>
          <p:spPr>
            <a:xfrm>
              <a:off x="3287395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9" name="Volný tvar: obrazec 1028">
              <a:extLst>
                <a:ext uri="{FF2B5EF4-FFF2-40B4-BE49-F238E27FC236}">
                  <a16:creationId xmlns:a16="http://schemas.microsoft.com/office/drawing/2014/main" id="{BFF94A9E-BCDD-455E-A648-D973FC0BA189}"/>
                </a:ext>
              </a:extLst>
            </p:cNvPr>
            <p:cNvSpPr/>
            <p:nvPr/>
          </p:nvSpPr>
          <p:spPr>
            <a:xfrm>
              <a:off x="3616515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0" name="Volný tvar: obrazec 1029">
              <a:extLst>
                <a:ext uri="{FF2B5EF4-FFF2-40B4-BE49-F238E27FC236}">
                  <a16:creationId xmlns:a16="http://schemas.microsoft.com/office/drawing/2014/main" id="{26606008-136D-451F-9D01-435715F3D60F}"/>
                </a:ext>
              </a:extLst>
            </p:cNvPr>
            <p:cNvSpPr/>
            <p:nvPr/>
          </p:nvSpPr>
          <p:spPr>
            <a:xfrm>
              <a:off x="3945890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1" name="Volný tvar: obrazec 1030">
              <a:extLst>
                <a:ext uri="{FF2B5EF4-FFF2-40B4-BE49-F238E27FC236}">
                  <a16:creationId xmlns:a16="http://schemas.microsoft.com/office/drawing/2014/main" id="{9D5C1922-4873-408D-8B6F-9CB65EA6D3C3}"/>
                </a:ext>
              </a:extLst>
            </p:cNvPr>
            <p:cNvSpPr/>
            <p:nvPr/>
          </p:nvSpPr>
          <p:spPr>
            <a:xfrm>
              <a:off x="4275010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2" name="Volný tvar: obrazec 1031">
              <a:extLst>
                <a:ext uri="{FF2B5EF4-FFF2-40B4-BE49-F238E27FC236}">
                  <a16:creationId xmlns:a16="http://schemas.microsoft.com/office/drawing/2014/main" id="{B20AF876-394A-43EA-A77F-C2DEE4F54FBE}"/>
                </a:ext>
              </a:extLst>
            </p:cNvPr>
            <p:cNvSpPr/>
            <p:nvPr/>
          </p:nvSpPr>
          <p:spPr>
            <a:xfrm>
              <a:off x="4604321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3" name="Volný tvar: obrazec 1032">
              <a:extLst>
                <a:ext uri="{FF2B5EF4-FFF2-40B4-BE49-F238E27FC236}">
                  <a16:creationId xmlns:a16="http://schemas.microsoft.com/office/drawing/2014/main" id="{FDDCF57D-ACC2-42D9-A83A-644B8E8936A2}"/>
                </a:ext>
              </a:extLst>
            </p:cNvPr>
            <p:cNvSpPr/>
            <p:nvPr/>
          </p:nvSpPr>
          <p:spPr>
            <a:xfrm>
              <a:off x="4933505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4" name="Volný tvar: obrazec 1033">
              <a:extLst>
                <a:ext uri="{FF2B5EF4-FFF2-40B4-BE49-F238E27FC236}">
                  <a16:creationId xmlns:a16="http://schemas.microsoft.com/office/drawing/2014/main" id="{7756046F-8EF6-4412-9689-AF9E8AE02B9E}"/>
                </a:ext>
              </a:extLst>
            </p:cNvPr>
            <p:cNvSpPr/>
            <p:nvPr/>
          </p:nvSpPr>
          <p:spPr>
            <a:xfrm>
              <a:off x="5262753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5" name="Volný tvar: obrazec 1034">
              <a:extLst>
                <a:ext uri="{FF2B5EF4-FFF2-40B4-BE49-F238E27FC236}">
                  <a16:creationId xmlns:a16="http://schemas.microsoft.com/office/drawing/2014/main" id="{2EBE86CC-3E77-46AA-8FC4-469A1C0A69BF}"/>
                </a:ext>
              </a:extLst>
            </p:cNvPr>
            <p:cNvSpPr/>
            <p:nvPr/>
          </p:nvSpPr>
          <p:spPr>
            <a:xfrm>
              <a:off x="5592000" y="301002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6" name="Volný tvar: obrazec 1035">
              <a:extLst>
                <a:ext uri="{FF2B5EF4-FFF2-40B4-BE49-F238E27FC236}">
                  <a16:creationId xmlns:a16="http://schemas.microsoft.com/office/drawing/2014/main" id="{B63A51AC-5D9A-4DF3-8529-8E4932E4A7C1}"/>
                </a:ext>
              </a:extLst>
            </p:cNvPr>
            <p:cNvSpPr/>
            <p:nvPr/>
          </p:nvSpPr>
          <p:spPr>
            <a:xfrm>
              <a:off x="5921184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7" name="Volný tvar: obrazec 1036">
              <a:extLst>
                <a:ext uri="{FF2B5EF4-FFF2-40B4-BE49-F238E27FC236}">
                  <a16:creationId xmlns:a16="http://schemas.microsoft.com/office/drawing/2014/main" id="{36BC6894-27FF-414C-9C3E-AD9671D9EE27}"/>
                </a:ext>
              </a:extLst>
            </p:cNvPr>
            <p:cNvSpPr/>
            <p:nvPr/>
          </p:nvSpPr>
          <p:spPr>
            <a:xfrm>
              <a:off x="6250559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8" name="Volný tvar: obrazec 1037">
              <a:extLst>
                <a:ext uri="{FF2B5EF4-FFF2-40B4-BE49-F238E27FC236}">
                  <a16:creationId xmlns:a16="http://schemas.microsoft.com/office/drawing/2014/main" id="{62856E03-1B7D-4000-865D-C15F07E131DA}"/>
                </a:ext>
              </a:extLst>
            </p:cNvPr>
            <p:cNvSpPr/>
            <p:nvPr/>
          </p:nvSpPr>
          <p:spPr>
            <a:xfrm>
              <a:off x="6579679" y="3010027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9" name="Volný tvar: obrazec 1038">
              <a:extLst>
                <a:ext uri="{FF2B5EF4-FFF2-40B4-BE49-F238E27FC236}">
                  <a16:creationId xmlns:a16="http://schemas.microsoft.com/office/drawing/2014/main" id="{2EBF6728-A17D-4C5F-B975-19C49E6FA0D6}"/>
                </a:ext>
              </a:extLst>
            </p:cNvPr>
            <p:cNvSpPr/>
            <p:nvPr/>
          </p:nvSpPr>
          <p:spPr>
            <a:xfrm>
              <a:off x="6909117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0" name="Volný tvar: obrazec 1039">
              <a:extLst>
                <a:ext uri="{FF2B5EF4-FFF2-40B4-BE49-F238E27FC236}">
                  <a16:creationId xmlns:a16="http://schemas.microsoft.com/office/drawing/2014/main" id="{D44619C9-7056-40C5-AAD7-8CB65D0EE563}"/>
                </a:ext>
              </a:extLst>
            </p:cNvPr>
            <p:cNvSpPr/>
            <p:nvPr/>
          </p:nvSpPr>
          <p:spPr>
            <a:xfrm>
              <a:off x="7238301" y="301002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1" name="Volný tvar: obrazec 1040">
              <a:extLst>
                <a:ext uri="{FF2B5EF4-FFF2-40B4-BE49-F238E27FC236}">
                  <a16:creationId xmlns:a16="http://schemas.microsoft.com/office/drawing/2014/main" id="{DF24E0DE-43CA-4C4E-90E2-835C10F22669}"/>
                </a:ext>
              </a:extLst>
            </p:cNvPr>
            <p:cNvSpPr/>
            <p:nvPr/>
          </p:nvSpPr>
          <p:spPr>
            <a:xfrm>
              <a:off x="7567548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2" name="Volný tvar: obrazec 1041">
              <a:extLst>
                <a:ext uri="{FF2B5EF4-FFF2-40B4-BE49-F238E27FC236}">
                  <a16:creationId xmlns:a16="http://schemas.microsoft.com/office/drawing/2014/main" id="{7A5ABA84-ADF2-4A2C-88F4-23BE519ACACE}"/>
                </a:ext>
              </a:extLst>
            </p:cNvPr>
            <p:cNvSpPr/>
            <p:nvPr/>
          </p:nvSpPr>
          <p:spPr>
            <a:xfrm>
              <a:off x="7896732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3" name="Volný tvar: obrazec 1042">
              <a:extLst>
                <a:ext uri="{FF2B5EF4-FFF2-40B4-BE49-F238E27FC236}">
                  <a16:creationId xmlns:a16="http://schemas.microsoft.com/office/drawing/2014/main" id="{996FE98B-040A-41CA-8BFA-03F7F8F61FC8}"/>
                </a:ext>
              </a:extLst>
            </p:cNvPr>
            <p:cNvSpPr/>
            <p:nvPr/>
          </p:nvSpPr>
          <p:spPr>
            <a:xfrm>
              <a:off x="8555228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4" name="Volný tvar: obrazec 1043">
              <a:extLst>
                <a:ext uri="{FF2B5EF4-FFF2-40B4-BE49-F238E27FC236}">
                  <a16:creationId xmlns:a16="http://schemas.microsoft.com/office/drawing/2014/main" id="{8630BEBE-6845-4162-8771-2B376ADF1B6C}"/>
                </a:ext>
              </a:extLst>
            </p:cNvPr>
            <p:cNvSpPr/>
            <p:nvPr/>
          </p:nvSpPr>
          <p:spPr>
            <a:xfrm>
              <a:off x="8884666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5" name="Volný tvar: obrazec 1044">
              <a:extLst>
                <a:ext uri="{FF2B5EF4-FFF2-40B4-BE49-F238E27FC236}">
                  <a16:creationId xmlns:a16="http://schemas.microsoft.com/office/drawing/2014/main" id="{44898495-881A-4DF2-999B-3DDC502E65DC}"/>
                </a:ext>
              </a:extLst>
            </p:cNvPr>
            <p:cNvSpPr/>
            <p:nvPr/>
          </p:nvSpPr>
          <p:spPr>
            <a:xfrm>
              <a:off x="9213722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6" name="Volný tvar: obrazec 1045">
              <a:extLst>
                <a:ext uri="{FF2B5EF4-FFF2-40B4-BE49-F238E27FC236}">
                  <a16:creationId xmlns:a16="http://schemas.microsoft.com/office/drawing/2014/main" id="{D71A16B1-2DEB-41CA-975C-F6FF8E59D9EA}"/>
                </a:ext>
              </a:extLst>
            </p:cNvPr>
            <p:cNvSpPr/>
            <p:nvPr/>
          </p:nvSpPr>
          <p:spPr>
            <a:xfrm>
              <a:off x="9542906" y="3010027"/>
              <a:ext cx="298704" cy="127635"/>
            </a:xfrm>
            <a:custGeom>
              <a:avLst/>
              <a:gdLst>
                <a:gd name="connsiteX0" fmla="*/ 149416 w 298704"/>
                <a:gd name="connsiteY0" fmla="*/ 76391 h 127635"/>
                <a:gd name="connsiteX1" fmla="*/ 9399 w 298704"/>
                <a:gd name="connsiteY1" fmla="*/ 0 h 127635"/>
                <a:gd name="connsiteX2" fmla="*/ 0 w 298704"/>
                <a:gd name="connsiteY2" fmla="*/ 1651 h 127635"/>
                <a:gd name="connsiteX3" fmla="*/ 147066 w 298704"/>
                <a:gd name="connsiteY3" fmla="*/ 127635 h 127635"/>
                <a:gd name="connsiteX4" fmla="*/ 151638 w 298704"/>
                <a:gd name="connsiteY4" fmla="*/ 127635 h 127635"/>
                <a:gd name="connsiteX5" fmla="*/ 298704 w 298704"/>
                <a:gd name="connsiteY5" fmla="*/ 1651 h 127635"/>
                <a:gd name="connsiteX6" fmla="*/ 289306 w 298704"/>
                <a:gd name="connsiteY6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8704" h="127635">
                  <a:moveTo>
                    <a:pt x="149416" y="76391"/>
                  </a:move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7" name="Volný tvar: obrazec 1046">
              <a:extLst>
                <a:ext uri="{FF2B5EF4-FFF2-40B4-BE49-F238E27FC236}">
                  <a16:creationId xmlns:a16="http://schemas.microsoft.com/office/drawing/2014/main" id="{047C2051-2A7E-499E-93AF-5FD21996308C}"/>
                </a:ext>
              </a:extLst>
            </p:cNvPr>
            <p:cNvSpPr/>
            <p:nvPr/>
          </p:nvSpPr>
          <p:spPr>
            <a:xfrm>
              <a:off x="9872154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8" name="Volný tvar: obrazec 1047">
              <a:extLst>
                <a:ext uri="{FF2B5EF4-FFF2-40B4-BE49-F238E27FC236}">
                  <a16:creationId xmlns:a16="http://schemas.microsoft.com/office/drawing/2014/main" id="{F9707833-432D-482B-B61F-EEF4DE6C1109}"/>
                </a:ext>
              </a:extLst>
            </p:cNvPr>
            <p:cNvSpPr/>
            <p:nvPr/>
          </p:nvSpPr>
          <p:spPr>
            <a:xfrm>
              <a:off x="10201402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9" name="Volný tvar: obrazec 1048">
              <a:extLst>
                <a:ext uri="{FF2B5EF4-FFF2-40B4-BE49-F238E27FC236}">
                  <a16:creationId xmlns:a16="http://schemas.microsoft.com/office/drawing/2014/main" id="{F99705D7-172D-4559-8DF2-1A96443BB893}"/>
                </a:ext>
              </a:extLst>
            </p:cNvPr>
            <p:cNvSpPr/>
            <p:nvPr/>
          </p:nvSpPr>
          <p:spPr>
            <a:xfrm>
              <a:off x="10530649" y="301002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0" name="Volný tvar: obrazec 1049">
              <a:extLst>
                <a:ext uri="{FF2B5EF4-FFF2-40B4-BE49-F238E27FC236}">
                  <a16:creationId xmlns:a16="http://schemas.microsoft.com/office/drawing/2014/main" id="{B2F25F47-D6DD-4F0C-8D72-B1848708B284}"/>
                </a:ext>
              </a:extLst>
            </p:cNvPr>
            <p:cNvSpPr/>
            <p:nvPr/>
          </p:nvSpPr>
          <p:spPr>
            <a:xfrm>
              <a:off x="11189144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1" name="Volný tvar: obrazec 1050">
              <a:extLst>
                <a:ext uri="{FF2B5EF4-FFF2-40B4-BE49-F238E27FC236}">
                  <a16:creationId xmlns:a16="http://schemas.microsoft.com/office/drawing/2014/main" id="{1F0ABE7D-2F2B-4B3D-A82B-DC06A94C2F9D}"/>
                </a:ext>
              </a:extLst>
            </p:cNvPr>
            <p:cNvSpPr/>
            <p:nvPr/>
          </p:nvSpPr>
          <p:spPr>
            <a:xfrm>
              <a:off x="11518455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9" name="Volný tvar: obrazec 1042">
              <a:extLst>
                <a:ext uri="{FF2B5EF4-FFF2-40B4-BE49-F238E27FC236}">
                  <a16:creationId xmlns:a16="http://schemas.microsoft.com/office/drawing/2014/main" id="{BE27015E-C368-4C3C-B247-5570E8743CD6}"/>
                </a:ext>
              </a:extLst>
            </p:cNvPr>
            <p:cNvSpPr/>
            <p:nvPr userDrawn="1"/>
          </p:nvSpPr>
          <p:spPr>
            <a:xfrm>
              <a:off x="8226075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0" name="Volný tvar: obrazec 993">
              <a:extLst>
                <a:ext uri="{FF2B5EF4-FFF2-40B4-BE49-F238E27FC236}">
                  <a16:creationId xmlns:a16="http://schemas.microsoft.com/office/drawing/2014/main" id="{D470E747-2B99-4159-9EF2-1650EF452671}"/>
                </a:ext>
              </a:extLst>
            </p:cNvPr>
            <p:cNvSpPr/>
            <p:nvPr userDrawn="1"/>
          </p:nvSpPr>
          <p:spPr>
            <a:xfrm>
              <a:off x="8555163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1" name="Volný tvar: obrazec 1005">
              <a:extLst>
                <a:ext uri="{FF2B5EF4-FFF2-40B4-BE49-F238E27FC236}">
                  <a16:creationId xmlns:a16="http://schemas.microsoft.com/office/drawing/2014/main" id="{AB10526C-E717-4A98-A52A-507B20030ED1}"/>
                </a:ext>
              </a:extLst>
            </p:cNvPr>
            <p:cNvSpPr/>
            <p:nvPr userDrawn="1"/>
          </p:nvSpPr>
          <p:spPr>
            <a:xfrm>
              <a:off x="8884633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2" name="Volný tvar: obrazec 1048">
              <a:extLst>
                <a:ext uri="{FF2B5EF4-FFF2-40B4-BE49-F238E27FC236}">
                  <a16:creationId xmlns:a16="http://schemas.microsoft.com/office/drawing/2014/main" id="{1431B714-D115-45EA-B515-6D26E094BB51}"/>
                </a:ext>
              </a:extLst>
            </p:cNvPr>
            <p:cNvSpPr/>
            <p:nvPr userDrawn="1"/>
          </p:nvSpPr>
          <p:spPr>
            <a:xfrm>
              <a:off x="10860054" y="301002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3" name="Volný tvar: obrazec 1009">
              <a:extLst>
                <a:ext uri="{FF2B5EF4-FFF2-40B4-BE49-F238E27FC236}">
                  <a16:creationId xmlns:a16="http://schemas.microsoft.com/office/drawing/2014/main" id="{1EE8D7FE-0F89-4DE8-8533-44C00B3E2CFA}"/>
                </a:ext>
              </a:extLst>
            </p:cNvPr>
            <p:cNvSpPr/>
            <p:nvPr userDrawn="1"/>
          </p:nvSpPr>
          <p:spPr>
            <a:xfrm>
              <a:off x="10530586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4" name="Volný tvar: obrazec 1014">
              <a:extLst>
                <a:ext uri="{FF2B5EF4-FFF2-40B4-BE49-F238E27FC236}">
                  <a16:creationId xmlns:a16="http://schemas.microsoft.com/office/drawing/2014/main" id="{9BDBD3B0-7810-4FDA-93E2-1414C16C95F3}"/>
                </a:ext>
              </a:extLst>
            </p:cNvPr>
            <p:cNvSpPr/>
            <p:nvPr userDrawn="1"/>
          </p:nvSpPr>
          <p:spPr>
            <a:xfrm>
              <a:off x="10201433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5" name="Volný tvar: obrazec 930">
              <a:extLst>
                <a:ext uri="{FF2B5EF4-FFF2-40B4-BE49-F238E27FC236}">
                  <a16:creationId xmlns:a16="http://schemas.microsoft.com/office/drawing/2014/main" id="{6698AC9F-354B-48D2-AD9A-877A9EE13CA0}"/>
                </a:ext>
              </a:extLst>
            </p:cNvPr>
            <p:cNvSpPr/>
            <p:nvPr userDrawn="1"/>
          </p:nvSpPr>
          <p:spPr>
            <a:xfrm>
              <a:off x="9213722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6" name="Volný tvar: obrazec 944">
              <a:extLst>
                <a:ext uri="{FF2B5EF4-FFF2-40B4-BE49-F238E27FC236}">
                  <a16:creationId xmlns:a16="http://schemas.microsoft.com/office/drawing/2014/main" id="{2283AE03-4255-495E-995F-0914571757B1}"/>
                </a:ext>
              </a:extLst>
            </p:cNvPr>
            <p:cNvSpPr/>
            <p:nvPr userDrawn="1"/>
          </p:nvSpPr>
          <p:spPr>
            <a:xfrm>
              <a:off x="9872154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7" name="Volný tvar: obrazec 943">
              <a:extLst>
                <a:ext uri="{FF2B5EF4-FFF2-40B4-BE49-F238E27FC236}">
                  <a16:creationId xmlns:a16="http://schemas.microsoft.com/office/drawing/2014/main" id="{7B8B0ADF-5C2C-40D5-92EC-2F37A4894532}"/>
                </a:ext>
              </a:extLst>
            </p:cNvPr>
            <p:cNvSpPr/>
            <p:nvPr userDrawn="1"/>
          </p:nvSpPr>
          <p:spPr>
            <a:xfrm>
              <a:off x="954278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03429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241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97528" y="1230856"/>
            <a:ext cx="9222995" cy="1218795"/>
          </a:xfrm>
          <a:noFill/>
        </p:spPr>
        <p:txBody>
          <a:bodyPr wrap="square" lIns="0" tIns="0" rIns="0" bIns="0" anchor="b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Předělový slajd</a:t>
            </a:r>
            <a:br>
              <a:rPr lang="cs-CZ" dirty="0"/>
            </a:br>
            <a:r>
              <a:rPr lang="cs-CZ" dirty="0"/>
              <a:t>na dva řádky</a:t>
            </a:r>
          </a:p>
        </p:txBody>
      </p:sp>
      <p:sp>
        <p:nvSpPr>
          <p:cNvPr id="336" name="Volný tvar: obrazec 335">
            <a:extLst>
              <a:ext uri="{FF2B5EF4-FFF2-40B4-BE49-F238E27FC236}">
                <a16:creationId xmlns:a16="http://schemas.microsoft.com/office/drawing/2014/main" id="{8F017BCA-1F96-47C9-9A57-64C76903AA19}"/>
              </a:ext>
            </a:extLst>
          </p:cNvPr>
          <p:cNvSpPr/>
          <p:nvPr/>
        </p:nvSpPr>
        <p:spPr>
          <a:xfrm>
            <a:off x="2628201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01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7" name="Volný tvar: obrazec 336">
            <a:extLst>
              <a:ext uri="{FF2B5EF4-FFF2-40B4-BE49-F238E27FC236}">
                <a16:creationId xmlns:a16="http://schemas.microsoft.com/office/drawing/2014/main" id="{66FD04EB-B5D3-4A56-8973-98427C5AC2FE}"/>
              </a:ext>
            </a:extLst>
          </p:cNvPr>
          <p:cNvSpPr/>
          <p:nvPr/>
        </p:nvSpPr>
        <p:spPr>
          <a:xfrm>
            <a:off x="2957385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8" name="Volný tvar: obrazec 337">
            <a:extLst>
              <a:ext uri="{FF2B5EF4-FFF2-40B4-BE49-F238E27FC236}">
                <a16:creationId xmlns:a16="http://schemas.microsoft.com/office/drawing/2014/main" id="{EB87863D-27EF-4ABD-9233-54FB008F903F}"/>
              </a:ext>
            </a:extLst>
          </p:cNvPr>
          <p:cNvSpPr/>
          <p:nvPr/>
        </p:nvSpPr>
        <p:spPr>
          <a:xfrm>
            <a:off x="3286759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9" name="Volný tvar: obrazec 338">
            <a:extLst>
              <a:ext uri="{FF2B5EF4-FFF2-40B4-BE49-F238E27FC236}">
                <a16:creationId xmlns:a16="http://schemas.microsoft.com/office/drawing/2014/main" id="{8509DDD2-7D41-49D4-90C2-DE12F8196337}"/>
              </a:ext>
            </a:extLst>
          </p:cNvPr>
          <p:cNvSpPr/>
          <p:nvPr/>
        </p:nvSpPr>
        <p:spPr>
          <a:xfrm>
            <a:off x="361588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0" name="Volný tvar: obrazec 339">
            <a:extLst>
              <a:ext uri="{FF2B5EF4-FFF2-40B4-BE49-F238E27FC236}">
                <a16:creationId xmlns:a16="http://schemas.microsoft.com/office/drawing/2014/main" id="{CFFEDB2E-CC74-47CB-AA91-4F6EEB4641F3}"/>
              </a:ext>
            </a:extLst>
          </p:cNvPr>
          <p:cNvSpPr/>
          <p:nvPr/>
        </p:nvSpPr>
        <p:spPr>
          <a:xfrm>
            <a:off x="3945318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1" name="Volný tvar: obrazec 340">
            <a:extLst>
              <a:ext uri="{FF2B5EF4-FFF2-40B4-BE49-F238E27FC236}">
                <a16:creationId xmlns:a16="http://schemas.microsoft.com/office/drawing/2014/main" id="{44B48B0F-27D3-4FB4-B90C-72740C2A6EF8}"/>
              </a:ext>
            </a:extLst>
          </p:cNvPr>
          <p:cNvSpPr/>
          <p:nvPr/>
        </p:nvSpPr>
        <p:spPr>
          <a:xfrm>
            <a:off x="4274439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2" name="Volný tvar: obrazec 341">
            <a:extLst>
              <a:ext uri="{FF2B5EF4-FFF2-40B4-BE49-F238E27FC236}">
                <a16:creationId xmlns:a16="http://schemas.microsoft.com/office/drawing/2014/main" id="{F76806EF-9697-4565-805E-6F733DAEA901}"/>
              </a:ext>
            </a:extLst>
          </p:cNvPr>
          <p:cNvSpPr/>
          <p:nvPr/>
        </p:nvSpPr>
        <p:spPr>
          <a:xfrm>
            <a:off x="460375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3" name="Volný tvar: obrazec 342">
            <a:extLst>
              <a:ext uri="{FF2B5EF4-FFF2-40B4-BE49-F238E27FC236}">
                <a16:creationId xmlns:a16="http://schemas.microsoft.com/office/drawing/2014/main" id="{90E7CE06-A2A9-496E-AD0B-BF4740967C34}"/>
              </a:ext>
            </a:extLst>
          </p:cNvPr>
          <p:cNvSpPr/>
          <p:nvPr/>
        </p:nvSpPr>
        <p:spPr>
          <a:xfrm>
            <a:off x="4932934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854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9" name="Volný tvar: obrazec 348">
            <a:extLst>
              <a:ext uri="{FF2B5EF4-FFF2-40B4-BE49-F238E27FC236}">
                <a16:creationId xmlns:a16="http://schemas.microsoft.com/office/drawing/2014/main" id="{3809D372-FC7B-4424-8FB6-4E9D74C138BA}"/>
              </a:ext>
            </a:extLst>
          </p:cNvPr>
          <p:cNvSpPr/>
          <p:nvPr/>
        </p:nvSpPr>
        <p:spPr>
          <a:xfrm>
            <a:off x="2628201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01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0" name="Volný tvar: obrazec 349">
            <a:extLst>
              <a:ext uri="{FF2B5EF4-FFF2-40B4-BE49-F238E27FC236}">
                <a16:creationId xmlns:a16="http://schemas.microsoft.com/office/drawing/2014/main" id="{476E31A6-4B2F-4AB7-BFDE-A78D3472A34D}"/>
              </a:ext>
            </a:extLst>
          </p:cNvPr>
          <p:cNvSpPr/>
          <p:nvPr/>
        </p:nvSpPr>
        <p:spPr>
          <a:xfrm>
            <a:off x="2957385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1" name="Volný tvar: obrazec 350">
            <a:extLst>
              <a:ext uri="{FF2B5EF4-FFF2-40B4-BE49-F238E27FC236}">
                <a16:creationId xmlns:a16="http://schemas.microsoft.com/office/drawing/2014/main" id="{84D11637-8402-47A5-8189-C7AC9CC34AC1}"/>
              </a:ext>
            </a:extLst>
          </p:cNvPr>
          <p:cNvSpPr/>
          <p:nvPr/>
        </p:nvSpPr>
        <p:spPr>
          <a:xfrm>
            <a:off x="3286759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2" name="Volný tvar: obrazec 351">
            <a:extLst>
              <a:ext uri="{FF2B5EF4-FFF2-40B4-BE49-F238E27FC236}">
                <a16:creationId xmlns:a16="http://schemas.microsoft.com/office/drawing/2014/main" id="{83CA27D8-B525-4102-8D46-D07D462A6BC1}"/>
              </a:ext>
            </a:extLst>
          </p:cNvPr>
          <p:cNvSpPr/>
          <p:nvPr/>
        </p:nvSpPr>
        <p:spPr>
          <a:xfrm>
            <a:off x="361588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3" name="Volný tvar: obrazec 352">
            <a:extLst>
              <a:ext uri="{FF2B5EF4-FFF2-40B4-BE49-F238E27FC236}">
                <a16:creationId xmlns:a16="http://schemas.microsoft.com/office/drawing/2014/main" id="{6DC86A98-01B8-4257-8363-FC56E4C3C509}"/>
              </a:ext>
            </a:extLst>
          </p:cNvPr>
          <p:cNvSpPr/>
          <p:nvPr/>
        </p:nvSpPr>
        <p:spPr>
          <a:xfrm>
            <a:off x="3945318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4" name="Volný tvar: obrazec 353">
            <a:extLst>
              <a:ext uri="{FF2B5EF4-FFF2-40B4-BE49-F238E27FC236}">
                <a16:creationId xmlns:a16="http://schemas.microsoft.com/office/drawing/2014/main" id="{F138AF7D-E0D0-46C0-8D1F-A24D46D433FA}"/>
              </a:ext>
            </a:extLst>
          </p:cNvPr>
          <p:cNvSpPr/>
          <p:nvPr/>
        </p:nvSpPr>
        <p:spPr>
          <a:xfrm>
            <a:off x="4274439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5" name="Volný tvar: obrazec 354">
            <a:extLst>
              <a:ext uri="{FF2B5EF4-FFF2-40B4-BE49-F238E27FC236}">
                <a16:creationId xmlns:a16="http://schemas.microsoft.com/office/drawing/2014/main" id="{E53AD394-0CEE-48C9-BD29-7D1F6B60676A}"/>
              </a:ext>
            </a:extLst>
          </p:cNvPr>
          <p:cNvSpPr/>
          <p:nvPr/>
        </p:nvSpPr>
        <p:spPr>
          <a:xfrm>
            <a:off x="460375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6" name="Volný tvar: obrazec 355">
            <a:extLst>
              <a:ext uri="{FF2B5EF4-FFF2-40B4-BE49-F238E27FC236}">
                <a16:creationId xmlns:a16="http://schemas.microsoft.com/office/drawing/2014/main" id="{7C3363B5-446A-49F0-98EB-95DA2FBB0154}"/>
              </a:ext>
            </a:extLst>
          </p:cNvPr>
          <p:cNvSpPr/>
          <p:nvPr/>
        </p:nvSpPr>
        <p:spPr>
          <a:xfrm>
            <a:off x="4932934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149" y="101917"/>
                  <a:pt x="271145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7" name="Volný tvar: obrazec 356">
            <a:extLst>
              <a:ext uri="{FF2B5EF4-FFF2-40B4-BE49-F238E27FC236}">
                <a16:creationId xmlns:a16="http://schemas.microsoft.com/office/drawing/2014/main" id="{B6650EB8-E61A-4974-AFAF-F3C45163EF96}"/>
              </a:ext>
            </a:extLst>
          </p:cNvPr>
          <p:cNvSpPr/>
          <p:nvPr/>
        </p:nvSpPr>
        <p:spPr>
          <a:xfrm>
            <a:off x="526218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8" name="Volný tvar: obrazec 357">
            <a:extLst>
              <a:ext uri="{FF2B5EF4-FFF2-40B4-BE49-F238E27FC236}">
                <a16:creationId xmlns:a16="http://schemas.microsoft.com/office/drawing/2014/main" id="{E708B9AD-65B8-43E5-93E2-564F51DAD140}"/>
              </a:ext>
            </a:extLst>
          </p:cNvPr>
          <p:cNvSpPr/>
          <p:nvPr/>
        </p:nvSpPr>
        <p:spPr>
          <a:xfrm>
            <a:off x="5591428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9" name="Volný tvar: obrazec 358">
            <a:extLst>
              <a:ext uri="{FF2B5EF4-FFF2-40B4-BE49-F238E27FC236}">
                <a16:creationId xmlns:a16="http://schemas.microsoft.com/office/drawing/2014/main" id="{386450CE-85AA-4AF8-9787-35DFE9549A53}"/>
              </a:ext>
            </a:extLst>
          </p:cNvPr>
          <p:cNvSpPr/>
          <p:nvPr/>
        </p:nvSpPr>
        <p:spPr>
          <a:xfrm>
            <a:off x="592061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0" name="Volný tvar: obrazec 359">
            <a:extLst>
              <a:ext uri="{FF2B5EF4-FFF2-40B4-BE49-F238E27FC236}">
                <a16:creationId xmlns:a16="http://schemas.microsoft.com/office/drawing/2014/main" id="{84CC3179-038A-4078-9703-53D5D405F4C6}"/>
              </a:ext>
            </a:extLst>
          </p:cNvPr>
          <p:cNvSpPr/>
          <p:nvPr/>
        </p:nvSpPr>
        <p:spPr>
          <a:xfrm>
            <a:off x="624992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1" name="Volný tvar: obrazec 360">
            <a:extLst>
              <a:ext uri="{FF2B5EF4-FFF2-40B4-BE49-F238E27FC236}">
                <a16:creationId xmlns:a16="http://schemas.microsoft.com/office/drawing/2014/main" id="{30A0F958-B9B0-4431-96B5-76624FEF9681}"/>
              </a:ext>
            </a:extLst>
          </p:cNvPr>
          <p:cNvSpPr/>
          <p:nvPr/>
        </p:nvSpPr>
        <p:spPr>
          <a:xfrm>
            <a:off x="6579044" y="6118097"/>
            <a:ext cx="298704" cy="127635"/>
          </a:xfrm>
          <a:custGeom>
            <a:avLst/>
            <a:gdLst>
              <a:gd name="connsiteX0" fmla="*/ 289434 w 298704"/>
              <a:gd name="connsiteY0" fmla="*/ 0 h 127635"/>
              <a:gd name="connsiteX1" fmla="*/ 149416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4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4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2" name="Volný tvar: obrazec 361">
            <a:extLst>
              <a:ext uri="{FF2B5EF4-FFF2-40B4-BE49-F238E27FC236}">
                <a16:creationId xmlns:a16="http://schemas.microsoft.com/office/drawing/2014/main" id="{4FB79074-1CCC-4529-A9B6-182066E23D64}"/>
              </a:ext>
            </a:extLst>
          </p:cNvPr>
          <p:cNvSpPr/>
          <p:nvPr/>
        </p:nvSpPr>
        <p:spPr>
          <a:xfrm>
            <a:off x="69084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3" name="Volný tvar: obrazec 362">
            <a:extLst>
              <a:ext uri="{FF2B5EF4-FFF2-40B4-BE49-F238E27FC236}">
                <a16:creationId xmlns:a16="http://schemas.microsoft.com/office/drawing/2014/main" id="{CE238A31-1557-44AC-91A4-F099B352BB9F}"/>
              </a:ext>
            </a:extLst>
          </p:cNvPr>
          <p:cNvSpPr/>
          <p:nvPr/>
        </p:nvSpPr>
        <p:spPr>
          <a:xfrm>
            <a:off x="7237666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2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4" name="Volný tvar: obrazec 363">
            <a:extLst>
              <a:ext uri="{FF2B5EF4-FFF2-40B4-BE49-F238E27FC236}">
                <a16:creationId xmlns:a16="http://schemas.microsoft.com/office/drawing/2014/main" id="{5157F3F9-604F-4C18-99F0-85741B3215F7}"/>
              </a:ext>
            </a:extLst>
          </p:cNvPr>
          <p:cNvSpPr/>
          <p:nvPr/>
        </p:nvSpPr>
        <p:spPr>
          <a:xfrm>
            <a:off x="7566977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5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5" name="Volný tvar: obrazec 364">
            <a:extLst>
              <a:ext uri="{FF2B5EF4-FFF2-40B4-BE49-F238E27FC236}">
                <a16:creationId xmlns:a16="http://schemas.microsoft.com/office/drawing/2014/main" id="{5A61183E-4E97-4661-962E-49835636A44D}"/>
              </a:ext>
            </a:extLst>
          </p:cNvPr>
          <p:cNvSpPr/>
          <p:nvPr/>
        </p:nvSpPr>
        <p:spPr>
          <a:xfrm>
            <a:off x="7896161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6" name="Volný tvar: obrazec 365">
            <a:extLst>
              <a:ext uri="{FF2B5EF4-FFF2-40B4-BE49-F238E27FC236}">
                <a16:creationId xmlns:a16="http://schemas.microsoft.com/office/drawing/2014/main" id="{274775D2-CE3B-47E7-B890-4EC74676D4A7}"/>
              </a:ext>
            </a:extLst>
          </p:cNvPr>
          <p:cNvSpPr/>
          <p:nvPr/>
        </p:nvSpPr>
        <p:spPr>
          <a:xfrm>
            <a:off x="8225535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7" name="Volný tvar: obrazec 366">
            <a:extLst>
              <a:ext uri="{FF2B5EF4-FFF2-40B4-BE49-F238E27FC236}">
                <a16:creationId xmlns:a16="http://schemas.microsoft.com/office/drawing/2014/main" id="{24C768B1-4876-43A9-8FDC-89D0C7917380}"/>
              </a:ext>
            </a:extLst>
          </p:cNvPr>
          <p:cNvSpPr/>
          <p:nvPr/>
        </p:nvSpPr>
        <p:spPr>
          <a:xfrm>
            <a:off x="8554656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9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8" name="Volný tvar: obrazec 367">
            <a:extLst>
              <a:ext uri="{FF2B5EF4-FFF2-40B4-BE49-F238E27FC236}">
                <a16:creationId xmlns:a16="http://schemas.microsoft.com/office/drawing/2014/main" id="{74FFD924-F6A8-459E-9C7F-0D1F4533D0C3}"/>
              </a:ext>
            </a:extLst>
          </p:cNvPr>
          <p:cNvSpPr/>
          <p:nvPr/>
        </p:nvSpPr>
        <p:spPr>
          <a:xfrm>
            <a:off x="888403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1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7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657" y="62484"/>
                  <a:pt x="149351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9" name="Volný tvar: obrazec 368">
            <a:extLst>
              <a:ext uri="{FF2B5EF4-FFF2-40B4-BE49-F238E27FC236}">
                <a16:creationId xmlns:a16="http://schemas.microsoft.com/office/drawing/2014/main" id="{181C4B5E-7DD1-44E8-8342-0B221A478B90}"/>
              </a:ext>
            </a:extLst>
          </p:cNvPr>
          <p:cNvSpPr/>
          <p:nvPr/>
        </p:nvSpPr>
        <p:spPr>
          <a:xfrm>
            <a:off x="9213151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720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0" name="Volný tvar: obrazec 369">
            <a:extLst>
              <a:ext uri="{FF2B5EF4-FFF2-40B4-BE49-F238E27FC236}">
                <a16:creationId xmlns:a16="http://schemas.microsoft.com/office/drawing/2014/main" id="{5BCBAE9B-8761-4989-8F4C-20B8DD5E30D6}"/>
              </a:ext>
            </a:extLst>
          </p:cNvPr>
          <p:cNvSpPr/>
          <p:nvPr/>
        </p:nvSpPr>
        <p:spPr>
          <a:xfrm>
            <a:off x="526218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1" name="Volný tvar: obrazec 370">
            <a:extLst>
              <a:ext uri="{FF2B5EF4-FFF2-40B4-BE49-F238E27FC236}">
                <a16:creationId xmlns:a16="http://schemas.microsoft.com/office/drawing/2014/main" id="{A6FD8648-9FD6-4474-9624-C1BDC0BE232D}"/>
              </a:ext>
            </a:extLst>
          </p:cNvPr>
          <p:cNvSpPr/>
          <p:nvPr/>
        </p:nvSpPr>
        <p:spPr>
          <a:xfrm>
            <a:off x="5591428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2" name="Volný tvar: obrazec 371">
            <a:extLst>
              <a:ext uri="{FF2B5EF4-FFF2-40B4-BE49-F238E27FC236}">
                <a16:creationId xmlns:a16="http://schemas.microsoft.com/office/drawing/2014/main" id="{5EFDB3A0-79EB-41B2-BC63-877AA65103CF}"/>
              </a:ext>
            </a:extLst>
          </p:cNvPr>
          <p:cNvSpPr/>
          <p:nvPr/>
        </p:nvSpPr>
        <p:spPr>
          <a:xfrm>
            <a:off x="592061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3" name="Volný tvar: obrazec 372">
            <a:extLst>
              <a:ext uri="{FF2B5EF4-FFF2-40B4-BE49-F238E27FC236}">
                <a16:creationId xmlns:a16="http://schemas.microsoft.com/office/drawing/2014/main" id="{656F3947-3B2C-4CA6-9FCC-6864108DD97D}"/>
              </a:ext>
            </a:extLst>
          </p:cNvPr>
          <p:cNvSpPr/>
          <p:nvPr/>
        </p:nvSpPr>
        <p:spPr>
          <a:xfrm>
            <a:off x="624992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4" name="Volný tvar: obrazec 373">
            <a:extLst>
              <a:ext uri="{FF2B5EF4-FFF2-40B4-BE49-F238E27FC236}">
                <a16:creationId xmlns:a16="http://schemas.microsoft.com/office/drawing/2014/main" id="{067550D1-DF67-4866-AE57-1A735C2EEDA3}"/>
              </a:ext>
            </a:extLst>
          </p:cNvPr>
          <p:cNvSpPr/>
          <p:nvPr/>
        </p:nvSpPr>
        <p:spPr>
          <a:xfrm>
            <a:off x="6579044" y="6355524"/>
            <a:ext cx="298704" cy="127698"/>
          </a:xfrm>
          <a:custGeom>
            <a:avLst/>
            <a:gdLst>
              <a:gd name="connsiteX0" fmla="*/ 289434 w 298704"/>
              <a:gd name="connsiteY0" fmla="*/ 0 h 127698"/>
              <a:gd name="connsiteX1" fmla="*/ 149416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4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4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5" name="Volný tvar: obrazec 374">
            <a:extLst>
              <a:ext uri="{FF2B5EF4-FFF2-40B4-BE49-F238E27FC236}">
                <a16:creationId xmlns:a16="http://schemas.microsoft.com/office/drawing/2014/main" id="{6DC8E42F-B5C6-41C3-A5B0-28F0D457A76F}"/>
              </a:ext>
            </a:extLst>
          </p:cNvPr>
          <p:cNvSpPr/>
          <p:nvPr/>
        </p:nvSpPr>
        <p:spPr>
          <a:xfrm>
            <a:off x="69084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619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6" name="Volný tvar: obrazec 375">
            <a:extLst>
              <a:ext uri="{FF2B5EF4-FFF2-40B4-BE49-F238E27FC236}">
                <a16:creationId xmlns:a16="http://schemas.microsoft.com/office/drawing/2014/main" id="{846D5270-C013-46FA-82F8-E422D65F1541}"/>
              </a:ext>
            </a:extLst>
          </p:cNvPr>
          <p:cNvSpPr/>
          <p:nvPr/>
        </p:nvSpPr>
        <p:spPr>
          <a:xfrm>
            <a:off x="7237666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2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7" name="Volný tvar: obrazec 376">
            <a:extLst>
              <a:ext uri="{FF2B5EF4-FFF2-40B4-BE49-F238E27FC236}">
                <a16:creationId xmlns:a16="http://schemas.microsoft.com/office/drawing/2014/main" id="{7CC703F4-10A3-45C0-BD4A-C5EB7DC7FAB5}"/>
              </a:ext>
            </a:extLst>
          </p:cNvPr>
          <p:cNvSpPr/>
          <p:nvPr/>
        </p:nvSpPr>
        <p:spPr>
          <a:xfrm>
            <a:off x="7566977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5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8" name="Volný tvar: obrazec 377">
            <a:extLst>
              <a:ext uri="{FF2B5EF4-FFF2-40B4-BE49-F238E27FC236}">
                <a16:creationId xmlns:a16="http://schemas.microsoft.com/office/drawing/2014/main" id="{2A34A900-5A31-4602-A060-1494C3ED0B17}"/>
              </a:ext>
            </a:extLst>
          </p:cNvPr>
          <p:cNvSpPr/>
          <p:nvPr/>
        </p:nvSpPr>
        <p:spPr>
          <a:xfrm>
            <a:off x="7896161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9" name="Volný tvar: obrazec 378">
            <a:extLst>
              <a:ext uri="{FF2B5EF4-FFF2-40B4-BE49-F238E27FC236}">
                <a16:creationId xmlns:a16="http://schemas.microsoft.com/office/drawing/2014/main" id="{FCB4A70F-008F-489B-B197-E9A5E4D249FA}"/>
              </a:ext>
            </a:extLst>
          </p:cNvPr>
          <p:cNvSpPr/>
          <p:nvPr/>
        </p:nvSpPr>
        <p:spPr>
          <a:xfrm>
            <a:off x="8225535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0" name="Volný tvar: obrazec 379">
            <a:extLst>
              <a:ext uri="{FF2B5EF4-FFF2-40B4-BE49-F238E27FC236}">
                <a16:creationId xmlns:a16="http://schemas.microsoft.com/office/drawing/2014/main" id="{33B6606B-6C4F-4D67-90CD-6AE1859518F2}"/>
              </a:ext>
            </a:extLst>
          </p:cNvPr>
          <p:cNvSpPr/>
          <p:nvPr/>
        </p:nvSpPr>
        <p:spPr>
          <a:xfrm>
            <a:off x="8554656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9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560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1" name="Volný tvar: obrazec 380">
            <a:extLst>
              <a:ext uri="{FF2B5EF4-FFF2-40B4-BE49-F238E27FC236}">
                <a16:creationId xmlns:a16="http://schemas.microsoft.com/office/drawing/2014/main" id="{3E5B8101-E015-4B06-A7E3-5D139886BBB2}"/>
              </a:ext>
            </a:extLst>
          </p:cNvPr>
          <p:cNvSpPr/>
          <p:nvPr/>
        </p:nvSpPr>
        <p:spPr>
          <a:xfrm>
            <a:off x="888403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1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7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657" y="62547"/>
                  <a:pt x="149351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7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2" name="Volný tvar: obrazec 381">
            <a:extLst>
              <a:ext uri="{FF2B5EF4-FFF2-40B4-BE49-F238E27FC236}">
                <a16:creationId xmlns:a16="http://schemas.microsoft.com/office/drawing/2014/main" id="{A2599489-D4EE-4293-A35F-8FA335D179EA}"/>
              </a:ext>
            </a:extLst>
          </p:cNvPr>
          <p:cNvSpPr/>
          <p:nvPr/>
        </p:nvSpPr>
        <p:spPr>
          <a:xfrm>
            <a:off x="9213151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720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3" name="Volný tvar: obrazec 382">
            <a:extLst>
              <a:ext uri="{FF2B5EF4-FFF2-40B4-BE49-F238E27FC236}">
                <a16:creationId xmlns:a16="http://schemas.microsoft.com/office/drawing/2014/main" id="{901AB671-FBA9-480F-8940-671B32120214}"/>
              </a:ext>
            </a:extLst>
          </p:cNvPr>
          <p:cNvSpPr/>
          <p:nvPr/>
        </p:nvSpPr>
        <p:spPr>
          <a:xfrm>
            <a:off x="9542335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4" name="Volný tvar: obrazec 383">
            <a:extLst>
              <a:ext uri="{FF2B5EF4-FFF2-40B4-BE49-F238E27FC236}">
                <a16:creationId xmlns:a16="http://schemas.microsoft.com/office/drawing/2014/main" id="{8DEDBA69-EF37-4F76-890E-E9A41EBD70FA}"/>
              </a:ext>
            </a:extLst>
          </p:cNvPr>
          <p:cNvSpPr/>
          <p:nvPr/>
        </p:nvSpPr>
        <p:spPr>
          <a:xfrm>
            <a:off x="98715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4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5" name="Volný tvar: obrazec 384">
            <a:extLst>
              <a:ext uri="{FF2B5EF4-FFF2-40B4-BE49-F238E27FC236}">
                <a16:creationId xmlns:a16="http://schemas.microsoft.com/office/drawing/2014/main" id="{01B0D578-CD46-4B62-9888-EC4931BFDD46}"/>
              </a:ext>
            </a:extLst>
          </p:cNvPr>
          <p:cNvSpPr/>
          <p:nvPr/>
        </p:nvSpPr>
        <p:spPr>
          <a:xfrm>
            <a:off x="10200830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5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4" y="11811"/>
                  <a:pt x="176720" y="62484"/>
                  <a:pt x="149415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6" name="Volný tvar: obrazec 385">
            <a:extLst>
              <a:ext uri="{FF2B5EF4-FFF2-40B4-BE49-F238E27FC236}">
                <a16:creationId xmlns:a16="http://schemas.microsoft.com/office/drawing/2014/main" id="{E4D85535-684D-4F9D-A8A9-83F5629DFC31}"/>
              </a:ext>
            </a:extLst>
          </p:cNvPr>
          <p:cNvSpPr/>
          <p:nvPr/>
        </p:nvSpPr>
        <p:spPr>
          <a:xfrm>
            <a:off x="10530014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7" name="Volný tvar: obrazec 386">
            <a:extLst>
              <a:ext uri="{FF2B5EF4-FFF2-40B4-BE49-F238E27FC236}">
                <a16:creationId xmlns:a16="http://schemas.microsoft.com/office/drawing/2014/main" id="{0458C5F0-3434-43C0-8B82-DD9844BEEBB2}"/>
              </a:ext>
            </a:extLst>
          </p:cNvPr>
          <p:cNvSpPr/>
          <p:nvPr/>
        </p:nvSpPr>
        <p:spPr>
          <a:xfrm>
            <a:off x="10859389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8" name="Volný tvar: obrazec 387">
            <a:extLst>
              <a:ext uri="{FF2B5EF4-FFF2-40B4-BE49-F238E27FC236}">
                <a16:creationId xmlns:a16="http://schemas.microsoft.com/office/drawing/2014/main" id="{39057BBA-F741-450A-89A9-92E1A9B79B1E}"/>
              </a:ext>
            </a:extLst>
          </p:cNvPr>
          <p:cNvSpPr/>
          <p:nvPr/>
        </p:nvSpPr>
        <p:spPr>
          <a:xfrm>
            <a:off x="11188509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9" name="Volný tvar: obrazec 388">
            <a:extLst>
              <a:ext uri="{FF2B5EF4-FFF2-40B4-BE49-F238E27FC236}">
                <a16:creationId xmlns:a16="http://schemas.microsoft.com/office/drawing/2014/main" id="{2B3313A6-957C-4ADA-BD21-D0C8740E4109}"/>
              </a:ext>
            </a:extLst>
          </p:cNvPr>
          <p:cNvSpPr/>
          <p:nvPr/>
        </p:nvSpPr>
        <p:spPr>
          <a:xfrm>
            <a:off x="11517883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0" name="Volný tvar: obrazec 389">
            <a:extLst>
              <a:ext uri="{FF2B5EF4-FFF2-40B4-BE49-F238E27FC236}">
                <a16:creationId xmlns:a16="http://schemas.microsoft.com/office/drawing/2014/main" id="{BC1DEFBB-5E7F-4C5A-BF80-C8BCE0DEAAFB}"/>
              </a:ext>
            </a:extLst>
          </p:cNvPr>
          <p:cNvSpPr/>
          <p:nvPr/>
        </p:nvSpPr>
        <p:spPr>
          <a:xfrm>
            <a:off x="9542335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1" name="Volný tvar: obrazec 390">
            <a:extLst>
              <a:ext uri="{FF2B5EF4-FFF2-40B4-BE49-F238E27FC236}">
                <a16:creationId xmlns:a16="http://schemas.microsoft.com/office/drawing/2014/main" id="{EA091F80-DE7F-465B-8153-2A36559B7464}"/>
              </a:ext>
            </a:extLst>
          </p:cNvPr>
          <p:cNvSpPr/>
          <p:nvPr/>
        </p:nvSpPr>
        <p:spPr>
          <a:xfrm>
            <a:off x="98715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4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2" name="Volný tvar: obrazec 391">
            <a:extLst>
              <a:ext uri="{FF2B5EF4-FFF2-40B4-BE49-F238E27FC236}">
                <a16:creationId xmlns:a16="http://schemas.microsoft.com/office/drawing/2014/main" id="{D1FB2512-DB65-4B77-8BC7-CF13477891E3}"/>
              </a:ext>
            </a:extLst>
          </p:cNvPr>
          <p:cNvSpPr/>
          <p:nvPr/>
        </p:nvSpPr>
        <p:spPr>
          <a:xfrm>
            <a:off x="10200830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5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4" y="11811"/>
                  <a:pt x="176720" y="62547"/>
                  <a:pt x="149415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3" name="Volný tvar: obrazec 392">
            <a:extLst>
              <a:ext uri="{FF2B5EF4-FFF2-40B4-BE49-F238E27FC236}">
                <a16:creationId xmlns:a16="http://schemas.microsoft.com/office/drawing/2014/main" id="{619650F7-5DD7-4CD3-9E74-F01855373C68}"/>
              </a:ext>
            </a:extLst>
          </p:cNvPr>
          <p:cNvSpPr/>
          <p:nvPr/>
        </p:nvSpPr>
        <p:spPr>
          <a:xfrm>
            <a:off x="10530014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4" name="Volný tvar: obrazec 393">
            <a:extLst>
              <a:ext uri="{FF2B5EF4-FFF2-40B4-BE49-F238E27FC236}">
                <a16:creationId xmlns:a16="http://schemas.microsoft.com/office/drawing/2014/main" id="{71BDFA27-C766-4868-A3FD-8958AA467581}"/>
              </a:ext>
            </a:extLst>
          </p:cNvPr>
          <p:cNvSpPr/>
          <p:nvPr/>
        </p:nvSpPr>
        <p:spPr>
          <a:xfrm>
            <a:off x="10859389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5" name="Volný tvar: obrazec 394">
            <a:extLst>
              <a:ext uri="{FF2B5EF4-FFF2-40B4-BE49-F238E27FC236}">
                <a16:creationId xmlns:a16="http://schemas.microsoft.com/office/drawing/2014/main" id="{ED845DCA-19BE-43E2-A439-DE98423C43D8}"/>
              </a:ext>
            </a:extLst>
          </p:cNvPr>
          <p:cNvSpPr/>
          <p:nvPr/>
        </p:nvSpPr>
        <p:spPr>
          <a:xfrm>
            <a:off x="11188509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6" name="Volný tvar: obrazec 395">
            <a:extLst>
              <a:ext uri="{FF2B5EF4-FFF2-40B4-BE49-F238E27FC236}">
                <a16:creationId xmlns:a16="http://schemas.microsoft.com/office/drawing/2014/main" id="{75C97D6B-5360-4B05-856D-91F8EFC1DCBF}"/>
              </a:ext>
            </a:extLst>
          </p:cNvPr>
          <p:cNvSpPr/>
          <p:nvPr/>
        </p:nvSpPr>
        <p:spPr>
          <a:xfrm>
            <a:off x="11517883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672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F5D6ED9-FBCD-421B-BA54-D2E549EA0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49811"/>
            <a:ext cx="10833097" cy="51244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cs-CZ"/>
              <a:t>Nadpis slajdu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50CE499-6A3E-46D3-BBDC-3008AA2A0E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2663" y="1765738"/>
            <a:ext cx="10837862" cy="418421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92A9B043-20A3-45EB-BBCF-3B60C8338916}"/>
              </a:ext>
            </a:extLst>
          </p:cNvPr>
          <p:cNvGrpSpPr/>
          <p:nvPr userDrawn="1"/>
        </p:nvGrpSpPr>
        <p:grpSpPr>
          <a:xfrm>
            <a:off x="982663" y="6354763"/>
            <a:ext cx="10834687" cy="128588"/>
            <a:chOff x="982663" y="6354763"/>
            <a:chExt cx="10834687" cy="128588"/>
          </a:xfrm>
        </p:grpSpPr>
        <p:sp>
          <p:nvSpPr>
            <p:cNvPr id="64" name="Freeform 18">
              <a:extLst>
                <a:ext uri="{FF2B5EF4-FFF2-40B4-BE49-F238E27FC236}">
                  <a16:creationId xmlns:a16="http://schemas.microsoft.com/office/drawing/2014/main" id="{E6778936-708B-41F6-AB4E-CA65278162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2" name="Freeform 19">
              <a:extLst>
                <a:ext uri="{FF2B5EF4-FFF2-40B4-BE49-F238E27FC236}">
                  <a16:creationId xmlns:a16="http://schemas.microsoft.com/office/drawing/2014/main" id="{D6312D01-B45C-4B3F-8F08-F09FF0886B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11275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3" name="Freeform 20">
              <a:extLst>
                <a:ext uri="{FF2B5EF4-FFF2-40B4-BE49-F238E27FC236}">
                  <a16:creationId xmlns:a16="http://schemas.microsoft.com/office/drawing/2014/main" id="{D03FF243-A600-44AD-85E1-270B7920A2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414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4" name="Freeform 21">
              <a:extLst>
                <a:ext uri="{FF2B5EF4-FFF2-40B4-BE49-F238E27FC236}">
                  <a16:creationId xmlns:a16="http://schemas.microsoft.com/office/drawing/2014/main" id="{60ABE737-BD55-4EC0-9A88-DFE1055011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700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5" name="Freeform 22">
              <a:extLst>
                <a:ext uri="{FF2B5EF4-FFF2-40B4-BE49-F238E27FC236}">
                  <a16:creationId xmlns:a16="http://schemas.microsoft.com/office/drawing/2014/main" id="{1BF64E25-BC3C-4215-9B34-BCE49FA0AD5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002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6" name="Freeform 23">
              <a:extLst>
                <a:ext uri="{FF2B5EF4-FFF2-40B4-BE49-F238E27FC236}">
                  <a16:creationId xmlns:a16="http://schemas.microsoft.com/office/drawing/2014/main" id="{AAEEE339-66C3-46F6-818B-B7D6D78DB98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289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7" name="Freeform 24">
              <a:extLst>
                <a:ext uri="{FF2B5EF4-FFF2-40B4-BE49-F238E27FC236}">
                  <a16:creationId xmlns:a16="http://schemas.microsoft.com/office/drawing/2014/main" id="{F1D223B0-1C5F-470A-996E-11D31A3F3A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57513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8" name="Freeform 25">
              <a:extLst>
                <a:ext uri="{FF2B5EF4-FFF2-40B4-BE49-F238E27FC236}">
                  <a16:creationId xmlns:a16="http://schemas.microsoft.com/office/drawing/2014/main" id="{0830B5B8-BCD5-4E22-9F0D-DF3F7885A66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771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9" name="Freeform 26">
              <a:extLst>
                <a:ext uri="{FF2B5EF4-FFF2-40B4-BE49-F238E27FC236}">
                  <a16:creationId xmlns:a16="http://schemas.microsoft.com/office/drawing/2014/main" id="{12D558EC-8FD1-4D7D-AF20-8A8C338EF2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163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0" name="Freeform 27">
              <a:extLst>
                <a:ext uri="{FF2B5EF4-FFF2-40B4-BE49-F238E27FC236}">
                  <a16:creationId xmlns:a16="http://schemas.microsoft.com/office/drawing/2014/main" id="{460EDE25-A237-4D7D-8920-8795AD9D50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465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1" name="Freeform 28">
              <a:extLst>
                <a:ext uri="{FF2B5EF4-FFF2-40B4-BE49-F238E27FC236}">
                  <a16:creationId xmlns:a16="http://schemas.microsoft.com/office/drawing/2014/main" id="{4AF19478-84B1-4A20-A755-3703811BAE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751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2" name="Freeform 29">
              <a:extLst>
                <a:ext uri="{FF2B5EF4-FFF2-40B4-BE49-F238E27FC236}">
                  <a16:creationId xmlns:a16="http://schemas.microsoft.com/office/drawing/2014/main" id="{53091136-C5A7-4159-BDAF-D978AD3D45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03750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3" name="Freeform 30">
              <a:extLst>
                <a:ext uri="{FF2B5EF4-FFF2-40B4-BE49-F238E27FC236}">
                  <a16:creationId xmlns:a16="http://schemas.microsoft.com/office/drawing/2014/main" id="{364AE861-0C50-4C91-AA1C-4BAD728BB1A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395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7" name="Freeform 44">
              <a:extLst>
                <a:ext uri="{FF2B5EF4-FFF2-40B4-BE49-F238E27FC236}">
                  <a16:creationId xmlns:a16="http://schemas.microsoft.com/office/drawing/2014/main" id="{12644C10-CFE7-4A2F-AC1A-77A321B408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625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8" name="Freeform 45">
              <a:extLst>
                <a:ext uri="{FF2B5EF4-FFF2-40B4-BE49-F238E27FC236}">
                  <a16:creationId xmlns:a16="http://schemas.microsoft.com/office/drawing/2014/main" id="{5A862AC6-9A43-4A12-BE89-EE073153DE2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27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9" name="Freeform 46">
              <a:extLst>
                <a:ext uri="{FF2B5EF4-FFF2-40B4-BE49-F238E27FC236}">
                  <a16:creationId xmlns:a16="http://schemas.microsoft.com/office/drawing/2014/main" id="{B00CE0AF-DF68-4CF6-8BEB-86B344C351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213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0" name="Freeform 47">
              <a:extLst>
                <a:ext uri="{FF2B5EF4-FFF2-40B4-BE49-F238E27FC236}">
                  <a16:creationId xmlns:a16="http://schemas.microsoft.com/office/drawing/2014/main" id="{BCBC1E96-C317-4C30-94B7-2B72B3BF08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9988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1" name="Freeform 48">
              <a:extLst>
                <a:ext uri="{FF2B5EF4-FFF2-40B4-BE49-F238E27FC236}">
                  <a16:creationId xmlns:a16="http://schemas.microsoft.com/office/drawing/2014/main" id="{054B0721-C514-4D76-A685-D2CF28A90EF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801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" name="Freeform 49">
              <a:extLst>
                <a:ext uri="{FF2B5EF4-FFF2-40B4-BE49-F238E27FC236}">
                  <a16:creationId xmlns:a16="http://schemas.microsoft.com/office/drawing/2014/main" id="{2C6B3D18-5FB3-49E8-9C4C-0553A39F58E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088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" name="Freeform 50">
              <a:extLst>
                <a:ext uri="{FF2B5EF4-FFF2-40B4-BE49-F238E27FC236}">
                  <a16:creationId xmlns:a16="http://schemas.microsoft.com/office/drawing/2014/main" id="{D02CF052-5738-4270-9937-7A09CEC9111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390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" name="Freeform 51">
              <a:extLst>
                <a:ext uri="{FF2B5EF4-FFF2-40B4-BE49-F238E27FC236}">
                  <a16:creationId xmlns:a16="http://schemas.microsoft.com/office/drawing/2014/main" id="{6284259D-DBF1-492E-8CEA-BC48B6B7C6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6761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" name="Freeform 52">
              <a:extLst>
                <a:ext uri="{FF2B5EF4-FFF2-40B4-BE49-F238E27FC236}">
                  <a16:creationId xmlns:a16="http://schemas.microsoft.com/office/drawing/2014/main" id="{4F070F44-265B-42F4-A9D4-EE00D07241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96225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" name="Freeform 53">
              <a:extLst>
                <a:ext uri="{FF2B5EF4-FFF2-40B4-BE49-F238E27FC236}">
                  <a16:creationId xmlns:a16="http://schemas.microsoft.com/office/drawing/2014/main" id="{6C1B76CB-08F0-40B2-8741-B347698CD1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264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" name="Freeform 54">
              <a:extLst>
                <a:ext uri="{FF2B5EF4-FFF2-40B4-BE49-F238E27FC236}">
                  <a16:creationId xmlns:a16="http://schemas.microsoft.com/office/drawing/2014/main" id="{454D3AC6-0098-4C94-A687-0BB8B95DB2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50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" name="Freeform 55">
              <a:extLst>
                <a:ext uri="{FF2B5EF4-FFF2-40B4-BE49-F238E27FC236}">
                  <a16:creationId xmlns:a16="http://schemas.microsoft.com/office/drawing/2014/main" id="{3BBD28FC-8773-45FE-922A-9C3D7ED79F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852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" name="Freeform 56">
              <a:extLst>
                <a:ext uri="{FF2B5EF4-FFF2-40B4-BE49-F238E27FC236}">
                  <a16:creationId xmlns:a16="http://schemas.microsoft.com/office/drawing/2014/main" id="{0EB0B61A-C31C-48D4-9762-5BD2E60843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385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" name="Freeform 64">
              <a:extLst>
                <a:ext uri="{FF2B5EF4-FFF2-40B4-BE49-F238E27FC236}">
                  <a16:creationId xmlns:a16="http://schemas.microsoft.com/office/drawing/2014/main" id="{6E9F8858-16D3-4565-9A24-8697AE9D12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42463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" name="Freeform 65">
              <a:extLst>
                <a:ext uri="{FF2B5EF4-FFF2-40B4-BE49-F238E27FC236}">
                  <a16:creationId xmlns:a16="http://schemas.microsoft.com/office/drawing/2014/main" id="{913181BD-64CE-4F4D-A28F-B9C2FC13188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26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" name="Freeform 66">
              <a:extLst>
                <a:ext uri="{FF2B5EF4-FFF2-40B4-BE49-F238E27FC236}">
                  <a16:creationId xmlns:a16="http://schemas.microsoft.com/office/drawing/2014/main" id="{1256FFD5-14A9-4B50-93F4-AAE4C6D8518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012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" name="Freeform 67">
              <a:extLst>
                <a:ext uri="{FF2B5EF4-FFF2-40B4-BE49-F238E27FC236}">
                  <a16:creationId xmlns:a16="http://schemas.microsoft.com/office/drawing/2014/main" id="{94C08190-E32B-46A8-944F-F0D13F8A5B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29888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" name="Freeform 68">
              <a:extLst>
                <a:ext uri="{FF2B5EF4-FFF2-40B4-BE49-F238E27FC236}">
                  <a16:creationId xmlns:a16="http://schemas.microsoft.com/office/drawing/2014/main" id="{4AF709F0-26B9-4598-95E2-197A44DDA3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600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" name="Freeform 69">
              <a:extLst>
                <a:ext uri="{FF2B5EF4-FFF2-40B4-BE49-F238E27FC236}">
                  <a16:creationId xmlns:a16="http://schemas.microsoft.com/office/drawing/2014/main" id="{0B360556-4C2D-4C3F-9619-FF1A85E5E1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88700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" name="Freeform 70">
              <a:extLst>
                <a:ext uri="{FF2B5EF4-FFF2-40B4-BE49-F238E27FC236}">
                  <a16:creationId xmlns:a16="http://schemas.microsoft.com/office/drawing/2014/main" id="{6A765E70-6888-4837-823D-444DC86FEA6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189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14928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563" indent="-182563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0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19">
          <p15:clr>
            <a:srgbClr val="F26B43"/>
          </p15:clr>
        </p15:guide>
        <p15:guide id="2" pos="7446">
          <p15:clr>
            <a:srgbClr val="F26B43"/>
          </p15:clr>
        </p15:guide>
        <p15:guide id="3" orient="horz" pos="278">
          <p15:clr>
            <a:srgbClr val="F26B43"/>
          </p15:clr>
        </p15:guide>
        <p15:guide id="4" orient="horz" pos="3974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F5D6ED9-FBCD-421B-BA54-D2E549EA0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49811"/>
            <a:ext cx="10833097" cy="51244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cs-CZ"/>
              <a:t>Nadpis slajdu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50CE499-6A3E-46D3-BBDC-3008AA2A0E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2663" y="1765738"/>
            <a:ext cx="10837862" cy="418421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38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215074" y="442590"/>
            <a:ext cx="155492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‹#›</a:t>
            </a:fld>
            <a:endParaRPr lang="en-US" sz="1400" b="0" i="0" spc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1EFDB9CD-2405-C072-552B-60FCF9F3CC59}"/>
              </a:ext>
            </a:extLst>
          </p:cNvPr>
          <p:cNvGrpSpPr/>
          <p:nvPr userDrawn="1"/>
        </p:nvGrpSpPr>
        <p:grpSpPr>
          <a:xfrm>
            <a:off x="982663" y="6354763"/>
            <a:ext cx="10834687" cy="128588"/>
            <a:chOff x="982663" y="6354763"/>
            <a:chExt cx="10834687" cy="128588"/>
          </a:xfrm>
        </p:grpSpPr>
        <p:grpSp>
          <p:nvGrpSpPr>
            <p:cNvPr id="4" name="Skupina 3">
              <a:extLst>
                <a:ext uri="{FF2B5EF4-FFF2-40B4-BE49-F238E27FC236}">
                  <a16:creationId xmlns:a16="http://schemas.microsoft.com/office/drawing/2014/main" id="{92A9B043-20A3-45EB-BBCF-3B60C8338916}"/>
                </a:ext>
              </a:extLst>
            </p:cNvPr>
            <p:cNvGrpSpPr/>
            <p:nvPr/>
          </p:nvGrpSpPr>
          <p:grpSpPr>
            <a:xfrm>
              <a:off x="982663" y="6354763"/>
              <a:ext cx="10834687" cy="128588"/>
              <a:chOff x="982663" y="6354763"/>
              <a:chExt cx="10834687" cy="128588"/>
            </a:xfrm>
          </p:grpSpPr>
          <p:sp>
            <p:nvSpPr>
              <p:cNvPr id="64" name="Freeform 18">
                <a:extLst>
                  <a:ext uri="{FF2B5EF4-FFF2-40B4-BE49-F238E27FC236}">
                    <a16:creationId xmlns:a16="http://schemas.microsoft.com/office/drawing/2014/main" id="{E6778936-708B-41F6-AB4E-CA65278162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2663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rgbClr val="C434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" name="Freeform 19">
                <a:extLst>
                  <a:ext uri="{FF2B5EF4-FFF2-40B4-BE49-F238E27FC236}">
                    <a16:creationId xmlns:a16="http://schemas.microsoft.com/office/drawing/2014/main" id="{D6312D01-B45C-4B3F-8F08-F09FF0886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1275" y="6354763"/>
                <a:ext cx="300038" cy="128588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cubicBezTo>
                      <a:pt x="183" y="0"/>
                      <a:pt x="183" y="0"/>
                      <a:pt x="183" y="0"/>
                    </a:cubicBezTo>
                  </a:path>
                </a:pathLst>
              </a:custGeom>
              <a:solidFill>
                <a:srgbClr val="3183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" name="Freeform 20">
                <a:extLst>
                  <a:ext uri="{FF2B5EF4-FFF2-40B4-BE49-F238E27FC236}">
                    <a16:creationId xmlns:a16="http://schemas.microsoft.com/office/drawing/2014/main" id="{D03FF243-A600-44AD-85E1-270B7920A2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41475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rgbClr val="C434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4" name="Freeform 21">
                <a:extLst>
                  <a:ext uri="{FF2B5EF4-FFF2-40B4-BE49-F238E27FC236}">
                    <a16:creationId xmlns:a16="http://schemas.microsoft.com/office/drawing/2014/main" id="{60ABE737-BD55-4EC0-9A88-DFE1055011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0088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rgbClr val="3183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5" name="Freeform 22">
                <a:extLst>
                  <a:ext uri="{FF2B5EF4-FFF2-40B4-BE49-F238E27FC236}">
                    <a16:creationId xmlns:a16="http://schemas.microsoft.com/office/drawing/2014/main" id="{1BF64E25-BC3C-4215-9B34-BCE49FA0A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0288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5"/>
                      <a:pt x="170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rgbClr val="C434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6" name="Freeform 23">
                <a:extLst>
                  <a:ext uri="{FF2B5EF4-FFF2-40B4-BE49-F238E27FC236}">
                    <a16:creationId xmlns:a16="http://schemas.microsoft.com/office/drawing/2014/main" id="{AAEEE339-66C3-46F6-818B-B7D6D78DB9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8900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rgbClr val="3183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7" name="Freeform 24">
                <a:extLst>
                  <a:ext uri="{FF2B5EF4-FFF2-40B4-BE49-F238E27FC236}">
                    <a16:creationId xmlns:a16="http://schemas.microsoft.com/office/drawing/2014/main" id="{F1D223B0-1C5F-470A-996E-11D31A3F3A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7513" y="6354763"/>
                <a:ext cx="298450" cy="128588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3" y="0"/>
                      <a:pt x="183" y="0"/>
                      <a:pt x="183" y="0"/>
                    </a:cubicBezTo>
                  </a:path>
                </a:pathLst>
              </a:custGeom>
              <a:solidFill>
                <a:srgbClr val="C434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8" name="Freeform 25">
                <a:extLst>
                  <a:ext uri="{FF2B5EF4-FFF2-40B4-BE49-F238E27FC236}">
                    <a16:creationId xmlns:a16="http://schemas.microsoft.com/office/drawing/2014/main" id="{0830B5B8-BCD5-4E22-9F0D-DF3F7885A6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7713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rgbClr val="3183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9" name="Freeform 26">
                <a:extLst>
                  <a:ext uri="{FF2B5EF4-FFF2-40B4-BE49-F238E27FC236}">
                    <a16:creationId xmlns:a16="http://schemas.microsoft.com/office/drawing/2014/main" id="{12D558EC-8FD1-4D7D-AF20-8A8C338EF2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6325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rgbClr val="C434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0" name="Freeform 27">
                <a:extLst>
                  <a:ext uri="{FF2B5EF4-FFF2-40B4-BE49-F238E27FC236}">
                    <a16:creationId xmlns:a16="http://schemas.microsoft.com/office/drawing/2014/main" id="{460EDE25-A237-4D7D-8920-8795AD9D5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525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rgbClr val="3183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1" name="Freeform 28">
                <a:extLst>
                  <a:ext uri="{FF2B5EF4-FFF2-40B4-BE49-F238E27FC236}">
                    <a16:creationId xmlns:a16="http://schemas.microsoft.com/office/drawing/2014/main" id="{4AF19478-84B1-4A20-A755-3703811BAE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5138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rgbClr val="C434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2" name="Freeform 29">
                <a:extLst>
                  <a:ext uri="{FF2B5EF4-FFF2-40B4-BE49-F238E27FC236}">
                    <a16:creationId xmlns:a16="http://schemas.microsoft.com/office/drawing/2014/main" id="{53091136-C5A7-4159-BDAF-D978AD3D45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3750" y="6354763"/>
                <a:ext cx="300038" cy="128588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cubicBezTo>
                      <a:pt x="183" y="0"/>
                      <a:pt x="183" y="0"/>
                      <a:pt x="183" y="0"/>
                    </a:cubicBezTo>
                  </a:path>
                </a:pathLst>
              </a:custGeom>
              <a:solidFill>
                <a:srgbClr val="3183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3" name="Freeform 30">
                <a:extLst>
                  <a:ext uri="{FF2B5EF4-FFF2-40B4-BE49-F238E27FC236}">
                    <a16:creationId xmlns:a16="http://schemas.microsoft.com/office/drawing/2014/main" id="{364AE861-0C50-4C91-AA1C-4BAD728BB1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3950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rgbClr val="C434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" name="Freeform 44">
                <a:extLst>
                  <a:ext uri="{FF2B5EF4-FFF2-40B4-BE49-F238E27FC236}">
                    <a16:creationId xmlns:a16="http://schemas.microsoft.com/office/drawing/2014/main" id="{12644C10-CFE7-4A2F-AC1A-77A321B408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2563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" name="Freeform 45">
                <a:extLst>
                  <a:ext uri="{FF2B5EF4-FFF2-40B4-BE49-F238E27FC236}">
                    <a16:creationId xmlns:a16="http://schemas.microsoft.com/office/drawing/2014/main" id="{5A862AC6-9A43-4A12-BE89-EE073153DE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2763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" name="Freeform 46">
                <a:extLst>
                  <a:ext uri="{FF2B5EF4-FFF2-40B4-BE49-F238E27FC236}">
                    <a16:creationId xmlns:a16="http://schemas.microsoft.com/office/drawing/2014/main" id="{B00CE0AF-DF68-4CF6-8BEB-86B344C351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21375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" name="Freeform 47">
                <a:extLst>
                  <a:ext uri="{FF2B5EF4-FFF2-40B4-BE49-F238E27FC236}">
                    <a16:creationId xmlns:a16="http://schemas.microsoft.com/office/drawing/2014/main" id="{BCBC1E96-C317-4C30-94B7-2B72B3BF0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49988" y="6354763"/>
                <a:ext cx="300038" cy="128588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cubicBezTo>
                      <a:pt x="183" y="0"/>
                      <a:pt x="183" y="0"/>
                      <a:pt x="183" y="0"/>
                    </a:cubicBezTo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1" name="Freeform 48">
                <a:extLst>
                  <a:ext uri="{FF2B5EF4-FFF2-40B4-BE49-F238E27FC236}">
                    <a16:creationId xmlns:a16="http://schemas.microsoft.com/office/drawing/2014/main" id="{054B0721-C514-4D76-A685-D2CF28A90E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80188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2" name="Freeform 49">
                <a:extLst>
                  <a:ext uri="{FF2B5EF4-FFF2-40B4-BE49-F238E27FC236}">
                    <a16:creationId xmlns:a16="http://schemas.microsoft.com/office/drawing/2014/main" id="{2C6B3D18-5FB3-49E8-9C4C-0553A39F58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08800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3" name="Freeform 50">
                <a:extLst>
                  <a:ext uri="{FF2B5EF4-FFF2-40B4-BE49-F238E27FC236}">
                    <a16:creationId xmlns:a16="http://schemas.microsoft.com/office/drawing/2014/main" id="{D02CF052-5738-4270-9937-7A09CEC911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9000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5"/>
                      <a:pt x="170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" name="Freeform 51">
                <a:extLst>
                  <a:ext uri="{FF2B5EF4-FFF2-40B4-BE49-F238E27FC236}">
                    <a16:creationId xmlns:a16="http://schemas.microsoft.com/office/drawing/2014/main" id="{6284259D-DBF1-492E-8CEA-BC48B6B7C6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67613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" name="Freeform 52">
                <a:extLst>
                  <a:ext uri="{FF2B5EF4-FFF2-40B4-BE49-F238E27FC236}">
                    <a16:creationId xmlns:a16="http://schemas.microsoft.com/office/drawing/2014/main" id="{4F070F44-265B-42F4-A9D4-EE00D0724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96225" y="6354763"/>
                <a:ext cx="300038" cy="128588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cubicBezTo>
                      <a:pt x="183" y="0"/>
                      <a:pt x="183" y="0"/>
                      <a:pt x="183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" name="Freeform 53">
                <a:extLst>
                  <a:ext uri="{FF2B5EF4-FFF2-40B4-BE49-F238E27FC236}">
                    <a16:creationId xmlns:a16="http://schemas.microsoft.com/office/drawing/2014/main" id="{6C1B76CB-08F0-40B2-8741-B347698CD1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6425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" name="Freeform 54">
                <a:extLst>
                  <a:ext uri="{FF2B5EF4-FFF2-40B4-BE49-F238E27FC236}">
                    <a16:creationId xmlns:a16="http://schemas.microsoft.com/office/drawing/2014/main" id="{454D3AC6-0098-4C94-A687-0BB8B95DB2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55038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" name="Freeform 55">
                <a:extLst>
                  <a:ext uri="{FF2B5EF4-FFF2-40B4-BE49-F238E27FC236}">
                    <a16:creationId xmlns:a16="http://schemas.microsoft.com/office/drawing/2014/main" id="{3BBD28FC-8773-45FE-922A-9C3D7ED79F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85238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" name="Freeform 56">
                <a:extLst>
                  <a:ext uri="{FF2B5EF4-FFF2-40B4-BE49-F238E27FC236}">
                    <a16:creationId xmlns:a16="http://schemas.microsoft.com/office/drawing/2014/main" id="{0EB0B61A-C31C-48D4-9762-5BD2E60843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13850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7" name="Freeform 64">
                <a:extLst>
                  <a:ext uri="{FF2B5EF4-FFF2-40B4-BE49-F238E27FC236}">
                    <a16:creationId xmlns:a16="http://schemas.microsoft.com/office/drawing/2014/main" id="{6E9F8858-16D3-4565-9A24-8697AE9D12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42463" y="6354763"/>
                <a:ext cx="298450" cy="128588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3" y="0"/>
                      <a:pt x="183" y="0"/>
                      <a:pt x="183" y="0"/>
                    </a:cubicBezTo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8" name="Freeform 65">
                <a:extLst>
                  <a:ext uri="{FF2B5EF4-FFF2-40B4-BE49-F238E27FC236}">
                    <a16:creationId xmlns:a16="http://schemas.microsoft.com/office/drawing/2014/main" id="{913181BD-64CE-4F4D-A28F-B9C2FC1318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72663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9" name="Freeform 66">
                <a:extLst>
                  <a:ext uri="{FF2B5EF4-FFF2-40B4-BE49-F238E27FC236}">
                    <a16:creationId xmlns:a16="http://schemas.microsoft.com/office/drawing/2014/main" id="{1256FFD5-14A9-4B50-93F4-AAE4C6D851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01275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0" name="Freeform 67">
                <a:extLst>
                  <a:ext uri="{FF2B5EF4-FFF2-40B4-BE49-F238E27FC236}">
                    <a16:creationId xmlns:a16="http://schemas.microsoft.com/office/drawing/2014/main" id="{94C08190-E32B-46A8-944F-F0D13F8A5B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29888" y="6354763"/>
                <a:ext cx="300038" cy="128588"/>
              </a:xfrm>
              <a:custGeom>
                <a:avLst/>
                <a:gdLst>
                  <a:gd name="T0" fmla="*/ 183 w 189"/>
                  <a:gd name="T1" fmla="*/ 0 h 81"/>
                  <a:gd name="T2" fmla="*/ 95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6" y="8"/>
                      <a:pt x="112" y="40"/>
                      <a:pt x="95" y="49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cubicBezTo>
                      <a:pt x="183" y="0"/>
                      <a:pt x="183" y="0"/>
                      <a:pt x="183" y="0"/>
                    </a:cubicBezTo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1" name="Freeform 68">
                <a:extLst>
                  <a:ext uri="{FF2B5EF4-FFF2-40B4-BE49-F238E27FC236}">
                    <a16:creationId xmlns:a16="http://schemas.microsoft.com/office/drawing/2014/main" id="{4AF709F0-26B9-4598-95E2-197A44DDA3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60088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2" name="Freeform 69">
                <a:extLst>
                  <a:ext uri="{FF2B5EF4-FFF2-40B4-BE49-F238E27FC236}">
                    <a16:creationId xmlns:a16="http://schemas.microsoft.com/office/drawing/2014/main" id="{0B360556-4C2D-4C3F-9619-FF1A85E5E1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88700" y="6354763"/>
                <a:ext cx="298450" cy="128588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3" y="0"/>
                      <a:pt x="183" y="0"/>
                      <a:pt x="183" y="0"/>
                    </a:cubicBezTo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3" name="Freeform 70">
                <a:extLst>
                  <a:ext uri="{FF2B5EF4-FFF2-40B4-BE49-F238E27FC236}">
                    <a16:creationId xmlns:a16="http://schemas.microsoft.com/office/drawing/2014/main" id="{6A765E70-6888-4837-823D-444DC86FEA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518900" y="6354763"/>
                <a:ext cx="298450" cy="128588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cubicBezTo>
                      <a:pt x="182" y="0"/>
                      <a:pt x="182" y="0"/>
                      <a:pt x="182" y="0"/>
                    </a:cubicBezTo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  <p:sp>
          <p:nvSpPr>
            <p:cNvPr id="54" name="Freeform 18">
              <a:extLst>
                <a:ext uri="{FF2B5EF4-FFF2-40B4-BE49-F238E27FC236}">
                  <a16:creationId xmlns:a16="http://schemas.microsoft.com/office/drawing/2014/main" id="{ADE35CAF-CAD9-469A-B571-C69F70E103B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Freeform 19">
              <a:extLst>
                <a:ext uri="{FF2B5EF4-FFF2-40B4-BE49-F238E27FC236}">
                  <a16:creationId xmlns:a16="http://schemas.microsoft.com/office/drawing/2014/main" id="{17285A94-4916-400B-ABB8-9F4B3C90D06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11275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20">
              <a:extLst>
                <a:ext uri="{FF2B5EF4-FFF2-40B4-BE49-F238E27FC236}">
                  <a16:creationId xmlns:a16="http://schemas.microsoft.com/office/drawing/2014/main" id="{7333553E-A022-4878-8A6C-2CA66E422AA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414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21">
              <a:extLst>
                <a:ext uri="{FF2B5EF4-FFF2-40B4-BE49-F238E27FC236}">
                  <a16:creationId xmlns:a16="http://schemas.microsoft.com/office/drawing/2014/main" id="{A1FD1FFE-7814-4629-9F79-D853203C98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700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22">
              <a:extLst>
                <a:ext uri="{FF2B5EF4-FFF2-40B4-BE49-F238E27FC236}">
                  <a16:creationId xmlns:a16="http://schemas.microsoft.com/office/drawing/2014/main" id="{7E5F0987-CEA6-4CE5-91D0-B0EC93EDA7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002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23">
              <a:extLst>
                <a:ext uri="{FF2B5EF4-FFF2-40B4-BE49-F238E27FC236}">
                  <a16:creationId xmlns:a16="http://schemas.microsoft.com/office/drawing/2014/main" id="{A8FA13CB-C987-42E2-B8E6-3B2292B483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289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24">
              <a:extLst>
                <a:ext uri="{FF2B5EF4-FFF2-40B4-BE49-F238E27FC236}">
                  <a16:creationId xmlns:a16="http://schemas.microsoft.com/office/drawing/2014/main" id="{0DB2C88D-B366-476B-A6E2-16A1B0C44EA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57513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25">
              <a:extLst>
                <a:ext uri="{FF2B5EF4-FFF2-40B4-BE49-F238E27FC236}">
                  <a16:creationId xmlns:a16="http://schemas.microsoft.com/office/drawing/2014/main" id="{76D81A16-E910-4F55-A0CB-96EEE7348D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771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26">
              <a:extLst>
                <a:ext uri="{FF2B5EF4-FFF2-40B4-BE49-F238E27FC236}">
                  <a16:creationId xmlns:a16="http://schemas.microsoft.com/office/drawing/2014/main" id="{0A200279-BA29-4467-AC73-AB16BF14D17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163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27">
              <a:extLst>
                <a:ext uri="{FF2B5EF4-FFF2-40B4-BE49-F238E27FC236}">
                  <a16:creationId xmlns:a16="http://schemas.microsoft.com/office/drawing/2014/main" id="{B8D3BC56-AC6B-433D-9E94-90D2ADEAC1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465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5" name="Freeform 28">
              <a:extLst>
                <a:ext uri="{FF2B5EF4-FFF2-40B4-BE49-F238E27FC236}">
                  <a16:creationId xmlns:a16="http://schemas.microsoft.com/office/drawing/2014/main" id="{4034E165-FD0D-4ACA-B7E4-89E83BB21F7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751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6" name="Freeform 29">
              <a:extLst>
                <a:ext uri="{FF2B5EF4-FFF2-40B4-BE49-F238E27FC236}">
                  <a16:creationId xmlns:a16="http://schemas.microsoft.com/office/drawing/2014/main" id="{546D5984-CA77-453E-8C42-3EA9410D512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03750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7" name="Freeform 30">
              <a:extLst>
                <a:ext uri="{FF2B5EF4-FFF2-40B4-BE49-F238E27FC236}">
                  <a16:creationId xmlns:a16="http://schemas.microsoft.com/office/drawing/2014/main" id="{64D9D2A2-AC15-4B7E-9914-07DDFBDC220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395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3" name="Freeform 44">
              <a:extLst>
                <a:ext uri="{FF2B5EF4-FFF2-40B4-BE49-F238E27FC236}">
                  <a16:creationId xmlns:a16="http://schemas.microsoft.com/office/drawing/2014/main" id="{8DFAE7C0-B00E-48F0-B262-3F9122C757E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625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4" name="Freeform 45">
              <a:extLst>
                <a:ext uri="{FF2B5EF4-FFF2-40B4-BE49-F238E27FC236}">
                  <a16:creationId xmlns:a16="http://schemas.microsoft.com/office/drawing/2014/main" id="{3EFA6230-3A0A-46C4-8A4B-C3EACC8CDB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27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5" name="Freeform 46">
              <a:extLst>
                <a:ext uri="{FF2B5EF4-FFF2-40B4-BE49-F238E27FC236}">
                  <a16:creationId xmlns:a16="http://schemas.microsoft.com/office/drawing/2014/main" id="{2D7E21CB-F15B-4B1D-9E3C-4500376EA5A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213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6" name="Freeform 47">
              <a:extLst>
                <a:ext uri="{FF2B5EF4-FFF2-40B4-BE49-F238E27FC236}">
                  <a16:creationId xmlns:a16="http://schemas.microsoft.com/office/drawing/2014/main" id="{30317E8E-11C2-4E5F-B835-B0FF7D42EB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9988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" name="Freeform 48">
              <a:extLst>
                <a:ext uri="{FF2B5EF4-FFF2-40B4-BE49-F238E27FC236}">
                  <a16:creationId xmlns:a16="http://schemas.microsoft.com/office/drawing/2014/main" id="{BEDA32C0-C73E-48F1-9766-D787B01A94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801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" name="Freeform 49">
              <a:extLst>
                <a:ext uri="{FF2B5EF4-FFF2-40B4-BE49-F238E27FC236}">
                  <a16:creationId xmlns:a16="http://schemas.microsoft.com/office/drawing/2014/main" id="{F3C47E2A-5E32-407B-998C-4918FEE785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088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" name="Freeform 50">
              <a:extLst>
                <a:ext uri="{FF2B5EF4-FFF2-40B4-BE49-F238E27FC236}">
                  <a16:creationId xmlns:a16="http://schemas.microsoft.com/office/drawing/2014/main" id="{BD4DCD15-E801-4288-ABF7-2451A0AB0D0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390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" name="Freeform 51">
              <a:extLst>
                <a:ext uri="{FF2B5EF4-FFF2-40B4-BE49-F238E27FC236}">
                  <a16:creationId xmlns:a16="http://schemas.microsoft.com/office/drawing/2014/main" id="{1C87012D-66E6-45CE-B011-F02C296834E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6761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" name="Freeform 52">
              <a:extLst>
                <a:ext uri="{FF2B5EF4-FFF2-40B4-BE49-F238E27FC236}">
                  <a16:creationId xmlns:a16="http://schemas.microsoft.com/office/drawing/2014/main" id="{567FB1CC-28D7-4A6E-8007-491816EE79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96225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" name="Freeform 53">
              <a:extLst>
                <a:ext uri="{FF2B5EF4-FFF2-40B4-BE49-F238E27FC236}">
                  <a16:creationId xmlns:a16="http://schemas.microsoft.com/office/drawing/2014/main" id="{16E6673F-0296-465B-9B4C-E9167D3A9D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264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" name="Freeform 54">
              <a:extLst>
                <a:ext uri="{FF2B5EF4-FFF2-40B4-BE49-F238E27FC236}">
                  <a16:creationId xmlns:a16="http://schemas.microsoft.com/office/drawing/2014/main" id="{5E0B2C81-EA00-47FD-81CD-ED6ADDBA093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50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4" name="Freeform 55">
              <a:extLst>
                <a:ext uri="{FF2B5EF4-FFF2-40B4-BE49-F238E27FC236}">
                  <a16:creationId xmlns:a16="http://schemas.microsoft.com/office/drawing/2014/main" id="{C6C5A619-DD17-4796-AA03-ED32FC760B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852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5" name="Freeform 56">
              <a:extLst>
                <a:ext uri="{FF2B5EF4-FFF2-40B4-BE49-F238E27FC236}">
                  <a16:creationId xmlns:a16="http://schemas.microsoft.com/office/drawing/2014/main" id="{F70F160B-4CF2-48C6-81F8-F37C08AB3C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385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3" name="Freeform 64">
              <a:extLst>
                <a:ext uri="{FF2B5EF4-FFF2-40B4-BE49-F238E27FC236}">
                  <a16:creationId xmlns:a16="http://schemas.microsoft.com/office/drawing/2014/main" id="{FDA2170B-85BE-4560-9F13-A1B03C87DE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42463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4" name="Freeform 65">
              <a:extLst>
                <a:ext uri="{FF2B5EF4-FFF2-40B4-BE49-F238E27FC236}">
                  <a16:creationId xmlns:a16="http://schemas.microsoft.com/office/drawing/2014/main" id="{7173F660-87AB-4BA0-811D-378A7267E7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26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5" name="Freeform 66">
              <a:extLst>
                <a:ext uri="{FF2B5EF4-FFF2-40B4-BE49-F238E27FC236}">
                  <a16:creationId xmlns:a16="http://schemas.microsoft.com/office/drawing/2014/main" id="{9DB1D504-E00C-4BC1-AF7C-D29DFA73E0F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012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6" name="Freeform 67">
              <a:extLst>
                <a:ext uri="{FF2B5EF4-FFF2-40B4-BE49-F238E27FC236}">
                  <a16:creationId xmlns:a16="http://schemas.microsoft.com/office/drawing/2014/main" id="{A7F4AB05-5E42-4D96-BE5A-53442FEC67A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29888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7" name="Freeform 68">
              <a:extLst>
                <a:ext uri="{FF2B5EF4-FFF2-40B4-BE49-F238E27FC236}">
                  <a16:creationId xmlns:a16="http://schemas.microsoft.com/office/drawing/2014/main" id="{E2FFE413-5C76-4D70-ABA3-D5992FBC39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600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8" name="Freeform 69">
              <a:extLst>
                <a:ext uri="{FF2B5EF4-FFF2-40B4-BE49-F238E27FC236}">
                  <a16:creationId xmlns:a16="http://schemas.microsoft.com/office/drawing/2014/main" id="{6E79F6E8-B59F-4ADB-840D-AD1D5384F26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88700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9" name="Freeform 70">
              <a:extLst>
                <a:ext uri="{FF2B5EF4-FFF2-40B4-BE49-F238E27FC236}">
                  <a16:creationId xmlns:a16="http://schemas.microsoft.com/office/drawing/2014/main" id="{5D000031-10D8-40A3-BAF9-A47331C209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189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680419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3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563" indent="-182563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2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19">
          <p15:clr>
            <a:srgbClr val="F26B43"/>
          </p15:clr>
        </p15:guide>
        <p15:guide id="2" pos="7446">
          <p15:clr>
            <a:srgbClr val="F26B43"/>
          </p15:clr>
        </p15:guide>
        <p15:guide id="3" orient="horz" pos="278">
          <p15:clr>
            <a:srgbClr val="F26B43"/>
          </p15:clr>
        </p15:guide>
        <p15:guide id="4" orient="horz" pos="3974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F5D6ED9-FBCD-421B-BA54-D2E549EA0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49811"/>
            <a:ext cx="10833097" cy="51244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cs-CZ" dirty="0"/>
              <a:t>Nadpis slajdu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50CE499-6A3E-46D3-BBDC-3008AA2A0E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2663" y="1765738"/>
            <a:ext cx="10837862" cy="418421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92A9B043-20A3-45EB-BBCF-3B60C8338916}"/>
              </a:ext>
            </a:extLst>
          </p:cNvPr>
          <p:cNvGrpSpPr/>
          <p:nvPr/>
        </p:nvGrpSpPr>
        <p:grpSpPr>
          <a:xfrm>
            <a:off x="982663" y="6354763"/>
            <a:ext cx="10834687" cy="128588"/>
            <a:chOff x="982663" y="6354763"/>
            <a:chExt cx="10834687" cy="128588"/>
          </a:xfrm>
        </p:grpSpPr>
        <p:sp>
          <p:nvSpPr>
            <p:cNvPr id="64" name="Freeform 18">
              <a:extLst>
                <a:ext uri="{FF2B5EF4-FFF2-40B4-BE49-F238E27FC236}">
                  <a16:creationId xmlns:a16="http://schemas.microsoft.com/office/drawing/2014/main" id="{E6778936-708B-41F6-AB4E-CA65278162F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2" name="Freeform 19">
              <a:extLst>
                <a:ext uri="{FF2B5EF4-FFF2-40B4-BE49-F238E27FC236}">
                  <a16:creationId xmlns:a16="http://schemas.microsoft.com/office/drawing/2014/main" id="{D6312D01-B45C-4B3F-8F08-F09FF0886B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275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3" name="Freeform 20">
              <a:extLst>
                <a:ext uri="{FF2B5EF4-FFF2-40B4-BE49-F238E27FC236}">
                  <a16:creationId xmlns:a16="http://schemas.microsoft.com/office/drawing/2014/main" id="{D03FF243-A600-44AD-85E1-270B7920A2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14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4" name="Freeform 21">
              <a:extLst>
                <a:ext uri="{FF2B5EF4-FFF2-40B4-BE49-F238E27FC236}">
                  <a16:creationId xmlns:a16="http://schemas.microsoft.com/office/drawing/2014/main" id="{60ABE737-BD55-4EC0-9A88-DFE1055011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00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5" name="Freeform 22">
              <a:extLst>
                <a:ext uri="{FF2B5EF4-FFF2-40B4-BE49-F238E27FC236}">
                  <a16:creationId xmlns:a16="http://schemas.microsoft.com/office/drawing/2014/main" id="{1BF64E25-BC3C-4215-9B34-BCE49FA0AD5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2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6" name="Freeform 23">
              <a:extLst>
                <a:ext uri="{FF2B5EF4-FFF2-40B4-BE49-F238E27FC236}">
                  <a16:creationId xmlns:a16="http://schemas.microsoft.com/office/drawing/2014/main" id="{AAEEE339-66C3-46F6-818B-B7D6D78DB9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89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7" name="Freeform 24">
              <a:extLst>
                <a:ext uri="{FF2B5EF4-FFF2-40B4-BE49-F238E27FC236}">
                  <a16:creationId xmlns:a16="http://schemas.microsoft.com/office/drawing/2014/main" id="{F1D223B0-1C5F-470A-996E-11D31A3F3A77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7513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8" name="Freeform 25">
              <a:extLst>
                <a:ext uri="{FF2B5EF4-FFF2-40B4-BE49-F238E27FC236}">
                  <a16:creationId xmlns:a16="http://schemas.microsoft.com/office/drawing/2014/main" id="{0830B5B8-BCD5-4E22-9F0D-DF3F7885A6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771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9" name="Freeform 26">
              <a:extLst>
                <a:ext uri="{FF2B5EF4-FFF2-40B4-BE49-F238E27FC236}">
                  <a16:creationId xmlns:a16="http://schemas.microsoft.com/office/drawing/2014/main" id="{12D558EC-8FD1-4D7D-AF20-8A8C338EF2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63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0" name="Freeform 27">
              <a:extLst>
                <a:ext uri="{FF2B5EF4-FFF2-40B4-BE49-F238E27FC236}">
                  <a16:creationId xmlns:a16="http://schemas.microsoft.com/office/drawing/2014/main" id="{460EDE25-A237-4D7D-8920-8795AD9D50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65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1" name="Freeform 28">
              <a:extLst>
                <a:ext uri="{FF2B5EF4-FFF2-40B4-BE49-F238E27FC236}">
                  <a16:creationId xmlns:a16="http://schemas.microsoft.com/office/drawing/2014/main" id="{4AF19478-84B1-4A20-A755-3703811BA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51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2" name="Freeform 29">
              <a:extLst>
                <a:ext uri="{FF2B5EF4-FFF2-40B4-BE49-F238E27FC236}">
                  <a16:creationId xmlns:a16="http://schemas.microsoft.com/office/drawing/2014/main" id="{53091136-C5A7-4159-BDAF-D978AD3D45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750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3" name="Freeform 30">
              <a:extLst>
                <a:ext uri="{FF2B5EF4-FFF2-40B4-BE49-F238E27FC236}">
                  <a16:creationId xmlns:a16="http://schemas.microsoft.com/office/drawing/2014/main" id="{364AE861-0C50-4C91-AA1C-4BAD728BB1A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395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7" name="Freeform 44">
              <a:extLst>
                <a:ext uri="{FF2B5EF4-FFF2-40B4-BE49-F238E27FC236}">
                  <a16:creationId xmlns:a16="http://schemas.microsoft.com/office/drawing/2014/main" id="{12644C10-CFE7-4A2F-AC1A-77A321B408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25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8" name="Freeform 45">
              <a:extLst>
                <a:ext uri="{FF2B5EF4-FFF2-40B4-BE49-F238E27FC236}">
                  <a16:creationId xmlns:a16="http://schemas.microsoft.com/office/drawing/2014/main" id="{5A862AC6-9A43-4A12-BE89-EE073153D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27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9" name="Freeform 46">
              <a:extLst>
                <a:ext uri="{FF2B5EF4-FFF2-40B4-BE49-F238E27FC236}">
                  <a16:creationId xmlns:a16="http://schemas.microsoft.com/office/drawing/2014/main" id="{B00CE0AF-DF68-4CF6-8BEB-86B344C35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0" name="Freeform 47">
              <a:extLst>
                <a:ext uri="{FF2B5EF4-FFF2-40B4-BE49-F238E27FC236}">
                  <a16:creationId xmlns:a16="http://schemas.microsoft.com/office/drawing/2014/main" id="{BCBC1E96-C317-4C30-94B7-2B72B3BF08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8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1" name="Freeform 48">
              <a:extLst>
                <a:ext uri="{FF2B5EF4-FFF2-40B4-BE49-F238E27FC236}">
                  <a16:creationId xmlns:a16="http://schemas.microsoft.com/office/drawing/2014/main" id="{054B0721-C514-4D76-A685-D2CF28A90EFB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01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" name="Freeform 49">
              <a:extLst>
                <a:ext uri="{FF2B5EF4-FFF2-40B4-BE49-F238E27FC236}">
                  <a16:creationId xmlns:a16="http://schemas.microsoft.com/office/drawing/2014/main" id="{2C6B3D18-5FB3-49E8-9C4C-0553A39F58E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88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" name="Freeform 50">
              <a:extLst>
                <a:ext uri="{FF2B5EF4-FFF2-40B4-BE49-F238E27FC236}">
                  <a16:creationId xmlns:a16="http://schemas.microsoft.com/office/drawing/2014/main" id="{D02CF052-5738-4270-9937-7A09CEC911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90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" name="Freeform 51">
              <a:extLst>
                <a:ext uri="{FF2B5EF4-FFF2-40B4-BE49-F238E27FC236}">
                  <a16:creationId xmlns:a16="http://schemas.microsoft.com/office/drawing/2014/main" id="{6284259D-DBF1-492E-8CEA-BC48B6B7C6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761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" name="Freeform 52">
              <a:extLst>
                <a:ext uri="{FF2B5EF4-FFF2-40B4-BE49-F238E27FC236}">
                  <a16:creationId xmlns:a16="http://schemas.microsoft.com/office/drawing/2014/main" id="{4F070F44-265B-42F4-A9D4-EE00D0724168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6225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" name="Freeform 53">
              <a:extLst>
                <a:ext uri="{FF2B5EF4-FFF2-40B4-BE49-F238E27FC236}">
                  <a16:creationId xmlns:a16="http://schemas.microsoft.com/office/drawing/2014/main" id="{6C1B76CB-08F0-40B2-8741-B347698CD1F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64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" name="Freeform 54">
              <a:extLst>
                <a:ext uri="{FF2B5EF4-FFF2-40B4-BE49-F238E27FC236}">
                  <a16:creationId xmlns:a16="http://schemas.microsoft.com/office/drawing/2014/main" id="{454D3AC6-0098-4C94-A687-0BB8B95DB2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0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" name="Freeform 55">
              <a:extLst>
                <a:ext uri="{FF2B5EF4-FFF2-40B4-BE49-F238E27FC236}">
                  <a16:creationId xmlns:a16="http://schemas.microsoft.com/office/drawing/2014/main" id="{3BBD28FC-8773-45FE-922A-9C3D7ED79FD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52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" name="Freeform 56">
              <a:extLst>
                <a:ext uri="{FF2B5EF4-FFF2-40B4-BE49-F238E27FC236}">
                  <a16:creationId xmlns:a16="http://schemas.microsoft.com/office/drawing/2014/main" id="{0EB0B61A-C31C-48D4-9762-5BD2E6084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385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" name="Freeform 64">
              <a:extLst>
                <a:ext uri="{FF2B5EF4-FFF2-40B4-BE49-F238E27FC236}">
                  <a16:creationId xmlns:a16="http://schemas.microsoft.com/office/drawing/2014/main" id="{6E9F8858-16D3-4565-9A24-8697AE9D1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2463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" name="Freeform 65">
              <a:extLst>
                <a:ext uri="{FF2B5EF4-FFF2-40B4-BE49-F238E27FC236}">
                  <a16:creationId xmlns:a16="http://schemas.microsoft.com/office/drawing/2014/main" id="{913181BD-64CE-4F4D-A28F-B9C2FC13188B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26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" name="Freeform 66">
              <a:extLst>
                <a:ext uri="{FF2B5EF4-FFF2-40B4-BE49-F238E27FC236}">
                  <a16:creationId xmlns:a16="http://schemas.microsoft.com/office/drawing/2014/main" id="{1256FFD5-14A9-4B50-93F4-AAE4C6D851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12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" name="Freeform 67">
              <a:extLst>
                <a:ext uri="{FF2B5EF4-FFF2-40B4-BE49-F238E27FC236}">
                  <a16:creationId xmlns:a16="http://schemas.microsoft.com/office/drawing/2014/main" id="{94C08190-E32B-46A8-944F-F0D13F8A5B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9888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" name="Freeform 68">
              <a:extLst>
                <a:ext uri="{FF2B5EF4-FFF2-40B4-BE49-F238E27FC236}">
                  <a16:creationId xmlns:a16="http://schemas.microsoft.com/office/drawing/2014/main" id="{4AF709F0-26B9-4598-95E2-197A44DDA3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600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" name="Freeform 69">
              <a:extLst>
                <a:ext uri="{FF2B5EF4-FFF2-40B4-BE49-F238E27FC236}">
                  <a16:creationId xmlns:a16="http://schemas.microsoft.com/office/drawing/2014/main" id="{0B360556-4C2D-4C3F-9619-FF1A85E5E1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8700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" name="Freeform 70">
              <a:extLst>
                <a:ext uri="{FF2B5EF4-FFF2-40B4-BE49-F238E27FC236}">
                  <a16:creationId xmlns:a16="http://schemas.microsoft.com/office/drawing/2014/main" id="{6A765E70-6888-4837-823D-444DC86FEA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89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" name="Skupina 4">
            <a:extLst>
              <a:ext uri="{FF2B5EF4-FFF2-40B4-BE49-F238E27FC236}">
                <a16:creationId xmlns:a16="http://schemas.microsoft.com/office/drawing/2014/main" id="{F5F47345-DFA9-0723-034C-56AF90104157}"/>
              </a:ext>
            </a:extLst>
          </p:cNvPr>
          <p:cNvGrpSpPr/>
          <p:nvPr userDrawn="1"/>
        </p:nvGrpSpPr>
        <p:grpSpPr>
          <a:xfrm>
            <a:off x="982663" y="6354763"/>
            <a:ext cx="10834687" cy="128588"/>
            <a:chOff x="982663" y="6354763"/>
            <a:chExt cx="10834687" cy="128588"/>
          </a:xfrm>
        </p:grpSpPr>
        <p:sp>
          <p:nvSpPr>
            <p:cNvPr id="6" name="Freeform 18">
              <a:extLst>
                <a:ext uri="{FF2B5EF4-FFF2-40B4-BE49-F238E27FC236}">
                  <a16:creationId xmlns:a16="http://schemas.microsoft.com/office/drawing/2014/main" id="{82727212-9055-64BF-EF7D-E209AC902B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Freeform 19">
              <a:extLst>
                <a:ext uri="{FF2B5EF4-FFF2-40B4-BE49-F238E27FC236}">
                  <a16:creationId xmlns:a16="http://schemas.microsoft.com/office/drawing/2014/main" id="{BC63F274-2EA2-0B06-18DB-F70513A64A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11275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20">
              <a:extLst>
                <a:ext uri="{FF2B5EF4-FFF2-40B4-BE49-F238E27FC236}">
                  <a16:creationId xmlns:a16="http://schemas.microsoft.com/office/drawing/2014/main" id="{2CB6BEAB-E52D-FAA6-65FD-1161EF9177B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414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21">
              <a:extLst>
                <a:ext uri="{FF2B5EF4-FFF2-40B4-BE49-F238E27FC236}">
                  <a16:creationId xmlns:a16="http://schemas.microsoft.com/office/drawing/2014/main" id="{81879784-E726-E4E5-2997-4E93EA50BF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700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22">
              <a:extLst>
                <a:ext uri="{FF2B5EF4-FFF2-40B4-BE49-F238E27FC236}">
                  <a16:creationId xmlns:a16="http://schemas.microsoft.com/office/drawing/2014/main" id="{4F6BDD7D-2410-240F-243C-F2DF905EF1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002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23">
              <a:extLst>
                <a:ext uri="{FF2B5EF4-FFF2-40B4-BE49-F238E27FC236}">
                  <a16:creationId xmlns:a16="http://schemas.microsoft.com/office/drawing/2014/main" id="{B2C4B8C1-CB11-906F-99BC-839808FB6A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289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24">
              <a:extLst>
                <a:ext uri="{FF2B5EF4-FFF2-40B4-BE49-F238E27FC236}">
                  <a16:creationId xmlns:a16="http://schemas.microsoft.com/office/drawing/2014/main" id="{4718A9BD-F6D3-771E-0005-A7B7663A61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57513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25">
              <a:extLst>
                <a:ext uri="{FF2B5EF4-FFF2-40B4-BE49-F238E27FC236}">
                  <a16:creationId xmlns:a16="http://schemas.microsoft.com/office/drawing/2014/main" id="{1C5B5368-94CD-BC4C-DB14-9B8301C2C4B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771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26">
              <a:extLst>
                <a:ext uri="{FF2B5EF4-FFF2-40B4-BE49-F238E27FC236}">
                  <a16:creationId xmlns:a16="http://schemas.microsoft.com/office/drawing/2014/main" id="{523F8484-CFA5-2205-E633-6DDFF47CBF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163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27">
              <a:extLst>
                <a:ext uri="{FF2B5EF4-FFF2-40B4-BE49-F238E27FC236}">
                  <a16:creationId xmlns:a16="http://schemas.microsoft.com/office/drawing/2014/main" id="{76032A36-28BF-5F1C-CBB4-8A6600F3D58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465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28">
              <a:extLst>
                <a:ext uri="{FF2B5EF4-FFF2-40B4-BE49-F238E27FC236}">
                  <a16:creationId xmlns:a16="http://schemas.microsoft.com/office/drawing/2014/main" id="{9656C59F-0F12-5E52-C746-D27E539E15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751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29">
              <a:extLst>
                <a:ext uri="{FF2B5EF4-FFF2-40B4-BE49-F238E27FC236}">
                  <a16:creationId xmlns:a16="http://schemas.microsoft.com/office/drawing/2014/main" id="{5F538F67-EA4D-7BF1-7B9C-7BC226EE33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03750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30">
              <a:extLst>
                <a:ext uri="{FF2B5EF4-FFF2-40B4-BE49-F238E27FC236}">
                  <a16:creationId xmlns:a16="http://schemas.microsoft.com/office/drawing/2014/main" id="{F004B8F3-5450-78D5-14AB-778CCD65CAC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395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44">
              <a:extLst>
                <a:ext uri="{FF2B5EF4-FFF2-40B4-BE49-F238E27FC236}">
                  <a16:creationId xmlns:a16="http://schemas.microsoft.com/office/drawing/2014/main" id="{A0A541E1-A273-6D4E-9641-777F5D37CD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625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45">
              <a:extLst>
                <a:ext uri="{FF2B5EF4-FFF2-40B4-BE49-F238E27FC236}">
                  <a16:creationId xmlns:a16="http://schemas.microsoft.com/office/drawing/2014/main" id="{9DF904C7-A61C-C111-E868-8A26348381A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27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46">
              <a:extLst>
                <a:ext uri="{FF2B5EF4-FFF2-40B4-BE49-F238E27FC236}">
                  <a16:creationId xmlns:a16="http://schemas.microsoft.com/office/drawing/2014/main" id="{37848FE0-29AA-CCD2-32D8-DB4AAF42920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213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47">
              <a:extLst>
                <a:ext uri="{FF2B5EF4-FFF2-40B4-BE49-F238E27FC236}">
                  <a16:creationId xmlns:a16="http://schemas.microsoft.com/office/drawing/2014/main" id="{0E49AF0A-B696-6D5E-2147-D2E70B4B0F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9988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48">
              <a:extLst>
                <a:ext uri="{FF2B5EF4-FFF2-40B4-BE49-F238E27FC236}">
                  <a16:creationId xmlns:a16="http://schemas.microsoft.com/office/drawing/2014/main" id="{BFE8DB41-8FFA-4943-AC9B-5101DA8ED0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801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49">
              <a:extLst>
                <a:ext uri="{FF2B5EF4-FFF2-40B4-BE49-F238E27FC236}">
                  <a16:creationId xmlns:a16="http://schemas.microsoft.com/office/drawing/2014/main" id="{2078D225-3FE6-7FEE-042F-FF20C49016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088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50">
              <a:extLst>
                <a:ext uri="{FF2B5EF4-FFF2-40B4-BE49-F238E27FC236}">
                  <a16:creationId xmlns:a16="http://schemas.microsoft.com/office/drawing/2014/main" id="{2F180D21-0BB8-B346-B3EA-15ED8A972B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390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51">
              <a:extLst>
                <a:ext uri="{FF2B5EF4-FFF2-40B4-BE49-F238E27FC236}">
                  <a16:creationId xmlns:a16="http://schemas.microsoft.com/office/drawing/2014/main" id="{819F896C-3BEA-25BD-AD03-3CF4ECC4CF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6761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52">
              <a:extLst>
                <a:ext uri="{FF2B5EF4-FFF2-40B4-BE49-F238E27FC236}">
                  <a16:creationId xmlns:a16="http://schemas.microsoft.com/office/drawing/2014/main" id="{931A11EA-1640-B661-F359-AE6B5C389A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96225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53">
              <a:extLst>
                <a:ext uri="{FF2B5EF4-FFF2-40B4-BE49-F238E27FC236}">
                  <a16:creationId xmlns:a16="http://schemas.microsoft.com/office/drawing/2014/main" id="{B26A72B2-89E7-75CC-B472-DDE7014E10C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264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54">
              <a:extLst>
                <a:ext uri="{FF2B5EF4-FFF2-40B4-BE49-F238E27FC236}">
                  <a16:creationId xmlns:a16="http://schemas.microsoft.com/office/drawing/2014/main" id="{D81D2786-3FA6-5373-A687-C161B9AED0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50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55">
              <a:extLst>
                <a:ext uri="{FF2B5EF4-FFF2-40B4-BE49-F238E27FC236}">
                  <a16:creationId xmlns:a16="http://schemas.microsoft.com/office/drawing/2014/main" id="{F36D781E-6F2C-A856-8BF0-E3295C508D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852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56">
              <a:extLst>
                <a:ext uri="{FF2B5EF4-FFF2-40B4-BE49-F238E27FC236}">
                  <a16:creationId xmlns:a16="http://schemas.microsoft.com/office/drawing/2014/main" id="{A4C45226-BA7D-4DCD-2B7E-9621458371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385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Freeform 64">
              <a:extLst>
                <a:ext uri="{FF2B5EF4-FFF2-40B4-BE49-F238E27FC236}">
                  <a16:creationId xmlns:a16="http://schemas.microsoft.com/office/drawing/2014/main" id="{2A303736-821F-AFAD-A2C6-5ADB1A52741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42463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Freeform 65">
              <a:extLst>
                <a:ext uri="{FF2B5EF4-FFF2-40B4-BE49-F238E27FC236}">
                  <a16:creationId xmlns:a16="http://schemas.microsoft.com/office/drawing/2014/main" id="{2402C935-5185-0E5F-228E-EBE41B5C04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26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Freeform 66">
              <a:extLst>
                <a:ext uri="{FF2B5EF4-FFF2-40B4-BE49-F238E27FC236}">
                  <a16:creationId xmlns:a16="http://schemas.microsoft.com/office/drawing/2014/main" id="{4813D2AF-652B-C87C-D4B4-491D534CDA3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012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Freeform 67">
              <a:extLst>
                <a:ext uri="{FF2B5EF4-FFF2-40B4-BE49-F238E27FC236}">
                  <a16:creationId xmlns:a16="http://schemas.microsoft.com/office/drawing/2014/main" id="{A90573FD-6206-2E16-2DCB-4179158868F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29888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Freeform 68">
              <a:extLst>
                <a:ext uri="{FF2B5EF4-FFF2-40B4-BE49-F238E27FC236}">
                  <a16:creationId xmlns:a16="http://schemas.microsoft.com/office/drawing/2014/main" id="{50A558E8-7CA9-6A86-A3DF-EE712C0BA01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600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Freeform 69">
              <a:extLst>
                <a:ext uri="{FF2B5EF4-FFF2-40B4-BE49-F238E27FC236}">
                  <a16:creationId xmlns:a16="http://schemas.microsoft.com/office/drawing/2014/main" id="{1E94B844-6554-3B51-9FD8-975CE14855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88700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Freeform 70">
              <a:extLst>
                <a:ext uri="{FF2B5EF4-FFF2-40B4-BE49-F238E27FC236}">
                  <a16:creationId xmlns:a16="http://schemas.microsoft.com/office/drawing/2014/main" id="{8A1E5F50-E733-48A9-15D9-FCB1C3DD431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189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763190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563" indent="-182563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2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19">
          <p15:clr>
            <a:srgbClr val="F26B43"/>
          </p15:clr>
        </p15:guide>
        <p15:guide id="2" pos="7446">
          <p15:clr>
            <a:srgbClr val="F26B43"/>
          </p15:clr>
        </p15:guide>
        <p15:guide id="3" orient="horz" pos="278">
          <p15:clr>
            <a:srgbClr val="F26B43"/>
          </p15:clr>
        </p15:guide>
        <p15:guide id="4" orient="horz" pos="397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sicr.cz/cz/Aktuality/Tematicka-zprava-%E2%80%93-Telesna-zdatnost-zaku-na-zaklad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sicr.cz/cz/Aktuality/Metodicke-doporuceni-%E2%80%93-Aktivni-skola-%E2%80%93-Inspirace-p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Csi.m@csicr.cz" TargetMode="External"/><Relationship Id="rId2" Type="http://schemas.openxmlformats.org/officeDocument/2006/relationships/hyperlink" Target="mailto:michal.hlavacek@csicr.cz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Obrázek 44">
            <a:extLst>
              <a:ext uri="{FF2B5EF4-FFF2-40B4-BE49-F238E27FC236}">
                <a16:creationId xmlns:a16="http://schemas.microsoft.com/office/drawing/2014/main" id="{326DA2FF-0450-CAE4-0C05-94ABD78E49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38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826F753-6ABA-48C2-B046-15A4FFC8D486}"/>
              </a:ext>
            </a:extLst>
          </p:cNvPr>
          <p:cNvSpPr/>
          <p:nvPr/>
        </p:nvSpPr>
        <p:spPr>
          <a:xfrm>
            <a:off x="0" y="5728158"/>
            <a:ext cx="12192000" cy="11298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 Sans"/>
              <a:ea typeface="+mn-ea"/>
              <a:cs typeface="+mn-cs"/>
            </a:endParaRPr>
          </a:p>
        </p:txBody>
      </p:sp>
      <p:grpSp>
        <p:nvGrpSpPr>
          <p:cNvPr id="10" name="Skupina 75">
            <a:extLst>
              <a:ext uri="{FF2B5EF4-FFF2-40B4-BE49-F238E27FC236}">
                <a16:creationId xmlns:a16="http://schemas.microsoft.com/office/drawing/2014/main" id="{F05E7203-EA94-483D-89DA-0F3C38A10FD5}"/>
              </a:ext>
            </a:extLst>
          </p:cNvPr>
          <p:cNvGrpSpPr/>
          <p:nvPr/>
        </p:nvGrpSpPr>
        <p:grpSpPr>
          <a:xfrm>
            <a:off x="982663" y="6354763"/>
            <a:ext cx="10834687" cy="128588"/>
            <a:chOff x="982663" y="6354763"/>
            <a:chExt cx="10834687" cy="128588"/>
          </a:xfrm>
        </p:grpSpPr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5C8DC328-FE6E-47A6-A0C8-252AE2B60E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784E2015-B8B7-4F98-81FA-99B87E5AF0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11275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5141A361-953C-4988-8D6E-2230E17B3DC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414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4" name="Freeform 21">
              <a:extLst>
                <a:ext uri="{FF2B5EF4-FFF2-40B4-BE49-F238E27FC236}">
                  <a16:creationId xmlns:a16="http://schemas.microsoft.com/office/drawing/2014/main" id="{26D0E55F-47F1-45AB-8EB9-1F24D9A924B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700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5" name="Freeform 22">
              <a:extLst>
                <a:ext uri="{FF2B5EF4-FFF2-40B4-BE49-F238E27FC236}">
                  <a16:creationId xmlns:a16="http://schemas.microsoft.com/office/drawing/2014/main" id="{C0CDD81B-1D14-4DE3-8D67-DCC18FD596C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002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6" name="Freeform 23">
              <a:extLst>
                <a:ext uri="{FF2B5EF4-FFF2-40B4-BE49-F238E27FC236}">
                  <a16:creationId xmlns:a16="http://schemas.microsoft.com/office/drawing/2014/main" id="{286E8AE4-6128-4632-A529-88F0692762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289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7" name="Freeform 24">
              <a:extLst>
                <a:ext uri="{FF2B5EF4-FFF2-40B4-BE49-F238E27FC236}">
                  <a16:creationId xmlns:a16="http://schemas.microsoft.com/office/drawing/2014/main" id="{371C9A58-2776-4244-A7B9-14459E187C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57513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8" name="Freeform 25">
              <a:extLst>
                <a:ext uri="{FF2B5EF4-FFF2-40B4-BE49-F238E27FC236}">
                  <a16:creationId xmlns:a16="http://schemas.microsoft.com/office/drawing/2014/main" id="{E4E75169-58D9-46FD-B651-1CF898786D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771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9" name="Freeform 26">
              <a:extLst>
                <a:ext uri="{FF2B5EF4-FFF2-40B4-BE49-F238E27FC236}">
                  <a16:creationId xmlns:a16="http://schemas.microsoft.com/office/drawing/2014/main" id="{A83D9C09-2B00-4DE8-8FA8-0EE3B2D2B0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163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20" name="Freeform 27">
              <a:extLst>
                <a:ext uri="{FF2B5EF4-FFF2-40B4-BE49-F238E27FC236}">
                  <a16:creationId xmlns:a16="http://schemas.microsoft.com/office/drawing/2014/main" id="{4CF9E2E5-3F7D-4882-9DE2-021F49CCDB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465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21" name="Freeform 28">
              <a:extLst>
                <a:ext uri="{FF2B5EF4-FFF2-40B4-BE49-F238E27FC236}">
                  <a16:creationId xmlns:a16="http://schemas.microsoft.com/office/drawing/2014/main" id="{5C5C4D7F-41CF-45ED-90D2-EDB7DD24A68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751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22" name="Freeform 29">
              <a:extLst>
                <a:ext uri="{FF2B5EF4-FFF2-40B4-BE49-F238E27FC236}">
                  <a16:creationId xmlns:a16="http://schemas.microsoft.com/office/drawing/2014/main" id="{F5B7C555-735E-4A33-923A-935A6ACDDB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03750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23" name="Freeform 30">
              <a:extLst>
                <a:ext uri="{FF2B5EF4-FFF2-40B4-BE49-F238E27FC236}">
                  <a16:creationId xmlns:a16="http://schemas.microsoft.com/office/drawing/2014/main" id="{BA44AA45-695D-4CFF-A649-AF58952969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395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24" name="Freeform 44">
              <a:extLst>
                <a:ext uri="{FF2B5EF4-FFF2-40B4-BE49-F238E27FC236}">
                  <a16:creationId xmlns:a16="http://schemas.microsoft.com/office/drawing/2014/main" id="{41EF6478-29D2-4E2D-8F23-23D2D4FE28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625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25" name="Freeform 45">
              <a:extLst>
                <a:ext uri="{FF2B5EF4-FFF2-40B4-BE49-F238E27FC236}">
                  <a16:creationId xmlns:a16="http://schemas.microsoft.com/office/drawing/2014/main" id="{25B2B67D-33A9-43B6-935F-93D375CEBD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27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26" name="Freeform 46">
              <a:extLst>
                <a:ext uri="{FF2B5EF4-FFF2-40B4-BE49-F238E27FC236}">
                  <a16:creationId xmlns:a16="http://schemas.microsoft.com/office/drawing/2014/main" id="{B38A87EC-74E5-4F1A-ABEF-F406760D40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213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27" name="Freeform 47">
              <a:extLst>
                <a:ext uri="{FF2B5EF4-FFF2-40B4-BE49-F238E27FC236}">
                  <a16:creationId xmlns:a16="http://schemas.microsoft.com/office/drawing/2014/main" id="{9B4FD83A-ACE4-4621-8732-379AC996430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9988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28" name="Freeform 48">
              <a:extLst>
                <a:ext uri="{FF2B5EF4-FFF2-40B4-BE49-F238E27FC236}">
                  <a16:creationId xmlns:a16="http://schemas.microsoft.com/office/drawing/2014/main" id="{9A636343-DEEA-452A-B2EB-51D3CDE6CD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801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29" name="Freeform 49">
              <a:extLst>
                <a:ext uri="{FF2B5EF4-FFF2-40B4-BE49-F238E27FC236}">
                  <a16:creationId xmlns:a16="http://schemas.microsoft.com/office/drawing/2014/main" id="{D9022A95-F362-4A62-8762-492B950FEA8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088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30" name="Freeform 50">
              <a:extLst>
                <a:ext uri="{FF2B5EF4-FFF2-40B4-BE49-F238E27FC236}">
                  <a16:creationId xmlns:a16="http://schemas.microsoft.com/office/drawing/2014/main" id="{B1BABE2C-321B-4320-8B71-A14C77B6487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390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31" name="Freeform 51">
              <a:extLst>
                <a:ext uri="{FF2B5EF4-FFF2-40B4-BE49-F238E27FC236}">
                  <a16:creationId xmlns:a16="http://schemas.microsoft.com/office/drawing/2014/main" id="{42E78A98-1C0F-409D-A880-1AA5EBFCA9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6761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32" name="Freeform 52">
              <a:extLst>
                <a:ext uri="{FF2B5EF4-FFF2-40B4-BE49-F238E27FC236}">
                  <a16:creationId xmlns:a16="http://schemas.microsoft.com/office/drawing/2014/main" id="{149A4775-971C-46CD-B910-360387AFB3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96225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33" name="Freeform 53">
              <a:extLst>
                <a:ext uri="{FF2B5EF4-FFF2-40B4-BE49-F238E27FC236}">
                  <a16:creationId xmlns:a16="http://schemas.microsoft.com/office/drawing/2014/main" id="{98B1D7F7-D8FB-4756-A748-F5CA6C386C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264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34" name="Freeform 54">
              <a:extLst>
                <a:ext uri="{FF2B5EF4-FFF2-40B4-BE49-F238E27FC236}">
                  <a16:creationId xmlns:a16="http://schemas.microsoft.com/office/drawing/2014/main" id="{EBB2826E-2D3B-417D-8791-0D32225F1D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50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35" name="Freeform 55">
              <a:extLst>
                <a:ext uri="{FF2B5EF4-FFF2-40B4-BE49-F238E27FC236}">
                  <a16:creationId xmlns:a16="http://schemas.microsoft.com/office/drawing/2014/main" id="{D19C614B-EEE9-4578-BF36-5519D15945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852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36" name="Freeform 56">
              <a:extLst>
                <a:ext uri="{FF2B5EF4-FFF2-40B4-BE49-F238E27FC236}">
                  <a16:creationId xmlns:a16="http://schemas.microsoft.com/office/drawing/2014/main" id="{4DD3CF07-950D-4498-AD60-5C8981B51A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385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37" name="Freeform 64">
              <a:extLst>
                <a:ext uri="{FF2B5EF4-FFF2-40B4-BE49-F238E27FC236}">
                  <a16:creationId xmlns:a16="http://schemas.microsoft.com/office/drawing/2014/main" id="{413B0255-87FC-46D9-A846-1FEEDD7E0E6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42463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38" name="Freeform 65">
              <a:extLst>
                <a:ext uri="{FF2B5EF4-FFF2-40B4-BE49-F238E27FC236}">
                  <a16:creationId xmlns:a16="http://schemas.microsoft.com/office/drawing/2014/main" id="{F312CF3E-A033-467F-A669-5C1E244F00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726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39" name="Freeform 66">
              <a:extLst>
                <a:ext uri="{FF2B5EF4-FFF2-40B4-BE49-F238E27FC236}">
                  <a16:creationId xmlns:a16="http://schemas.microsoft.com/office/drawing/2014/main" id="{D54C2EF1-F02E-40E3-B4FD-C78FCA977E2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012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40" name="Freeform 67">
              <a:extLst>
                <a:ext uri="{FF2B5EF4-FFF2-40B4-BE49-F238E27FC236}">
                  <a16:creationId xmlns:a16="http://schemas.microsoft.com/office/drawing/2014/main" id="{4B24A235-2DA1-4539-8FE0-72128EBA80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29888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41" name="Freeform 68">
              <a:extLst>
                <a:ext uri="{FF2B5EF4-FFF2-40B4-BE49-F238E27FC236}">
                  <a16:creationId xmlns:a16="http://schemas.microsoft.com/office/drawing/2014/main" id="{94E3A9E8-D35A-4C82-A77D-451DC663A5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600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42" name="Freeform 69">
              <a:extLst>
                <a:ext uri="{FF2B5EF4-FFF2-40B4-BE49-F238E27FC236}">
                  <a16:creationId xmlns:a16="http://schemas.microsoft.com/office/drawing/2014/main" id="{7BAF8C53-9B48-4CAB-83D3-A3DB1DECFAA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88700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43" name="Freeform 70">
              <a:extLst>
                <a:ext uri="{FF2B5EF4-FFF2-40B4-BE49-F238E27FC236}">
                  <a16:creationId xmlns:a16="http://schemas.microsoft.com/office/drawing/2014/main" id="{F42C4E2B-A67C-4EC9-8B05-C8FD2766F7B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189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4DD26FCA-42C1-4AC2-A26A-7640C5F92E76}"/>
              </a:ext>
            </a:extLst>
          </p:cNvPr>
          <p:cNvGrpSpPr/>
          <p:nvPr/>
        </p:nvGrpSpPr>
        <p:grpSpPr>
          <a:xfrm>
            <a:off x="982663" y="6118225"/>
            <a:ext cx="10833100" cy="127000"/>
            <a:chOff x="982663" y="6118225"/>
            <a:chExt cx="10833100" cy="127000"/>
          </a:xfrm>
        </p:grpSpPr>
        <p:sp>
          <p:nvSpPr>
            <p:cNvPr id="113" name="Freeform 5">
              <a:extLst>
                <a:ext uri="{FF2B5EF4-FFF2-40B4-BE49-F238E27FC236}">
                  <a16:creationId xmlns:a16="http://schemas.microsoft.com/office/drawing/2014/main" id="{82F16288-541F-490C-9EA1-FC442562E5A8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6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5EA02B8-5F4F-4534-B236-688CF97782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276" y="6118225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B6AC3355-94AD-42A0-A09B-9C054D13D2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1476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7B8251B-4A49-44A8-9EE5-71ED2260494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0088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17" name="Freeform 9">
              <a:extLst>
                <a:ext uri="{FF2B5EF4-FFF2-40B4-BE49-F238E27FC236}">
                  <a16:creationId xmlns:a16="http://schemas.microsoft.com/office/drawing/2014/main" id="{2E81BBFD-FFA2-42BA-9BA8-BDEA005B3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288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18" name="Freeform 10">
              <a:extLst>
                <a:ext uri="{FF2B5EF4-FFF2-40B4-BE49-F238E27FC236}">
                  <a16:creationId xmlns:a16="http://schemas.microsoft.com/office/drawing/2014/main" id="{59E3C350-AB66-4F13-A314-260485B008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8901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19" name="Freeform 11">
              <a:extLst>
                <a:ext uri="{FF2B5EF4-FFF2-40B4-BE49-F238E27FC236}">
                  <a16:creationId xmlns:a16="http://schemas.microsoft.com/office/drawing/2014/main" id="{AFDC3B42-A912-4DD5-9663-4CABF755A2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7513" y="6118225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20" name="Freeform 12">
              <a:extLst>
                <a:ext uri="{FF2B5EF4-FFF2-40B4-BE49-F238E27FC236}">
                  <a16:creationId xmlns:a16="http://schemas.microsoft.com/office/drawing/2014/main" id="{F470F6C9-3F9E-4ECC-A834-0C127FF199F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771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21" name="Freeform 13">
              <a:extLst>
                <a:ext uri="{FF2B5EF4-FFF2-40B4-BE49-F238E27FC236}">
                  <a16:creationId xmlns:a16="http://schemas.microsoft.com/office/drawing/2014/main" id="{604A65BB-3ED6-470F-9BD4-B6B7EE896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6326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22" name="Freeform 14">
              <a:extLst>
                <a:ext uri="{FF2B5EF4-FFF2-40B4-BE49-F238E27FC236}">
                  <a16:creationId xmlns:a16="http://schemas.microsoft.com/office/drawing/2014/main" id="{5C9214FB-6352-43FC-B1CB-CF9B9CFB3F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6526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23" name="Freeform 15">
              <a:extLst>
                <a:ext uri="{FF2B5EF4-FFF2-40B4-BE49-F238E27FC236}">
                  <a16:creationId xmlns:a16="http://schemas.microsoft.com/office/drawing/2014/main" id="{802FECFE-E19F-4A03-9DCA-7CE31153D8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5138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24" name="Freeform 16">
              <a:extLst>
                <a:ext uri="{FF2B5EF4-FFF2-40B4-BE49-F238E27FC236}">
                  <a16:creationId xmlns:a16="http://schemas.microsoft.com/office/drawing/2014/main" id="{27D39012-8172-496E-93DD-9BF013867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751" y="6118225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25" name="Freeform 17">
              <a:extLst>
                <a:ext uri="{FF2B5EF4-FFF2-40B4-BE49-F238E27FC236}">
                  <a16:creationId xmlns:a16="http://schemas.microsoft.com/office/drawing/2014/main" id="{7B52C744-4FC9-4102-9EFC-5D00DDFA45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3951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26" name="Freeform 31">
              <a:extLst>
                <a:ext uri="{FF2B5EF4-FFF2-40B4-BE49-F238E27FC236}">
                  <a16:creationId xmlns:a16="http://schemas.microsoft.com/office/drawing/2014/main" id="{189CF2D7-3188-4CA7-AEA5-0565C4EB33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256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27" name="Freeform 32">
              <a:extLst>
                <a:ext uri="{FF2B5EF4-FFF2-40B4-BE49-F238E27FC236}">
                  <a16:creationId xmlns:a16="http://schemas.microsoft.com/office/drawing/2014/main" id="{3556BBF3-9BBF-4960-A4ED-9D8A9D812C6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276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28" name="Freeform 33">
              <a:extLst>
                <a:ext uri="{FF2B5EF4-FFF2-40B4-BE49-F238E27FC236}">
                  <a16:creationId xmlns:a16="http://schemas.microsoft.com/office/drawing/2014/main" id="{68BFE217-6A96-4107-89AD-2A14472A48C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76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29" name="Freeform 34">
              <a:extLst>
                <a:ext uri="{FF2B5EF4-FFF2-40B4-BE49-F238E27FC236}">
                  <a16:creationId xmlns:a16="http://schemas.microsoft.com/office/drawing/2014/main" id="{FF585665-BD11-4208-80E2-B4F4A1B2D6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8" y="6118225"/>
              <a:ext cx="298450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30" name="Freeform 35">
              <a:extLst>
                <a:ext uri="{FF2B5EF4-FFF2-40B4-BE49-F238E27FC236}">
                  <a16:creationId xmlns:a16="http://schemas.microsoft.com/office/drawing/2014/main" id="{E2461A59-D4B5-4E37-BE4F-6D2EB20EEF7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601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31" name="Freeform 36">
              <a:extLst>
                <a:ext uri="{FF2B5EF4-FFF2-40B4-BE49-F238E27FC236}">
                  <a16:creationId xmlns:a16="http://schemas.microsoft.com/office/drawing/2014/main" id="{E6284B61-2D6C-4C5D-BA10-0043EBCC3E6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721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32" name="Freeform 37">
              <a:extLst>
                <a:ext uri="{FF2B5EF4-FFF2-40B4-BE49-F238E27FC236}">
                  <a16:creationId xmlns:a16="http://schemas.microsoft.com/office/drawing/2014/main" id="{C95C490C-5B55-4F61-913A-9FA18EA2858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741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33" name="Freeform 38">
              <a:extLst>
                <a:ext uri="{FF2B5EF4-FFF2-40B4-BE49-F238E27FC236}">
                  <a16:creationId xmlns:a16="http://schemas.microsoft.com/office/drawing/2014/main" id="{736CC0A0-71F2-41BB-BD3C-B38F9BF1C8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6026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34" name="Freeform 39">
              <a:extLst>
                <a:ext uri="{FF2B5EF4-FFF2-40B4-BE49-F238E27FC236}">
                  <a16:creationId xmlns:a16="http://schemas.microsoft.com/office/drawing/2014/main" id="{28D96373-5004-4670-8008-312D0C6FD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4638" y="6118225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35" name="Freeform 40">
              <a:extLst>
                <a:ext uri="{FF2B5EF4-FFF2-40B4-BE49-F238E27FC236}">
                  <a16:creationId xmlns:a16="http://schemas.microsoft.com/office/drawing/2014/main" id="{F0F18898-7FDF-4F8F-B317-196A242C1DF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4838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36" name="Freeform 41">
              <a:extLst>
                <a:ext uri="{FF2B5EF4-FFF2-40B4-BE49-F238E27FC236}">
                  <a16:creationId xmlns:a16="http://schemas.microsoft.com/office/drawing/2014/main" id="{98A503BF-91FD-431F-BABC-1039B8B2C4D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3451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37" name="Freeform 42">
              <a:extLst>
                <a:ext uri="{FF2B5EF4-FFF2-40B4-BE49-F238E27FC236}">
                  <a16:creationId xmlns:a16="http://schemas.microsoft.com/office/drawing/2014/main" id="{4E5019CE-DD92-4077-B015-0D9DB36A67C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3651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38" name="Freeform 43">
              <a:extLst>
                <a:ext uri="{FF2B5EF4-FFF2-40B4-BE49-F238E27FC236}">
                  <a16:creationId xmlns:a16="http://schemas.microsoft.com/office/drawing/2014/main" id="{5CB98F82-6063-4151-8391-9FF09A020B6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226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39" name="Freeform 57">
              <a:extLst>
                <a:ext uri="{FF2B5EF4-FFF2-40B4-BE49-F238E27FC236}">
                  <a16:creationId xmlns:a16="http://schemas.microsoft.com/office/drawing/2014/main" id="{E550F161-9DC6-40D9-852D-98FC3C5D5CF9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0876" y="6118225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40" name="Freeform 58">
              <a:extLst>
                <a:ext uri="{FF2B5EF4-FFF2-40B4-BE49-F238E27FC236}">
                  <a16:creationId xmlns:a16="http://schemas.microsoft.com/office/drawing/2014/main" id="{B961555D-DAE8-4C2F-A7D7-432D52076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1076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41" name="Freeform 59">
              <a:extLst>
                <a:ext uri="{FF2B5EF4-FFF2-40B4-BE49-F238E27FC236}">
                  <a16:creationId xmlns:a16="http://schemas.microsoft.com/office/drawing/2014/main" id="{96C33CC8-28C7-447C-8280-59A0029D14A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9688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42" name="Freeform 60">
              <a:extLst>
                <a:ext uri="{FF2B5EF4-FFF2-40B4-BE49-F238E27FC236}">
                  <a16:creationId xmlns:a16="http://schemas.microsoft.com/office/drawing/2014/main" id="{4887BBBB-943F-4EAE-BB60-DD1018183C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8301" y="6118225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5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6" y="7"/>
                    <a:pt x="112" y="39"/>
                    <a:pt x="95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43" name="Freeform 61">
              <a:extLst>
                <a:ext uri="{FF2B5EF4-FFF2-40B4-BE49-F238E27FC236}">
                  <a16:creationId xmlns:a16="http://schemas.microsoft.com/office/drawing/2014/main" id="{53393135-F110-4DD8-8861-014A4DD065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58501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44" name="Freeform 62">
              <a:extLst>
                <a:ext uri="{FF2B5EF4-FFF2-40B4-BE49-F238E27FC236}">
                  <a16:creationId xmlns:a16="http://schemas.microsoft.com/office/drawing/2014/main" id="{702FCE65-9001-4B2D-BA40-EED2C895412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7113" y="6118225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145" name="Freeform 63">
              <a:extLst>
                <a:ext uri="{FF2B5EF4-FFF2-40B4-BE49-F238E27FC236}">
                  <a16:creationId xmlns:a16="http://schemas.microsoft.com/office/drawing/2014/main" id="{A2AB8262-6E11-4E41-AC90-7DE63938278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731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</p:grpSp>
      <p:grpSp>
        <p:nvGrpSpPr>
          <p:cNvPr id="48" name="Skupina 4">
            <a:extLst>
              <a:ext uri="{FF2B5EF4-FFF2-40B4-BE49-F238E27FC236}">
                <a16:creationId xmlns:a16="http://schemas.microsoft.com/office/drawing/2014/main" id="{2CDC3620-3A94-1AD1-C3FE-1102613DED6E}"/>
              </a:ext>
            </a:extLst>
          </p:cNvPr>
          <p:cNvGrpSpPr/>
          <p:nvPr/>
        </p:nvGrpSpPr>
        <p:grpSpPr>
          <a:xfrm>
            <a:off x="982662" y="734207"/>
            <a:ext cx="2537577" cy="664797"/>
            <a:chOff x="9328150" y="384175"/>
            <a:chExt cx="2484438" cy="650876"/>
          </a:xfrm>
          <a:solidFill>
            <a:schemeClr val="bg1"/>
          </a:solidFill>
        </p:grpSpPr>
        <p:sp>
          <p:nvSpPr>
            <p:cNvPr id="49" name="Freeform 503">
              <a:extLst>
                <a:ext uri="{FF2B5EF4-FFF2-40B4-BE49-F238E27FC236}">
                  <a16:creationId xmlns:a16="http://schemas.microsoft.com/office/drawing/2014/main" id="{2F413457-64D0-6772-44ED-15C4A2F42F9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80688" y="506413"/>
              <a:ext cx="147638" cy="207963"/>
            </a:xfrm>
            <a:custGeom>
              <a:avLst/>
              <a:gdLst>
                <a:gd name="T0" fmla="*/ 93 w 93"/>
                <a:gd name="T1" fmla="*/ 103 h 131"/>
                <a:gd name="T2" fmla="*/ 84 w 93"/>
                <a:gd name="T3" fmla="*/ 127 h 131"/>
                <a:gd name="T4" fmla="*/ 56 w 93"/>
                <a:gd name="T5" fmla="*/ 131 h 131"/>
                <a:gd name="T6" fmla="*/ 0 w 93"/>
                <a:gd name="T7" fmla="*/ 80 h 131"/>
                <a:gd name="T8" fmla="*/ 60 w 93"/>
                <a:gd name="T9" fmla="*/ 26 h 131"/>
                <a:gd name="T10" fmla="*/ 87 w 93"/>
                <a:gd name="T11" fmla="*/ 30 h 131"/>
                <a:gd name="T12" fmla="*/ 91 w 93"/>
                <a:gd name="T13" fmla="*/ 54 h 131"/>
                <a:gd name="T14" fmla="*/ 86 w 93"/>
                <a:gd name="T15" fmla="*/ 55 h 131"/>
                <a:gd name="T16" fmla="*/ 56 w 93"/>
                <a:gd name="T17" fmla="*/ 32 h 131"/>
                <a:gd name="T18" fmla="*/ 18 w 93"/>
                <a:gd name="T19" fmla="*/ 77 h 131"/>
                <a:gd name="T20" fmla="*/ 57 w 93"/>
                <a:gd name="T21" fmla="*/ 125 h 131"/>
                <a:gd name="T22" fmla="*/ 89 w 93"/>
                <a:gd name="T23" fmla="*/ 101 h 131"/>
                <a:gd name="T24" fmla="*/ 93 w 93"/>
                <a:gd name="T25" fmla="*/ 103 h 131"/>
                <a:gd name="T26" fmla="*/ 76 w 93"/>
                <a:gd name="T27" fmla="*/ 4 h 131"/>
                <a:gd name="T28" fmla="*/ 57 w 93"/>
                <a:gd name="T29" fmla="*/ 21 h 131"/>
                <a:gd name="T30" fmla="*/ 53 w 93"/>
                <a:gd name="T31" fmla="*/ 21 h 131"/>
                <a:gd name="T32" fmla="*/ 34 w 93"/>
                <a:gd name="T33" fmla="*/ 4 h 131"/>
                <a:gd name="T34" fmla="*/ 36 w 93"/>
                <a:gd name="T35" fmla="*/ 0 h 131"/>
                <a:gd name="T36" fmla="*/ 55 w 93"/>
                <a:gd name="T37" fmla="*/ 9 h 131"/>
                <a:gd name="T38" fmla="*/ 74 w 93"/>
                <a:gd name="T39" fmla="*/ 0 h 131"/>
                <a:gd name="T40" fmla="*/ 76 w 93"/>
                <a:gd name="T41" fmla="*/ 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31">
                  <a:moveTo>
                    <a:pt x="93" y="103"/>
                  </a:moveTo>
                  <a:cubicBezTo>
                    <a:pt x="91" y="110"/>
                    <a:pt x="87" y="122"/>
                    <a:pt x="84" y="127"/>
                  </a:cubicBezTo>
                  <a:cubicBezTo>
                    <a:pt x="80" y="128"/>
                    <a:pt x="67" y="131"/>
                    <a:pt x="56" y="131"/>
                  </a:cubicBezTo>
                  <a:cubicBezTo>
                    <a:pt x="17" y="131"/>
                    <a:pt x="0" y="104"/>
                    <a:pt x="0" y="80"/>
                  </a:cubicBezTo>
                  <a:cubicBezTo>
                    <a:pt x="0" y="48"/>
                    <a:pt x="25" y="26"/>
                    <a:pt x="60" y="26"/>
                  </a:cubicBezTo>
                  <a:cubicBezTo>
                    <a:pt x="73" y="26"/>
                    <a:pt x="83" y="30"/>
                    <a:pt x="87" y="30"/>
                  </a:cubicBezTo>
                  <a:cubicBezTo>
                    <a:pt x="89" y="39"/>
                    <a:pt x="90" y="46"/>
                    <a:pt x="91" y="5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2" y="38"/>
                    <a:pt x="72" y="32"/>
                    <a:pt x="56" y="32"/>
                  </a:cubicBezTo>
                  <a:cubicBezTo>
                    <a:pt x="31" y="32"/>
                    <a:pt x="18" y="54"/>
                    <a:pt x="18" y="77"/>
                  </a:cubicBezTo>
                  <a:cubicBezTo>
                    <a:pt x="18" y="106"/>
                    <a:pt x="34" y="125"/>
                    <a:pt x="57" y="125"/>
                  </a:cubicBezTo>
                  <a:cubicBezTo>
                    <a:pt x="72" y="125"/>
                    <a:pt x="81" y="117"/>
                    <a:pt x="89" y="101"/>
                  </a:cubicBezTo>
                  <a:lnTo>
                    <a:pt x="93" y="103"/>
                  </a:lnTo>
                  <a:close/>
                  <a:moveTo>
                    <a:pt x="76" y="4"/>
                  </a:moveTo>
                  <a:cubicBezTo>
                    <a:pt x="70" y="9"/>
                    <a:pt x="63" y="14"/>
                    <a:pt x="57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7" y="14"/>
                    <a:pt x="40" y="9"/>
                    <a:pt x="34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3" y="2"/>
                    <a:pt x="49" y="5"/>
                    <a:pt x="55" y="9"/>
                  </a:cubicBezTo>
                  <a:cubicBezTo>
                    <a:pt x="61" y="6"/>
                    <a:pt x="68" y="2"/>
                    <a:pt x="74" y="0"/>
                  </a:cubicBezTo>
                  <a:lnTo>
                    <a:pt x="7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50" name="Freeform 504">
              <a:extLst>
                <a:ext uri="{FF2B5EF4-FFF2-40B4-BE49-F238E27FC236}">
                  <a16:creationId xmlns:a16="http://schemas.microsoft.com/office/drawing/2014/main" id="{265687B5-AC33-F148-305F-A2684102127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745788" y="600075"/>
              <a:ext cx="90488" cy="114300"/>
            </a:xfrm>
            <a:custGeom>
              <a:avLst/>
              <a:gdLst>
                <a:gd name="T0" fmla="*/ 56 w 57"/>
                <a:gd name="T1" fmla="*/ 56 h 72"/>
                <a:gd name="T2" fmla="*/ 31 w 57"/>
                <a:gd name="T3" fmla="*/ 72 h 72"/>
                <a:gd name="T4" fmla="*/ 0 w 57"/>
                <a:gd name="T5" fmla="*/ 39 h 72"/>
                <a:gd name="T6" fmla="*/ 11 w 57"/>
                <a:gd name="T7" fmla="*/ 12 h 72"/>
                <a:gd name="T8" fmla="*/ 33 w 57"/>
                <a:gd name="T9" fmla="*/ 0 h 72"/>
                <a:gd name="T10" fmla="*/ 34 w 57"/>
                <a:gd name="T11" fmla="*/ 0 h 72"/>
                <a:gd name="T12" fmla="*/ 57 w 57"/>
                <a:gd name="T13" fmla="*/ 24 h 72"/>
                <a:gd name="T14" fmla="*/ 53 w 57"/>
                <a:gd name="T15" fmla="*/ 29 h 72"/>
                <a:gd name="T16" fmla="*/ 14 w 57"/>
                <a:gd name="T17" fmla="*/ 32 h 72"/>
                <a:gd name="T18" fmla="*/ 36 w 57"/>
                <a:gd name="T19" fmla="*/ 61 h 72"/>
                <a:gd name="T20" fmla="*/ 54 w 57"/>
                <a:gd name="T21" fmla="*/ 53 h 72"/>
                <a:gd name="T22" fmla="*/ 56 w 57"/>
                <a:gd name="T23" fmla="*/ 56 h 72"/>
                <a:gd name="T24" fmla="*/ 30 w 57"/>
                <a:gd name="T25" fmla="*/ 6 h 72"/>
                <a:gd name="T26" fmla="*/ 15 w 57"/>
                <a:gd name="T27" fmla="*/ 25 h 72"/>
                <a:gd name="T28" fmla="*/ 39 w 57"/>
                <a:gd name="T29" fmla="*/ 25 h 72"/>
                <a:gd name="T30" fmla="*/ 43 w 57"/>
                <a:gd name="T31" fmla="*/ 22 h 72"/>
                <a:gd name="T32" fmla="*/ 30 w 57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2">
                  <a:moveTo>
                    <a:pt x="56" y="56"/>
                  </a:moveTo>
                  <a:cubicBezTo>
                    <a:pt x="47" y="69"/>
                    <a:pt x="36" y="72"/>
                    <a:pt x="31" y="72"/>
                  </a:cubicBezTo>
                  <a:cubicBezTo>
                    <a:pt x="12" y="72"/>
                    <a:pt x="0" y="56"/>
                    <a:pt x="0" y="39"/>
                  </a:cubicBezTo>
                  <a:cubicBezTo>
                    <a:pt x="0" y="28"/>
                    <a:pt x="4" y="18"/>
                    <a:pt x="11" y="12"/>
                  </a:cubicBezTo>
                  <a:cubicBezTo>
                    <a:pt x="17" y="5"/>
                    <a:pt x="26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7" y="0"/>
                    <a:pt x="57" y="12"/>
                    <a:pt x="57" y="24"/>
                  </a:cubicBezTo>
                  <a:cubicBezTo>
                    <a:pt x="57" y="27"/>
                    <a:pt x="56" y="29"/>
                    <a:pt x="53" y="29"/>
                  </a:cubicBezTo>
                  <a:cubicBezTo>
                    <a:pt x="51" y="30"/>
                    <a:pt x="32" y="31"/>
                    <a:pt x="14" y="32"/>
                  </a:cubicBezTo>
                  <a:cubicBezTo>
                    <a:pt x="14" y="52"/>
                    <a:pt x="26" y="61"/>
                    <a:pt x="36" y="61"/>
                  </a:cubicBezTo>
                  <a:cubicBezTo>
                    <a:pt x="43" y="61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7" y="13"/>
                    <a:pt x="15" y="25"/>
                  </a:cubicBezTo>
                  <a:cubicBezTo>
                    <a:pt x="23" y="25"/>
                    <a:pt x="31" y="25"/>
                    <a:pt x="39" y="25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14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51" name="Freeform 505">
              <a:extLst>
                <a:ext uri="{FF2B5EF4-FFF2-40B4-BE49-F238E27FC236}">
                  <a16:creationId xmlns:a16="http://schemas.microsoft.com/office/drawing/2014/main" id="{24DCEDA8-5ED1-556B-C8BC-3EFEBB5545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2150" y="600075"/>
              <a:ext cx="73025" cy="114300"/>
            </a:xfrm>
            <a:custGeom>
              <a:avLst/>
              <a:gdLst>
                <a:gd name="T0" fmla="*/ 39 w 46"/>
                <a:gd name="T1" fmla="*/ 21 h 72"/>
                <a:gd name="T2" fmla="*/ 23 w 46"/>
                <a:gd name="T3" fmla="*/ 5 h 72"/>
                <a:gd name="T4" fmla="*/ 14 w 46"/>
                <a:gd name="T5" fmla="*/ 16 h 72"/>
                <a:gd name="T6" fmla="*/ 27 w 46"/>
                <a:gd name="T7" fmla="*/ 29 h 72"/>
                <a:gd name="T8" fmla="*/ 46 w 46"/>
                <a:gd name="T9" fmla="*/ 50 h 72"/>
                <a:gd name="T10" fmla="*/ 21 w 46"/>
                <a:gd name="T11" fmla="*/ 72 h 72"/>
                <a:gd name="T12" fmla="*/ 3 w 46"/>
                <a:gd name="T13" fmla="*/ 66 h 72"/>
                <a:gd name="T14" fmla="*/ 0 w 46"/>
                <a:gd name="T15" fmla="*/ 48 h 72"/>
                <a:gd name="T16" fmla="*/ 4 w 46"/>
                <a:gd name="T17" fmla="*/ 47 h 72"/>
                <a:gd name="T18" fmla="*/ 23 w 46"/>
                <a:gd name="T19" fmla="*/ 66 h 72"/>
                <a:gd name="T20" fmla="*/ 34 w 46"/>
                <a:gd name="T21" fmla="*/ 56 h 72"/>
                <a:gd name="T22" fmla="*/ 22 w 46"/>
                <a:gd name="T23" fmla="*/ 42 h 72"/>
                <a:gd name="T24" fmla="*/ 2 w 46"/>
                <a:gd name="T25" fmla="*/ 21 h 72"/>
                <a:gd name="T26" fmla="*/ 26 w 46"/>
                <a:gd name="T27" fmla="*/ 0 h 72"/>
                <a:gd name="T28" fmla="*/ 40 w 46"/>
                <a:gd name="T29" fmla="*/ 3 h 72"/>
                <a:gd name="T30" fmla="*/ 44 w 46"/>
                <a:gd name="T31" fmla="*/ 20 h 72"/>
                <a:gd name="T32" fmla="*/ 39 w 46"/>
                <a:gd name="T33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2">
                  <a:moveTo>
                    <a:pt x="39" y="21"/>
                  </a:moveTo>
                  <a:cubicBezTo>
                    <a:pt x="36" y="12"/>
                    <a:pt x="31" y="5"/>
                    <a:pt x="23" y="5"/>
                  </a:cubicBezTo>
                  <a:cubicBezTo>
                    <a:pt x="18" y="5"/>
                    <a:pt x="14" y="10"/>
                    <a:pt x="14" y="16"/>
                  </a:cubicBezTo>
                  <a:cubicBezTo>
                    <a:pt x="14" y="22"/>
                    <a:pt x="19" y="26"/>
                    <a:pt x="27" y="29"/>
                  </a:cubicBezTo>
                  <a:cubicBezTo>
                    <a:pt x="38" y="34"/>
                    <a:pt x="46" y="39"/>
                    <a:pt x="46" y="50"/>
                  </a:cubicBezTo>
                  <a:cubicBezTo>
                    <a:pt x="46" y="64"/>
                    <a:pt x="33" y="72"/>
                    <a:pt x="21" y="72"/>
                  </a:cubicBezTo>
                  <a:cubicBezTo>
                    <a:pt x="13" y="72"/>
                    <a:pt x="5" y="69"/>
                    <a:pt x="3" y="66"/>
                  </a:cubicBezTo>
                  <a:cubicBezTo>
                    <a:pt x="1" y="64"/>
                    <a:pt x="0" y="54"/>
                    <a:pt x="0" y="48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50"/>
                    <a:pt x="30" y="46"/>
                    <a:pt x="22" y="42"/>
                  </a:cubicBezTo>
                  <a:cubicBezTo>
                    <a:pt x="13" y="38"/>
                    <a:pt x="2" y="33"/>
                    <a:pt x="2" y="21"/>
                  </a:cubicBezTo>
                  <a:cubicBezTo>
                    <a:pt x="2" y="10"/>
                    <a:pt x="12" y="0"/>
                    <a:pt x="26" y="0"/>
                  </a:cubicBezTo>
                  <a:cubicBezTo>
                    <a:pt x="33" y="0"/>
                    <a:pt x="37" y="2"/>
                    <a:pt x="40" y="3"/>
                  </a:cubicBezTo>
                  <a:cubicBezTo>
                    <a:pt x="41" y="7"/>
                    <a:pt x="43" y="16"/>
                    <a:pt x="44" y="20"/>
                  </a:cubicBezTo>
                  <a:lnTo>
                    <a:pt x="39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52" name="Freeform 506">
              <a:extLst>
                <a:ext uri="{FF2B5EF4-FFF2-40B4-BE49-F238E27FC236}">
                  <a16:creationId xmlns:a16="http://schemas.microsoft.com/office/drawing/2014/main" id="{AB3D30A5-DBD9-5EF1-72B7-836AB70B38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34700" y="536575"/>
              <a:ext cx="123825" cy="174625"/>
            </a:xfrm>
            <a:custGeom>
              <a:avLst/>
              <a:gdLst>
                <a:gd name="T0" fmla="*/ 56 w 78"/>
                <a:gd name="T1" fmla="*/ 110 h 110"/>
                <a:gd name="T2" fmla="*/ 31 w 78"/>
                <a:gd name="T3" fmla="*/ 80 h 110"/>
                <a:gd name="T4" fmla="*/ 27 w 78"/>
                <a:gd name="T5" fmla="*/ 76 h 110"/>
                <a:gd name="T6" fmla="*/ 25 w 78"/>
                <a:gd name="T7" fmla="*/ 77 h 110"/>
                <a:gd name="T8" fmla="*/ 25 w 78"/>
                <a:gd name="T9" fmla="*/ 94 h 110"/>
                <a:gd name="T10" fmla="*/ 36 w 78"/>
                <a:gd name="T11" fmla="*/ 106 h 110"/>
                <a:gd name="T12" fmla="*/ 36 w 78"/>
                <a:gd name="T13" fmla="*/ 110 h 110"/>
                <a:gd name="T14" fmla="*/ 0 w 78"/>
                <a:gd name="T15" fmla="*/ 110 h 110"/>
                <a:gd name="T16" fmla="*/ 0 w 78"/>
                <a:gd name="T17" fmla="*/ 106 h 110"/>
                <a:gd name="T18" fmla="*/ 11 w 78"/>
                <a:gd name="T19" fmla="*/ 94 h 110"/>
                <a:gd name="T20" fmla="*/ 11 w 78"/>
                <a:gd name="T21" fmla="*/ 21 h 110"/>
                <a:gd name="T22" fmla="*/ 1 w 78"/>
                <a:gd name="T23" fmla="*/ 9 h 110"/>
                <a:gd name="T24" fmla="*/ 1 w 78"/>
                <a:gd name="T25" fmla="*/ 6 h 110"/>
                <a:gd name="T26" fmla="*/ 25 w 78"/>
                <a:gd name="T27" fmla="*/ 0 h 110"/>
                <a:gd name="T28" fmla="*/ 25 w 78"/>
                <a:gd name="T29" fmla="*/ 72 h 110"/>
                <a:gd name="T30" fmla="*/ 34 w 78"/>
                <a:gd name="T31" fmla="*/ 67 h 110"/>
                <a:gd name="T32" fmla="*/ 45 w 78"/>
                <a:gd name="T33" fmla="*/ 54 h 110"/>
                <a:gd name="T34" fmla="*/ 40 w 78"/>
                <a:gd name="T35" fmla="*/ 47 h 110"/>
                <a:gd name="T36" fmla="*/ 40 w 78"/>
                <a:gd name="T37" fmla="*/ 43 h 110"/>
                <a:gd name="T38" fmla="*/ 72 w 78"/>
                <a:gd name="T39" fmla="*/ 41 h 110"/>
                <a:gd name="T40" fmla="*/ 72 w 78"/>
                <a:gd name="T41" fmla="*/ 45 h 110"/>
                <a:gd name="T42" fmla="*/ 52 w 78"/>
                <a:gd name="T43" fmla="*/ 54 h 110"/>
                <a:gd name="T44" fmla="*/ 39 w 78"/>
                <a:gd name="T45" fmla="*/ 69 h 110"/>
                <a:gd name="T46" fmla="*/ 63 w 78"/>
                <a:gd name="T47" fmla="*/ 97 h 110"/>
                <a:gd name="T48" fmla="*/ 78 w 78"/>
                <a:gd name="T49" fmla="*/ 106 h 110"/>
                <a:gd name="T50" fmla="*/ 78 w 78"/>
                <a:gd name="T51" fmla="*/ 110 h 110"/>
                <a:gd name="T52" fmla="*/ 56 w 78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8" h="110">
                  <a:moveTo>
                    <a:pt x="56" y="110"/>
                  </a:moveTo>
                  <a:cubicBezTo>
                    <a:pt x="49" y="103"/>
                    <a:pt x="40" y="90"/>
                    <a:pt x="31" y="80"/>
                  </a:cubicBezTo>
                  <a:cubicBezTo>
                    <a:pt x="29" y="77"/>
                    <a:pt x="28" y="76"/>
                    <a:pt x="27" y="76"/>
                  </a:cubicBezTo>
                  <a:cubicBezTo>
                    <a:pt x="26" y="76"/>
                    <a:pt x="25" y="76"/>
                    <a:pt x="25" y="77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104"/>
                    <a:pt x="26" y="105"/>
                    <a:pt x="36" y="106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8" y="2"/>
                    <a:pt x="25" y="0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9" y="72"/>
                    <a:pt x="32" y="70"/>
                    <a:pt x="34" y="67"/>
                  </a:cubicBezTo>
                  <a:cubicBezTo>
                    <a:pt x="38" y="64"/>
                    <a:pt x="42" y="58"/>
                    <a:pt x="45" y="54"/>
                  </a:cubicBezTo>
                  <a:cubicBezTo>
                    <a:pt x="48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2" y="47"/>
                    <a:pt x="58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3" y="74"/>
                    <a:pt x="58" y="92"/>
                    <a:pt x="63" y="97"/>
                  </a:cubicBezTo>
                  <a:cubicBezTo>
                    <a:pt x="68" y="103"/>
                    <a:pt x="72" y="105"/>
                    <a:pt x="78" y="106"/>
                  </a:cubicBezTo>
                  <a:cubicBezTo>
                    <a:pt x="78" y="110"/>
                    <a:pt x="78" y="110"/>
                    <a:pt x="78" y="110"/>
                  </a:cubicBezTo>
                  <a:lnTo>
                    <a:pt x="56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53" name="Freeform 507">
              <a:extLst>
                <a:ext uri="{FF2B5EF4-FFF2-40B4-BE49-F238E27FC236}">
                  <a16:creationId xmlns:a16="http://schemas.microsoft.com/office/drawing/2014/main" id="{CECDB6BC-078B-02D5-8CA0-72BD97B5DBB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063288" y="544513"/>
              <a:ext cx="98425" cy="169863"/>
            </a:xfrm>
            <a:custGeom>
              <a:avLst/>
              <a:gdLst>
                <a:gd name="T0" fmla="*/ 48 w 62"/>
                <a:gd name="T1" fmla="*/ 107 h 107"/>
                <a:gd name="T2" fmla="*/ 40 w 62"/>
                <a:gd name="T3" fmla="*/ 104 h 107"/>
                <a:gd name="T4" fmla="*/ 37 w 62"/>
                <a:gd name="T5" fmla="*/ 97 h 107"/>
                <a:gd name="T6" fmla="*/ 19 w 62"/>
                <a:gd name="T7" fmla="*/ 107 h 107"/>
                <a:gd name="T8" fmla="*/ 0 w 62"/>
                <a:gd name="T9" fmla="*/ 88 h 107"/>
                <a:gd name="T10" fmla="*/ 12 w 62"/>
                <a:gd name="T11" fmla="*/ 73 h 107"/>
                <a:gd name="T12" fmla="*/ 36 w 62"/>
                <a:gd name="T13" fmla="*/ 62 h 107"/>
                <a:gd name="T14" fmla="*/ 36 w 62"/>
                <a:gd name="T15" fmla="*/ 59 h 107"/>
                <a:gd name="T16" fmla="*/ 24 w 62"/>
                <a:gd name="T17" fmla="*/ 42 h 107"/>
                <a:gd name="T18" fmla="*/ 17 w 62"/>
                <a:gd name="T19" fmla="*/ 45 h 107"/>
                <a:gd name="T20" fmla="*/ 13 w 62"/>
                <a:gd name="T21" fmla="*/ 56 h 107"/>
                <a:gd name="T22" fmla="*/ 8 w 62"/>
                <a:gd name="T23" fmla="*/ 59 h 107"/>
                <a:gd name="T24" fmla="*/ 1 w 62"/>
                <a:gd name="T25" fmla="*/ 53 h 107"/>
                <a:gd name="T26" fmla="*/ 6 w 62"/>
                <a:gd name="T27" fmla="*/ 46 h 107"/>
                <a:gd name="T28" fmla="*/ 29 w 62"/>
                <a:gd name="T29" fmla="*/ 35 h 107"/>
                <a:gd name="T30" fmla="*/ 42 w 62"/>
                <a:gd name="T31" fmla="*/ 40 h 107"/>
                <a:gd name="T32" fmla="*/ 49 w 62"/>
                <a:gd name="T33" fmla="*/ 59 h 107"/>
                <a:gd name="T34" fmla="*/ 49 w 62"/>
                <a:gd name="T35" fmla="*/ 87 h 107"/>
                <a:gd name="T36" fmla="*/ 55 w 62"/>
                <a:gd name="T37" fmla="*/ 96 h 107"/>
                <a:gd name="T38" fmla="*/ 60 w 62"/>
                <a:gd name="T39" fmla="*/ 94 h 107"/>
                <a:gd name="T40" fmla="*/ 62 w 62"/>
                <a:gd name="T41" fmla="*/ 99 h 107"/>
                <a:gd name="T42" fmla="*/ 48 w 62"/>
                <a:gd name="T43" fmla="*/ 107 h 107"/>
                <a:gd name="T44" fmla="*/ 36 w 62"/>
                <a:gd name="T45" fmla="*/ 68 h 107"/>
                <a:gd name="T46" fmla="*/ 23 w 62"/>
                <a:gd name="T47" fmla="*/ 74 h 107"/>
                <a:gd name="T48" fmla="*/ 14 w 62"/>
                <a:gd name="T49" fmla="*/ 85 h 107"/>
                <a:gd name="T50" fmla="*/ 25 w 62"/>
                <a:gd name="T51" fmla="*/ 97 h 107"/>
                <a:gd name="T52" fmla="*/ 36 w 62"/>
                <a:gd name="T53" fmla="*/ 92 h 107"/>
                <a:gd name="T54" fmla="*/ 36 w 62"/>
                <a:gd name="T55" fmla="*/ 68 h 107"/>
                <a:gd name="T56" fmla="*/ 22 w 62"/>
                <a:gd name="T57" fmla="*/ 27 h 107"/>
                <a:gd name="T58" fmla="*/ 32 w 62"/>
                <a:gd name="T59" fmla="*/ 2 h 107"/>
                <a:gd name="T60" fmla="*/ 45 w 62"/>
                <a:gd name="T61" fmla="*/ 1 h 107"/>
                <a:gd name="T62" fmla="*/ 45 w 62"/>
                <a:gd name="T63" fmla="*/ 2 h 107"/>
                <a:gd name="T64" fmla="*/ 26 w 62"/>
                <a:gd name="T65" fmla="*/ 29 h 107"/>
                <a:gd name="T66" fmla="*/ 22 w 62"/>
                <a:gd name="T67" fmla="*/ 2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2" h="107">
                  <a:moveTo>
                    <a:pt x="48" y="107"/>
                  </a:moveTo>
                  <a:cubicBezTo>
                    <a:pt x="45" y="107"/>
                    <a:pt x="42" y="105"/>
                    <a:pt x="40" y="104"/>
                  </a:cubicBezTo>
                  <a:cubicBezTo>
                    <a:pt x="38" y="102"/>
                    <a:pt x="37" y="99"/>
                    <a:pt x="37" y="97"/>
                  </a:cubicBezTo>
                  <a:cubicBezTo>
                    <a:pt x="30" y="101"/>
                    <a:pt x="23" y="107"/>
                    <a:pt x="19" y="107"/>
                  </a:cubicBezTo>
                  <a:cubicBezTo>
                    <a:pt x="7" y="107"/>
                    <a:pt x="0" y="97"/>
                    <a:pt x="0" y="88"/>
                  </a:cubicBezTo>
                  <a:cubicBezTo>
                    <a:pt x="0" y="80"/>
                    <a:pt x="4" y="75"/>
                    <a:pt x="12" y="73"/>
                  </a:cubicBezTo>
                  <a:cubicBezTo>
                    <a:pt x="21" y="69"/>
                    <a:pt x="33" y="65"/>
                    <a:pt x="36" y="62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49"/>
                    <a:pt x="31" y="42"/>
                    <a:pt x="24" y="42"/>
                  </a:cubicBezTo>
                  <a:cubicBezTo>
                    <a:pt x="21" y="42"/>
                    <a:pt x="19" y="43"/>
                    <a:pt x="17" y="45"/>
                  </a:cubicBezTo>
                  <a:cubicBezTo>
                    <a:pt x="15" y="47"/>
                    <a:pt x="14" y="51"/>
                    <a:pt x="13" y="56"/>
                  </a:cubicBezTo>
                  <a:cubicBezTo>
                    <a:pt x="12" y="58"/>
                    <a:pt x="10" y="59"/>
                    <a:pt x="8" y="59"/>
                  </a:cubicBezTo>
                  <a:cubicBezTo>
                    <a:pt x="5" y="59"/>
                    <a:pt x="1" y="56"/>
                    <a:pt x="1" y="53"/>
                  </a:cubicBezTo>
                  <a:cubicBezTo>
                    <a:pt x="1" y="50"/>
                    <a:pt x="3" y="49"/>
                    <a:pt x="6" y="46"/>
                  </a:cubicBezTo>
                  <a:cubicBezTo>
                    <a:pt x="10" y="43"/>
                    <a:pt x="20" y="37"/>
                    <a:pt x="29" y="35"/>
                  </a:cubicBezTo>
                  <a:cubicBezTo>
                    <a:pt x="34" y="35"/>
                    <a:pt x="39" y="37"/>
                    <a:pt x="42" y="40"/>
                  </a:cubicBezTo>
                  <a:cubicBezTo>
                    <a:pt x="48" y="44"/>
                    <a:pt x="49" y="51"/>
                    <a:pt x="49" y="59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9" y="94"/>
                    <a:pt x="52" y="96"/>
                    <a:pt x="55" y="96"/>
                  </a:cubicBezTo>
                  <a:cubicBezTo>
                    <a:pt x="56" y="96"/>
                    <a:pt x="59" y="95"/>
                    <a:pt x="60" y="94"/>
                  </a:cubicBezTo>
                  <a:cubicBezTo>
                    <a:pt x="62" y="99"/>
                    <a:pt x="62" y="99"/>
                    <a:pt x="62" y="99"/>
                  </a:cubicBezTo>
                  <a:lnTo>
                    <a:pt x="48" y="107"/>
                  </a:lnTo>
                  <a:close/>
                  <a:moveTo>
                    <a:pt x="36" y="68"/>
                  </a:moveTo>
                  <a:cubicBezTo>
                    <a:pt x="33" y="69"/>
                    <a:pt x="27" y="72"/>
                    <a:pt x="23" y="74"/>
                  </a:cubicBezTo>
                  <a:cubicBezTo>
                    <a:pt x="17" y="77"/>
                    <a:pt x="14" y="79"/>
                    <a:pt x="14" y="85"/>
                  </a:cubicBezTo>
                  <a:cubicBezTo>
                    <a:pt x="14" y="93"/>
                    <a:pt x="20" y="97"/>
                    <a:pt x="25" y="97"/>
                  </a:cubicBezTo>
                  <a:cubicBezTo>
                    <a:pt x="29" y="97"/>
                    <a:pt x="33" y="95"/>
                    <a:pt x="36" y="92"/>
                  </a:cubicBezTo>
                  <a:lnTo>
                    <a:pt x="36" y="68"/>
                  </a:lnTo>
                  <a:close/>
                  <a:moveTo>
                    <a:pt x="22" y="27"/>
                  </a:moveTo>
                  <a:cubicBezTo>
                    <a:pt x="24" y="20"/>
                    <a:pt x="30" y="5"/>
                    <a:pt x="32" y="2"/>
                  </a:cubicBezTo>
                  <a:cubicBezTo>
                    <a:pt x="33" y="2"/>
                    <a:pt x="43" y="0"/>
                    <a:pt x="45" y="1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26" y="29"/>
                    <a:pt x="26" y="29"/>
                    <a:pt x="26" y="29"/>
                  </a:cubicBezTo>
                  <a:lnTo>
                    <a:pt x="2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54" name="Freeform 508">
              <a:extLst>
                <a:ext uri="{FF2B5EF4-FFF2-40B4-BE49-F238E27FC236}">
                  <a16:creationId xmlns:a16="http://schemas.microsoft.com/office/drawing/2014/main" id="{A4304798-90E0-8845-2225-D6BE75DA7AC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226800" y="544513"/>
              <a:ext cx="74613" cy="169863"/>
            </a:xfrm>
            <a:custGeom>
              <a:avLst/>
              <a:gdLst>
                <a:gd name="T0" fmla="*/ 40 w 47"/>
                <a:gd name="T1" fmla="*/ 56 h 107"/>
                <a:gd name="T2" fmla="*/ 24 w 47"/>
                <a:gd name="T3" fmla="*/ 40 h 107"/>
                <a:gd name="T4" fmla="*/ 14 w 47"/>
                <a:gd name="T5" fmla="*/ 51 h 107"/>
                <a:gd name="T6" fmla="*/ 27 w 47"/>
                <a:gd name="T7" fmla="*/ 64 h 107"/>
                <a:gd name="T8" fmla="*/ 47 w 47"/>
                <a:gd name="T9" fmla="*/ 85 h 107"/>
                <a:gd name="T10" fmla="*/ 21 w 47"/>
                <a:gd name="T11" fmla="*/ 107 h 107"/>
                <a:gd name="T12" fmla="*/ 3 w 47"/>
                <a:gd name="T13" fmla="*/ 101 h 107"/>
                <a:gd name="T14" fmla="*/ 0 w 47"/>
                <a:gd name="T15" fmla="*/ 83 h 107"/>
                <a:gd name="T16" fmla="*/ 5 w 47"/>
                <a:gd name="T17" fmla="*/ 82 h 107"/>
                <a:gd name="T18" fmla="*/ 24 w 47"/>
                <a:gd name="T19" fmla="*/ 101 h 107"/>
                <a:gd name="T20" fmla="*/ 34 w 47"/>
                <a:gd name="T21" fmla="*/ 91 h 107"/>
                <a:gd name="T22" fmla="*/ 22 w 47"/>
                <a:gd name="T23" fmla="*/ 77 h 107"/>
                <a:gd name="T24" fmla="*/ 3 w 47"/>
                <a:gd name="T25" fmla="*/ 56 h 107"/>
                <a:gd name="T26" fmla="*/ 27 w 47"/>
                <a:gd name="T27" fmla="*/ 35 h 107"/>
                <a:gd name="T28" fmla="*/ 41 w 47"/>
                <a:gd name="T29" fmla="*/ 38 h 107"/>
                <a:gd name="T30" fmla="*/ 44 w 47"/>
                <a:gd name="T31" fmla="*/ 55 h 107"/>
                <a:gd name="T32" fmla="*/ 40 w 47"/>
                <a:gd name="T33" fmla="*/ 56 h 107"/>
                <a:gd name="T34" fmla="*/ 41 w 47"/>
                <a:gd name="T35" fmla="*/ 3 h 107"/>
                <a:gd name="T36" fmla="*/ 26 w 47"/>
                <a:gd name="T37" fmla="*/ 28 h 107"/>
                <a:gd name="T38" fmla="*/ 22 w 47"/>
                <a:gd name="T39" fmla="*/ 28 h 107"/>
                <a:gd name="T40" fmla="*/ 6 w 47"/>
                <a:gd name="T41" fmla="*/ 3 h 107"/>
                <a:gd name="T42" fmla="*/ 10 w 47"/>
                <a:gd name="T43" fmla="*/ 0 h 107"/>
                <a:gd name="T44" fmla="*/ 24 w 47"/>
                <a:gd name="T45" fmla="*/ 15 h 107"/>
                <a:gd name="T46" fmla="*/ 38 w 47"/>
                <a:gd name="T47" fmla="*/ 0 h 107"/>
                <a:gd name="T48" fmla="*/ 41 w 47"/>
                <a:gd name="T49" fmla="*/ 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07">
                  <a:moveTo>
                    <a:pt x="40" y="56"/>
                  </a:moveTo>
                  <a:cubicBezTo>
                    <a:pt x="37" y="47"/>
                    <a:pt x="31" y="40"/>
                    <a:pt x="24" y="40"/>
                  </a:cubicBezTo>
                  <a:cubicBezTo>
                    <a:pt x="18" y="40"/>
                    <a:pt x="14" y="45"/>
                    <a:pt x="14" y="51"/>
                  </a:cubicBezTo>
                  <a:cubicBezTo>
                    <a:pt x="14" y="57"/>
                    <a:pt x="20" y="61"/>
                    <a:pt x="27" y="64"/>
                  </a:cubicBezTo>
                  <a:cubicBezTo>
                    <a:pt x="39" y="69"/>
                    <a:pt x="47" y="74"/>
                    <a:pt x="47" y="85"/>
                  </a:cubicBezTo>
                  <a:cubicBezTo>
                    <a:pt x="47" y="99"/>
                    <a:pt x="33" y="107"/>
                    <a:pt x="21" y="107"/>
                  </a:cubicBezTo>
                  <a:cubicBezTo>
                    <a:pt x="13" y="107"/>
                    <a:pt x="6" y="104"/>
                    <a:pt x="3" y="101"/>
                  </a:cubicBezTo>
                  <a:cubicBezTo>
                    <a:pt x="2" y="99"/>
                    <a:pt x="0" y="89"/>
                    <a:pt x="0" y="83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7" y="92"/>
                    <a:pt x="14" y="101"/>
                    <a:pt x="24" y="101"/>
                  </a:cubicBezTo>
                  <a:cubicBezTo>
                    <a:pt x="29" y="101"/>
                    <a:pt x="34" y="97"/>
                    <a:pt x="34" y="91"/>
                  </a:cubicBezTo>
                  <a:cubicBezTo>
                    <a:pt x="34" y="85"/>
                    <a:pt x="30" y="81"/>
                    <a:pt x="22" y="77"/>
                  </a:cubicBezTo>
                  <a:cubicBezTo>
                    <a:pt x="13" y="73"/>
                    <a:pt x="3" y="68"/>
                    <a:pt x="3" y="56"/>
                  </a:cubicBezTo>
                  <a:cubicBezTo>
                    <a:pt x="3" y="45"/>
                    <a:pt x="12" y="35"/>
                    <a:pt x="27" y="35"/>
                  </a:cubicBezTo>
                  <a:cubicBezTo>
                    <a:pt x="33" y="35"/>
                    <a:pt x="37" y="37"/>
                    <a:pt x="41" y="38"/>
                  </a:cubicBezTo>
                  <a:cubicBezTo>
                    <a:pt x="42" y="42"/>
                    <a:pt x="43" y="51"/>
                    <a:pt x="44" y="55"/>
                  </a:cubicBezTo>
                  <a:lnTo>
                    <a:pt x="40" y="56"/>
                  </a:lnTo>
                  <a:close/>
                  <a:moveTo>
                    <a:pt x="41" y="3"/>
                  </a:moveTo>
                  <a:cubicBezTo>
                    <a:pt x="35" y="12"/>
                    <a:pt x="31" y="20"/>
                    <a:pt x="26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7" y="20"/>
                    <a:pt x="12" y="12"/>
                    <a:pt x="6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5" y="5"/>
                    <a:pt x="20" y="10"/>
                    <a:pt x="24" y="15"/>
                  </a:cubicBezTo>
                  <a:cubicBezTo>
                    <a:pt x="28" y="10"/>
                    <a:pt x="32" y="5"/>
                    <a:pt x="38" y="0"/>
                  </a:cubicBezTo>
                  <a:lnTo>
                    <a:pt x="4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55" name="Freeform 509">
              <a:extLst>
                <a:ext uri="{FF2B5EF4-FFF2-40B4-BE49-F238E27FC236}">
                  <a16:creationId xmlns:a16="http://schemas.microsoft.com/office/drawing/2014/main" id="{43FCC69B-F25C-B566-D752-A2FFCD08B8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10938" y="53657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80 h 110"/>
                <a:gd name="T4" fmla="*/ 26 w 77"/>
                <a:gd name="T5" fmla="*/ 76 h 110"/>
                <a:gd name="T6" fmla="*/ 24 w 77"/>
                <a:gd name="T7" fmla="*/ 77 h 110"/>
                <a:gd name="T8" fmla="*/ 24 w 77"/>
                <a:gd name="T9" fmla="*/ 94 h 110"/>
                <a:gd name="T10" fmla="*/ 35 w 77"/>
                <a:gd name="T11" fmla="*/ 106 h 110"/>
                <a:gd name="T12" fmla="*/ 35 w 77"/>
                <a:gd name="T13" fmla="*/ 110 h 110"/>
                <a:gd name="T14" fmla="*/ 0 w 77"/>
                <a:gd name="T15" fmla="*/ 110 h 110"/>
                <a:gd name="T16" fmla="*/ 0 w 77"/>
                <a:gd name="T17" fmla="*/ 106 h 110"/>
                <a:gd name="T18" fmla="*/ 11 w 77"/>
                <a:gd name="T19" fmla="*/ 94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6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4 h 110"/>
                <a:gd name="T34" fmla="*/ 40 w 77"/>
                <a:gd name="T35" fmla="*/ 47 h 110"/>
                <a:gd name="T36" fmla="*/ 40 w 77"/>
                <a:gd name="T37" fmla="*/ 43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9 h 110"/>
                <a:gd name="T46" fmla="*/ 62 w 77"/>
                <a:gd name="T47" fmla="*/ 97 h 110"/>
                <a:gd name="T48" fmla="*/ 77 w 77"/>
                <a:gd name="T49" fmla="*/ 106 h 110"/>
                <a:gd name="T50" fmla="*/ 77 w 77"/>
                <a:gd name="T51" fmla="*/ 110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8" y="103"/>
                    <a:pt x="39" y="90"/>
                    <a:pt x="31" y="80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7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2"/>
                    <a:pt x="31" y="70"/>
                    <a:pt x="34" y="67"/>
                  </a:cubicBezTo>
                  <a:cubicBezTo>
                    <a:pt x="37" y="64"/>
                    <a:pt x="42" y="58"/>
                    <a:pt x="44" y="54"/>
                  </a:cubicBezTo>
                  <a:cubicBezTo>
                    <a:pt x="47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2" y="74"/>
                    <a:pt x="57" y="92"/>
                    <a:pt x="62" y="97"/>
                  </a:cubicBezTo>
                  <a:cubicBezTo>
                    <a:pt x="68" y="103"/>
                    <a:pt x="72" y="105"/>
                    <a:pt x="77" y="106"/>
                  </a:cubicBezTo>
                  <a:cubicBezTo>
                    <a:pt x="77" y="110"/>
                    <a:pt x="77" y="110"/>
                    <a:pt x="77" y="110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56" name="Freeform 510">
              <a:extLst>
                <a:ext uri="{FF2B5EF4-FFF2-40B4-BE49-F238E27FC236}">
                  <a16:creationId xmlns:a16="http://schemas.microsoft.com/office/drawing/2014/main" id="{706B3F47-E6FD-24F8-7A49-A22FCEB3F18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436350" y="600075"/>
              <a:ext cx="107950" cy="114300"/>
            </a:xfrm>
            <a:custGeom>
              <a:avLst/>
              <a:gdLst>
                <a:gd name="T0" fmla="*/ 34 w 68"/>
                <a:gd name="T1" fmla="*/ 0 h 72"/>
                <a:gd name="T2" fmla="*/ 68 w 68"/>
                <a:gd name="T3" fmla="*/ 35 h 72"/>
                <a:gd name="T4" fmla="*/ 34 w 68"/>
                <a:gd name="T5" fmla="*/ 72 h 72"/>
                <a:gd name="T6" fmla="*/ 0 w 68"/>
                <a:gd name="T7" fmla="*/ 38 h 72"/>
                <a:gd name="T8" fmla="*/ 34 w 68"/>
                <a:gd name="T9" fmla="*/ 0 h 72"/>
                <a:gd name="T10" fmla="*/ 32 w 68"/>
                <a:gd name="T11" fmla="*/ 6 h 72"/>
                <a:gd name="T12" fmla="*/ 16 w 68"/>
                <a:gd name="T13" fmla="*/ 32 h 72"/>
                <a:gd name="T14" fmla="*/ 36 w 68"/>
                <a:gd name="T15" fmla="*/ 66 h 72"/>
                <a:gd name="T16" fmla="*/ 52 w 68"/>
                <a:gd name="T17" fmla="*/ 38 h 72"/>
                <a:gd name="T18" fmla="*/ 32 w 68"/>
                <a:gd name="T19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72">
                  <a:moveTo>
                    <a:pt x="34" y="0"/>
                  </a:moveTo>
                  <a:cubicBezTo>
                    <a:pt x="54" y="0"/>
                    <a:pt x="68" y="16"/>
                    <a:pt x="68" y="35"/>
                  </a:cubicBezTo>
                  <a:cubicBezTo>
                    <a:pt x="68" y="60"/>
                    <a:pt x="50" y="72"/>
                    <a:pt x="34" y="72"/>
                  </a:cubicBezTo>
                  <a:cubicBezTo>
                    <a:pt x="12" y="72"/>
                    <a:pt x="0" y="54"/>
                    <a:pt x="0" y="38"/>
                  </a:cubicBezTo>
                  <a:cubicBezTo>
                    <a:pt x="0" y="12"/>
                    <a:pt x="20" y="0"/>
                    <a:pt x="34" y="0"/>
                  </a:cubicBezTo>
                  <a:close/>
                  <a:moveTo>
                    <a:pt x="32" y="6"/>
                  </a:moveTo>
                  <a:cubicBezTo>
                    <a:pt x="23" y="6"/>
                    <a:pt x="16" y="15"/>
                    <a:pt x="16" y="32"/>
                  </a:cubicBezTo>
                  <a:cubicBezTo>
                    <a:pt x="16" y="52"/>
                    <a:pt x="23" y="66"/>
                    <a:pt x="36" y="66"/>
                  </a:cubicBezTo>
                  <a:cubicBezTo>
                    <a:pt x="44" y="66"/>
                    <a:pt x="52" y="60"/>
                    <a:pt x="52" y="38"/>
                  </a:cubicBezTo>
                  <a:cubicBezTo>
                    <a:pt x="52" y="20"/>
                    <a:pt x="45" y="6"/>
                    <a:pt x="3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57" name="Freeform 511">
              <a:extLst>
                <a:ext uri="{FF2B5EF4-FFF2-40B4-BE49-F238E27FC236}">
                  <a16:creationId xmlns:a16="http://schemas.microsoft.com/office/drawing/2014/main" id="{D7E3A43C-3379-8437-87BC-F8753976B1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55413" y="536575"/>
              <a:ext cx="55563" cy="174625"/>
            </a:xfrm>
            <a:custGeom>
              <a:avLst/>
              <a:gdLst>
                <a:gd name="T0" fmla="*/ 0 w 35"/>
                <a:gd name="T1" fmla="*/ 110 h 110"/>
                <a:gd name="T2" fmla="*/ 0 w 35"/>
                <a:gd name="T3" fmla="*/ 106 h 110"/>
                <a:gd name="T4" fmla="*/ 10 w 35"/>
                <a:gd name="T5" fmla="*/ 94 h 110"/>
                <a:gd name="T6" fmla="*/ 10 w 35"/>
                <a:gd name="T7" fmla="*/ 21 h 110"/>
                <a:gd name="T8" fmla="*/ 0 w 35"/>
                <a:gd name="T9" fmla="*/ 9 h 110"/>
                <a:gd name="T10" fmla="*/ 0 w 35"/>
                <a:gd name="T11" fmla="*/ 6 h 110"/>
                <a:gd name="T12" fmla="*/ 24 w 35"/>
                <a:gd name="T13" fmla="*/ 0 h 110"/>
                <a:gd name="T14" fmla="*/ 24 w 35"/>
                <a:gd name="T15" fmla="*/ 94 h 110"/>
                <a:gd name="T16" fmla="*/ 35 w 35"/>
                <a:gd name="T17" fmla="*/ 106 h 110"/>
                <a:gd name="T18" fmla="*/ 35 w 35"/>
                <a:gd name="T19" fmla="*/ 110 h 110"/>
                <a:gd name="T20" fmla="*/ 0 w 35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110">
                  <a:moveTo>
                    <a:pt x="0" y="11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9" y="105"/>
                    <a:pt x="10" y="104"/>
                    <a:pt x="10" y="94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1"/>
                    <a:pt x="10" y="10"/>
                    <a:pt x="0" y="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58" name="Freeform 512">
              <a:extLst>
                <a:ext uri="{FF2B5EF4-FFF2-40B4-BE49-F238E27FC236}">
                  <a16:creationId xmlns:a16="http://schemas.microsoft.com/office/drawing/2014/main" id="{48D600B6-EE87-A54B-EC68-93F29A48F1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622088" y="600075"/>
              <a:ext cx="122238" cy="111125"/>
            </a:xfrm>
            <a:custGeom>
              <a:avLst/>
              <a:gdLst>
                <a:gd name="T0" fmla="*/ 44 w 77"/>
                <a:gd name="T1" fmla="*/ 70 h 70"/>
                <a:gd name="T2" fmla="*/ 44 w 77"/>
                <a:gd name="T3" fmla="*/ 66 h 70"/>
                <a:gd name="T4" fmla="*/ 53 w 77"/>
                <a:gd name="T5" fmla="*/ 53 h 70"/>
                <a:gd name="T6" fmla="*/ 53 w 77"/>
                <a:gd name="T7" fmla="*/ 27 h 70"/>
                <a:gd name="T8" fmla="*/ 40 w 77"/>
                <a:gd name="T9" fmla="*/ 10 h 70"/>
                <a:gd name="T10" fmla="*/ 24 w 77"/>
                <a:gd name="T11" fmla="*/ 17 h 70"/>
                <a:gd name="T12" fmla="*/ 24 w 77"/>
                <a:gd name="T13" fmla="*/ 54 h 70"/>
                <a:gd name="T14" fmla="*/ 34 w 77"/>
                <a:gd name="T15" fmla="*/ 66 h 70"/>
                <a:gd name="T16" fmla="*/ 34 w 77"/>
                <a:gd name="T17" fmla="*/ 70 h 70"/>
                <a:gd name="T18" fmla="*/ 0 w 77"/>
                <a:gd name="T19" fmla="*/ 70 h 70"/>
                <a:gd name="T20" fmla="*/ 0 w 77"/>
                <a:gd name="T21" fmla="*/ 66 h 70"/>
                <a:gd name="T22" fmla="*/ 11 w 77"/>
                <a:gd name="T23" fmla="*/ 54 h 70"/>
                <a:gd name="T24" fmla="*/ 11 w 77"/>
                <a:gd name="T25" fmla="*/ 22 h 70"/>
                <a:gd name="T26" fmla="*/ 1 w 77"/>
                <a:gd name="T27" fmla="*/ 10 h 70"/>
                <a:gd name="T28" fmla="*/ 1 w 77"/>
                <a:gd name="T29" fmla="*/ 6 h 70"/>
                <a:gd name="T30" fmla="*/ 24 w 77"/>
                <a:gd name="T31" fmla="*/ 0 h 70"/>
                <a:gd name="T32" fmla="*/ 24 w 77"/>
                <a:gd name="T33" fmla="*/ 12 h 70"/>
                <a:gd name="T34" fmla="*/ 34 w 77"/>
                <a:gd name="T35" fmla="*/ 5 h 70"/>
                <a:gd name="T36" fmla="*/ 47 w 77"/>
                <a:gd name="T37" fmla="*/ 0 h 70"/>
                <a:gd name="T38" fmla="*/ 67 w 77"/>
                <a:gd name="T39" fmla="*/ 24 h 70"/>
                <a:gd name="T40" fmla="*/ 67 w 77"/>
                <a:gd name="T41" fmla="*/ 54 h 70"/>
                <a:gd name="T42" fmla="*/ 77 w 77"/>
                <a:gd name="T43" fmla="*/ 66 h 70"/>
                <a:gd name="T44" fmla="*/ 77 w 77"/>
                <a:gd name="T45" fmla="*/ 70 h 70"/>
                <a:gd name="T46" fmla="*/ 44 w 77"/>
                <a:gd name="T4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70">
                  <a:moveTo>
                    <a:pt x="44" y="70"/>
                  </a:moveTo>
                  <a:cubicBezTo>
                    <a:pt x="44" y="66"/>
                    <a:pt x="44" y="66"/>
                    <a:pt x="44" y="66"/>
                  </a:cubicBezTo>
                  <a:cubicBezTo>
                    <a:pt x="52" y="65"/>
                    <a:pt x="53" y="64"/>
                    <a:pt x="53" y="5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16"/>
                    <a:pt x="49" y="10"/>
                    <a:pt x="40" y="10"/>
                  </a:cubicBezTo>
                  <a:cubicBezTo>
                    <a:pt x="34" y="10"/>
                    <a:pt x="29" y="14"/>
                    <a:pt x="24" y="17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64"/>
                    <a:pt x="25" y="65"/>
                    <a:pt x="34" y="66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5"/>
                    <a:pt x="11" y="64"/>
                    <a:pt x="11" y="54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12"/>
                    <a:pt x="10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7" y="3"/>
                    <a:pt x="24" y="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7" y="10"/>
                    <a:pt x="30" y="7"/>
                    <a:pt x="34" y="5"/>
                  </a:cubicBezTo>
                  <a:cubicBezTo>
                    <a:pt x="39" y="2"/>
                    <a:pt x="42" y="0"/>
                    <a:pt x="47" y="0"/>
                  </a:cubicBezTo>
                  <a:cubicBezTo>
                    <a:pt x="59" y="0"/>
                    <a:pt x="67" y="9"/>
                    <a:pt x="67" y="2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7" y="64"/>
                    <a:pt x="68" y="65"/>
                    <a:pt x="77" y="66"/>
                  </a:cubicBezTo>
                  <a:cubicBezTo>
                    <a:pt x="77" y="70"/>
                    <a:pt x="77" y="70"/>
                    <a:pt x="77" y="70"/>
                  </a:cubicBezTo>
                  <a:lnTo>
                    <a:pt x="44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59" name="Freeform 513">
              <a:extLst>
                <a:ext uri="{FF2B5EF4-FFF2-40B4-BE49-F238E27FC236}">
                  <a16:creationId xmlns:a16="http://schemas.microsoft.com/office/drawing/2014/main" id="{5195B918-A57C-CB9B-2C5C-8FF2A67160E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757025" y="544513"/>
              <a:ext cx="55563" cy="166688"/>
            </a:xfrm>
            <a:custGeom>
              <a:avLst/>
              <a:gdLst>
                <a:gd name="T0" fmla="*/ 0 w 35"/>
                <a:gd name="T1" fmla="*/ 105 h 105"/>
                <a:gd name="T2" fmla="*/ 0 w 35"/>
                <a:gd name="T3" fmla="*/ 101 h 105"/>
                <a:gd name="T4" fmla="*/ 10 w 35"/>
                <a:gd name="T5" fmla="*/ 88 h 105"/>
                <a:gd name="T6" fmla="*/ 10 w 35"/>
                <a:gd name="T7" fmla="*/ 57 h 105"/>
                <a:gd name="T8" fmla="*/ 1 w 35"/>
                <a:gd name="T9" fmla="*/ 45 h 105"/>
                <a:gd name="T10" fmla="*/ 1 w 35"/>
                <a:gd name="T11" fmla="*/ 41 h 105"/>
                <a:gd name="T12" fmla="*/ 24 w 35"/>
                <a:gd name="T13" fmla="*/ 35 h 105"/>
                <a:gd name="T14" fmla="*/ 24 w 35"/>
                <a:gd name="T15" fmla="*/ 88 h 105"/>
                <a:gd name="T16" fmla="*/ 35 w 35"/>
                <a:gd name="T17" fmla="*/ 101 h 105"/>
                <a:gd name="T18" fmla="*/ 35 w 35"/>
                <a:gd name="T19" fmla="*/ 105 h 105"/>
                <a:gd name="T20" fmla="*/ 0 w 35"/>
                <a:gd name="T21" fmla="*/ 105 h 105"/>
                <a:gd name="T22" fmla="*/ 10 w 35"/>
                <a:gd name="T23" fmla="*/ 27 h 105"/>
                <a:gd name="T24" fmla="*/ 20 w 35"/>
                <a:gd name="T25" fmla="*/ 2 h 105"/>
                <a:gd name="T26" fmla="*/ 34 w 35"/>
                <a:gd name="T27" fmla="*/ 1 h 105"/>
                <a:gd name="T28" fmla="*/ 34 w 35"/>
                <a:gd name="T29" fmla="*/ 2 h 105"/>
                <a:gd name="T30" fmla="*/ 15 w 35"/>
                <a:gd name="T31" fmla="*/ 29 h 105"/>
                <a:gd name="T32" fmla="*/ 10 w 35"/>
                <a:gd name="T33" fmla="*/ 2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05">
                  <a:moveTo>
                    <a:pt x="0" y="105"/>
                  </a:moveTo>
                  <a:cubicBezTo>
                    <a:pt x="0" y="101"/>
                    <a:pt x="0" y="101"/>
                    <a:pt x="0" y="101"/>
                  </a:cubicBezTo>
                  <a:cubicBezTo>
                    <a:pt x="9" y="100"/>
                    <a:pt x="10" y="98"/>
                    <a:pt x="10" y="88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47"/>
                    <a:pt x="10" y="46"/>
                    <a:pt x="1" y="45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9" y="40"/>
                    <a:pt x="17" y="38"/>
                    <a:pt x="24" y="35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99"/>
                    <a:pt x="25" y="100"/>
                    <a:pt x="35" y="101"/>
                  </a:cubicBezTo>
                  <a:cubicBezTo>
                    <a:pt x="35" y="105"/>
                    <a:pt x="35" y="105"/>
                    <a:pt x="35" y="105"/>
                  </a:cubicBezTo>
                  <a:lnTo>
                    <a:pt x="0" y="105"/>
                  </a:lnTo>
                  <a:close/>
                  <a:moveTo>
                    <a:pt x="10" y="27"/>
                  </a:moveTo>
                  <a:cubicBezTo>
                    <a:pt x="13" y="20"/>
                    <a:pt x="19" y="5"/>
                    <a:pt x="20" y="2"/>
                  </a:cubicBezTo>
                  <a:cubicBezTo>
                    <a:pt x="22" y="2"/>
                    <a:pt x="32" y="0"/>
                    <a:pt x="34" y="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5" y="29"/>
                    <a:pt x="15" y="29"/>
                    <a:pt x="15" y="29"/>
                  </a:cubicBezTo>
                  <a:lnTo>
                    <a:pt x="10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60" name="Freeform 514">
              <a:extLst>
                <a:ext uri="{FF2B5EF4-FFF2-40B4-BE49-F238E27FC236}">
                  <a16:creationId xmlns:a16="http://schemas.microsoft.com/office/drawing/2014/main" id="{ED171105-50B2-7C6D-94AA-7125BA04B09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77513" y="787400"/>
              <a:ext cx="55563" cy="157163"/>
            </a:xfrm>
            <a:custGeom>
              <a:avLst/>
              <a:gdLst>
                <a:gd name="T0" fmla="*/ 0 w 35"/>
                <a:gd name="T1" fmla="*/ 99 h 99"/>
                <a:gd name="T2" fmla="*/ 0 w 35"/>
                <a:gd name="T3" fmla="*/ 95 h 99"/>
                <a:gd name="T4" fmla="*/ 11 w 35"/>
                <a:gd name="T5" fmla="*/ 83 h 99"/>
                <a:gd name="T6" fmla="*/ 11 w 35"/>
                <a:gd name="T7" fmla="*/ 51 h 99"/>
                <a:gd name="T8" fmla="*/ 2 w 35"/>
                <a:gd name="T9" fmla="*/ 40 h 99"/>
                <a:gd name="T10" fmla="*/ 2 w 35"/>
                <a:gd name="T11" fmla="*/ 36 h 99"/>
                <a:gd name="T12" fmla="*/ 25 w 35"/>
                <a:gd name="T13" fmla="*/ 30 h 99"/>
                <a:gd name="T14" fmla="*/ 25 w 35"/>
                <a:gd name="T15" fmla="*/ 83 h 99"/>
                <a:gd name="T16" fmla="*/ 35 w 35"/>
                <a:gd name="T17" fmla="*/ 95 h 99"/>
                <a:gd name="T18" fmla="*/ 35 w 35"/>
                <a:gd name="T19" fmla="*/ 99 h 99"/>
                <a:gd name="T20" fmla="*/ 0 w 35"/>
                <a:gd name="T21" fmla="*/ 99 h 99"/>
                <a:gd name="T22" fmla="*/ 9 w 35"/>
                <a:gd name="T23" fmla="*/ 9 h 99"/>
                <a:gd name="T24" fmla="*/ 17 w 35"/>
                <a:gd name="T25" fmla="*/ 0 h 99"/>
                <a:gd name="T26" fmla="*/ 25 w 35"/>
                <a:gd name="T27" fmla="*/ 9 h 99"/>
                <a:gd name="T28" fmla="*/ 17 w 35"/>
                <a:gd name="T29" fmla="*/ 17 h 99"/>
                <a:gd name="T30" fmla="*/ 9 w 35"/>
                <a:gd name="T31" fmla="*/ 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99">
                  <a:moveTo>
                    <a:pt x="0" y="99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10" y="94"/>
                    <a:pt x="11" y="93"/>
                    <a:pt x="11" y="8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42"/>
                    <a:pt x="10" y="41"/>
                    <a:pt x="2" y="40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0" y="35"/>
                    <a:pt x="18" y="33"/>
                    <a:pt x="25" y="30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93"/>
                    <a:pt x="26" y="94"/>
                    <a:pt x="35" y="95"/>
                  </a:cubicBezTo>
                  <a:cubicBezTo>
                    <a:pt x="35" y="99"/>
                    <a:pt x="35" y="99"/>
                    <a:pt x="35" y="99"/>
                  </a:cubicBezTo>
                  <a:lnTo>
                    <a:pt x="0" y="99"/>
                  </a:lnTo>
                  <a:close/>
                  <a:moveTo>
                    <a:pt x="9" y="9"/>
                  </a:moveTo>
                  <a:cubicBezTo>
                    <a:pt x="9" y="4"/>
                    <a:pt x="12" y="0"/>
                    <a:pt x="17" y="0"/>
                  </a:cubicBezTo>
                  <a:cubicBezTo>
                    <a:pt x="22" y="0"/>
                    <a:pt x="25" y="4"/>
                    <a:pt x="25" y="9"/>
                  </a:cubicBezTo>
                  <a:cubicBezTo>
                    <a:pt x="25" y="13"/>
                    <a:pt x="22" y="17"/>
                    <a:pt x="17" y="17"/>
                  </a:cubicBezTo>
                  <a:cubicBezTo>
                    <a:pt x="12" y="17"/>
                    <a:pt x="9" y="13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61" name="Freeform 515">
              <a:extLst>
                <a:ext uri="{FF2B5EF4-FFF2-40B4-BE49-F238E27FC236}">
                  <a16:creationId xmlns:a16="http://schemas.microsoft.com/office/drawing/2014/main" id="{0BCF5FCC-F7E9-1F9E-105A-D34170CEE3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44188" y="835025"/>
              <a:ext cx="122238" cy="109538"/>
            </a:xfrm>
            <a:custGeom>
              <a:avLst/>
              <a:gdLst>
                <a:gd name="T0" fmla="*/ 44 w 77"/>
                <a:gd name="T1" fmla="*/ 69 h 69"/>
                <a:gd name="T2" fmla="*/ 44 w 77"/>
                <a:gd name="T3" fmla="*/ 65 h 69"/>
                <a:gd name="T4" fmla="*/ 54 w 77"/>
                <a:gd name="T5" fmla="*/ 52 h 69"/>
                <a:gd name="T6" fmla="*/ 54 w 77"/>
                <a:gd name="T7" fmla="*/ 27 h 69"/>
                <a:gd name="T8" fmla="*/ 41 w 77"/>
                <a:gd name="T9" fmla="*/ 10 h 69"/>
                <a:gd name="T10" fmla="*/ 25 w 77"/>
                <a:gd name="T11" fmla="*/ 17 h 69"/>
                <a:gd name="T12" fmla="*/ 25 w 77"/>
                <a:gd name="T13" fmla="*/ 53 h 69"/>
                <a:gd name="T14" fmla="*/ 34 w 77"/>
                <a:gd name="T15" fmla="*/ 65 h 69"/>
                <a:gd name="T16" fmla="*/ 34 w 77"/>
                <a:gd name="T17" fmla="*/ 69 h 69"/>
                <a:gd name="T18" fmla="*/ 0 w 77"/>
                <a:gd name="T19" fmla="*/ 69 h 69"/>
                <a:gd name="T20" fmla="*/ 0 w 77"/>
                <a:gd name="T21" fmla="*/ 65 h 69"/>
                <a:gd name="T22" fmla="*/ 11 w 77"/>
                <a:gd name="T23" fmla="*/ 53 h 69"/>
                <a:gd name="T24" fmla="*/ 11 w 77"/>
                <a:gd name="T25" fmla="*/ 21 h 69"/>
                <a:gd name="T26" fmla="*/ 2 w 77"/>
                <a:gd name="T27" fmla="*/ 10 h 69"/>
                <a:gd name="T28" fmla="*/ 2 w 77"/>
                <a:gd name="T29" fmla="*/ 6 h 69"/>
                <a:gd name="T30" fmla="*/ 25 w 77"/>
                <a:gd name="T31" fmla="*/ 0 h 69"/>
                <a:gd name="T32" fmla="*/ 25 w 77"/>
                <a:gd name="T33" fmla="*/ 12 h 69"/>
                <a:gd name="T34" fmla="*/ 35 w 77"/>
                <a:gd name="T35" fmla="*/ 5 h 69"/>
                <a:gd name="T36" fmla="*/ 48 w 77"/>
                <a:gd name="T37" fmla="*/ 0 h 69"/>
                <a:gd name="T38" fmla="*/ 67 w 77"/>
                <a:gd name="T39" fmla="*/ 24 h 69"/>
                <a:gd name="T40" fmla="*/ 67 w 77"/>
                <a:gd name="T41" fmla="*/ 53 h 69"/>
                <a:gd name="T42" fmla="*/ 77 w 77"/>
                <a:gd name="T43" fmla="*/ 65 h 69"/>
                <a:gd name="T44" fmla="*/ 77 w 77"/>
                <a:gd name="T45" fmla="*/ 69 h 69"/>
                <a:gd name="T46" fmla="*/ 44 w 77"/>
                <a:gd name="T4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69">
                  <a:moveTo>
                    <a:pt x="44" y="69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3" y="64"/>
                    <a:pt x="54" y="63"/>
                    <a:pt x="54" y="52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6"/>
                    <a:pt x="50" y="10"/>
                    <a:pt x="41" y="10"/>
                  </a:cubicBezTo>
                  <a:cubicBezTo>
                    <a:pt x="35" y="10"/>
                    <a:pt x="29" y="13"/>
                    <a:pt x="25" y="17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64"/>
                    <a:pt x="26" y="64"/>
                    <a:pt x="34" y="65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4"/>
                    <a:pt x="11" y="63"/>
                    <a:pt x="11" y="5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0" y="11"/>
                    <a:pt x="2" y="1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0" y="5"/>
                    <a:pt x="17" y="3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8" y="10"/>
                    <a:pt x="31" y="7"/>
                    <a:pt x="35" y="5"/>
                  </a:cubicBezTo>
                  <a:cubicBezTo>
                    <a:pt x="39" y="2"/>
                    <a:pt x="43" y="0"/>
                    <a:pt x="48" y="0"/>
                  </a:cubicBezTo>
                  <a:cubicBezTo>
                    <a:pt x="60" y="0"/>
                    <a:pt x="67" y="9"/>
                    <a:pt x="67" y="24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7" y="64"/>
                    <a:pt x="68" y="64"/>
                    <a:pt x="77" y="65"/>
                  </a:cubicBezTo>
                  <a:cubicBezTo>
                    <a:pt x="77" y="69"/>
                    <a:pt x="77" y="69"/>
                    <a:pt x="77" y="69"/>
                  </a:cubicBezTo>
                  <a:lnTo>
                    <a:pt x="44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62" name="Freeform 516">
              <a:extLst>
                <a:ext uri="{FF2B5EF4-FFF2-40B4-BE49-F238E27FC236}">
                  <a16:creationId xmlns:a16="http://schemas.microsoft.com/office/drawing/2014/main" id="{B8193E86-6E52-7EBD-D08F-F1FCCF79FF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80713" y="835025"/>
              <a:ext cx="73025" cy="112713"/>
            </a:xfrm>
            <a:custGeom>
              <a:avLst/>
              <a:gdLst>
                <a:gd name="T0" fmla="*/ 39 w 46"/>
                <a:gd name="T1" fmla="*/ 20 h 71"/>
                <a:gd name="T2" fmla="*/ 23 w 46"/>
                <a:gd name="T3" fmla="*/ 5 h 71"/>
                <a:gd name="T4" fmla="*/ 14 w 46"/>
                <a:gd name="T5" fmla="*/ 15 h 71"/>
                <a:gd name="T6" fmla="*/ 26 w 46"/>
                <a:gd name="T7" fmla="*/ 28 h 71"/>
                <a:gd name="T8" fmla="*/ 46 w 46"/>
                <a:gd name="T9" fmla="*/ 50 h 71"/>
                <a:gd name="T10" fmla="*/ 20 w 46"/>
                <a:gd name="T11" fmla="*/ 71 h 71"/>
                <a:gd name="T12" fmla="*/ 2 w 46"/>
                <a:gd name="T13" fmla="*/ 66 h 71"/>
                <a:gd name="T14" fmla="*/ 0 w 46"/>
                <a:gd name="T15" fmla="*/ 47 h 71"/>
                <a:gd name="T16" fmla="*/ 4 w 46"/>
                <a:gd name="T17" fmla="*/ 47 h 71"/>
                <a:gd name="T18" fmla="*/ 23 w 46"/>
                <a:gd name="T19" fmla="*/ 66 h 71"/>
                <a:gd name="T20" fmla="*/ 34 w 46"/>
                <a:gd name="T21" fmla="*/ 56 h 71"/>
                <a:gd name="T22" fmla="*/ 21 w 46"/>
                <a:gd name="T23" fmla="*/ 42 h 71"/>
                <a:gd name="T24" fmla="*/ 2 w 46"/>
                <a:gd name="T25" fmla="*/ 20 h 71"/>
                <a:gd name="T26" fmla="*/ 26 w 46"/>
                <a:gd name="T27" fmla="*/ 0 h 71"/>
                <a:gd name="T28" fmla="*/ 40 w 46"/>
                <a:gd name="T29" fmla="*/ 3 h 71"/>
                <a:gd name="T30" fmla="*/ 43 w 46"/>
                <a:gd name="T31" fmla="*/ 19 h 71"/>
                <a:gd name="T32" fmla="*/ 39 w 46"/>
                <a:gd name="T33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1">
                  <a:moveTo>
                    <a:pt x="39" y="20"/>
                  </a:moveTo>
                  <a:cubicBezTo>
                    <a:pt x="36" y="11"/>
                    <a:pt x="31" y="5"/>
                    <a:pt x="23" y="5"/>
                  </a:cubicBezTo>
                  <a:cubicBezTo>
                    <a:pt x="18" y="5"/>
                    <a:pt x="14" y="10"/>
                    <a:pt x="14" y="15"/>
                  </a:cubicBezTo>
                  <a:cubicBezTo>
                    <a:pt x="14" y="22"/>
                    <a:pt x="19" y="25"/>
                    <a:pt x="26" y="28"/>
                  </a:cubicBezTo>
                  <a:cubicBezTo>
                    <a:pt x="38" y="33"/>
                    <a:pt x="46" y="39"/>
                    <a:pt x="46" y="50"/>
                  </a:cubicBezTo>
                  <a:cubicBezTo>
                    <a:pt x="46" y="64"/>
                    <a:pt x="33" y="71"/>
                    <a:pt x="20" y="71"/>
                  </a:cubicBezTo>
                  <a:cubicBezTo>
                    <a:pt x="12" y="71"/>
                    <a:pt x="5" y="68"/>
                    <a:pt x="2" y="66"/>
                  </a:cubicBezTo>
                  <a:cubicBezTo>
                    <a:pt x="1" y="64"/>
                    <a:pt x="0" y="53"/>
                    <a:pt x="0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49"/>
                    <a:pt x="30" y="46"/>
                    <a:pt x="21" y="42"/>
                  </a:cubicBezTo>
                  <a:cubicBezTo>
                    <a:pt x="13" y="38"/>
                    <a:pt x="2" y="32"/>
                    <a:pt x="2" y="20"/>
                  </a:cubicBezTo>
                  <a:cubicBezTo>
                    <a:pt x="2" y="9"/>
                    <a:pt x="11" y="0"/>
                    <a:pt x="26" y="0"/>
                  </a:cubicBezTo>
                  <a:cubicBezTo>
                    <a:pt x="32" y="0"/>
                    <a:pt x="37" y="1"/>
                    <a:pt x="40" y="3"/>
                  </a:cubicBezTo>
                  <a:cubicBezTo>
                    <a:pt x="41" y="6"/>
                    <a:pt x="43" y="16"/>
                    <a:pt x="43" y="19"/>
                  </a:cubicBezTo>
                  <a:lnTo>
                    <a:pt x="39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63" name="Freeform 517">
              <a:extLst>
                <a:ext uri="{FF2B5EF4-FFF2-40B4-BE49-F238E27FC236}">
                  <a16:creationId xmlns:a16="http://schemas.microsoft.com/office/drawing/2014/main" id="{368ADA89-F4FF-D5A4-2A15-52D3C9BF2BA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63263" y="833438"/>
              <a:ext cx="117475" cy="169863"/>
            </a:xfrm>
            <a:custGeom>
              <a:avLst/>
              <a:gdLst>
                <a:gd name="T0" fmla="*/ 39 w 74"/>
                <a:gd name="T1" fmla="*/ 4 h 107"/>
                <a:gd name="T2" fmla="*/ 46 w 74"/>
                <a:gd name="T3" fmla="*/ 1 h 107"/>
                <a:gd name="T4" fmla="*/ 74 w 74"/>
                <a:gd name="T5" fmla="*/ 30 h 107"/>
                <a:gd name="T6" fmla="*/ 35 w 74"/>
                <a:gd name="T7" fmla="*/ 72 h 107"/>
                <a:gd name="T8" fmla="*/ 25 w 74"/>
                <a:gd name="T9" fmla="*/ 70 h 107"/>
                <a:gd name="T10" fmla="*/ 25 w 74"/>
                <a:gd name="T11" fmla="*/ 90 h 107"/>
                <a:gd name="T12" fmla="*/ 38 w 74"/>
                <a:gd name="T13" fmla="*/ 103 h 107"/>
                <a:gd name="T14" fmla="*/ 38 w 74"/>
                <a:gd name="T15" fmla="*/ 107 h 107"/>
                <a:gd name="T16" fmla="*/ 0 w 74"/>
                <a:gd name="T17" fmla="*/ 107 h 107"/>
                <a:gd name="T18" fmla="*/ 0 w 74"/>
                <a:gd name="T19" fmla="*/ 103 h 107"/>
                <a:gd name="T20" fmla="*/ 11 w 74"/>
                <a:gd name="T21" fmla="*/ 91 h 107"/>
                <a:gd name="T22" fmla="*/ 11 w 74"/>
                <a:gd name="T23" fmla="*/ 21 h 107"/>
                <a:gd name="T24" fmla="*/ 1 w 74"/>
                <a:gd name="T25" fmla="*/ 10 h 107"/>
                <a:gd name="T26" fmla="*/ 1 w 74"/>
                <a:gd name="T27" fmla="*/ 6 h 107"/>
                <a:gd name="T28" fmla="*/ 25 w 74"/>
                <a:gd name="T29" fmla="*/ 0 h 107"/>
                <a:gd name="T30" fmla="*/ 25 w 74"/>
                <a:gd name="T31" fmla="*/ 12 h 107"/>
                <a:gd name="T32" fmla="*/ 39 w 74"/>
                <a:gd name="T33" fmla="*/ 4 h 107"/>
                <a:gd name="T34" fmla="*/ 25 w 74"/>
                <a:gd name="T35" fmla="*/ 59 h 107"/>
                <a:gd name="T36" fmla="*/ 39 w 74"/>
                <a:gd name="T37" fmla="*/ 65 h 107"/>
                <a:gd name="T38" fmla="*/ 59 w 74"/>
                <a:gd name="T39" fmla="*/ 37 h 107"/>
                <a:gd name="T40" fmla="*/ 39 w 74"/>
                <a:gd name="T41" fmla="*/ 11 h 107"/>
                <a:gd name="T42" fmla="*/ 25 w 74"/>
                <a:gd name="T43" fmla="*/ 17 h 107"/>
                <a:gd name="T44" fmla="*/ 25 w 74"/>
                <a:gd name="T45" fmla="*/ 5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" h="107">
                  <a:moveTo>
                    <a:pt x="39" y="4"/>
                  </a:moveTo>
                  <a:cubicBezTo>
                    <a:pt x="41" y="2"/>
                    <a:pt x="44" y="1"/>
                    <a:pt x="46" y="1"/>
                  </a:cubicBezTo>
                  <a:cubicBezTo>
                    <a:pt x="64" y="1"/>
                    <a:pt x="74" y="15"/>
                    <a:pt x="74" y="30"/>
                  </a:cubicBezTo>
                  <a:cubicBezTo>
                    <a:pt x="74" y="53"/>
                    <a:pt x="55" y="68"/>
                    <a:pt x="35" y="72"/>
                  </a:cubicBezTo>
                  <a:cubicBezTo>
                    <a:pt x="31" y="72"/>
                    <a:pt x="27" y="71"/>
                    <a:pt x="25" y="7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101"/>
                    <a:pt x="26" y="102"/>
                    <a:pt x="38" y="10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0" y="102"/>
                    <a:pt x="11" y="101"/>
                    <a:pt x="11" y="9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1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39" y="4"/>
                  </a:lnTo>
                  <a:close/>
                  <a:moveTo>
                    <a:pt x="25" y="59"/>
                  </a:moveTo>
                  <a:cubicBezTo>
                    <a:pt x="28" y="62"/>
                    <a:pt x="34" y="65"/>
                    <a:pt x="39" y="65"/>
                  </a:cubicBezTo>
                  <a:cubicBezTo>
                    <a:pt x="51" y="65"/>
                    <a:pt x="59" y="54"/>
                    <a:pt x="59" y="37"/>
                  </a:cubicBezTo>
                  <a:cubicBezTo>
                    <a:pt x="59" y="20"/>
                    <a:pt x="50" y="11"/>
                    <a:pt x="39" y="11"/>
                  </a:cubicBezTo>
                  <a:cubicBezTo>
                    <a:pt x="35" y="11"/>
                    <a:pt x="29" y="14"/>
                    <a:pt x="25" y="17"/>
                  </a:cubicBezTo>
                  <a:lnTo>
                    <a:pt x="25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64" name="Freeform 518">
              <a:extLst>
                <a:ext uri="{FF2B5EF4-FFF2-40B4-BE49-F238E27FC236}">
                  <a16:creationId xmlns:a16="http://schemas.microsoft.com/office/drawing/2014/main" id="{CBF33B7E-BE71-C99B-3DAC-88C5CB57E26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999788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0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0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65" name="Freeform 519">
              <a:extLst>
                <a:ext uri="{FF2B5EF4-FFF2-40B4-BE49-F238E27FC236}">
                  <a16:creationId xmlns:a16="http://schemas.microsoft.com/office/drawing/2014/main" id="{4EBFD1AC-E055-14C2-2B38-83695AE2D7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8213" y="77152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79 h 110"/>
                <a:gd name="T4" fmla="*/ 26 w 77"/>
                <a:gd name="T5" fmla="*/ 76 h 110"/>
                <a:gd name="T6" fmla="*/ 24 w 77"/>
                <a:gd name="T7" fmla="*/ 76 h 110"/>
                <a:gd name="T8" fmla="*/ 24 w 77"/>
                <a:gd name="T9" fmla="*/ 93 h 110"/>
                <a:gd name="T10" fmla="*/ 35 w 77"/>
                <a:gd name="T11" fmla="*/ 105 h 110"/>
                <a:gd name="T12" fmla="*/ 35 w 77"/>
                <a:gd name="T13" fmla="*/ 109 h 110"/>
                <a:gd name="T14" fmla="*/ 0 w 77"/>
                <a:gd name="T15" fmla="*/ 109 h 110"/>
                <a:gd name="T16" fmla="*/ 0 w 77"/>
                <a:gd name="T17" fmla="*/ 105 h 110"/>
                <a:gd name="T18" fmla="*/ 11 w 77"/>
                <a:gd name="T19" fmla="*/ 93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5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3 h 110"/>
                <a:gd name="T34" fmla="*/ 40 w 77"/>
                <a:gd name="T35" fmla="*/ 47 h 110"/>
                <a:gd name="T36" fmla="*/ 40 w 77"/>
                <a:gd name="T37" fmla="*/ 42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8 h 110"/>
                <a:gd name="T46" fmla="*/ 63 w 77"/>
                <a:gd name="T47" fmla="*/ 97 h 110"/>
                <a:gd name="T48" fmla="*/ 77 w 77"/>
                <a:gd name="T49" fmla="*/ 105 h 110"/>
                <a:gd name="T50" fmla="*/ 77 w 77"/>
                <a:gd name="T51" fmla="*/ 109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9" y="102"/>
                    <a:pt x="39" y="90"/>
                    <a:pt x="31" y="79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6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4" y="103"/>
                    <a:pt x="26" y="104"/>
                    <a:pt x="35" y="105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0" y="104"/>
                    <a:pt x="11" y="103"/>
                    <a:pt x="11" y="9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1"/>
                    <a:pt x="31" y="69"/>
                    <a:pt x="34" y="67"/>
                  </a:cubicBezTo>
                  <a:cubicBezTo>
                    <a:pt x="37" y="63"/>
                    <a:pt x="42" y="57"/>
                    <a:pt x="44" y="53"/>
                  </a:cubicBezTo>
                  <a:cubicBezTo>
                    <a:pt x="47" y="49"/>
                    <a:pt x="47" y="47"/>
                    <a:pt x="40" y="47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8"/>
                    <a:pt x="52" y="54"/>
                  </a:cubicBezTo>
                  <a:cubicBezTo>
                    <a:pt x="48" y="58"/>
                    <a:pt x="45" y="61"/>
                    <a:pt x="39" y="68"/>
                  </a:cubicBezTo>
                  <a:cubicBezTo>
                    <a:pt x="42" y="73"/>
                    <a:pt x="57" y="91"/>
                    <a:pt x="63" y="97"/>
                  </a:cubicBezTo>
                  <a:cubicBezTo>
                    <a:pt x="68" y="103"/>
                    <a:pt x="72" y="105"/>
                    <a:pt x="77" y="105"/>
                  </a:cubicBezTo>
                  <a:cubicBezTo>
                    <a:pt x="77" y="109"/>
                    <a:pt x="77" y="109"/>
                    <a:pt x="77" y="109"/>
                  </a:cubicBezTo>
                  <a:lnTo>
                    <a:pt x="55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66" name="Freeform 520">
              <a:extLst>
                <a:ext uri="{FF2B5EF4-FFF2-40B4-BE49-F238E27FC236}">
                  <a16:creationId xmlns:a16="http://schemas.microsoft.com/office/drawing/2014/main" id="{C51D03F9-CF29-F7B6-2675-4B1BBCBF1D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23625" y="835025"/>
              <a:ext cx="92075" cy="112713"/>
            </a:xfrm>
            <a:custGeom>
              <a:avLst/>
              <a:gdLst>
                <a:gd name="T0" fmla="*/ 58 w 58"/>
                <a:gd name="T1" fmla="*/ 55 h 71"/>
                <a:gd name="T2" fmla="*/ 31 w 58"/>
                <a:gd name="T3" fmla="*/ 71 h 71"/>
                <a:gd name="T4" fmla="*/ 0 w 58"/>
                <a:gd name="T5" fmla="*/ 39 h 71"/>
                <a:gd name="T6" fmla="*/ 16 w 58"/>
                <a:gd name="T7" fmla="*/ 9 h 71"/>
                <a:gd name="T8" fmla="*/ 39 w 58"/>
                <a:gd name="T9" fmla="*/ 0 h 71"/>
                <a:gd name="T10" fmla="*/ 39 w 58"/>
                <a:gd name="T11" fmla="*/ 0 h 71"/>
                <a:gd name="T12" fmla="*/ 53 w 58"/>
                <a:gd name="T13" fmla="*/ 4 h 71"/>
                <a:gd name="T14" fmla="*/ 56 w 58"/>
                <a:gd name="T15" fmla="*/ 9 h 71"/>
                <a:gd name="T16" fmla="*/ 50 w 58"/>
                <a:gd name="T17" fmla="*/ 16 h 71"/>
                <a:gd name="T18" fmla="*/ 47 w 58"/>
                <a:gd name="T19" fmla="*/ 14 h 71"/>
                <a:gd name="T20" fmla="*/ 32 w 58"/>
                <a:gd name="T21" fmla="*/ 8 h 71"/>
                <a:gd name="T22" fmla="*/ 14 w 58"/>
                <a:gd name="T23" fmla="*/ 32 h 71"/>
                <a:gd name="T24" fmla="*/ 37 w 58"/>
                <a:gd name="T25" fmla="*/ 60 h 71"/>
                <a:gd name="T26" fmla="*/ 55 w 58"/>
                <a:gd name="T27" fmla="*/ 52 h 71"/>
                <a:gd name="T28" fmla="*/ 58 w 58"/>
                <a:gd name="T29" fmla="*/ 5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1">
                  <a:moveTo>
                    <a:pt x="58" y="55"/>
                  </a:moveTo>
                  <a:cubicBezTo>
                    <a:pt x="51" y="65"/>
                    <a:pt x="41" y="71"/>
                    <a:pt x="31" y="71"/>
                  </a:cubicBezTo>
                  <a:cubicBezTo>
                    <a:pt x="12" y="71"/>
                    <a:pt x="0" y="56"/>
                    <a:pt x="0" y="39"/>
                  </a:cubicBezTo>
                  <a:cubicBezTo>
                    <a:pt x="0" y="27"/>
                    <a:pt x="5" y="17"/>
                    <a:pt x="16" y="9"/>
                  </a:cubicBezTo>
                  <a:cubicBezTo>
                    <a:pt x="24" y="3"/>
                    <a:pt x="33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2"/>
                    <a:pt x="53" y="4"/>
                  </a:cubicBezTo>
                  <a:cubicBezTo>
                    <a:pt x="55" y="6"/>
                    <a:pt x="56" y="7"/>
                    <a:pt x="56" y="9"/>
                  </a:cubicBezTo>
                  <a:cubicBezTo>
                    <a:pt x="56" y="12"/>
                    <a:pt x="52" y="16"/>
                    <a:pt x="50" y="16"/>
                  </a:cubicBezTo>
                  <a:cubicBezTo>
                    <a:pt x="49" y="16"/>
                    <a:pt x="48" y="16"/>
                    <a:pt x="47" y="14"/>
                  </a:cubicBezTo>
                  <a:cubicBezTo>
                    <a:pt x="42" y="10"/>
                    <a:pt x="37" y="8"/>
                    <a:pt x="32" y="8"/>
                  </a:cubicBezTo>
                  <a:cubicBezTo>
                    <a:pt x="22" y="8"/>
                    <a:pt x="14" y="16"/>
                    <a:pt x="14" y="32"/>
                  </a:cubicBezTo>
                  <a:cubicBezTo>
                    <a:pt x="14" y="53"/>
                    <a:pt x="28" y="60"/>
                    <a:pt x="37" y="60"/>
                  </a:cubicBezTo>
                  <a:cubicBezTo>
                    <a:pt x="43" y="60"/>
                    <a:pt x="48" y="58"/>
                    <a:pt x="55" y="52"/>
                  </a:cubicBezTo>
                  <a:lnTo>
                    <a:pt x="58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67" name="Freeform 521">
              <a:extLst>
                <a:ext uri="{FF2B5EF4-FFF2-40B4-BE49-F238E27FC236}">
                  <a16:creationId xmlns:a16="http://schemas.microsoft.com/office/drawing/2014/main" id="{AC63F69A-FDE0-60D9-588E-E9DFF986D66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26813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1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1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68" name="Freeform 522">
              <a:extLst>
                <a:ext uri="{FF2B5EF4-FFF2-40B4-BE49-F238E27FC236}">
                  <a16:creationId xmlns:a16="http://schemas.microsoft.com/office/drawing/2014/main" id="{24D49FB5-0B5B-93AF-E35A-0D523CADBD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28150" y="542925"/>
              <a:ext cx="366713" cy="407988"/>
            </a:xfrm>
            <a:custGeom>
              <a:avLst/>
              <a:gdLst>
                <a:gd name="T0" fmla="*/ 231 w 231"/>
                <a:gd name="T1" fmla="*/ 188 h 257"/>
                <a:gd name="T2" fmla="*/ 210 w 231"/>
                <a:gd name="T3" fmla="*/ 248 h 257"/>
                <a:gd name="T4" fmla="*/ 140 w 231"/>
                <a:gd name="T5" fmla="*/ 257 h 257"/>
                <a:gd name="T6" fmla="*/ 0 w 231"/>
                <a:gd name="T7" fmla="*/ 132 h 257"/>
                <a:gd name="T8" fmla="*/ 149 w 231"/>
                <a:gd name="T9" fmla="*/ 0 h 257"/>
                <a:gd name="T10" fmla="*/ 217 w 231"/>
                <a:gd name="T11" fmla="*/ 11 h 257"/>
                <a:gd name="T12" fmla="*/ 225 w 231"/>
                <a:gd name="T13" fmla="*/ 71 h 257"/>
                <a:gd name="T14" fmla="*/ 212 w 231"/>
                <a:gd name="T15" fmla="*/ 73 h 257"/>
                <a:gd name="T16" fmla="*/ 140 w 231"/>
                <a:gd name="T17" fmla="*/ 16 h 257"/>
                <a:gd name="T18" fmla="*/ 51 w 231"/>
                <a:gd name="T19" fmla="*/ 125 h 257"/>
                <a:gd name="T20" fmla="*/ 143 w 231"/>
                <a:gd name="T21" fmla="*/ 241 h 257"/>
                <a:gd name="T22" fmla="*/ 219 w 231"/>
                <a:gd name="T23" fmla="*/ 183 h 257"/>
                <a:gd name="T24" fmla="*/ 231 w 231"/>
                <a:gd name="T25" fmla="*/ 18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1" h="257">
                  <a:moveTo>
                    <a:pt x="231" y="188"/>
                  </a:moveTo>
                  <a:cubicBezTo>
                    <a:pt x="226" y="206"/>
                    <a:pt x="217" y="235"/>
                    <a:pt x="210" y="248"/>
                  </a:cubicBezTo>
                  <a:cubicBezTo>
                    <a:pt x="200" y="250"/>
                    <a:pt x="166" y="257"/>
                    <a:pt x="140" y="257"/>
                  </a:cubicBezTo>
                  <a:cubicBezTo>
                    <a:pt x="42" y="257"/>
                    <a:pt x="0" y="192"/>
                    <a:pt x="0" y="132"/>
                  </a:cubicBezTo>
                  <a:cubicBezTo>
                    <a:pt x="0" y="54"/>
                    <a:pt x="60" y="0"/>
                    <a:pt x="149" y="0"/>
                  </a:cubicBezTo>
                  <a:cubicBezTo>
                    <a:pt x="179" y="0"/>
                    <a:pt x="207" y="8"/>
                    <a:pt x="217" y="11"/>
                  </a:cubicBezTo>
                  <a:cubicBezTo>
                    <a:pt x="220" y="31"/>
                    <a:pt x="222" y="48"/>
                    <a:pt x="225" y="71"/>
                  </a:cubicBezTo>
                  <a:cubicBezTo>
                    <a:pt x="212" y="73"/>
                    <a:pt x="212" y="73"/>
                    <a:pt x="212" y="73"/>
                  </a:cubicBezTo>
                  <a:cubicBezTo>
                    <a:pt x="200" y="30"/>
                    <a:pt x="174" y="16"/>
                    <a:pt x="140" y="16"/>
                  </a:cubicBezTo>
                  <a:cubicBezTo>
                    <a:pt x="83" y="16"/>
                    <a:pt x="51" y="68"/>
                    <a:pt x="51" y="125"/>
                  </a:cubicBezTo>
                  <a:cubicBezTo>
                    <a:pt x="51" y="194"/>
                    <a:pt x="90" y="241"/>
                    <a:pt x="143" y="241"/>
                  </a:cubicBezTo>
                  <a:cubicBezTo>
                    <a:pt x="178" y="241"/>
                    <a:pt x="200" y="221"/>
                    <a:pt x="219" y="183"/>
                  </a:cubicBezTo>
                  <a:lnTo>
                    <a:pt x="231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69" name="Freeform 523">
              <a:extLst>
                <a:ext uri="{FF2B5EF4-FFF2-40B4-BE49-F238E27FC236}">
                  <a16:creationId xmlns:a16="http://schemas.microsoft.com/office/drawing/2014/main" id="{F490B066-33C0-6F76-475A-25DB5C17C47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9788" y="542925"/>
              <a:ext cx="252413" cy="407988"/>
            </a:xfrm>
            <a:custGeom>
              <a:avLst/>
              <a:gdLst>
                <a:gd name="T0" fmla="*/ 136 w 159"/>
                <a:gd name="T1" fmla="*/ 66 h 257"/>
                <a:gd name="T2" fmla="*/ 84 w 159"/>
                <a:gd name="T3" fmla="*/ 15 h 257"/>
                <a:gd name="T4" fmla="*/ 45 w 159"/>
                <a:gd name="T5" fmla="*/ 54 h 257"/>
                <a:gd name="T6" fmla="*/ 93 w 159"/>
                <a:gd name="T7" fmla="*/ 105 h 257"/>
                <a:gd name="T8" fmla="*/ 159 w 159"/>
                <a:gd name="T9" fmla="*/ 183 h 257"/>
                <a:gd name="T10" fmla="*/ 70 w 159"/>
                <a:gd name="T11" fmla="*/ 257 h 257"/>
                <a:gd name="T12" fmla="*/ 32 w 159"/>
                <a:gd name="T13" fmla="*/ 252 h 257"/>
                <a:gd name="T14" fmla="*/ 11 w 159"/>
                <a:gd name="T15" fmla="*/ 244 h 257"/>
                <a:gd name="T16" fmla="*/ 0 w 159"/>
                <a:gd name="T17" fmla="*/ 182 h 257"/>
                <a:gd name="T18" fmla="*/ 13 w 159"/>
                <a:gd name="T19" fmla="*/ 178 h 257"/>
                <a:gd name="T20" fmla="*/ 77 w 159"/>
                <a:gd name="T21" fmla="*/ 243 h 257"/>
                <a:gd name="T22" fmla="*/ 118 w 159"/>
                <a:gd name="T23" fmla="*/ 201 h 257"/>
                <a:gd name="T24" fmla="*/ 71 w 159"/>
                <a:gd name="T25" fmla="*/ 148 h 257"/>
                <a:gd name="T26" fmla="*/ 7 w 159"/>
                <a:gd name="T27" fmla="*/ 72 h 257"/>
                <a:gd name="T28" fmla="*/ 90 w 159"/>
                <a:gd name="T29" fmla="*/ 0 h 257"/>
                <a:gd name="T30" fmla="*/ 141 w 159"/>
                <a:gd name="T31" fmla="*/ 10 h 257"/>
                <a:gd name="T32" fmla="*/ 148 w 159"/>
                <a:gd name="T33" fmla="*/ 64 h 257"/>
                <a:gd name="T34" fmla="*/ 136 w 159"/>
                <a:gd name="T35" fmla="*/ 6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57">
                  <a:moveTo>
                    <a:pt x="136" y="66"/>
                  </a:moveTo>
                  <a:cubicBezTo>
                    <a:pt x="128" y="42"/>
                    <a:pt x="115" y="15"/>
                    <a:pt x="84" y="15"/>
                  </a:cubicBezTo>
                  <a:cubicBezTo>
                    <a:pt x="60" y="15"/>
                    <a:pt x="45" y="33"/>
                    <a:pt x="45" y="54"/>
                  </a:cubicBezTo>
                  <a:cubicBezTo>
                    <a:pt x="45" y="77"/>
                    <a:pt x="61" y="90"/>
                    <a:pt x="93" y="105"/>
                  </a:cubicBezTo>
                  <a:cubicBezTo>
                    <a:pt x="129" y="124"/>
                    <a:pt x="159" y="143"/>
                    <a:pt x="159" y="183"/>
                  </a:cubicBezTo>
                  <a:cubicBezTo>
                    <a:pt x="159" y="224"/>
                    <a:pt x="123" y="257"/>
                    <a:pt x="70" y="257"/>
                  </a:cubicBezTo>
                  <a:cubicBezTo>
                    <a:pt x="56" y="257"/>
                    <a:pt x="43" y="255"/>
                    <a:pt x="32" y="252"/>
                  </a:cubicBezTo>
                  <a:cubicBezTo>
                    <a:pt x="22" y="249"/>
                    <a:pt x="15" y="246"/>
                    <a:pt x="11" y="244"/>
                  </a:cubicBezTo>
                  <a:cubicBezTo>
                    <a:pt x="8" y="235"/>
                    <a:pt x="3" y="203"/>
                    <a:pt x="0" y="182"/>
                  </a:cubicBezTo>
                  <a:cubicBezTo>
                    <a:pt x="13" y="178"/>
                    <a:pt x="13" y="178"/>
                    <a:pt x="13" y="178"/>
                  </a:cubicBezTo>
                  <a:cubicBezTo>
                    <a:pt x="20" y="202"/>
                    <a:pt x="40" y="243"/>
                    <a:pt x="77" y="243"/>
                  </a:cubicBezTo>
                  <a:cubicBezTo>
                    <a:pt x="102" y="243"/>
                    <a:pt x="118" y="226"/>
                    <a:pt x="118" y="201"/>
                  </a:cubicBezTo>
                  <a:cubicBezTo>
                    <a:pt x="118" y="177"/>
                    <a:pt x="100" y="163"/>
                    <a:pt x="71" y="148"/>
                  </a:cubicBezTo>
                  <a:cubicBezTo>
                    <a:pt x="38" y="130"/>
                    <a:pt x="7" y="110"/>
                    <a:pt x="7" y="72"/>
                  </a:cubicBezTo>
                  <a:cubicBezTo>
                    <a:pt x="7" y="33"/>
                    <a:pt x="38" y="0"/>
                    <a:pt x="90" y="0"/>
                  </a:cubicBezTo>
                  <a:cubicBezTo>
                    <a:pt x="112" y="0"/>
                    <a:pt x="131" y="7"/>
                    <a:pt x="141" y="10"/>
                  </a:cubicBezTo>
                  <a:cubicBezTo>
                    <a:pt x="142" y="24"/>
                    <a:pt x="145" y="40"/>
                    <a:pt x="148" y="64"/>
                  </a:cubicBezTo>
                  <a:lnTo>
                    <a:pt x="13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70" name="Freeform 524">
              <a:extLst>
                <a:ext uri="{FF2B5EF4-FFF2-40B4-BE49-F238E27FC236}">
                  <a16:creationId xmlns:a16="http://schemas.microsoft.com/office/drawing/2014/main" id="{DF0D8460-614B-1045-596D-53AFDA0300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7125" y="552450"/>
              <a:ext cx="173038" cy="390525"/>
            </a:xfrm>
            <a:custGeom>
              <a:avLst/>
              <a:gdLst>
                <a:gd name="T0" fmla="*/ 0 w 109"/>
                <a:gd name="T1" fmla="*/ 246 h 246"/>
                <a:gd name="T2" fmla="*/ 0 w 109"/>
                <a:gd name="T3" fmla="*/ 234 h 246"/>
                <a:gd name="T4" fmla="*/ 33 w 109"/>
                <a:gd name="T5" fmla="*/ 197 h 246"/>
                <a:gd name="T6" fmla="*/ 33 w 109"/>
                <a:gd name="T7" fmla="*/ 50 h 246"/>
                <a:gd name="T8" fmla="*/ 0 w 109"/>
                <a:gd name="T9" fmla="*/ 13 h 246"/>
                <a:gd name="T10" fmla="*/ 0 w 109"/>
                <a:gd name="T11" fmla="*/ 0 h 246"/>
                <a:gd name="T12" fmla="*/ 109 w 109"/>
                <a:gd name="T13" fmla="*/ 0 h 246"/>
                <a:gd name="T14" fmla="*/ 109 w 109"/>
                <a:gd name="T15" fmla="*/ 13 h 246"/>
                <a:gd name="T16" fmla="*/ 77 w 109"/>
                <a:gd name="T17" fmla="*/ 50 h 246"/>
                <a:gd name="T18" fmla="*/ 77 w 109"/>
                <a:gd name="T19" fmla="*/ 197 h 246"/>
                <a:gd name="T20" fmla="*/ 109 w 109"/>
                <a:gd name="T21" fmla="*/ 234 h 246"/>
                <a:gd name="T22" fmla="*/ 109 w 109"/>
                <a:gd name="T23" fmla="*/ 246 h 246"/>
                <a:gd name="T24" fmla="*/ 0 w 109"/>
                <a:gd name="T2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246">
                  <a:moveTo>
                    <a:pt x="0" y="246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29" y="231"/>
                    <a:pt x="33" y="229"/>
                    <a:pt x="33" y="197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18"/>
                    <a:pt x="29" y="15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80" y="15"/>
                    <a:pt x="77" y="18"/>
                    <a:pt x="77" y="50"/>
                  </a:cubicBezTo>
                  <a:cubicBezTo>
                    <a:pt x="77" y="197"/>
                    <a:pt x="77" y="197"/>
                    <a:pt x="77" y="197"/>
                  </a:cubicBezTo>
                  <a:cubicBezTo>
                    <a:pt x="77" y="228"/>
                    <a:pt x="80" y="231"/>
                    <a:pt x="109" y="234"/>
                  </a:cubicBezTo>
                  <a:cubicBezTo>
                    <a:pt x="109" y="246"/>
                    <a:pt x="109" y="246"/>
                    <a:pt x="109" y="246"/>
                  </a:cubicBezTo>
                  <a:lnTo>
                    <a:pt x="0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71" name="Rectangle 525">
              <a:extLst>
                <a:ext uri="{FF2B5EF4-FFF2-40B4-BE49-F238E27FC236}">
                  <a16:creationId xmlns:a16="http://schemas.microsoft.com/office/drawing/2014/main" id="{8618D2DD-5359-2570-0C10-3C18D3695C0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375900" y="468313"/>
              <a:ext cx="15875" cy="566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72" name="Freeform 526">
              <a:extLst>
                <a:ext uri="{FF2B5EF4-FFF2-40B4-BE49-F238E27FC236}">
                  <a16:creationId xmlns:a16="http://schemas.microsoft.com/office/drawing/2014/main" id="{23C4FC86-46B1-0137-4E4F-081C83C8D0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05938" y="384175"/>
              <a:ext cx="284163" cy="122238"/>
            </a:xfrm>
            <a:custGeom>
              <a:avLst/>
              <a:gdLst>
                <a:gd name="T0" fmla="*/ 174 w 179"/>
                <a:gd name="T1" fmla="*/ 0 h 77"/>
                <a:gd name="T2" fmla="*/ 89 w 179"/>
                <a:gd name="T3" fmla="*/ 46 h 77"/>
                <a:gd name="T4" fmla="*/ 5 w 179"/>
                <a:gd name="T5" fmla="*/ 0 h 77"/>
                <a:gd name="T6" fmla="*/ 0 w 179"/>
                <a:gd name="T7" fmla="*/ 1 h 77"/>
                <a:gd name="T8" fmla="*/ 88 w 179"/>
                <a:gd name="T9" fmla="*/ 77 h 77"/>
                <a:gd name="T10" fmla="*/ 91 w 179"/>
                <a:gd name="T11" fmla="*/ 77 h 77"/>
                <a:gd name="T12" fmla="*/ 179 w 179"/>
                <a:gd name="T13" fmla="*/ 1 h 77"/>
                <a:gd name="T14" fmla="*/ 174 w 179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77">
                  <a:moveTo>
                    <a:pt x="174" y="0"/>
                  </a:moveTo>
                  <a:cubicBezTo>
                    <a:pt x="157" y="7"/>
                    <a:pt x="106" y="38"/>
                    <a:pt x="89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3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79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  <p:sp>
          <p:nvSpPr>
            <p:cNvPr id="73" name="Freeform 527">
              <a:extLst>
                <a:ext uri="{FF2B5EF4-FFF2-40B4-BE49-F238E27FC236}">
                  <a16:creationId xmlns:a16="http://schemas.microsoft.com/office/drawing/2014/main" id="{27E983C8-0693-34B6-761B-5115076707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0263" y="384175"/>
              <a:ext cx="285750" cy="122238"/>
            </a:xfrm>
            <a:custGeom>
              <a:avLst/>
              <a:gdLst>
                <a:gd name="T0" fmla="*/ 174 w 180"/>
                <a:gd name="T1" fmla="*/ 0 h 77"/>
                <a:gd name="T2" fmla="*/ 90 w 180"/>
                <a:gd name="T3" fmla="*/ 46 h 77"/>
                <a:gd name="T4" fmla="*/ 5 w 180"/>
                <a:gd name="T5" fmla="*/ 0 h 77"/>
                <a:gd name="T6" fmla="*/ 0 w 180"/>
                <a:gd name="T7" fmla="*/ 1 h 77"/>
                <a:gd name="T8" fmla="*/ 88 w 180"/>
                <a:gd name="T9" fmla="*/ 77 h 77"/>
                <a:gd name="T10" fmla="*/ 91 w 180"/>
                <a:gd name="T11" fmla="*/ 77 h 77"/>
                <a:gd name="T12" fmla="*/ 180 w 180"/>
                <a:gd name="T13" fmla="*/ 1 h 77"/>
                <a:gd name="T14" fmla="*/ 174 w 180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" h="77">
                  <a:moveTo>
                    <a:pt x="174" y="0"/>
                  </a:moveTo>
                  <a:cubicBezTo>
                    <a:pt x="157" y="7"/>
                    <a:pt x="106" y="38"/>
                    <a:pt x="90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4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80" y="1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/>
                <a:ea typeface="+mn-ea"/>
                <a:cs typeface="+mn-cs"/>
              </a:endParaRPr>
            </a:p>
          </p:txBody>
        </p:sp>
      </p:grpSp>
      <p:sp>
        <p:nvSpPr>
          <p:cNvPr id="8" name="Nadpis 7">
            <a:extLst>
              <a:ext uri="{FF2B5EF4-FFF2-40B4-BE49-F238E27FC236}">
                <a16:creationId xmlns:a16="http://schemas.microsoft.com/office/drawing/2014/main" id="{0345CEF4-4015-82CA-AB1F-9F43EDAC6F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7512" y="2466677"/>
            <a:ext cx="6588351" cy="1348061"/>
          </a:xfrm>
        </p:spPr>
        <p:txBody>
          <a:bodyPr/>
          <a:lstStyle/>
          <a:p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ČŠI a pohybové aktivity žáků ZŠ a SŠ</a:t>
            </a:r>
          </a:p>
        </p:txBody>
      </p:sp>
      <p:sp>
        <p:nvSpPr>
          <p:cNvPr id="47" name="Podnadpis 46">
            <a:extLst>
              <a:ext uri="{FF2B5EF4-FFF2-40B4-BE49-F238E27FC236}">
                <a16:creationId xmlns:a16="http://schemas.microsoft.com/office/drawing/2014/main" id="{45204BF8-9B58-206D-0800-388EE643A0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63" y="4895319"/>
            <a:ext cx="6588351" cy="505523"/>
          </a:xfrm>
        </p:spPr>
        <p:txBody>
          <a:bodyPr/>
          <a:lstStyle/>
          <a:p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Workshop k tématu uvolňování žáků z TV konaný v rámci projektu KAP rozvoje vzdělávání Olomouckého kraje III, 13. 9. 2023)</a:t>
            </a:r>
          </a:p>
        </p:txBody>
      </p:sp>
    </p:spTree>
    <p:extLst>
      <p:ext uri="{BB962C8B-B14F-4D97-AF65-F5344CB8AC3E}">
        <p14:creationId xmlns:p14="http://schemas.microsoft.com/office/powerpoint/2010/main" val="311800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AAAA6402-9BE4-43CE-547F-C558EA908367}"/>
              </a:ext>
            </a:extLst>
          </p:cNvPr>
          <p:cNvSpPr>
            <a:spLocks/>
          </p:cNvSpPr>
          <p:nvPr/>
        </p:nvSpPr>
        <p:spPr>
          <a:xfrm>
            <a:off x="-1" y="1796415"/>
            <a:ext cx="8725417" cy="7994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E4CC73A-8718-AF81-C5A5-F95B726CA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7528" y="3429000"/>
            <a:ext cx="9222995" cy="626325"/>
          </a:xfrm>
        </p:spPr>
        <p:txBody>
          <a:bodyPr anchor="t"/>
          <a:lstStyle/>
          <a:p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Pohybové aktivity žáků ZŠ a SŠ</a:t>
            </a:r>
          </a:p>
        </p:txBody>
      </p:sp>
    </p:spTree>
    <p:extLst>
      <p:ext uri="{BB962C8B-B14F-4D97-AF65-F5344CB8AC3E}">
        <p14:creationId xmlns:p14="http://schemas.microsoft.com/office/powerpoint/2010/main" val="356250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>
            <a:extLst>
              <a:ext uri="{FF2B5EF4-FFF2-40B4-BE49-F238E27FC236}">
                <a16:creationId xmlns:a16="http://schemas.microsoft.com/office/drawing/2014/main" id="{8C0AD558-49BE-F689-1148-BA74895A7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49811"/>
            <a:ext cx="10833097" cy="997196"/>
          </a:xfrm>
        </p:spPr>
        <p:txBody>
          <a:bodyPr vert="horz" wrap="square" lIns="0" tIns="0" rIns="0" bIns="0" rtlCol="0" anchor="t">
            <a:spAutoFit/>
          </a:bodyPr>
          <a:lstStyle/>
          <a:p>
            <a:pPr algn="ctr"/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Plán hlavních úkolů ČŠI na školní rok 2022/2023  specifický úkol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A7880ABC-AB7C-D81D-B87E-06EF8B62100A}"/>
              </a:ext>
            </a:extLst>
          </p:cNvPr>
          <p:cNvSpPr txBox="1"/>
          <p:nvPr/>
        </p:nvSpPr>
        <p:spPr>
          <a:xfrm>
            <a:off x="2349794" y="1176946"/>
            <a:ext cx="762354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cs-CZ" sz="32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/>
            <a:r>
              <a:rPr lang="cs-CZ" sz="3200" b="1" dirty="0">
                <a:solidFill>
                  <a:schemeClr val="tx2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Měření tělesné zdatnosti žáků </a:t>
            </a:r>
          </a:p>
          <a:p>
            <a:pPr algn="ctr"/>
            <a:r>
              <a:rPr lang="cs-CZ" sz="3200" b="1" dirty="0">
                <a:solidFill>
                  <a:schemeClr val="tx2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základních a středních škol</a:t>
            </a:r>
          </a:p>
          <a:p>
            <a:pPr algn="ctr"/>
            <a:endParaRPr lang="cs-CZ" sz="32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4A7DA80C-A724-4459-549E-9046EE36634D}"/>
              </a:ext>
            </a:extLst>
          </p:cNvPr>
          <p:cNvSpPr txBox="1"/>
          <p:nvPr/>
        </p:nvSpPr>
        <p:spPr>
          <a:xfrm>
            <a:off x="1045038" y="2275366"/>
            <a:ext cx="1010192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pPr marL="342900" indent="-342900" algn="just">
              <a:buFont typeface="Wingdings" panose="05000000000000000000" pitchFamily="2" charset="2"/>
              <a:buChar char="Ø"/>
            </a:pPr>
            <a:endParaRPr lang="cs-CZ" sz="2400" b="1" kern="0" dirty="0">
              <a:solidFill>
                <a:srgbClr val="2D4152"/>
              </a:solidFill>
              <a:effectLst/>
              <a:latin typeface="Source Sans Pro" panose="020B05030304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cs-CZ" sz="2400" b="1" kern="0" dirty="0">
              <a:solidFill>
                <a:srgbClr val="2D4152"/>
              </a:solidFill>
              <a:latin typeface="Source Sans Pro" panose="020B05030304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cs-CZ" sz="2400" kern="0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Hlavním cílem tematického šetření </a:t>
            </a:r>
            <a:r>
              <a:rPr lang="cs-CZ" sz="2400" kern="0" dirty="0"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bylo:</a:t>
            </a:r>
            <a:endParaRPr lang="cs-CZ" sz="2400" kern="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400" b="1" kern="0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zhodnotit podmínky, průběh a podporu realizace tělesné výchovy a dalších pohybových aktivit žáků ZŠ a SŠ v návaznosti na předcházející šetření ze školního roku 2015/2016, včetně formulace konkrétních námětů a doporučení,</a:t>
            </a:r>
            <a:endParaRPr lang="cs-CZ" sz="2400" b="1" kern="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400" b="1" kern="0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zhodnotit stav tělesné zdatnosti žáků vybraných ročníků ZŠ a SŠ.</a:t>
            </a:r>
            <a:endParaRPr lang="cs-CZ" sz="2400" b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2360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>
            <a:extLst>
              <a:ext uri="{FF2B5EF4-FFF2-40B4-BE49-F238E27FC236}">
                <a16:creationId xmlns:a16="http://schemas.microsoft.com/office/drawing/2014/main" id="{8C0AD558-49BE-F689-1148-BA74895A7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49811"/>
            <a:ext cx="10833097" cy="997196"/>
          </a:xfrm>
        </p:spPr>
        <p:txBody>
          <a:bodyPr vert="horz" wrap="square" lIns="0" tIns="0" rIns="0" bIns="0" rtlCol="0" anchor="t">
            <a:spAutoFit/>
          </a:bodyPr>
          <a:lstStyle/>
          <a:p>
            <a:pPr algn="ctr"/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Plán hlavních úkolů ČŠI na školní rok 2022/2023  specifický úkol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A7880ABC-AB7C-D81D-B87E-06EF8B62100A}"/>
              </a:ext>
            </a:extLst>
          </p:cNvPr>
          <p:cNvSpPr txBox="1"/>
          <p:nvPr/>
        </p:nvSpPr>
        <p:spPr>
          <a:xfrm>
            <a:off x="2241200" y="948409"/>
            <a:ext cx="7709599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cs-CZ" sz="32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/>
            <a:endParaRPr lang="cs-CZ" sz="10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/>
            <a:r>
              <a:rPr lang="cs-CZ" sz="3200" b="1" dirty="0">
                <a:solidFill>
                  <a:schemeClr val="tx2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Měření tělesné zdatnosti žáků </a:t>
            </a:r>
          </a:p>
          <a:p>
            <a:pPr algn="ctr"/>
            <a:r>
              <a:rPr lang="cs-CZ" sz="3200" b="1" dirty="0">
                <a:solidFill>
                  <a:schemeClr val="tx2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základních a středních škol</a:t>
            </a:r>
          </a:p>
          <a:p>
            <a:pPr algn="ctr"/>
            <a:endParaRPr lang="cs-CZ" sz="32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4A7DA80C-A724-4459-549E-9046EE36634D}"/>
              </a:ext>
            </a:extLst>
          </p:cNvPr>
          <p:cNvSpPr txBox="1"/>
          <p:nvPr/>
        </p:nvSpPr>
        <p:spPr>
          <a:xfrm>
            <a:off x="1385279" y="2623260"/>
            <a:ext cx="959156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pPr marL="342900" indent="-342900" algn="just">
              <a:buFont typeface="Wingdings" panose="05000000000000000000" pitchFamily="2" charset="2"/>
              <a:buChar char="Ø"/>
            </a:pPr>
            <a:endParaRPr lang="cs-CZ" sz="2400" b="1" dirty="0">
              <a:latin typeface="+mj-lt"/>
              <a:ea typeface="+mj-ea"/>
              <a:cs typeface="+mj-cs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400" b="1" dirty="0"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Realizace inspekční činnosti (podzim 2022) – 3. a 7. ročník ZŠ a</a:t>
            </a:r>
            <a:br>
              <a:rPr lang="cs-CZ" sz="2400" b="1" dirty="0"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</a:br>
            <a:r>
              <a:rPr lang="cs-CZ" sz="2400" b="1" dirty="0"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2. ročník SŠ – spolupráce ČŠI, učitelů TV ve školách  a Asociace školních sportovních klubů ČR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400" b="1" dirty="0"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Tematická zpráva ČŠI (duben 2023)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400" b="1" dirty="0"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Metodické doporučení ČŠI školám „Aktivní škola“ (srpen 2023)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400" b="1" dirty="0"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Výroční zpráva ČŠI za školní rok 2022/2023 (prosinec 2023)</a:t>
            </a:r>
          </a:p>
        </p:txBody>
      </p:sp>
    </p:spTree>
    <p:extLst>
      <p:ext uri="{BB962C8B-B14F-4D97-AF65-F5344CB8AC3E}">
        <p14:creationId xmlns:p14="http://schemas.microsoft.com/office/powerpoint/2010/main" val="344080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>
            <a:extLst>
              <a:ext uri="{FF2B5EF4-FFF2-40B4-BE49-F238E27FC236}">
                <a16:creationId xmlns:a16="http://schemas.microsoft.com/office/drawing/2014/main" id="{8C0AD558-49BE-F689-1148-BA74895A7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49811"/>
            <a:ext cx="10833097" cy="2880789"/>
          </a:xfrm>
        </p:spPr>
        <p:txBody>
          <a:bodyPr vert="horz" wrap="square" lIns="0" tIns="0" rIns="0" bIns="0" rtlCol="0" anchor="t">
            <a:spAutoFit/>
          </a:bodyPr>
          <a:lstStyle/>
          <a:p>
            <a:pPr algn="ctr"/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P</a:t>
            </a:r>
            <a:r>
              <a:rPr lang="cs-CZ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</a:rPr>
              <a:t>očty úrazů žáků při tělesné výchově ve středních školách v Olomouckém kraji za posledních 10 let</a:t>
            </a:r>
            <a:br>
              <a:rPr lang="cs-CZ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br>
              <a:rPr lang="cs-CZ" sz="180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br>
              <a:rPr lang="cs-CZ" sz="180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sz="2600" dirty="0">
                <a:solidFill>
                  <a:schemeClr val="tx1"/>
                </a:solidFill>
                <a:effectLst/>
                <a:latin typeface="Source Sans Pro" panose="020B0503030403020204" pitchFamily="34" charset="0"/>
                <a:ea typeface="Source Sans Pro" panose="020B0503030403020204" pitchFamily="34" charset="0"/>
              </a:rPr>
              <a:t>Počet úrazů žáků při TV ve středních školách v Olomouckém kraji postupně narůstá</a:t>
            </a:r>
            <a:r>
              <a:rPr lang="cs-CZ" sz="260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 (s výjimkou období mimořádných opatření – Covid 19).</a:t>
            </a:r>
            <a:br>
              <a:rPr lang="cs-CZ" sz="2400" dirty="0">
                <a:solidFill>
                  <a:schemeClr val="tx1"/>
                </a:solidFill>
                <a:effectLst/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br>
              <a:rPr lang="cs-CZ" sz="240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endParaRPr lang="cs-CZ" sz="240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4A7DA80C-A724-4459-549E-9046EE36634D}"/>
              </a:ext>
            </a:extLst>
          </p:cNvPr>
          <p:cNvSpPr txBox="1"/>
          <p:nvPr/>
        </p:nvSpPr>
        <p:spPr>
          <a:xfrm>
            <a:off x="4382262" y="3473865"/>
            <a:ext cx="68041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endParaRPr lang="cs-CZ" dirty="0"/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904E5DF3-A4C2-1729-642B-E72FF917FB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4527084"/>
              </p:ext>
            </p:extLst>
          </p:nvPr>
        </p:nvGraphicFramePr>
        <p:xfrm>
          <a:off x="595423" y="3742660"/>
          <a:ext cx="11344939" cy="11607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29340">
                  <a:extLst>
                    <a:ext uri="{9D8B030D-6E8A-4147-A177-3AD203B41FA5}">
                      <a16:colId xmlns:a16="http://schemas.microsoft.com/office/drawing/2014/main" val="2135987960"/>
                    </a:ext>
                  </a:extLst>
                </a:gridCol>
                <a:gridCol w="1041990">
                  <a:extLst>
                    <a:ext uri="{9D8B030D-6E8A-4147-A177-3AD203B41FA5}">
                      <a16:colId xmlns:a16="http://schemas.microsoft.com/office/drawing/2014/main" val="3550514691"/>
                    </a:ext>
                  </a:extLst>
                </a:gridCol>
                <a:gridCol w="1063256">
                  <a:extLst>
                    <a:ext uri="{9D8B030D-6E8A-4147-A177-3AD203B41FA5}">
                      <a16:colId xmlns:a16="http://schemas.microsoft.com/office/drawing/2014/main" val="2420205500"/>
                    </a:ext>
                  </a:extLst>
                </a:gridCol>
                <a:gridCol w="1031358">
                  <a:extLst>
                    <a:ext uri="{9D8B030D-6E8A-4147-A177-3AD203B41FA5}">
                      <a16:colId xmlns:a16="http://schemas.microsoft.com/office/drawing/2014/main" val="271391800"/>
                    </a:ext>
                  </a:extLst>
                </a:gridCol>
                <a:gridCol w="1020726">
                  <a:extLst>
                    <a:ext uri="{9D8B030D-6E8A-4147-A177-3AD203B41FA5}">
                      <a16:colId xmlns:a16="http://schemas.microsoft.com/office/drawing/2014/main" val="3512029823"/>
                    </a:ext>
                  </a:extLst>
                </a:gridCol>
                <a:gridCol w="999460">
                  <a:extLst>
                    <a:ext uri="{9D8B030D-6E8A-4147-A177-3AD203B41FA5}">
                      <a16:colId xmlns:a16="http://schemas.microsoft.com/office/drawing/2014/main" val="3318473107"/>
                    </a:ext>
                  </a:extLst>
                </a:gridCol>
                <a:gridCol w="1052624">
                  <a:extLst>
                    <a:ext uri="{9D8B030D-6E8A-4147-A177-3AD203B41FA5}">
                      <a16:colId xmlns:a16="http://schemas.microsoft.com/office/drawing/2014/main" val="1416985151"/>
                    </a:ext>
                  </a:extLst>
                </a:gridCol>
                <a:gridCol w="1084521">
                  <a:extLst>
                    <a:ext uri="{9D8B030D-6E8A-4147-A177-3AD203B41FA5}">
                      <a16:colId xmlns:a16="http://schemas.microsoft.com/office/drawing/2014/main" val="2713078618"/>
                    </a:ext>
                  </a:extLst>
                </a:gridCol>
                <a:gridCol w="1020725">
                  <a:extLst>
                    <a:ext uri="{9D8B030D-6E8A-4147-A177-3AD203B41FA5}">
                      <a16:colId xmlns:a16="http://schemas.microsoft.com/office/drawing/2014/main" val="3054741675"/>
                    </a:ext>
                  </a:extLst>
                </a:gridCol>
                <a:gridCol w="999461">
                  <a:extLst>
                    <a:ext uri="{9D8B030D-6E8A-4147-A177-3AD203B41FA5}">
                      <a16:colId xmlns:a16="http://schemas.microsoft.com/office/drawing/2014/main" val="505155932"/>
                    </a:ext>
                  </a:extLst>
                </a:gridCol>
                <a:gridCol w="1201478">
                  <a:extLst>
                    <a:ext uri="{9D8B030D-6E8A-4147-A177-3AD203B41FA5}">
                      <a16:colId xmlns:a16="http://schemas.microsoft.com/office/drawing/2014/main" val="3047566481"/>
                    </a:ext>
                  </a:extLst>
                </a:gridCol>
              </a:tblGrid>
              <a:tr h="337770">
                <a:tc>
                  <a:txBody>
                    <a:bodyPr/>
                    <a:lstStyle/>
                    <a:p>
                      <a:r>
                        <a:rPr lang="cs-CZ" sz="1800" b="1" dirty="0">
                          <a:effectLst/>
                        </a:rPr>
                        <a:t> 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cs-CZ" sz="1800" b="1" dirty="0">
                          <a:effectLst/>
                        </a:rPr>
                        <a:t>2013/14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cs-CZ" sz="1800" b="1" dirty="0">
                          <a:effectLst/>
                        </a:rPr>
                        <a:t>2014/15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cs-CZ" sz="1800" b="1" dirty="0">
                          <a:effectLst/>
                        </a:rPr>
                        <a:t>2015/16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cs-CZ" sz="1800" b="1" dirty="0">
                          <a:effectLst/>
                        </a:rPr>
                        <a:t>2016/17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cs-CZ" sz="1800" b="1" dirty="0">
                          <a:effectLst/>
                        </a:rPr>
                        <a:t>2017/18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cs-CZ" sz="1800" b="1" dirty="0">
                          <a:effectLst/>
                        </a:rPr>
                        <a:t>2018/19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cs-CZ" sz="1800" b="1" dirty="0">
                          <a:effectLst/>
                        </a:rPr>
                        <a:t>2019/20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cs-CZ" sz="1800" b="1">
                          <a:effectLst/>
                        </a:rPr>
                        <a:t>2020/21</a:t>
                      </a:r>
                      <a:endParaRPr lang="cs-CZ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cs-CZ" sz="1800" b="1">
                          <a:effectLst/>
                        </a:rPr>
                        <a:t>2021/22</a:t>
                      </a:r>
                      <a:endParaRPr lang="cs-CZ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cs-CZ" sz="1800" b="1">
                          <a:effectLst/>
                        </a:rPr>
                        <a:t>2022/23</a:t>
                      </a:r>
                      <a:endParaRPr lang="cs-CZ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2375241498"/>
                  </a:ext>
                </a:extLst>
              </a:tr>
              <a:tr h="321449">
                <a:tc>
                  <a:txBody>
                    <a:bodyPr/>
                    <a:lstStyle/>
                    <a:p>
                      <a:r>
                        <a:rPr lang="cs-CZ" sz="1800" b="1" dirty="0">
                          <a:effectLst/>
                        </a:rPr>
                        <a:t>Počet úrazů při TV 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800" b="1">
                          <a:effectLst/>
                        </a:rPr>
                        <a:t>365</a:t>
                      </a:r>
                      <a:endParaRPr lang="cs-CZ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800" b="1">
                          <a:effectLst/>
                        </a:rPr>
                        <a:t>388</a:t>
                      </a:r>
                      <a:endParaRPr lang="cs-CZ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800" b="1">
                          <a:effectLst/>
                        </a:rPr>
                        <a:t>412</a:t>
                      </a:r>
                      <a:endParaRPr lang="cs-CZ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800" b="1">
                          <a:effectLst/>
                        </a:rPr>
                        <a:t>458</a:t>
                      </a:r>
                      <a:endParaRPr lang="cs-CZ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800" b="1">
                          <a:effectLst/>
                        </a:rPr>
                        <a:t>488</a:t>
                      </a:r>
                      <a:endParaRPr lang="cs-CZ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800" b="1" dirty="0">
                          <a:effectLst/>
                        </a:rPr>
                        <a:t>479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800" b="1" dirty="0">
                          <a:effectLst/>
                        </a:rPr>
                        <a:t>305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800" b="1" dirty="0">
                          <a:effectLst/>
                        </a:rPr>
                        <a:t>72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800" b="1" dirty="0">
                          <a:effectLst/>
                        </a:rPr>
                        <a:t>550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800" b="1" dirty="0">
                          <a:effectLst/>
                        </a:rPr>
                        <a:t>570</a:t>
                      </a:r>
                      <a:endParaRPr lang="cs-CZ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9294185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095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>
            <a:extLst>
              <a:ext uri="{FF2B5EF4-FFF2-40B4-BE49-F238E27FC236}">
                <a16:creationId xmlns:a16="http://schemas.microsoft.com/office/drawing/2014/main" id="{8C0AD558-49BE-F689-1148-BA74895A7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49811"/>
            <a:ext cx="10833097" cy="1329595"/>
          </a:xfrm>
        </p:spPr>
        <p:txBody>
          <a:bodyPr vert="horz" wrap="square" lIns="0" tIns="0" rIns="0" bIns="0" rtlCol="0" anchor="t">
            <a:spAutoFit/>
          </a:bodyPr>
          <a:lstStyle/>
          <a:p>
            <a:pPr algn="ctr"/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Tematická zpráva ČŠI - Tělesná zdatnost žáků </a:t>
            </a: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na základních a středních školách </a:t>
            </a: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sz="24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Výuka tělesné výchovy a podpora pohybových aktivit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A7880ABC-AB7C-D81D-B87E-06EF8B62100A}"/>
              </a:ext>
            </a:extLst>
          </p:cNvPr>
          <p:cNvSpPr txBox="1"/>
          <p:nvPr/>
        </p:nvSpPr>
        <p:spPr>
          <a:xfrm>
            <a:off x="2356078" y="702188"/>
            <a:ext cx="762354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cs-CZ" sz="32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/>
            <a:endParaRPr lang="cs-CZ" sz="32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4A7DA80C-A724-4459-549E-9046EE36634D}"/>
              </a:ext>
            </a:extLst>
          </p:cNvPr>
          <p:cNvSpPr txBox="1"/>
          <p:nvPr/>
        </p:nvSpPr>
        <p:spPr>
          <a:xfrm>
            <a:off x="1190847" y="1860697"/>
            <a:ext cx="10101924" cy="531844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pPr algn="just"/>
            <a:r>
              <a:rPr lang="cs-CZ" sz="2400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Tematická zpráva se věnuje </a:t>
            </a:r>
            <a:r>
              <a:rPr lang="cs-CZ" sz="2400" b="1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hodnocení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:</a:t>
            </a:r>
            <a:endParaRPr lang="cs-CZ" sz="2400" kern="100" dirty="0"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400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úrovně </a:t>
            </a:r>
            <a:r>
              <a:rPr lang="cs-CZ" sz="2400" b="1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tělesné zdatnosti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 žáků;</a:t>
            </a:r>
            <a:endParaRPr lang="cs-CZ" sz="2400" kern="100" dirty="0"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400" b="1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prostorových a materiálních podmínek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 pro tělesnou výchovu a pohybové aktivity žáků;</a:t>
            </a:r>
            <a:endParaRPr lang="cs-CZ" sz="2400" kern="100" dirty="0"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400" b="1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personálního zajištění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 tělesné výchovy a dalších pohybových aktivit žáků;</a:t>
            </a:r>
            <a:endParaRPr lang="cs-CZ" sz="2400" kern="100" dirty="0"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400" b="1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průběhu výuky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 v rámci pravidelného rozvrhu hodin tělesné výchovy;</a:t>
            </a:r>
            <a:endParaRPr lang="cs-CZ" sz="2400" kern="100" dirty="0"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400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dalších </a:t>
            </a:r>
            <a:r>
              <a:rPr lang="cs-CZ" sz="2400" b="1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školních a mimoškolních 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pohybových </a:t>
            </a:r>
            <a:r>
              <a:rPr lang="cs-CZ" sz="2400" b="1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aktivit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 žáků;</a:t>
            </a:r>
            <a:endParaRPr lang="cs-CZ" sz="2400" kern="100" dirty="0"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cs-CZ" sz="2400" b="1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spolupráce škol 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s dalšími sportovními či jinými volnočasovými organizacemi působícími v oblasti sportu</a:t>
            </a:r>
          </a:p>
          <a:p>
            <a:r>
              <a:rPr lang="cs-CZ" sz="2400" kern="0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Tematická zpráva je </a:t>
            </a:r>
            <a:r>
              <a:rPr lang="cs-CZ" sz="2400" b="1" kern="0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zdrojem informací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pro systémovou </a:t>
            </a:r>
            <a:r>
              <a:rPr lang="cs-CZ" sz="2400" b="1" kern="0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podporu </a:t>
            </a:r>
          </a:p>
          <a:p>
            <a:r>
              <a:rPr lang="cs-CZ" sz="2400" b="1" kern="0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škol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v rozvoji </a:t>
            </a:r>
            <a:r>
              <a:rPr lang="cs-CZ" sz="2400" b="1" kern="0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pohybových aktivit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jejich žáků.</a:t>
            </a:r>
            <a:br>
              <a:rPr lang="cs-CZ" sz="2400" kern="0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1800" u="sng" kern="100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https://www.csicr.cz/cz/Aktuality/Tematicka-zprava-%E2%80%93-Telesna-zdatnost-zaku-na-zaklad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br>
              <a:rPr lang="cs-CZ" sz="2400" kern="100" dirty="0">
                <a:solidFill>
                  <a:srgbClr val="2D4152"/>
                </a:solidFill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</a:br>
            <a:endParaRPr lang="cs-CZ" sz="2400" b="1" dirty="0">
              <a:solidFill>
                <a:schemeClr val="tx2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5172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>
            <a:extLst>
              <a:ext uri="{FF2B5EF4-FFF2-40B4-BE49-F238E27FC236}">
                <a16:creationId xmlns:a16="http://schemas.microsoft.com/office/drawing/2014/main" id="{8C0AD558-49BE-F689-1148-BA74895A7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49811"/>
            <a:ext cx="10833097" cy="1032206"/>
          </a:xfrm>
        </p:spPr>
        <p:txBody>
          <a:bodyPr vert="horz" wrap="square" lIns="0" tIns="0" rIns="0" bIns="0" rtlCol="0" anchor="t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Metodické doporučení ČŠI – Aktivní škola </a:t>
            </a: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sz="28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Inspirace pro podporu pohybových aktivit žáků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4A7DA80C-A724-4459-549E-9046EE36634D}"/>
              </a:ext>
            </a:extLst>
          </p:cNvPr>
          <p:cNvSpPr txBox="1"/>
          <p:nvPr/>
        </p:nvSpPr>
        <p:spPr>
          <a:xfrm>
            <a:off x="1190847" y="1860697"/>
            <a:ext cx="10101924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pPr algn="just"/>
            <a:r>
              <a:rPr lang="cs-CZ" sz="2400" kern="0" dirty="0"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ČŠI připravila </a:t>
            </a:r>
            <a:r>
              <a:rPr lang="cs-CZ" sz="2400" b="1" kern="0" dirty="0"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metodický materiál</a:t>
            </a:r>
            <a:r>
              <a:rPr lang="cs-CZ" sz="2400" kern="0" dirty="0"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, jehož </a:t>
            </a:r>
            <a:r>
              <a:rPr lang="cs-CZ" sz="2400" b="1" kern="0" dirty="0"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cílem je podpořit a aktivizovat postup škol v podpoře pohybových aktivit žáků </a:t>
            </a:r>
            <a:r>
              <a:rPr lang="cs-CZ" sz="2400" kern="0" dirty="0"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během celého školního roku. Významnou součástí tohoto dokumentu je </a:t>
            </a:r>
            <a:r>
              <a:rPr lang="cs-CZ" sz="2400" b="1" kern="0" dirty="0"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inspirace včetně příkladů dobré praxe </a:t>
            </a:r>
            <a:r>
              <a:rPr lang="cs-CZ" sz="2400" kern="0" dirty="0"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zaměřené na rozvoj a podporu pohybových aktivit ve školách.  Dokument zdůrazňuje důležitost vnímání podpory pohybových aktivit do života školy, zdůrazňuje význam podpory těchto aktivit vedením školy, pedagogickým sborem, ale i rodičovskou veřejností. Metodické doporučení je určeno jak zřizovatelům a vedení škol, tak členům pedagogických sborů a rodičům, kteří mohou podmínky pro děti zásadně ovlivnit.</a:t>
            </a:r>
          </a:p>
          <a:p>
            <a:pPr algn="just"/>
            <a:r>
              <a:rPr lang="cs-CZ" sz="1800" u="sng" kern="100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https://www.csicr.cz/cz/Aktuality/Metodicke-doporuceni-%E2%80%93-Aktivni-skola-%E2%80%93-Inspirace-p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cs-CZ" sz="2400" kern="0" dirty="0"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 algn="just"/>
            <a:endParaRPr lang="cs-CZ" sz="2400" b="1" dirty="0">
              <a:solidFill>
                <a:schemeClr val="tx2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5347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AAAA6402-9BE4-43CE-547F-C558EA908367}"/>
              </a:ext>
            </a:extLst>
          </p:cNvPr>
          <p:cNvSpPr>
            <a:spLocks/>
          </p:cNvSpPr>
          <p:nvPr/>
        </p:nvSpPr>
        <p:spPr>
          <a:xfrm>
            <a:off x="-1" y="1796415"/>
            <a:ext cx="8725417" cy="7994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E4CC73A-8718-AF81-C5A5-F95B726CA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7528" y="3429000"/>
            <a:ext cx="9222995" cy="609398"/>
          </a:xfrm>
        </p:spPr>
        <p:txBody>
          <a:bodyPr anchor="t"/>
          <a:lstStyle/>
          <a:p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Uvolňování žáků z tělesné výchovy</a:t>
            </a:r>
          </a:p>
        </p:txBody>
      </p:sp>
    </p:spTree>
    <p:extLst>
      <p:ext uri="{BB962C8B-B14F-4D97-AF65-F5344CB8AC3E}">
        <p14:creationId xmlns:p14="http://schemas.microsoft.com/office/powerpoint/2010/main" val="284126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>
            <a:extLst>
              <a:ext uri="{FF2B5EF4-FFF2-40B4-BE49-F238E27FC236}">
                <a16:creationId xmlns:a16="http://schemas.microsoft.com/office/drawing/2014/main" id="{8C0AD558-49BE-F689-1148-BA74895A7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49811"/>
            <a:ext cx="10833097" cy="6149376"/>
          </a:xfrm>
        </p:spPr>
        <p:txBody>
          <a:bodyPr vert="horz" wrap="square" lIns="0" tIns="0" rIns="0" bIns="0" rtlCol="0" anchor="t">
            <a:spAutoFit/>
          </a:bodyPr>
          <a:lstStyle/>
          <a:p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Odpovědnost ředitele školy - podle § 164 odst. 1 </a:t>
            </a: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písm. a), b), c) školského zákona</a:t>
            </a: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Ředitel školy a školského zařízení</a:t>
            </a:r>
            <a:b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</a:br>
            <a: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a) rozhoduje ve všech záležitostech týkajících se poskytování vzdělávání a školských služeb, pokud zákon nestanoví jinak,</a:t>
            </a:r>
            <a:b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</a:br>
            <a: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b) odpovídá za to, že škola a školské zařízení poskytuje vzdělávání a školské služby v souladu s tímto zákonem a vzdělávacími programy uvedenými v § 3,</a:t>
            </a:r>
            <a:b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</a:br>
            <a: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c) odpovídá za odbornou a pedagogickou úroveň vzdělávání a školských služeb.</a:t>
            </a:r>
            <a:b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</a:br>
            <a:br>
              <a:rPr lang="cs-CZ" dirty="0"/>
            </a:br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Řešení podnětů a stížností – podle § 174 odst. 6 školského zákona</a:t>
            </a: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V případě inspekční činnosti konané na základě stížnosti prošetřuje Česká školní inspekce jednotlivá tvrzení uvedená ve stížnosti a výsledek šetření předává zřizovateli k dalšímu řízení. Zřizovatel informuje Českou školní inspekci o vyřízení stížnosti a o případných opatřeních přijatých k nápravě.</a:t>
            </a:r>
            <a:b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</a:br>
            <a:endParaRPr lang="cs-CZ" sz="2400" kern="0" dirty="0">
              <a:solidFill>
                <a:schemeClr val="tx1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07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>
            <a:extLst>
              <a:ext uri="{FF2B5EF4-FFF2-40B4-BE49-F238E27FC236}">
                <a16:creationId xmlns:a16="http://schemas.microsoft.com/office/drawing/2014/main" id="{8C0AD558-49BE-F689-1148-BA74895A7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451" y="520511"/>
            <a:ext cx="10833097" cy="4598182"/>
          </a:xfrm>
        </p:spPr>
        <p:txBody>
          <a:bodyPr vert="horz" wrap="square" lIns="0" tIns="0" rIns="0" bIns="0" rtlCol="0" anchor="t">
            <a:spAutoFit/>
          </a:bodyPr>
          <a:lstStyle/>
          <a:p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Právní východiska obecně:</a:t>
            </a: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ustanovení § 174 odst. 8 školského zákona</a:t>
            </a: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sz="32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Při hodnocení podmínek, průběhu a výsledků vzdělávání a školských služeb vychází Česká školní inspekce ze zásad a cílů vzdělávání stanovených tímto zákonem, přičemž základním kritériem hodnocení je zejména </a:t>
            </a:r>
            <a:r>
              <a:rPr lang="cs-CZ" sz="3200" u="sng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účinnost podpory rozvoje osobnosti dítěte, žáka a studenta a dosahování cílů vzdělávání ze strany škol a školských zařízení.</a:t>
            </a:r>
          </a:p>
        </p:txBody>
      </p:sp>
    </p:spTree>
    <p:extLst>
      <p:ext uri="{BB962C8B-B14F-4D97-AF65-F5344CB8AC3E}">
        <p14:creationId xmlns:p14="http://schemas.microsoft.com/office/powerpoint/2010/main" val="94420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>
            <a:extLst>
              <a:ext uri="{FF2B5EF4-FFF2-40B4-BE49-F238E27FC236}">
                <a16:creationId xmlns:a16="http://schemas.microsoft.com/office/drawing/2014/main" id="{8C0AD558-49BE-F689-1148-BA74895A7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451" y="520511"/>
            <a:ext cx="10833097" cy="5318379"/>
          </a:xfrm>
        </p:spPr>
        <p:txBody>
          <a:bodyPr vert="horz" wrap="square" lIns="0" tIns="0" rIns="0" bIns="0" rtlCol="0" anchor="t">
            <a:spAutoFit/>
          </a:bodyPr>
          <a:lstStyle/>
          <a:p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Právní východiska pro ZV:</a:t>
            </a: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ustanovení § 50 odst. 1 a 2 školského zákona</a:t>
            </a: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(1) Zákonný zástupce žáka je povinen doložit důvody nepřítomnosti žáka ve vyučování nejpozději do 3 kalendářních dnů od počátku nepřítomnosti žáka. Podmínky pro uvolňování žáka z vyučování a omlouvání neúčasti žáka ve vyučování stanoví školní řád.</a:t>
            </a:r>
            <a:b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</a:br>
            <a: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(2) Ředitel školy může ze zdravotních nebo jiných závažných důvodů uvolnit žáka na žádost jeho zákonného zástupce zcela nebo zčásti z vyučování některého předmětu; zároveň určí náhradní způsob vzdělávání žáka v době vyučování tohoto předmětu. V předmětu tělesná výchova ředitel školy uvolní žáka z vyučování na základě posudku vydaného registrujícím lékařem, pokud má být žák uvolněn na pololetí školního roku nebo na školní rok. Na první nebo poslední vyučovací hodinu může být žák uvolněn s souhlasem zákonného zástupce bez náhrady.</a:t>
            </a:r>
            <a:b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</a:br>
            <a:endParaRPr lang="cs-CZ" sz="2400" kern="0" dirty="0">
              <a:solidFill>
                <a:schemeClr val="tx1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99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>
            <a:extLst>
              <a:ext uri="{FF2B5EF4-FFF2-40B4-BE49-F238E27FC236}">
                <a16:creationId xmlns:a16="http://schemas.microsoft.com/office/drawing/2014/main" id="{8C0AD558-49BE-F689-1148-BA74895A7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451" y="520511"/>
            <a:ext cx="10833097" cy="4985980"/>
          </a:xfrm>
        </p:spPr>
        <p:txBody>
          <a:bodyPr vert="horz" wrap="square" lIns="0" tIns="0" rIns="0" bIns="0" rtlCol="0" anchor="t">
            <a:spAutoFit/>
          </a:bodyPr>
          <a:lstStyle/>
          <a:p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Právní východiska pro SV:</a:t>
            </a: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  <a:t>ustanovení § 67 odst. 2 a 3 školského zákona</a:t>
            </a:r>
            <a:br>
              <a:rPr lang="cs-CZ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(2) Ředitel školy může ze závažných důvodů, zejména zdravotních, uvolnit žáka na žádost zcela nebo zčásti z vyučování některého předmětu; žáka uvedeného v § 16 odst. 9 může také uvolnit z provádění určitých činností, popřípadě rozhodnout, že tento žák nebude v některých předmětech hodnocen. Žák nemůže být uvolněn z předmětu rozhodujícího pro odborné zaměření absolventa. V předmětu tělesná výchova ředitel školy uvolní žáka z vyučování na základě posudku vydaného registrujícím lékařem, pokud má být žák uvolněn na pololetí školního roku nebo na školní rok. Žák není z předmětu, z něhož byl zcela uvolněn, hodnocen.</a:t>
            </a:r>
            <a:b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</a:br>
            <a: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  <a:t>(3) Podmínky pro omlouvání neúčasti žáka ve vyučování a pro uvolňování žáka z vyučování stanoví školní řád.</a:t>
            </a:r>
            <a:br>
              <a:rPr lang="cs-CZ" sz="2400" kern="0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Times New Roman" panose="02020603050405020304" pitchFamily="18" charset="0"/>
              </a:rPr>
            </a:br>
            <a:endParaRPr lang="cs-CZ" sz="2400" kern="0" dirty="0">
              <a:solidFill>
                <a:schemeClr val="tx1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56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20462BA9-B005-499B-B9C2-DB473B73E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428" y="2169544"/>
            <a:ext cx="10833097" cy="664797"/>
          </a:xfrm>
        </p:spPr>
        <p:txBody>
          <a:bodyPr/>
          <a:lstStyle/>
          <a:p>
            <a:r>
              <a:rPr lang="cs-CZ" sz="48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Děkuji za pozornost.</a:t>
            </a:r>
          </a:p>
        </p:txBody>
      </p:sp>
      <p:sp>
        <p:nvSpPr>
          <p:cNvPr id="9" name="Oval 6">
            <a:extLst>
              <a:ext uri="{FF2B5EF4-FFF2-40B4-BE49-F238E27FC236}">
                <a16:creationId xmlns:a16="http://schemas.microsoft.com/office/drawing/2014/main" id="{02E7FD4C-C54F-4FCD-BA73-C8EE6BAE1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663" y="4364414"/>
            <a:ext cx="293688" cy="293688"/>
          </a:xfrm>
          <a:prstGeom prst="ellipse">
            <a:avLst/>
          </a:prstGeom>
          <a:solidFill>
            <a:srgbClr val="BE1E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11DE4AA8-4B34-48FE-B4E4-E9C898D4E007}"/>
              </a:ext>
            </a:extLst>
          </p:cNvPr>
          <p:cNvSpPr>
            <a:spLocks noEditPoints="1"/>
          </p:cNvSpPr>
          <p:nvPr/>
        </p:nvSpPr>
        <p:spPr bwMode="auto">
          <a:xfrm>
            <a:off x="1044575" y="4452521"/>
            <a:ext cx="165100" cy="117475"/>
          </a:xfrm>
          <a:custGeom>
            <a:avLst/>
            <a:gdLst>
              <a:gd name="T0" fmla="*/ 78 w 104"/>
              <a:gd name="T1" fmla="*/ 37 h 74"/>
              <a:gd name="T2" fmla="*/ 104 w 104"/>
              <a:gd name="T3" fmla="*/ 12 h 74"/>
              <a:gd name="T4" fmla="*/ 104 w 104"/>
              <a:gd name="T5" fmla="*/ 62 h 74"/>
              <a:gd name="T6" fmla="*/ 78 w 104"/>
              <a:gd name="T7" fmla="*/ 37 h 74"/>
              <a:gd name="T8" fmla="*/ 78 w 104"/>
              <a:gd name="T9" fmla="*/ 37 h 74"/>
              <a:gd name="T10" fmla="*/ 0 w 104"/>
              <a:gd name="T11" fmla="*/ 0 h 74"/>
              <a:gd name="T12" fmla="*/ 104 w 104"/>
              <a:gd name="T13" fmla="*/ 0 h 74"/>
              <a:gd name="T14" fmla="*/ 52 w 104"/>
              <a:gd name="T15" fmla="*/ 50 h 74"/>
              <a:gd name="T16" fmla="*/ 0 w 104"/>
              <a:gd name="T17" fmla="*/ 0 h 74"/>
              <a:gd name="T18" fmla="*/ 0 w 104"/>
              <a:gd name="T19" fmla="*/ 0 h 74"/>
              <a:gd name="T20" fmla="*/ 0 w 104"/>
              <a:gd name="T21" fmla="*/ 62 h 74"/>
              <a:gd name="T22" fmla="*/ 0 w 104"/>
              <a:gd name="T23" fmla="*/ 12 h 74"/>
              <a:gd name="T24" fmla="*/ 26 w 104"/>
              <a:gd name="T25" fmla="*/ 37 h 74"/>
              <a:gd name="T26" fmla="*/ 0 w 104"/>
              <a:gd name="T27" fmla="*/ 62 h 74"/>
              <a:gd name="T28" fmla="*/ 0 w 104"/>
              <a:gd name="T29" fmla="*/ 62 h 74"/>
              <a:gd name="T30" fmla="*/ 52 w 104"/>
              <a:gd name="T31" fmla="*/ 64 h 74"/>
              <a:gd name="T32" fmla="*/ 72 w 104"/>
              <a:gd name="T33" fmla="*/ 43 h 74"/>
              <a:gd name="T34" fmla="*/ 101 w 104"/>
              <a:gd name="T35" fmla="*/ 74 h 74"/>
              <a:gd name="T36" fmla="*/ 3 w 104"/>
              <a:gd name="T37" fmla="*/ 74 h 74"/>
              <a:gd name="T38" fmla="*/ 33 w 104"/>
              <a:gd name="T39" fmla="*/ 43 h 74"/>
              <a:gd name="T40" fmla="*/ 52 w 104"/>
              <a:gd name="T41" fmla="*/ 64 h 74"/>
              <a:gd name="T42" fmla="*/ 52 w 104"/>
              <a:gd name="T43" fmla="*/ 6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4" h="74">
                <a:moveTo>
                  <a:pt x="78" y="37"/>
                </a:moveTo>
                <a:lnTo>
                  <a:pt x="104" y="12"/>
                </a:lnTo>
                <a:lnTo>
                  <a:pt x="104" y="62"/>
                </a:lnTo>
                <a:lnTo>
                  <a:pt x="78" y="37"/>
                </a:lnTo>
                <a:lnTo>
                  <a:pt x="78" y="37"/>
                </a:lnTo>
                <a:close/>
                <a:moveTo>
                  <a:pt x="0" y="0"/>
                </a:moveTo>
                <a:lnTo>
                  <a:pt x="104" y="0"/>
                </a:lnTo>
                <a:lnTo>
                  <a:pt x="52" y="50"/>
                </a:lnTo>
                <a:lnTo>
                  <a:pt x="0" y="0"/>
                </a:lnTo>
                <a:lnTo>
                  <a:pt x="0" y="0"/>
                </a:lnTo>
                <a:close/>
                <a:moveTo>
                  <a:pt x="0" y="62"/>
                </a:moveTo>
                <a:lnTo>
                  <a:pt x="0" y="12"/>
                </a:lnTo>
                <a:lnTo>
                  <a:pt x="26" y="37"/>
                </a:lnTo>
                <a:lnTo>
                  <a:pt x="0" y="62"/>
                </a:lnTo>
                <a:lnTo>
                  <a:pt x="0" y="62"/>
                </a:lnTo>
                <a:close/>
                <a:moveTo>
                  <a:pt x="52" y="64"/>
                </a:moveTo>
                <a:lnTo>
                  <a:pt x="72" y="43"/>
                </a:lnTo>
                <a:lnTo>
                  <a:pt x="101" y="74"/>
                </a:lnTo>
                <a:lnTo>
                  <a:pt x="3" y="74"/>
                </a:lnTo>
                <a:lnTo>
                  <a:pt x="33" y="43"/>
                </a:lnTo>
                <a:lnTo>
                  <a:pt x="52" y="64"/>
                </a:lnTo>
                <a:lnTo>
                  <a:pt x="52" y="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ED862C39-E7BF-4E9F-9E56-C467331DEE80}"/>
              </a:ext>
            </a:extLst>
          </p:cNvPr>
          <p:cNvSpPr>
            <a:spLocks/>
          </p:cNvSpPr>
          <p:nvPr/>
        </p:nvSpPr>
        <p:spPr bwMode="auto">
          <a:xfrm>
            <a:off x="1116013" y="4263653"/>
            <a:ext cx="30163" cy="49213"/>
          </a:xfrm>
          <a:custGeom>
            <a:avLst/>
            <a:gdLst>
              <a:gd name="T0" fmla="*/ 14 w 19"/>
              <a:gd name="T1" fmla="*/ 31 h 31"/>
              <a:gd name="T2" fmla="*/ 12 w 19"/>
              <a:gd name="T3" fmla="*/ 30 h 31"/>
              <a:gd name="T4" fmla="*/ 3 w 19"/>
              <a:gd name="T5" fmla="*/ 9 h 31"/>
              <a:gd name="T6" fmla="*/ 8 w 19"/>
              <a:gd name="T7" fmla="*/ 1 h 31"/>
              <a:gd name="T8" fmla="*/ 16 w 19"/>
              <a:gd name="T9" fmla="*/ 1 h 31"/>
              <a:gd name="T10" fmla="*/ 19 w 19"/>
              <a:gd name="T11" fmla="*/ 1 h 31"/>
              <a:gd name="T12" fmla="*/ 14 w 19"/>
              <a:gd name="T13" fmla="*/ 12 h 31"/>
              <a:gd name="T14" fmla="*/ 14 w 19"/>
              <a:gd name="T15" fmla="*/ 31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" h="31">
                <a:moveTo>
                  <a:pt x="14" y="31"/>
                </a:moveTo>
                <a:cubicBezTo>
                  <a:pt x="12" y="30"/>
                  <a:pt x="12" y="30"/>
                  <a:pt x="12" y="30"/>
                </a:cubicBezTo>
                <a:cubicBezTo>
                  <a:pt x="3" y="28"/>
                  <a:pt x="0" y="21"/>
                  <a:pt x="3" y="9"/>
                </a:cubicBezTo>
                <a:cubicBezTo>
                  <a:pt x="5" y="5"/>
                  <a:pt x="6" y="2"/>
                  <a:pt x="8" y="1"/>
                </a:cubicBezTo>
                <a:cubicBezTo>
                  <a:pt x="10" y="0"/>
                  <a:pt x="12" y="0"/>
                  <a:pt x="16" y="1"/>
                </a:cubicBezTo>
                <a:cubicBezTo>
                  <a:pt x="19" y="1"/>
                  <a:pt x="19" y="1"/>
                  <a:pt x="19" y="1"/>
                </a:cubicBezTo>
                <a:cubicBezTo>
                  <a:pt x="16" y="5"/>
                  <a:pt x="15" y="8"/>
                  <a:pt x="14" y="12"/>
                </a:cubicBezTo>
                <a:cubicBezTo>
                  <a:pt x="12" y="18"/>
                  <a:pt x="12" y="24"/>
                  <a:pt x="14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2A206E97-BD0E-4273-BCEA-AC8399324BF2}"/>
              </a:ext>
            </a:extLst>
          </p:cNvPr>
          <p:cNvSpPr txBox="1"/>
          <p:nvPr/>
        </p:nvSpPr>
        <p:spPr>
          <a:xfrm>
            <a:off x="982662" y="3429000"/>
            <a:ext cx="6232754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2000" b="1" dirty="0">
                <a:solidFill>
                  <a:schemeClr val="tx2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Mgr. Michal Hlaváček,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2000" b="1" dirty="0">
                <a:solidFill>
                  <a:schemeClr val="tx2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ředitel Olomouckého inspektorátu ČŠI</a:t>
            </a:r>
          </a:p>
          <a:p>
            <a:endParaRPr lang="cs-CZ" i="1" dirty="0">
              <a:solidFill>
                <a:prstClr val="black"/>
              </a:solidFill>
              <a:cs typeface="Segoe UI Semibold" panose="020B0702040204020203" pitchFamily="34" charset="0"/>
            </a:endParaRP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99AE9F13-7FFC-4326-B2F1-026CDB5ADAB4}"/>
              </a:ext>
            </a:extLst>
          </p:cNvPr>
          <p:cNvSpPr txBox="1"/>
          <p:nvPr/>
        </p:nvSpPr>
        <p:spPr>
          <a:xfrm>
            <a:off x="1343339" y="4125154"/>
            <a:ext cx="2477774" cy="76944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endParaRPr lang="cs-CZ" dirty="0">
              <a:solidFill>
                <a:prstClr val="black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cs-CZ" sz="1600" dirty="0">
                <a:solidFill>
                  <a:prstClr val="black"/>
                </a:solidFill>
                <a:cs typeface="Segoe UI Semibold" panose="020B0702040204020203" pitchFamily="34" charset="0"/>
                <a:hlinkClick r:id="rId2"/>
              </a:rPr>
              <a:t>michal.hlavacek@csicr.cz</a:t>
            </a:r>
            <a:endParaRPr lang="cs-CZ" sz="1600" dirty="0">
              <a:solidFill>
                <a:prstClr val="black"/>
              </a:solidFill>
              <a:cs typeface="Segoe UI Semibold" panose="020B0702040204020203" pitchFamily="34" charset="0"/>
            </a:endParaRPr>
          </a:p>
          <a:p>
            <a:r>
              <a:rPr lang="cs-CZ" sz="1600" dirty="0">
                <a:solidFill>
                  <a:prstClr val="black"/>
                </a:solidFill>
                <a:cs typeface="Segoe UI Semibold" panose="020B0702040204020203" pitchFamily="34" charset="0"/>
              </a:rPr>
              <a:t> </a:t>
            </a:r>
          </a:p>
        </p:txBody>
      </p:sp>
      <p:sp>
        <p:nvSpPr>
          <p:cNvPr id="27" name="Oval 12">
            <a:extLst>
              <a:ext uri="{FF2B5EF4-FFF2-40B4-BE49-F238E27FC236}">
                <a16:creationId xmlns:a16="http://schemas.microsoft.com/office/drawing/2014/main" id="{905A3081-F981-4F52-BBAE-52DBFF3984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7499" y="4398493"/>
            <a:ext cx="295275" cy="293688"/>
          </a:xfrm>
          <a:prstGeom prst="ellipse">
            <a:avLst/>
          </a:prstGeom>
          <a:solidFill>
            <a:srgbClr val="BE1E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28" name="Freeform 13">
            <a:extLst>
              <a:ext uri="{FF2B5EF4-FFF2-40B4-BE49-F238E27FC236}">
                <a16:creationId xmlns:a16="http://schemas.microsoft.com/office/drawing/2014/main" id="{D9D41900-3EC6-40BB-BA76-745B703A10BA}"/>
              </a:ext>
            </a:extLst>
          </p:cNvPr>
          <p:cNvSpPr>
            <a:spLocks noEditPoints="1"/>
          </p:cNvSpPr>
          <p:nvPr/>
        </p:nvSpPr>
        <p:spPr bwMode="auto">
          <a:xfrm>
            <a:off x="8000999" y="4495226"/>
            <a:ext cx="165100" cy="117475"/>
          </a:xfrm>
          <a:custGeom>
            <a:avLst/>
            <a:gdLst>
              <a:gd name="T0" fmla="*/ 78 w 104"/>
              <a:gd name="T1" fmla="*/ 37 h 74"/>
              <a:gd name="T2" fmla="*/ 104 w 104"/>
              <a:gd name="T3" fmla="*/ 12 h 74"/>
              <a:gd name="T4" fmla="*/ 104 w 104"/>
              <a:gd name="T5" fmla="*/ 62 h 74"/>
              <a:gd name="T6" fmla="*/ 78 w 104"/>
              <a:gd name="T7" fmla="*/ 37 h 74"/>
              <a:gd name="T8" fmla="*/ 78 w 104"/>
              <a:gd name="T9" fmla="*/ 37 h 74"/>
              <a:gd name="T10" fmla="*/ 0 w 104"/>
              <a:gd name="T11" fmla="*/ 0 h 74"/>
              <a:gd name="T12" fmla="*/ 104 w 104"/>
              <a:gd name="T13" fmla="*/ 0 h 74"/>
              <a:gd name="T14" fmla="*/ 52 w 104"/>
              <a:gd name="T15" fmla="*/ 50 h 74"/>
              <a:gd name="T16" fmla="*/ 0 w 104"/>
              <a:gd name="T17" fmla="*/ 0 h 74"/>
              <a:gd name="T18" fmla="*/ 0 w 104"/>
              <a:gd name="T19" fmla="*/ 0 h 74"/>
              <a:gd name="T20" fmla="*/ 0 w 104"/>
              <a:gd name="T21" fmla="*/ 62 h 74"/>
              <a:gd name="T22" fmla="*/ 0 w 104"/>
              <a:gd name="T23" fmla="*/ 12 h 74"/>
              <a:gd name="T24" fmla="*/ 26 w 104"/>
              <a:gd name="T25" fmla="*/ 37 h 74"/>
              <a:gd name="T26" fmla="*/ 0 w 104"/>
              <a:gd name="T27" fmla="*/ 62 h 74"/>
              <a:gd name="T28" fmla="*/ 0 w 104"/>
              <a:gd name="T29" fmla="*/ 62 h 74"/>
              <a:gd name="T30" fmla="*/ 52 w 104"/>
              <a:gd name="T31" fmla="*/ 64 h 74"/>
              <a:gd name="T32" fmla="*/ 71 w 104"/>
              <a:gd name="T33" fmla="*/ 43 h 74"/>
              <a:gd name="T34" fmla="*/ 101 w 104"/>
              <a:gd name="T35" fmla="*/ 74 h 74"/>
              <a:gd name="T36" fmla="*/ 3 w 104"/>
              <a:gd name="T37" fmla="*/ 74 h 74"/>
              <a:gd name="T38" fmla="*/ 32 w 104"/>
              <a:gd name="T39" fmla="*/ 43 h 74"/>
              <a:gd name="T40" fmla="*/ 52 w 104"/>
              <a:gd name="T41" fmla="*/ 64 h 74"/>
              <a:gd name="T42" fmla="*/ 52 w 104"/>
              <a:gd name="T43" fmla="*/ 6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4" h="74">
                <a:moveTo>
                  <a:pt x="78" y="37"/>
                </a:moveTo>
                <a:lnTo>
                  <a:pt x="104" y="12"/>
                </a:lnTo>
                <a:lnTo>
                  <a:pt x="104" y="62"/>
                </a:lnTo>
                <a:lnTo>
                  <a:pt x="78" y="37"/>
                </a:lnTo>
                <a:lnTo>
                  <a:pt x="78" y="37"/>
                </a:lnTo>
                <a:close/>
                <a:moveTo>
                  <a:pt x="0" y="0"/>
                </a:moveTo>
                <a:lnTo>
                  <a:pt x="104" y="0"/>
                </a:lnTo>
                <a:lnTo>
                  <a:pt x="52" y="50"/>
                </a:lnTo>
                <a:lnTo>
                  <a:pt x="0" y="0"/>
                </a:lnTo>
                <a:lnTo>
                  <a:pt x="0" y="0"/>
                </a:lnTo>
                <a:close/>
                <a:moveTo>
                  <a:pt x="0" y="62"/>
                </a:moveTo>
                <a:lnTo>
                  <a:pt x="0" y="12"/>
                </a:lnTo>
                <a:lnTo>
                  <a:pt x="26" y="37"/>
                </a:lnTo>
                <a:lnTo>
                  <a:pt x="0" y="62"/>
                </a:lnTo>
                <a:lnTo>
                  <a:pt x="0" y="62"/>
                </a:lnTo>
                <a:close/>
                <a:moveTo>
                  <a:pt x="52" y="64"/>
                </a:moveTo>
                <a:lnTo>
                  <a:pt x="71" y="43"/>
                </a:lnTo>
                <a:lnTo>
                  <a:pt x="101" y="74"/>
                </a:lnTo>
                <a:lnTo>
                  <a:pt x="3" y="74"/>
                </a:lnTo>
                <a:lnTo>
                  <a:pt x="32" y="43"/>
                </a:lnTo>
                <a:lnTo>
                  <a:pt x="52" y="64"/>
                </a:lnTo>
                <a:lnTo>
                  <a:pt x="52" y="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42333FE1-3548-49CB-B9AF-6D508D1ABE13}"/>
              </a:ext>
            </a:extLst>
          </p:cNvPr>
          <p:cNvSpPr txBox="1"/>
          <p:nvPr/>
        </p:nvSpPr>
        <p:spPr>
          <a:xfrm>
            <a:off x="7937499" y="3479369"/>
            <a:ext cx="4254501" cy="8386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2000" b="1" dirty="0">
                <a:solidFill>
                  <a:schemeClr val="tx2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ČR - ČESKÁ ŠKOLNÍ INSPEKCE</a:t>
            </a:r>
            <a:br>
              <a:rPr lang="cs-CZ" sz="2000" b="1" dirty="0">
                <a:solidFill>
                  <a:schemeClr val="tx2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</a:br>
            <a:r>
              <a:rPr lang="cs-CZ" sz="2000" b="1" dirty="0">
                <a:solidFill>
                  <a:schemeClr val="tx2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Olomoucký inspektorát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2000" b="1" dirty="0">
                <a:solidFill>
                  <a:schemeClr val="tx2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rPr>
              <a:t>Wellnerova 25, 779 00 Olomouc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9FEACC03-188A-4F4F-9124-1AF432434512}"/>
              </a:ext>
            </a:extLst>
          </p:cNvPr>
          <p:cNvSpPr txBox="1"/>
          <p:nvPr/>
        </p:nvSpPr>
        <p:spPr>
          <a:xfrm>
            <a:off x="8304524" y="4411881"/>
            <a:ext cx="1810069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cs-CZ" sz="1600" dirty="0">
                <a:solidFill>
                  <a:prstClr val="black"/>
                </a:solidFill>
                <a:cs typeface="Segoe UI Semibold" panose="020B0702040204020203" pitchFamily="34" charset="0"/>
                <a:hlinkClick r:id="rId3"/>
              </a:rPr>
              <a:t>csi.m@csicr.cz</a:t>
            </a:r>
            <a:r>
              <a:rPr lang="cs-CZ" sz="1600" dirty="0">
                <a:solidFill>
                  <a:prstClr val="black"/>
                </a:solidFill>
                <a:cs typeface="Segoe UI Semibold" panose="020B0702040204020203" pitchFamily="34" charset="0"/>
              </a:rPr>
              <a:t> </a:t>
            </a:r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BDB5C459-689E-4F57-917E-EB82D47A51B6}"/>
              </a:ext>
            </a:extLst>
          </p:cNvPr>
          <p:cNvCxnSpPr/>
          <p:nvPr/>
        </p:nvCxnSpPr>
        <p:spPr>
          <a:xfrm>
            <a:off x="7576457" y="3488635"/>
            <a:ext cx="0" cy="13893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404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otiv Office">
  <a:themeElements>
    <a:clrScheme name="Vlastní 107">
      <a:dk1>
        <a:sysClr val="windowText" lastClr="000000"/>
      </a:dk1>
      <a:lt1>
        <a:sysClr val="window" lastClr="FFFFFF"/>
      </a:lt1>
      <a:dk2>
        <a:srgbClr val="0073CF"/>
      </a:dk2>
      <a:lt2>
        <a:srgbClr val="C60C30"/>
      </a:lt2>
      <a:accent1>
        <a:srgbClr val="0073CF"/>
      </a:accent1>
      <a:accent2>
        <a:srgbClr val="C60C30"/>
      </a:accent2>
      <a:accent3>
        <a:srgbClr val="9A9B9C"/>
      </a:accent3>
      <a:accent4>
        <a:srgbClr val="FEB729"/>
      </a:accent4>
      <a:accent5>
        <a:srgbClr val="A3502B"/>
      </a:accent5>
      <a:accent6>
        <a:srgbClr val="00A650"/>
      </a:accent6>
      <a:hlink>
        <a:srgbClr val="0073CF"/>
      </a:hlink>
      <a:folHlink>
        <a:srgbClr val="C60C30"/>
      </a:folHlink>
    </a:clrScheme>
    <a:fontScheme name="Vlastní 47">
      <a:majorFont>
        <a:latin typeface="Nunito Sans"/>
        <a:ea typeface=""/>
        <a:cs typeface=""/>
      </a:majorFont>
      <a:minorFont>
        <a:latin typeface="Nunito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ČŠI ŠABLONA 16-9" id="{44AB68E1-15C6-4CF7-80B0-6E1AED4CEE77}" vid="{145A2AD0-F6CC-43E2-B7DC-94D6398C07C5}"/>
    </a:ext>
  </a:extLst>
</a:theme>
</file>

<file path=ppt/theme/theme2.xml><?xml version="1.0" encoding="utf-8"?>
<a:theme xmlns:a="http://schemas.openxmlformats.org/drawingml/2006/main" name="Motiv_2022">
  <a:themeElements>
    <a:clrScheme name="Vlastní 107">
      <a:dk1>
        <a:sysClr val="windowText" lastClr="000000"/>
      </a:dk1>
      <a:lt1>
        <a:sysClr val="window" lastClr="FFFFFF"/>
      </a:lt1>
      <a:dk2>
        <a:srgbClr val="0073CF"/>
      </a:dk2>
      <a:lt2>
        <a:srgbClr val="C60C30"/>
      </a:lt2>
      <a:accent1>
        <a:srgbClr val="0073CF"/>
      </a:accent1>
      <a:accent2>
        <a:srgbClr val="C60C30"/>
      </a:accent2>
      <a:accent3>
        <a:srgbClr val="9A9B9C"/>
      </a:accent3>
      <a:accent4>
        <a:srgbClr val="FEB729"/>
      </a:accent4>
      <a:accent5>
        <a:srgbClr val="A3502B"/>
      </a:accent5>
      <a:accent6>
        <a:srgbClr val="00A650"/>
      </a:accent6>
      <a:hlink>
        <a:srgbClr val="0073CF"/>
      </a:hlink>
      <a:folHlink>
        <a:srgbClr val="C60C30"/>
      </a:folHlink>
    </a:clrScheme>
    <a:fontScheme name="Vlastní 47">
      <a:majorFont>
        <a:latin typeface="Nunito Sans"/>
        <a:ea typeface=""/>
        <a:cs typeface=""/>
      </a:majorFont>
      <a:minorFont>
        <a:latin typeface="Nunito Sans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Motiv_2022" id="{33BE3833-E0C8-4A5F-8DE3-7182947E43D8}" vid="{28C70F78-381C-4764-96BB-66DE72D16EE4}"/>
    </a:ext>
  </a:extLst>
</a:theme>
</file>

<file path=ppt/theme/theme3.xml><?xml version="1.0" encoding="utf-8"?>
<a:theme xmlns:a="http://schemas.openxmlformats.org/drawingml/2006/main" name="Motiv_2022_2">
  <a:themeElements>
    <a:clrScheme name="Vlastní 107">
      <a:dk1>
        <a:sysClr val="windowText" lastClr="000000"/>
      </a:dk1>
      <a:lt1>
        <a:sysClr val="window" lastClr="FFFFFF"/>
      </a:lt1>
      <a:dk2>
        <a:srgbClr val="0073CF"/>
      </a:dk2>
      <a:lt2>
        <a:srgbClr val="C60C30"/>
      </a:lt2>
      <a:accent1>
        <a:srgbClr val="0073CF"/>
      </a:accent1>
      <a:accent2>
        <a:srgbClr val="C60C30"/>
      </a:accent2>
      <a:accent3>
        <a:srgbClr val="9A9B9C"/>
      </a:accent3>
      <a:accent4>
        <a:srgbClr val="FEB729"/>
      </a:accent4>
      <a:accent5>
        <a:srgbClr val="A3502B"/>
      </a:accent5>
      <a:accent6>
        <a:srgbClr val="00A650"/>
      </a:accent6>
      <a:hlink>
        <a:srgbClr val="0073CF"/>
      </a:hlink>
      <a:folHlink>
        <a:srgbClr val="C60C30"/>
      </a:folHlink>
    </a:clrScheme>
    <a:fontScheme name="Vlastní 1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Motiv_2022_2" id="{C06C6605-4264-4F72-8E2C-386F2EF6D39B}" vid="{32CACF17-4045-44DD-80FF-E127E0CFEBB7}"/>
    </a:ext>
  </a:extLst>
</a:theme>
</file>

<file path=ppt/theme/theme4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0E3CFF4CA0ED648BEE9A245DC1486FF" ma:contentTypeVersion="6" ma:contentTypeDescription="Vytvoří nový dokument" ma:contentTypeScope="" ma:versionID="29631d6c7aeb31cfe924d6d4a4ed3420">
  <xsd:schema xmlns:xsd="http://www.w3.org/2001/XMLSchema" xmlns:xs="http://www.w3.org/2001/XMLSchema" xmlns:p="http://schemas.microsoft.com/office/2006/metadata/properties" xmlns:ns3="212cf7cd-16ed-40f9-b1c6-cecb30ef990e" targetNamespace="http://schemas.microsoft.com/office/2006/metadata/properties" ma:root="true" ma:fieldsID="13b750732e726827e989b4f383a65ccc" ns3:_="">
    <xsd:import namespace="212cf7cd-16ed-40f9-b1c6-cecb30ef990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2cf7cd-16ed-40f9-b1c6-cecb30ef99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75D9A73-531A-4CC7-9129-2D1CE88380C2}">
  <ds:schemaRefs>
    <ds:schemaRef ds:uri="212cf7cd-16ed-40f9-b1c6-cecb30ef990e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D866BD4-335A-45AB-9156-8DF416EB08F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49D6BA-D6FB-49F1-9706-5910F1BDEE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2cf7cd-16ed-40f9-b1c6-cecb30ef99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ČŠI ŠABLONA 16-9</Template>
  <TotalTime>23222</TotalTime>
  <Words>2615</Words>
  <Application>Microsoft Office PowerPoint</Application>
  <PresentationFormat>Širokoúhlá obrazovka</PresentationFormat>
  <Paragraphs>163</Paragraphs>
  <Slides>13</Slides>
  <Notes>11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13</vt:i4>
      </vt:variant>
    </vt:vector>
  </HeadingPairs>
  <TitlesOfParts>
    <vt:vector size="23" baseType="lpstr">
      <vt:lpstr>Calibri</vt:lpstr>
      <vt:lpstr>Segoe UI</vt:lpstr>
      <vt:lpstr>Wingdings</vt:lpstr>
      <vt:lpstr>Nunito Sans</vt:lpstr>
      <vt:lpstr>Poppins Medium</vt:lpstr>
      <vt:lpstr>Arial</vt:lpstr>
      <vt:lpstr>Source Sans Pro</vt:lpstr>
      <vt:lpstr>Motiv Office</vt:lpstr>
      <vt:lpstr>Motiv_2022</vt:lpstr>
      <vt:lpstr>Motiv_2022_2</vt:lpstr>
      <vt:lpstr>ČŠI a pohybové aktivity žáků ZŠ a SŠ</vt:lpstr>
      <vt:lpstr>Pohybové aktivity žáků ZŠ a SŠ</vt:lpstr>
      <vt:lpstr>Plán hlavních úkolů ČŠI na školní rok 2022/2023  specifický úkol</vt:lpstr>
      <vt:lpstr>Plán hlavních úkolů ČŠI na školní rok 2022/2023  specifický úkol</vt:lpstr>
      <vt:lpstr>Počty úrazů žáků při tělesné výchově ve středních školách v Olomouckém kraji za posledních 10 let   Počet úrazů žáků při TV ve středních školách v Olomouckém kraji postupně narůstá (s výjimkou období mimořádných opatření – Covid 19).  </vt:lpstr>
      <vt:lpstr>Tematická zpráva ČŠI - Tělesná zdatnost žáků  na základních a středních školách  Výuka tělesné výchovy a podpora pohybových aktivit</vt:lpstr>
      <vt:lpstr>Metodické doporučení ČŠI – Aktivní škola  Inspirace pro podporu pohybových aktivit žáků</vt:lpstr>
      <vt:lpstr>Uvolňování žáků z tělesné výchovy</vt:lpstr>
      <vt:lpstr>Odpovědnost ředitele školy - podle § 164 odst. 1  písm. a), b), c) školského zákona Ředitel školy a školského zařízení a) rozhoduje ve všech záležitostech týkajících se poskytování vzdělávání a školských služeb, pokud zákon nestanoví jinak, b) odpovídá za to, že škola a školské zařízení poskytuje vzdělávání a školské služby v souladu s tímto zákonem a vzdělávacími programy uvedenými v § 3, c) odpovídá za odbornou a pedagogickou úroveň vzdělávání a školských služeb.  Řešení podnětů a stížností – podle § 174 odst. 6 školského zákona V případě inspekční činnosti konané na základě stížnosti prošetřuje Česká školní inspekce jednotlivá tvrzení uvedená ve stížnosti a výsledek šetření předává zřizovateli k dalšímu řízení. Zřizovatel informuje Českou školní inspekci o vyřízení stížnosti a o případných opatřeních přijatých k nápravě. </vt:lpstr>
      <vt:lpstr>Právní východiska obecně: ustanovení § 174 odst. 8 školského zákona  Při hodnocení podmínek, průběhu a výsledků vzdělávání a školských služeb vychází Česká školní inspekce ze zásad a cílů vzdělávání stanovených tímto zákonem, přičemž základním kritériem hodnocení je zejména účinnost podpory rozvoje osobnosti dítěte, žáka a studenta a dosahování cílů vzdělávání ze strany škol a školských zařízení.</vt:lpstr>
      <vt:lpstr>Právní východiska pro ZV: ustanovení § 50 odst. 1 a 2 školského zákona (1) Zákonný zástupce žáka je povinen doložit důvody nepřítomnosti žáka ve vyučování nejpozději do 3 kalendářních dnů od počátku nepřítomnosti žáka. Podmínky pro uvolňování žáka z vyučování a omlouvání neúčasti žáka ve vyučování stanoví školní řád. (2) Ředitel školy může ze zdravotních nebo jiných závažných důvodů uvolnit žáka na žádost jeho zákonného zástupce zcela nebo zčásti z vyučování některého předmětu; zároveň určí náhradní způsob vzdělávání žáka v době vyučování tohoto předmětu. V předmětu tělesná výchova ředitel školy uvolní žáka z vyučování na základě posudku vydaného registrujícím lékařem, pokud má být žák uvolněn na pololetí školního roku nebo na školní rok. Na první nebo poslední vyučovací hodinu může být žák uvolněn s souhlasem zákonného zástupce bez náhrady. </vt:lpstr>
      <vt:lpstr>Právní východiska pro SV: ustanovení § 67 odst. 2 a 3 školského zákona (2) Ředitel školy může ze závažných důvodů, zejména zdravotních, uvolnit žáka na žádost zcela nebo zčásti z vyučování některého předmětu; žáka uvedeného v § 16 odst. 9 může také uvolnit z provádění určitých činností, popřípadě rozhodnout, že tento žák nebude v některých předmětech hodnocen. Žák nemůže být uvolněn z předmětu rozhodujícího pro odborné zaměření absolventa. V předmětu tělesná výchova ředitel školy uvolní žáka z vyučování na základě posudku vydaného registrujícím lékařem, pokud má být žák uvolněn na pololetí školního roku nebo na školní rok. Žák není z předmětu, z něhož byl zcela uvolněn, hodnocen. (3) Podmínky pro omlouvání neúčasti žáka ve vyučování a pro uvolňování žáka z vyučování stanoví školní řád. </vt:lpstr>
      <vt:lpstr>Děkuji za pozornost.</vt:lpstr>
    </vt:vector>
  </TitlesOfParts>
  <Company>Česká školní inspekce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České školství v mapách</dc:title>
  <dc:creator>lucie.kovarikova@csicr.cz</dc:creator>
  <cp:keywords>LK12042022</cp:keywords>
  <cp:lastModifiedBy>Hlaváček Michal</cp:lastModifiedBy>
  <cp:revision>742</cp:revision>
  <cp:lastPrinted>2022-12-12T10:41:42Z</cp:lastPrinted>
  <dcterms:created xsi:type="dcterms:W3CDTF">2019-11-02T06:48:19Z</dcterms:created>
  <dcterms:modified xsi:type="dcterms:W3CDTF">2023-09-12T06:53:17Z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0x010100F0E3CFF4CA0ED648BEE9A245DC1486FF</vt:lpwstr>
  </property>
</Properties>
</file>