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20"/>
  </p:notesMasterIdLst>
  <p:handoutMasterIdLst>
    <p:handoutMasterId r:id="rId21"/>
  </p:handoutMasterIdLst>
  <p:sldIdLst>
    <p:sldId id="1651" r:id="rId5"/>
    <p:sldId id="258" r:id="rId6"/>
    <p:sldId id="259" r:id="rId7"/>
    <p:sldId id="1652" r:id="rId8"/>
    <p:sldId id="2239" r:id="rId9"/>
    <p:sldId id="1653" r:id="rId10"/>
    <p:sldId id="2254" r:id="rId11"/>
    <p:sldId id="1654" r:id="rId12"/>
    <p:sldId id="2248" r:id="rId13"/>
    <p:sldId id="2249" r:id="rId14"/>
    <p:sldId id="2250" r:id="rId15"/>
    <p:sldId id="2252" r:id="rId16"/>
    <p:sldId id="2253" r:id="rId17"/>
    <p:sldId id="2251" r:id="rId18"/>
    <p:sldId id="262" r:id="rId19"/>
  </p:sldIdLst>
  <p:sldSz cx="9144000" cy="6858000" type="screen4x3"/>
  <p:notesSz cx="6669088" cy="987266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10"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0033CC"/>
    <a:srgbClr val="0000CC"/>
    <a:srgbClr val="0000FF"/>
    <a:srgbClr val="C60C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CB485B-B575-455E-A854-B4DBC1677E90}" v="24" dt="2022-10-11T11:15:42.7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6" autoAdjust="0"/>
    <p:restoredTop sz="94660"/>
  </p:normalViewPr>
  <p:slideViewPr>
    <p:cSldViewPr>
      <p:cViewPr varScale="1">
        <p:scale>
          <a:sx n="130" d="100"/>
          <a:sy n="130" d="100"/>
        </p:scale>
        <p:origin x="882" y="126"/>
      </p:cViewPr>
      <p:guideLst>
        <p:guide orient="horz" pos="2160"/>
        <p:guide pos="2880"/>
      </p:guideLst>
    </p:cSldViewPr>
  </p:slideViewPr>
  <p:notesTextViewPr>
    <p:cViewPr>
      <p:scale>
        <a:sx n="100" d="100"/>
        <a:sy n="100" d="100"/>
      </p:scale>
      <p:origin x="0" y="0"/>
    </p:cViewPr>
  </p:notesTextViewPr>
  <p:notesViewPr>
    <p:cSldViewPr>
      <p:cViewPr varScale="1">
        <p:scale>
          <a:sx n="87" d="100"/>
          <a:sy n="87" d="100"/>
        </p:scale>
        <p:origin x="3042" y="72"/>
      </p:cViewPr>
      <p:guideLst>
        <p:guide orient="horz" pos="3110"/>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laváček Michal" userId="a846fb08-2a3b-4e4a-a7da-34c64639f67d" providerId="ADAL" clId="{3DCB485B-B575-455E-A854-B4DBC1677E90}"/>
    <pc:docChg chg="undo custSel addSld delSld modSld modNotesMaster modHandout">
      <pc:chgData name="Hlaváček Michal" userId="a846fb08-2a3b-4e4a-a7da-34c64639f67d" providerId="ADAL" clId="{3DCB485B-B575-455E-A854-B4DBC1677E90}" dt="2022-10-11T11:15:59.786" v="3684" actId="20577"/>
      <pc:docMkLst>
        <pc:docMk/>
      </pc:docMkLst>
      <pc:sldChg chg="del">
        <pc:chgData name="Hlaváček Michal" userId="a846fb08-2a3b-4e4a-a7da-34c64639f67d" providerId="ADAL" clId="{3DCB485B-B575-455E-A854-B4DBC1677E90}" dt="2022-10-11T09:07:51.752" v="1" actId="2696"/>
        <pc:sldMkLst>
          <pc:docMk/>
          <pc:sldMk cId="0" sldId="257"/>
        </pc:sldMkLst>
      </pc:sldChg>
      <pc:sldChg chg="modSp mod">
        <pc:chgData name="Hlaváček Michal" userId="a846fb08-2a3b-4e4a-a7da-34c64639f67d" providerId="ADAL" clId="{3DCB485B-B575-455E-A854-B4DBC1677E90}" dt="2022-10-11T11:14:07.920" v="3667" actId="20577"/>
        <pc:sldMkLst>
          <pc:docMk/>
          <pc:sldMk cId="0" sldId="258"/>
        </pc:sldMkLst>
        <pc:spChg chg="mod">
          <ac:chgData name="Hlaváček Michal" userId="a846fb08-2a3b-4e4a-a7da-34c64639f67d" providerId="ADAL" clId="{3DCB485B-B575-455E-A854-B4DBC1677E90}" dt="2022-10-11T11:14:07.920" v="3667" actId="20577"/>
          <ac:spMkLst>
            <pc:docMk/>
            <pc:sldMk cId="0" sldId="258"/>
            <ac:spMk id="20" creationId="{00000000-0000-0000-0000-000000000000}"/>
          </ac:spMkLst>
        </pc:spChg>
        <pc:spChg chg="mod">
          <ac:chgData name="Hlaváček Michal" userId="a846fb08-2a3b-4e4a-a7da-34c64639f67d" providerId="ADAL" clId="{3DCB485B-B575-455E-A854-B4DBC1677E90}" dt="2022-10-11T11:08:52.953" v="3654" actId="20577"/>
          <ac:spMkLst>
            <pc:docMk/>
            <pc:sldMk cId="0" sldId="258"/>
            <ac:spMk id="21" creationId="{00000000-0000-0000-0000-000000000000}"/>
          </ac:spMkLst>
        </pc:spChg>
        <pc:spChg chg="mod">
          <ac:chgData name="Hlaváček Michal" userId="a846fb08-2a3b-4e4a-a7da-34c64639f67d" providerId="ADAL" clId="{3DCB485B-B575-455E-A854-B4DBC1677E90}" dt="2022-10-11T09:12:56.723" v="56" actId="255"/>
          <ac:spMkLst>
            <pc:docMk/>
            <pc:sldMk cId="0" sldId="258"/>
            <ac:spMk id="22" creationId="{00000000-0000-0000-0000-000000000000}"/>
          </ac:spMkLst>
        </pc:spChg>
      </pc:sldChg>
      <pc:sldChg chg="modSp mod">
        <pc:chgData name="Hlaváček Michal" userId="a846fb08-2a3b-4e4a-a7da-34c64639f67d" providerId="ADAL" clId="{3DCB485B-B575-455E-A854-B4DBC1677E90}" dt="2022-10-11T11:09:08.871" v="3655"/>
        <pc:sldMkLst>
          <pc:docMk/>
          <pc:sldMk cId="0" sldId="259"/>
        </pc:sldMkLst>
        <pc:spChg chg="mod">
          <ac:chgData name="Hlaváček Michal" userId="a846fb08-2a3b-4e4a-a7da-34c64639f67d" providerId="ADAL" clId="{3DCB485B-B575-455E-A854-B4DBC1677E90}" dt="2022-10-11T11:09:08.871" v="3655"/>
          <ac:spMkLst>
            <pc:docMk/>
            <pc:sldMk cId="0" sldId="259"/>
            <ac:spMk id="13" creationId="{00000000-0000-0000-0000-000000000000}"/>
          </ac:spMkLst>
        </pc:spChg>
        <pc:spChg chg="mod">
          <ac:chgData name="Hlaváček Michal" userId="a846fb08-2a3b-4e4a-a7da-34c64639f67d" providerId="ADAL" clId="{3DCB485B-B575-455E-A854-B4DBC1677E90}" dt="2022-10-11T09:17:14.415" v="125" actId="14100"/>
          <ac:spMkLst>
            <pc:docMk/>
            <pc:sldMk cId="0" sldId="259"/>
            <ac:spMk id="14" creationId="{00000000-0000-0000-0000-000000000000}"/>
          </ac:spMkLst>
        </pc:spChg>
        <pc:spChg chg="mod">
          <ac:chgData name="Hlaváček Michal" userId="a846fb08-2a3b-4e4a-a7da-34c64639f67d" providerId="ADAL" clId="{3DCB485B-B575-455E-A854-B4DBC1677E90}" dt="2022-10-11T09:20:00.031" v="161" actId="108"/>
          <ac:spMkLst>
            <pc:docMk/>
            <pc:sldMk cId="0" sldId="259"/>
            <ac:spMk id="15" creationId="{00000000-0000-0000-0000-000000000000}"/>
          </ac:spMkLst>
        </pc:spChg>
      </pc:sldChg>
      <pc:sldChg chg="modSp del mod">
        <pc:chgData name="Hlaváček Michal" userId="a846fb08-2a3b-4e4a-a7da-34c64639f67d" providerId="ADAL" clId="{3DCB485B-B575-455E-A854-B4DBC1677E90}" dt="2022-10-11T09:21:15.461" v="196" actId="2696"/>
        <pc:sldMkLst>
          <pc:docMk/>
          <pc:sldMk cId="0" sldId="261"/>
        </pc:sldMkLst>
        <pc:spChg chg="mod">
          <ac:chgData name="Hlaváček Michal" userId="a846fb08-2a3b-4e4a-a7da-34c64639f67d" providerId="ADAL" clId="{3DCB485B-B575-455E-A854-B4DBC1677E90}" dt="2022-10-11T09:18:47.050" v="149" actId="6549"/>
          <ac:spMkLst>
            <pc:docMk/>
            <pc:sldMk cId="0" sldId="261"/>
            <ac:spMk id="23" creationId="{00000000-0000-0000-0000-000000000000}"/>
          </ac:spMkLst>
        </pc:spChg>
        <pc:spChg chg="mod">
          <ac:chgData name="Hlaváček Michal" userId="a846fb08-2a3b-4e4a-a7da-34c64639f67d" providerId="ADAL" clId="{3DCB485B-B575-455E-A854-B4DBC1677E90}" dt="2022-10-11T09:17:41.287" v="147" actId="20577"/>
          <ac:spMkLst>
            <pc:docMk/>
            <pc:sldMk cId="0" sldId="261"/>
            <ac:spMk id="25" creationId="{00000000-0000-0000-0000-000000000000}"/>
          </ac:spMkLst>
        </pc:spChg>
      </pc:sldChg>
      <pc:sldChg chg="modSp mod">
        <pc:chgData name="Hlaváček Michal" userId="a846fb08-2a3b-4e4a-a7da-34c64639f67d" providerId="ADAL" clId="{3DCB485B-B575-455E-A854-B4DBC1677E90}" dt="2022-10-11T11:15:59.786" v="3684" actId="20577"/>
        <pc:sldMkLst>
          <pc:docMk/>
          <pc:sldMk cId="1179350980" sldId="262"/>
        </pc:sldMkLst>
        <pc:spChg chg="mod">
          <ac:chgData name="Hlaváček Michal" userId="a846fb08-2a3b-4e4a-a7da-34c64639f67d" providerId="ADAL" clId="{3DCB485B-B575-455E-A854-B4DBC1677E90}" dt="2022-10-11T10:45:12.432" v="1730" actId="1076"/>
          <ac:spMkLst>
            <pc:docMk/>
            <pc:sldMk cId="1179350980" sldId="262"/>
            <ac:spMk id="2" creationId="{00000000-0000-0000-0000-000000000000}"/>
          </ac:spMkLst>
        </pc:spChg>
        <pc:spChg chg="mod">
          <ac:chgData name="Hlaváček Michal" userId="a846fb08-2a3b-4e4a-a7da-34c64639f67d" providerId="ADAL" clId="{3DCB485B-B575-455E-A854-B4DBC1677E90}" dt="2022-10-11T10:45:32.897" v="1734" actId="14100"/>
          <ac:spMkLst>
            <pc:docMk/>
            <pc:sldMk cId="1179350980" sldId="262"/>
            <ac:spMk id="3" creationId="{00000000-0000-0000-0000-000000000000}"/>
          </ac:spMkLst>
        </pc:spChg>
        <pc:spChg chg="mod">
          <ac:chgData name="Hlaváček Michal" userId="a846fb08-2a3b-4e4a-a7da-34c64639f67d" providerId="ADAL" clId="{3DCB485B-B575-455E-A854-B4DBC1677E90}" dt="2022-10-11T11:15:59.786" v="3684" actId="20577"/>
          <ac:spMkLst>
            <pc:docMk/>
            <pc:sldMk cId="1179350980" sldId="262"/>
            <ac:spMk id="7" creationId="{00000000-0000-0000-0000-000000000000}"/>
          </ac:spMkLst>
        </pc:spChg>
      </pc:sldChg>
      <pc:sldChg chg="modSp add del mod">
        <pc:chgData name="Hlaváček Michal" userId="a846fb08-2a3b-4e4a-a7da-34c64639f67d" providerId="ADAL" clId="{3DCB485B-B575-455E-A854-B4DBC1677E90}" dt="2022-10-11T09:23:34.225" v="292" actId="2696"/>
        <pc:sldMkLst>
          <pc:docMk/>
          <pc:sldMk cId="3951778952" sldId="627"/>
        </pc:sldMkLst>
        <pc:spChg chg="mod">
          <ac:chgData name="Hlaváček Michal" userId="a846fb08-2a3b-4e4a-a7da-34c64639f67d" providerId="ADAL" clId="{3DCB485B-B575-455E-A854-B4DBC1677E90}" dt="2022-10-11T09:22:33.436" v="286" actId="27636"/>
          <ac:spMkLst>
            <pc:docMk/>
            <pc:sldMk cId="3951778952" sldId="627"/>
            <ac:spMk id="2" creationId="{00000000-0000-0000-0000-000000000000}"/>
          </ac:spMkLst>
        </pc:spChg>
      </pc:sldChg>
      <pc:sldChg chg="modSp add del mod">
        <pc:chgData name="Hlaváček Michal" userId="a846fb08-2a3b-4e4a-a7da-34c64639f67d" providerId="ADAL" clId="{3DCB485B-B575-455E-A854-B4DBC1677E90}" dt="2022-10-11T09:15:52.054" v="90"/>
        <pc:sldMkLst>
          <pc:docMk/>
          <pc:sldMk cId="2159287779" sldId="651"/>
        </pc:sldMkLst>
        <pc:spChg chg="mod">
          <ac:chgData name="Hlaváček Michal" userId="a846fb08-2a3b-4e4a-a7da-34c64639f67d" providerId="ADAL" clId="{3DCB485B-B575-455E-A854-B4DBC1677E90}" dt="2022-10-11T09:15:52.054" v="90"/>
          <ac:spMkLst>
            <pc:docMk/>
            <pc:sldMk cId="2159287779" sldId="651"/>
            <ac:spMk id="3" creationId="{E4393FEA-92C1-4407-9DAC-03422C4C4A31}"/>
          </ac:spMkLst>
        </pc:spChg>
      </pc:sldChg>
      <pc:sldChg chg="addSp delSp modSp add mod">
        <pc:chgData name="Hlaváček Michal" userId="a846fb08-2a3b-4e4a-a7da-34c64639f67d" providerId="ADAL" clId="{3DCB485B-B575-455E-A854-B4DBC1677E90}" dt="2022-10-11T11:07:23.082" v="3631" actId="207"/>
        <pc:sldMkLst>
          <pc:docMk/>
          <pc:sldMk cId="3666888206" sldId="1651"/>
        </pc:sldMkLst>
        <pc:spChg chg="mod">
          <ac:chgData name="Hlaváček Michal" userId="a846fb08-2a3b-4e4a-a7da-34c64639f67d" providerId="ADAL" clId="{3DCB485B-B575-455E-A854-B4DBC1677E90}" dt="2022-10-11T11:07:23.082" v="3631" actId="207"/>
          <ac:spMkLst>
            <pc:docMk/>
            <pc:sldMk cId="3666888206" sldId="1651"/>
            <ac:spMk id="2" creationId="{00000000-0000-0000-0000-000000000000}"/>
          </ac:spMkLst>
        </pc:spChg>
        <pc:spChg chg="mod">
          <ac:chgData name="Hlaváček Michal" userId="a846fb08-2a3b-4e4a-a7da-34c64639f67d" providerId="ADAL" clId="{3DCB485B-B575-455E-A854-B4DBC1677E90}" dt="2022-10-11T09:12:11.612" v="21" actId="255"/>
          <ac:spMkLst>
            <pc:docMk/>
            <pc:sldMk cId="3666888206" sldId="1651"/>
            <ac:spMk id="4" creationId="{00000000-0000-0000-0000-000000000000}"/>
          </ac:spMkLst>
        </pc:spChg>
        <pc:spChg chg="mod">
          <ac:chgData name="Hlaváček Michal" userId="a846fb08-2a3b-4e4a-a7da-34c64639f67d" providerId="ADAL" clId="{3DCB485B-B575-455E-A854-B4DBC1677E90}" dt="2022-10-11T11:07:18.411" v="3630" actId="207"/>
          <ac:spMkLst>
            <pc:docMk/>
            <pc:sldMk cId="3666888206" sldId="1651"/>
            <ac:spMk id="30" creationId="{FC92B2EA-68A2-48B1-A09E-4011E0E3AF93}"/>
          </ac:spMkLst>
        </pc:spChg>
        <pc:spChg chg="add del mod">
          <ac:chgData name="Hlaváček Michal" userId="a846fb08-2a3b-4e4a-a7da-34c64639f67d" providerId="ADAL" clId="{3DCB485B-B575-455E-A854-B4DBC1677E90}" dt="2022-10-11T09:08:45.655" v="4"/>
          <ac:spMkLst>
            <pc:docMk/>
            <pc:sldMk cId="3666888206" sldId="1651"/>
            <ac:spMk id="76" creationId="{2B076CDB-3E88-4E66-8724-D4242ADC8C2A}"/>
          </ac:spMkLst>
        </pc:spChg>
      </pc:sldChg>
      <pc:sldChg chg="modSp add mod">
        <pc:chgData name="Hlaváček Michal" userId="a846fb08-2a3b-4e4a-a7da-34c64639f67d" providerId="ADAL" clId="{3DCB485B-B575-455E-A854-B4DBC1677E90}" dt="2022-10-11T11:14:18.540" v="3668" actId="123"/>
        <pc:sldMkLst>
          <pc:docMk/>
          <pc:sldMk cId="184135960" sldId="1652"/>
        </pc:sldMkLst>
        <pc:spChg chg="mod">
          <ac:chgData name="Hlaváček Michal" userId="a846fb08-2a3b-4e4a-a7da-34c64639f67d" providerId="ADAL" clId="{3DCB485B-B575-455E-A854-B4DBC1677E90}" dt="2022-10-11T11:14:18.540" v="3668" actId="123"/>
          <ac:spMkLst>
            <pc:docMk/>
            <pc:sldMk cId="184135960" sldId="1652"/>
            <ac:spMk id="20" creationId="{00000000-0000-0000-0000-000000000000}"/>
          </ac:spMkLst>
        </pc:spChg>
        <pc:spChg chg="mod">
          <ac:chgData name="Hlaváček Michal" userId="a846fb08-2a3b-4e4a-a7da-34c64639f67d" providerId="ADAL" clId="{3DCB485B-B575-455E-A854-B4DBC1677E90}" dt="2022-10-11T11:09:12.962" v="3656"/>
          <ac:spMkLst>
            <pc:docMk/>
            <pc:sldMk cId="184135960" sldId="1652"/>
            <ac:spMk id="21" creationId="{00000000-0000-0000-0000-000000000000}"/>
          </ac:spMkLst>
        </pc:spChg>
        <pc:spChg chg="mod">
          <ac:chgData name="Hlaváček Michal" userId="a846fb08-2a3b-4e4a-a7da-34c64639f67d" providerId="ADAL" clId="{3DCB485B-B575-455E-A854-B4DBC1677E90}" dt="2022-10-11T09:20:56.851" v="194" actId="20577"/>
          <ac:spMkLst>
            <pc:docMk/>
            <pc:sldMk cId="184135960" sldId="1652"/>
            <ac:spMk id="22" creationId="{00000000-0000-0000-0000-000000000000}"/>
          </ac:spMkLst>
        </pc:spChg>
      </pc:sldChg>
      <pc:sldChg chg="add del">
        <pc:chgData name="Hlaváček Michal" userId="a846fb08-2a3b-4e4a-a7da-34c64639f67d" providerId="ADAL" clId="{3DCB485B-B575-455E-A854-B4DBC1677E90}" dt="2022-10-11T09:20:10.553" v="162" actId="2696"/>
        <pc:sldMkLst>
          <pc:docMk/>
          <pc:sldMk cId="359636584" sldId="1652"/>
        </pc:sldMkLst>
      </pc:sldChg>
      <pc:sldChg chg="modSp del mod">
        <pc:chgData name="Hlaváček Michal" userId="a846fb08-2a3b-4e4a-a7da-34c64639f67d" providerId="ADAL" clId="{3DCB485B-B575-455E-A854-B4DBC1677E90}" dt="2022-10-11T09:23:30.307" v="291" actId="2696"/>
        <pc:sldMkLst>
          <pc:docMk/>
          <pc:sldMk cId="2218600272" sldId="1653"/>
        </pc:sldMkLst>
        <pc:spChg chg="mod">
          <ac:chgData name="Hlaváček Michal" userId="a846fb08-2a3b-4e4a-a7da-34c64639f67d" providerId="ADAL" clId="{3DCB485B-B575-455E-A854-B4DBC1677E90}" dt="2022-10-11T09:23:20.862" v="290" actId="27636"/>
          <ac:spMkLst>
            <pc:docMk/>
            <pc:sldMk cId="2218600272" sldId="1653"/>
            <ac:spMk id="2" creationId="{00000000-0000-0000-0000-000000000000}"/>
          </ac:spMkLst>
        </pc:spChg>
      </pc:sldChg>
      <pc:sldChg chg="modSp add mod">
        <pc:chgData name="Hlaváček Michal" userId="a846fb08-2a3b-4e4a-a7da-34c64639f67d" providerId="ADAL" clId="{3DCB485B-B575-455E-A854-B4DBC1677E90}" dt="2022-10-11T11:14:40.184" v="3675" actId="20577"/>
        <pc:sldMkLst>
          <pc:docMk/>
          <pc:sldMk cId="3626290517" sldId="1653"/>
        </pc:sldMkLst>
        <pc:spChg chg="mod">
          <ac:chgData name="Hlaváček Michal" userId="a846fb08-2a3b-4e4a-a7da-34c64639f67d" providerId="ADAL" clId="{3DCB485B-B575-455E-A854-B4DBC1677E90}" dt="2022-10-11T11:14:40.184" v="3675" actId="20577"/>
          <ac:spMkLst>
            <pc:docMk/>
            <pc:sldMk cId="3626290517" sldId="1653"/>
            <ac:spMk id="20" creationId="{00000000-0000-0000-0000-000000000000}"/>
          </ac:spMkLst>
        </pc:spChg>
        <pc:spChg chg="mod">
          <ac:chgData name="Hlaváček Michal" userId="a846fb08-2a3b-4e4a-a7da-34c64639f67d" providerId="ADAL" clId="{3DCB485B-B575-455E-A854-B4DBC1677E90}" dt="2022-10-11T11:09:18.472" v="3657"/>
          <ac:spMkLst>
            <pc:docMk/>
            <pc:sldMk cId="3626290517" sldId="1653"/>
            <ac:spMk id="21" creationId="{00000000-0000-0000-0000-000000000000}"/>
          </ac:spMkLst>
        </pc:spChg>
        <pc:spChg chg="mod">
          <ac:chgData name="Hlaváček Michal" userId="a846fb08-2a3b-4e4a-a7da-34c64639f67d" providerId="ADAL" clId="{3DCB485B-B575-455E-A854-B4DBC1677E90}" dt="2022-10-11T09:24:07.700" v="322" actId="20577"/>
          <ac:spMkLst>
            <pc:docMk/>
            <pc:sldMk cId="3626290517" sldId="1653"/>
            <ac:spMk id="22" creationId="{00000000-0000-0000-0000-000000000000}"/>
          </ac:spMkLst>
        </pc:spChg>
      </pc:sldChg>
      <pc:sldChg chg="modSp add mod">
        <pc:chgData name="Hlaváček Michal" userId="a846fb08-2a3b-4e4a-a7da-34c64639f67d" providerId="ADAL" clId="{3DCB485B-B575-455E-A854-B4DBC1677E90}" dt="2022-10-11T11:09:25.496" v="3659"/>
        <pc:sldMkLst>
          <pc:docMk/>
          <pc:sldMk cId="1634915093" sldId="1654"/>
        </pc:sldMkLst>
        <pc:spChg chg="mod">
          <ac:chgData name="Hlaváček Michal" userId="a846fb08-2a3b-4e4a-a7da-34c64639f67d" providerId="ADAL" clId="{3DCB485B-B575-455E-A854-B4DBC1677E90}" dt="2022-10-11T10:52:32.090" v="2032" actId="123"/>
          <ac:spMkLst>
            <pc:docMk/>
            <pc:sldMk cId="1634915093" sldId="1654"/>
            <ac:spMk id="20" creationId="{00000000-0000-0000-0000-000000000000}"/>
          </ac:spMkLst>
        </pc:spChg>
        <pc:spChg chg="mod">
          <ac:chgData name="Hlaváček Michal" userId="a846fb08-2a3b-4e4a-a7da-34c64639f67d" providerId="ADAL" clId="{3DCB485B-B575-455E-A854-B4DBC1677E90}" dt="2022-10-11T11:09:25.496" v="3659"/>
          <ac:spMkLst>
            <pc:docMk/>
            <pc:sldMk cId="1634915093" sldId="1654"/>
            <ac:spMk id="21" creationId="{00000000-0000-0000-0000-000000000000}"/>
          </ac:spMkLst>
        </pc:spChg>
        <pc:spChg chg="mod">
          <ac:chgData name="Hlaváček Michal" userId="a846fb08-2a3b-4e4a-a7da-34c64639f67d" providerId="ADAL" clId="{3DCB485B-B575-455E-A854-B4DBC1677E90}" dt="2022-10-11T10:42:49.134" v="1577" actId="20577"/>
          <ac:spMkLst>
            <pc:docMk/>
            <pc:sldMk cId="1634915093" sldId="1654"/>
            <ac:spMk id="22" creationId="{00000000-0000-0000-0000-000000000000}"/>
          </ac:spMkLst>
        </pc:spChg>
      </pc:sldChg>
      <pc:sldChg chg="add del">
        <pc:chgData name="Hlaváček Michal" userId="a846fb08-2a3b-4e4a-a7da-34c64639f67d" providerId="ADAL" clId="{3DCB485B-B575-455E-A854-B4DBC1677E90}" dt="2022-10-11T10:30:01.694" v="454" actId="2696"/>
        <pc:sldMkLst>
          <pc:docMk/>
          <pc:sldMk cId="3996243238" sldId="2209"/>
        </pc:sldMkLst>
      </pc:sldChg>
      <pc:sldChg chg="add">
        <pc:chgData name="Hlaváček Michal" userId="a846fb08-2a3b-4e4a-a7da-34c64639f67d" providerId="ADAL" clId="{3DCB485B-B575-455E-A854-B4DBC1677E90}" dt="2022-10-11T10:53:18.258" v="2033"/>
        <pc:sldMkLst>
          <pc:docMk/>
          <pc:sldMk cId="2701684347" sldId="2239"/>
        </pc:sldMkLst>
      </pc:sldChg>
      <pc:sldChg chg="add del">
        <pc:chgData name="Hlaváček Michal" userId="a846fb08-2a3b-4e4a-a7da-34c64639f67d" providerId="ADAL" clId="{3DCB485B-B575-455E-A854-B4DBC1677E90}" dt="2022-10-11T09:25:39.095" v="370" actId="2696"/>
        <pc:sldMkLst>
          <pc:docMk/>
          <pc:sldMk cId="1961289737" sldId="2246"/>
        </pc:sldMkLst>
      </pc:sldChg>
      <pc:sldChg chg="add">
        <pc:chgData name="Hlaváček Michal" userId="a846fb08-2a3b-4e4a-a7da-34c64639f67d" providerId="ADAL" clId="{3DCB485B-B575-455E-A854-B4DBC1677E90}" dt="2022-10-11T10:29:44.141" v="453"/>
        <pc:sldMkLst>
          <pc:docMk/>
          <pc:sldMk cId="1638348859" sldId="2248"/>
        </pc:sldMkLst>
      </pc:sldChg>
      <pc:sldChg chg="modSp add mod">
        <pc:chgData name="Hlaváček Michal" userId="a846fb08-2a3b-4e4a-a7da-34c64639f67d" providerId="ADAL" clId="{3DCB485B-B575-455E-A854-B4DBC1677E90}" dt="2022-10-11T11:09:31.497" v="3660"/>
        <pc:sldMkLst>
          <pc:docMk/>
          <pc:sldMk cId="1756773489" sldId="2249"/>
        </pc:sldMkLst>
        <pc:spChg chg="mod">
          <ac:chgData name="Hlaváček Michal" userId="a846fb08-2a3b-4e4a-a7da-34c64639f67d" providerId="ADAL" clId="{3DCB485B-B575-455E-A854-B4DBC1677E90}" dt="2022-10-11T10:43:38.242" v="1592" actId="20577"/>
          <ac:spMkLst>
            <pc:docMk/>
            <pc:sldMk cId="1756773489" sldId="2249"/>
            <ac:spMk id="20" creationId="{00000000-0000-0000-0000-000000000000}"/>
          </ac:spMkLst>
        </pc:spChg>
        <pc:spChg chg="mod">
          <ac:chgData name="Hlaváček Michal" userId="a846fb08-2a3b-4e4a-a7da-34c64639f67d" providerId="ADAL" clId="{3DCB485B-B575-455E-A854-B4DBC1677E90}" dt="2022-10-11T11:09:31.497" v="3660"/>
          <ac:spMkLst>
            <pc:docMk/>
            <pc:sldMk cId="1756773489" sldId="2249"/>
            <ac:spMk id="21" creationId="{00000000-0000-0000-0000-000000000000}"/>
          </ac:spMkLst>
        </pc:spChg>
        <pc:spChg chg="mod">
          <ac:chgData name="Hlaváček Michal" userId="a846fb08-2a3b-4e4a-a7da-34c64639f67d" providerId="ADAL" clId="{3DCB485B-B575-455E-A854-B4DBC1677E90}" dt="2022-10-11T10:30:59.173" v="474" actId="20577"/>
          <ac:spMkLst>
            <pc:docMk/>
            <pc:sldMk cId="1756773489" sldId="2249"/>
            <ac:spMk id="22" creationId="{00000000-0000-0000-0000-000000000000}"/>
          </ac:spMkLst>
        </pc:spChg>
      </pc:sldChg>
      <pc:sldChg chg="add del">
        <pc:chgData name="Hlaváček Michal" userId="a846fb08-2a3b-4e4a-a7da-34c64639f67d" providerId="ADAL" clId="{3DCB485B-B575-455E-A854-B4DBC1677E90}" dt="2022-10-11T10:30:37.183" v="456"/>
        <pc:sldMkLst>
          <pc:docMk/>
          <pc:sldMk cId="2279390200" sldId="2249"/>
        </pc:sldMkLst>
      </pc:sldChg>
      <pc:sldChg chg="modSp add mod">
        <pc:chgData name="Hlaváček Michal" userId="a846fb08-2a3b-4e4a-a7da-34c64639f67d" providerId="ADAL" clId="{3DCB485B-B575-455E-A854-B4DBC1677E90}" dt="2022-10-11T11:09:34.303" v="3661"/>
        <pc:sldMkLst>
          <pc:docMk/>
          <pc:sldMk cId="4248752626" sldId="2250"/>
        </pc:sldMkLst>
        <pc:spChg chg="mod">
          <ac:chgData name="Hlaváček Michal" userId="a846fb08-2a3b-4e4a-a7da-34c64639f67d" providerId="ADAL" clId="{3DCB485B-B575-455E-A854-B4DBC1677E90}" dt="2022-10-11T11:05:35.866" v="3616" actId="20577"/>
          <ac:spMkLst>
            <pc:docMk/>
            <pc:sldMk cId="4248752626" sldId="2250"/>
            <ac:spMk id="20" creationId="{00000000-0000-0000-0000-000000000000}"/>
          </ac:spMkLst>
        </pc:spChg>
        <pc:spChg chg="mod">
          <ac:chgData name="Hlaváček Michal" userId="a846fb08-2a3b-4e4a-a7da-34c64639f67d" providerId="ADAL" clId="{3DCB485B-B575-455E-A854-B4DBC1677E90}" dt="2022-10-11T11:09:34.303" v="3661"/>
          <ac:spMkLst>
            <pc:docMk/>
            <pc:sldMk cId="4248752626" sldId="2250"/>
            <ac:spMk id="21" creationId="{00000000-0000-0000-0000-000000000000}"/>
          </ac:spMkLst>
        </pc:spChg>
        <pc:spChg chg="mod">
          <ac:chgData name="Hlaváček Michal" userId="a846fb08-2a3b-4e4a-a7da-34c64639f67d" providerId="ADAL" clId="{3DCB485B-B575-455E-A854-B4DBC1677E90}" dt="2022-10-11T10:32:06.961" v="522" actId="20577"/>
          <ac:spMkLst>
            <pc:docMk/>
            <pc:sldMk cId="4248752626" sldId="2250"/>
            <ac:spMk id="22" creationId="{00000000-0000-0000-0000-000000000000}"/>
          </ac:spMkLst>
        </pc:spChg>
      </pc:sldChg>
      <pc:sldChg chg="modSp add mod">
        <pc:chgData name="Hlaváček Michal" userId="a846fb08-2a3b-4e4a-a7da-34c64639f67d" providerId="ADAL" clId="{3DCB485B-B575-455E-A854-B4DBC1677E90}" dt="2022-10-11T11:15:16.819" v="3681" actId="20577"/>
        <pc:sldMkLst>
          <pc:docMk/>
          <pc:sldMk cId="3924862180" sldId="2251"/>
        </pc:sldMkLst>
        <pc:spChg chg="mod">
          <ac:chgData name="Hlaváček Michal" userId="a846fb08-2a3b-4e4a-a7da-34c64639f67d" providerId="ADAL" clId="{3DCB485B-B575-455E-A854-B4DBC1677E90}" dt="2022-10-11T11:15:16.819" v="3681" actId="20577"/>
          <ac:spMkLst>
            <pc:docMk/>
            <pc:sldMk cId="3924862180" sldId="2251"/>
            <ac:spMk id="20" creationId="{00000000-0000-0000-0000-000000000000}"/>
          </ac:spMkLst>
        </pc:spChg>
        <pc:spChg chg="mod">
          <ac:chgData name="Hlaváček Michal" userId="a846fb08-2a3b-4e4a-a7da-34c64639f67d" providerId="ADAL" clId="{3DCB485B-B575-455E-A854-B4DBC1677E90}" dt="2022-10-11T11:09:46.472" v="3664"/>
          <ac:spMkLst>
            <pc:docMk/>
            <pc:sldMk cId="3924862180" sldId="2251"/>
            <ac:spMk id="21" creationId="{00000000-0000-0000-0000-000000000000}"/>
          </ac:spMkLst>
        </pc:spChg>
        <pc:spChg chg="mod">
          <ac:chgData name="Hlaváček Michal" userId="a846fb08-2a3b-4e4a-a7da-34c64639f67d" providerId="ADAL" clId="{3DCB485B-B575-455E-A854-B4DBC1677E90}" dt="2022-10-11T10:32:57.325" v="589" actId="255"/>
          <ac:spMkLst>
            <pc:docMk/>
            <pc:sldMk cId="3924862180" sldId="2251"/>
            <ac:spMk id="22" creationId="{00000000-0000-0000-0000-000000000000}"/>
          </ac:spMkLst>
        </pc:spChg>
      </pc:sldChg>
      <pc:sldChg chg="modSp add del mod">
        <pc:chgData name="Hlaváček Michal" userId="a846fb08-2a3b-4e4a-a7da-34c64639f67d" providerId="ADAL" clId="{3DCB485B-B575-455E-A854-B4DBC1677E90}" dt="2022-10-11T10:38:35.732" v="1242" actId="2696"/>
        <pc:sldMkLst>
          <pc:docMk/>
          <pc:sldMk cId="2832408819" sldId="2252"/>
        </pc:sldMkLst>
        <pc:spChg chg="mod">
          <ac:chgData name="Hlaváček Michal" userId="a846fb08-2a3b-4e4a-a7da-34c64639f67d" providerId="ADAL" clId="{3DCB485B-B575-455E-A854-B4DBC1677E90}" dt="2022-10-11T10:38:26.404" v="1241" actId="20577"/>
          <ac:spMkLst>
            <pc:docMk/>
            <pc:sldMk cId="2832408819" sldId="2252"/>
            <ac:spMk id="20" creationId="{00000000-0000-0000-0000-000000000000}"/>
          </ac:spMkLst>
        </pc:spChg>
        <pc:spChg chg="mod">
          <ac:chgData name="Hlaváček Michal" userId="a846fb08-2a3b-4e4a-a7da-34c64639f67d" providerId="ADAL" clId="{3DCB485B-B575-455E-A854-B4DBC1677E90}" dt="2022-10-11T10:37:55.848" v="1225" actId="20577"/>
          <ac:spMkLst>
            <pc:docMk/>
            <pc:sldMk cId="2832408819" sldId="2252"/>
            <ac:spMk id="22" creationId="{00000000-0000-0000-0000-000000000000}"/>
          </ac:spMkLst>
        </pc:spChg>
      </pc:sldChg>
      <pc:sldChg chg="modSp add mod">
        <pc:chgData name="Hlaváček Michal" userId="a846fb08-2a3b-4e4a-a7da-34c64639f67d" providerId="ADAL" clId="{3DCB485B-B575-455E-A854-B4DBC1677E90}" dt="2022-10-11T11:09:37.719" v="3662"/>
        <pc:sldMkLst>
          <pc:docMk/>
          <pc:sldMk cId="2838844544" sldId="2252"/>
        </pc:sldMkLst>
        <pc:spChg chg="mod">
          <ac:chgData name="Hlaváček Michal" userId="a846fb08-2a3b-4e4a-a7da-34c64639f67d" providerId="ADAL" clId="{3DCB485B-B575-455E-A854-B4DBC1677E90}" dt="2022-10-11T11:05:26.680" v="3614" actId="20577"/>
          <ac:spMkLst>
            <pc:docMk/>
            <pc:sldMk cId="2838844544" sldId="2252"/>
            <ac:spMk id="20" creationId="{00000000-0000-0000-0000-000000000000}"/>
          </ac:spMkLst>
        </pc:spChg>
        <pc:spChg chg="mod">
          <ac:chgData name="Hlaváček Michal" userId="a846fb08-2a3b-4e4a-a7da-34c64639f67d" providerId="ADAL" clId="{3DCB485B-B575-455E-A854-B4DBC1677E90}" dt="2022-10-11T11:09:37.719" v="3662"/>
          <ac:spMkLst>
            <pc:docMk/>
            <pc:sldMk cId="2838844544" sldId="2252"/>
            <ac:spMk id="21" creationId="{00000000-0000-0000-0000-000000000000}"/>
          </ac:spMkLst>
        </pc:spChg>
      </pc:sldChg>
      <pc:sldChg chg="modSp add mod">
        <pc:chgData name="Hlaváček Michal" userId="a846fb08-2a3b-4e4a-a7da-34c64639f67d" providerId="ADAL" clId="{3DCB485B-B575-455E-A854-B4DBC1677E90}" dt="2022-10-11T11:09:42.073" v="3663"/>
        <pc:sldMkLst>
          <pc:docMk/>
          <pc:sldMk cId="2448454413" sldId="2253"/>
        </pc:sldMkLst>
        <pc:spChg chg="mod">
          <ac:chgData name="Hlaváček Michal" userId="a846fb08-2a3b-4e4a-a7da-34c64639f67d" providerId="ADAL" clId="{3DCB485B-B575-455E-A854-B4DBC1677E90}" dt="2022-10-11T10:51:49.744" v="2025" actId="20577"/>
          <ac:spMkLst>
            <pc:docMk/>
            <pc:sldMk cId="2448454413" sldId="2253"/>
            <ac:spMk id="20" creationId="{00000000-0000-0000-0000-000000000000}"/>
          </ac:spMkLst>
        </pc:spChg>
        <pc:spChg chg="mod">
          <ac:chgData name="Hlaváček Michal" userId="a846fb08-2a3b-4e4a-a7da-34c64639f67d" providerId="ADAL" clId="{3DCB485B-B575-455E-A854-B4DBC1677E90}" dt="2022-10-11T11:09:42.073" v="3663"/>
          <ac:spMkLst>
            <pc:docMk/>
            <pc:sldMk cId="2448454413" sldId="2253"/>
            <ac:spMk id="21" creationId="{00000000-0000-0000-0000-000000000000}"/>
          </ac:spMkLst>
        </pc:spChg>
      </pc:sldChg>
      <pc:sldChg chg="modSp add mod">
        <pc:chgData name="Hlaváček Michal" userId="a846fb08-2a3b-4e4a-a7da-34c64639f67d" providerId="ADAL" clId="{3DCB485B-B575-455E-A854-B4DBC1677E90}" dt="2022-10-11T11:14:53.283" v="3679" actId="20577"/>
        <pc:sldMkLst>
          <pc:docMk/>
          <pc:sldMk cId="2199977724" sldId="2254"/>
        </pc:sldMkLst>
        <pc:spChg chg="mod">
          <ac:chgData name="Hlaváček Michal" userId="a846fb08-2a3b-4e4a-a7da-34c64639f67d" providerId="ADAL" clId="{3DCB485B-B575-455E-A854-B4DBC1677E90}" dt="2022-10-11T11:14:53.283" v="3679" actId="20577"/>
          <ac:spMkLst>
            <pc:docMk/>
            <pc:sldMk cId="2199977724" sldId="2254"/>
            <ac:spMk id="20" creationId="{00000000-0000-0000-0000-000000000000}"/>
          </ac:spMkLst>
        </pc:spChg>
        <pc:spChg chg="mod">
          <ac:chgData name="Hlaváček Michal" userId="a846fb08-2a3b-4e4a-a7da-34c64639f67d" providerId="ADAL" clId="{3DCB485B-B575-455E-A854-B4DBC1677E90}" dt="2022-10-11T11:09:22.025" v="3658"/>
          <ac:spMkLst>
            <pc:docMk/>
            <pc:sldMk cId="2199977724" sldId="2254"/>
            <ac:spMk id="21" creationId="{00000000-0000-0000-0000-000000000000}"/>
          </ac:spMkLst>
        </pc:spChg>
      </pc:sldChg>
      <pc:sldMasterChg chg="delSldLayout">
        <pc:chgData name="Hlaváček Michal" userId="a846fb08-2a3b-4e4a-a7da-34c64639f67d" providerId="ADAL" clId="{3DCB485B-B575-455E-A854-B4DBC1677E90}" dt="2022-10-11T09:25:39.095" v="370" actId="2696"/>
        <pc:sldMasterMkLst>
          <pc:docMk/>
          <pc:sldMasterMk cId="0" sldId="2147483661"/>
        </pc:sldMasterMkLst>
        <pc:sldLayoutChg chg="del">
          <pc:chgData name="Hlaváček Michal" userId="a846fb08-2a3b-4e4a-a7da-34c64639f67d" providerId="ADAL" clId="{3DCB485B-B575-455E-A854-B4DBC1677E90}" dt="2022-10-11T09:25:16.152" v="367" actId="2696"/>
          <pc:sldLayoutMkLst>
            <pc:docMk/>
            <pc:sldMasterMk cId="0" sldId="2147483661"/>
            <pc:sldLayoutMk cId="1224270408" sldId="2147483668"/>
          </pc:sldLayoutMkLst>
        </pc:sldLayoutChg>
        <pc:sldLayoutChg chg="del">
          <pc:chgData name="Hlaváček Michal" userId="a846fb08-2a3b-4e4a-a7da-34c64639f67d" providerId="ADAL" clId="{3DCB485B-B575-455E-A854-B4DBC1677E90}" dt="2022-10-11T09:23:34.225" v="292" actId="2696"/>
          <pc:sldLayoutMkLst>
            <pc:docMk/>
            <pc:sldMasterMk cId="0" sldId="2147483661"/>
            <pc:sldLayoutMk cId="2547285650" sldId="2147483668"/>
          </pc:sldLayoutMkLst>
        </pc:sldLayoutChg>
        <pc:sldLayoutChg chg="del">
          <pc:chgData name="Hlaváček Michal" userId="a846fb08-2a3b-4e4a-a7da-34c64639f67d" providerId="ADAL" clId="{3DCB485B-B575-455E-A854-B4DBC1677E90}" dt="2022-10-11T09:25:39.095" v="370" actId="2696"/>
          <pc:sldLayoutMkLst>
            <pc:docMk/>
            <pc:sldMasterMk cId="0" sldId="2147483661"/>
            <pc:sldLayoutMk cId="3771775758" sldId="2147483668"/>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93EB40A3-3435-48FA-A425-971DA3CD8874}" type="datetimeFigureOut">
              <a:rPr lang="cs-CZ" smtClean="0"/>
              <a:t>11.10.2022</a:t>
            </a:fld>
            <a:endParaRPr lang="cs-CZ"/>
          </a:p>
        </p:txBody>
      </p:sp>
      <p:sp>
        <p:nvSpPr>
          <p:cNvPr id="4" name="Zástupný symbol pro zápatí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DFA6EFFB-E210-479F-9C1C-81E50A06EABD}" type="slidenum">
              <a:rPr lang="cs-CZ" smtClean="0"/>
              <a:t>‹#›</a:t>
            </a:fld>
            <a:endParaRPr lang="cs-CZ"/>
          </a:p>
        </p:txBody>
      </p:sp>
    </p:spTree>
    <p:extLst>
      <p:ext uri="{BB962C8B-B14F-4D97-AF65-F5344CB8AC3E}">
        <p14:creationId xmlns:p14="http://schemas.microsoft.com/office/powerpoint/2010/main" val="3718522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889938" cy="49534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777607" y="0"/>
            <a:ext cx="2889938" cy="495348"/>
          </a:xfrm>
          <a:prstGeom prst="rect">
            <a:avLst/>
          </a:prstGeom>
        </p:spPr>
        <p:txBody>
          <a:bodyPr vert="horz" lIns="91440" tIns="45720" rIns="91440" bIns="45720" rtlCol="0"/>
          <a:lstStyle>
            <a:lvl1pPr algn="r">
              <a:defRPr sz="1200"/>
            </a:lvl1pPr>
          </a:lstStyle>
          <a:p>
            <a:fld id="{0E4167B8-DE78-477E-A35D-4E4844B54AA9}" type="datetimeFigureOut">
              <a:rPr lang="cs-CZ" smtClean="0"/>
              <a:t>11.10.2022</a:t>
            </a:fld>
            <a:endParaRPr lang="cs-CZ"/>
          </a:p>
        </p:txBody>
      </p:sp>
      <p:sp>
        <p:nvSpPr>
          <p:cNvPr id="4" name="Zástupný symbol pro obrázek snímku 3"/>
          <p:cNvSpPr>
            <a:spLocks noGrp="1" noRot="1" noChangeAspect="1"/>
          </p:cNvSpPr>
          <p:nvPr>
            <p:ph type="sldImg" idx="2"/>
          </p:nvPr>
        </p:nvSpPr>
        <p:spPr>
          <a:xfrm>
            <a:off x="1114425" y="1233488"/>
            <a:ext cx="4440238" cy="333216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66909" y="4751219"/>
            <a:ext cx="5335270" cy="3887361"/>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377317"/>
            <a:ext cx="2889938" cy="49534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777607" y="9377317"/>
            <a:ext cx="2889938" cy="495347"/>
          </a:xfrm>
          <a:prstGeom prst="rect">
            <a:avLst/>
          </a:prstGeom>
        </p:spPr>
        <p:txBody>
          <a:bodyPr vert="horz" lIns="91440" tIns="45720" rIns="91440" bIns="45720" rtlCol="0" anchor="b"/>
          <a:lstStyle>
            <a:lvl1pPr algn="r">
              <a:defRPr sz="1200"/>
            </a:lvl1pPr>
          </a:lstStyle>
          <a:p>
            <a:fld id="{D0043CFA-A590-400B-9E1E-08AF7068C74B}" type="slidenum">
              <a:rPr lang="cs-CZ" smtClean="0"/>
              <a:t>‹#›</a:t>
            </a:fld>
            <a:endParaRPr lang="cs-CZ"/>
          </a:p>
        </p:txBody>
      </p:sp>
    </p:spTree>
    <p:extLst>
      <p:ext uri="{BB962C8B-B14F-4D97-AF65-F5344CB8AC3E}">
        <p14:creationId xmlns:p14="http://schemas.microsoft.com/office/powerpoint/2010/main" val="36229544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defTabSz="914290">
              <a:defRPr/>
            </a:pPr>
            <a:r>
              <a:rPr lang="cs-CZ" dirty="0"/>
              <a:t>Rád bych Vám představil vybraná zjištění z období distančního vzdělávání, které ČŠI průběžně sledovala a vyhodnocovala.</a:t>
            </a:r>
          </a:p>
          <a:p>
            <a:endParaRPr lang="cs-CZ" dirty="0"/>
          </a:p>
        </p:txBody>
      </p:sp>
      <p:sp>
        <p:nvSpPr>
          <p:cNvPr id="4" name="Zástupný symbol pro číslo snímku 3"/>
          <p:cNvSpPr>
            <a:spLocks noGrp="1"/>
          </p:cNvSpPr>
          <p:nvPr>
            <p:ph type="sldNum" sz="quarter" idx="5"/>
          </p:nvPr>
        </p:nvSpPr>
        <p:spPr/>
        <p:txBody>
          <a:bodyPr/>
          <a:lstStyle/>
          <a:p>
            <a:pPr defTabSz="912452">
              <a:defRPr/>
            </a:pPr>
            <a:fld id="{59F1405F-BD78-4C66-8AA1-DFA6E68AFB49}" type="slidenum">
              <a:rPr lang="cs-CZ">
                <a:solidFill>
                  <a:prstClr val="black"/>
                </a:solidFill>
                <a:latin typeface="Calibri" panose="020F0502020204030204"/>
              </a:rPr>
              <a:pPr defTabSz="912452">
                <a:defRPr/>
              </a:pPr>
              <a:t>1</a:t>
            </a:fld>
            <a:endParaRPr lang="cs-CZ" dirty="0">
              <a:solidFill>
                <a:prstClr val="black"/>
              </a:solidFill>
              <a:latin typeface="Calibri" panose="020F0502020204030204"/>
            </a:endParaRPr>
          </a:p>
        </p:txBody>
      </p:sp>
    </p:spTree>
    <p:extLst>
      <p:ext uri="{BB962C8B-B14F-4D97-AF65-F5344CB8AC3E}">
        <p14:creationId xmlns:p14="http://schemas.microsoft.com/office/powerpoint/2010/main" val="2242979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4" name="Zástupný symbol pro číslo snímku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F1405F-BD78-4C66-8AA1-DFA6E68AFB49}" type="slidenum">
              <a:rPr kumimoji="0" lang="cs-C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cs-C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Zástupný symbol pro poznámky 4"/>
          <p:cNvSpPr>
            <a:spLocks noGrp="1"/>
          </p:cNvSpPr>
          <p:nvPr>
            <p:ph type="body" sz="quarter" idx="11"/>
          </p:nvPr>
        </p:nvSpPr>
        <p:spPr/>
        <p:txBody>
          <a:bodyPr/>
          <a:lstStyle/>
          <a:p>
            <a:endParaRPr lang="cs-CZ"/>
          </a:p>
        </p:txBody>
      </p:sp>
    </p:spTree>
    <p:extLst>
      <p:ext uri="{BB962C8B-B14F-4D97-AF65-F5344CB8AC3E}">
        <p14:creationId xmlns:p14="http://schemas.microsoft.com/office/powerpoint/2010/main" val="16711655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Vlastní rozložení">
    <p:spTree>
      <p:nvGrpSpPr>
        <p:cNvPr id="1" name=""/>
        <p:cNvGrpSpPr/>
        <p:nvPr/>
      </p:nvGrpSpPr>
      <p:grpSpPr>
        <a:xfrm>
          <a:off x="0" y="0"/>
          <a:ext cx="0" cy="0"/>
          <a:chOff x="0" y="0"/>
          <a:chExt cx="0" cy="0"/>
        </a:xfrm>
      </p:grpSpPr>
      <p:pic>
        <p:nvPicPr>
          <p:cNvPr id="3" name="Obrázek 2" descr="logo csi.jpg"/>
          <p:cNvPicPr>
            <a:picLocks noChangeAspect="1"/>
          </p:cNvPicPr>
          <p:nvPr/>
        </p:nvPicPr>
        <p:blipFill>
          <a:blip r:embed="rId2" cstate="print"/>
          <a:stretch>
            <a:fillRect/>
          </a:stretch>
        </p:blipFill>
        <p:spPr>
          <a:xfrm>
            <a:off x="1619672" y="548680"/>
            <a:ext cx="6179928" cy="1616596"/>
          </a:xfrm>
          <a:prstGeom prst="rect">
            <a:avLst/>
          </a:prstGeom>
        </p:spPr>
      </p:pic>
      <p:pic>
        <p:nvPicPr>
          <p:cNvPr id="4" name="Obrázek 3" descr="lišta.jpg"/>
          <p:cNvPicPr>
            <a:picLocks noChangeAspect="1"/>
          </p:cNvPicPr>
          <p:nvPr/>
        </p:nvPicPr>
        <p:blipFill>
          <a:blip r:embed="rId3" cstate="print"/>
          <a:stretch>
            <a:fillRect/>
          </a:stretch>
        </p:blipFill>
        <p:spPr>
          <a:xfrm>
            <a:off x="323528" y="2684276"/>
            <a:ext cx="8820472" cy="1291297"/>
          </a:xfrm>
          <a:prstGeom prst="rect">
            <a:avLst/>
          </a:prstGeom>
        </p:spPr>
      </p:pic>
      <p:sp>
        <p:nvSpPr>
          <p:cNvPr id="6" name="Zástupný symbol pro text 5"/>
          <p:cNvSpPr>
            <a:spLocks noGrp="1"/>
          </p:cNvSpPr>
          <p:nvPr>
            <p:ph type="body" sz="quarter" idx="10" hasCustomPrompt="1"/>
          </p:nvPr>
        </p:nvSpPr>
        <p:spPr>
          <a:xfrm>
            <a:off x="1619250" y="2924175"/>
            <a:ext cx="7129463" cy="865188"/>
          </a:xfrm>
          <a:prstGeom prst="rect">
            <a:avLst/>
          </a:prstGeom>
        </p:spPr>
        <p:txBody>
          <a:bodyPr/>
          <a:lstStyle>
            <a:lvl1pPr>
              <a:buNone/>
              <a:defRPr sz="5400" b="1" i="0" baseline="0">
                <a:solidFill>
                  <a:schemeClr val="bg1"/>
                </a:solidFill>
              </a:defRPr>
            </a:lvl1pPr>
          </a:lstStyle>
          <a:p>
            <a:pPr lvl="0"/>
            <a:r>
              <a:rPr lang="cs-CZ" dirty="0"/>
              <a:t>Název prezentace</a:t>
            </a:r>
          </a:p>
        </p:txBody>
      </p:sp>
      <p:sp>
        <p:nvSpPr>
          <p:cNvPr id="8" name="Zástupný symbol pro text 7"/>
          <p:cNvSpPr>
            <a:spLocks noGrp="1"/>
          </p:cNvSpPr>
          <p:nvPr>
            <p:ph type="body" sz="quarter" idx="11" hasCustomPrompt="1"/>
          </p:nvPr>
        </p:nvSpPr>
        <p:spPr>
          <a:xfrm>
            <a:off x="1619250" y="4508500"/>
            <a:ext cx="7129463" cy="576684"/>
          </a:xfrm>
          <a:prstGeom prst="rect">
            <a:avLst/>
          </a:prstGeom>
        </p:spPr>
        <p:txBody>
          <a:bodyPr/>
          <a:lstStyle>
            <a:lvl1pPr>
              <a:buNone/>
              <a:defRPr sz="2800" b="1" i="0" baseline="0"/>
            </a:lvl1pPr>
            <a:lvl5pPr>
              <a:buNone/>
              <a:defRPr/>
            </a:lvl5pPr>
          </a:lstStyle>
          <a:p>
            <a:pPr lvl="0"/>
            <a:r>
              <a:rPr lang="cs-CZ" dirty="0"/>
              <a:t>Titul, jméno, příjmení</a:t>
            </a:r>
          </a:p>
        </p:txBody>
      </p:sp>
      <p:sp>
        <p:nvSpPr>
          <p:cNvPr id="9" name="Zástupný symbol pro text 7"/>
          <p:cNvSpPr>
            <a:spLocks noGrp="1"/>
          </p:cNvSpPr>
          <p:nvPr>
            <p:ph type="body" sz="quarter" idx="12" hasCustomPrompt="1"/>
          </p:nvPr>
        </p:nvSpPr>
        <p:spPr>
          <a:xfrm>
            <a:off x="1619672" y="4941168"/>
            <a:ext cx="7129463" cy="576684"/>
          </a:xfrm>
          <a:prstGeom prst="rect">
            <a:avLst/>
          </a:prstGeom>
        </p:spPr>
        <p:txBody>
          <a:bodyPr/>
          <a:lstStyle>
            <a:lvl1pPr>
              <a:buNone/>
              <a:defRPr sz="1800" b="0" i="0" baseline="0"/>
            </a:lvl1pPr>
            <a:lvl5pPr>
              <a:buNone/>
              <a:defRPr/>
            </a:lvl5pPr>
          </a:lstStyle>
          <a:p>
            <a:pPr lvl="0"/>
            <a:r>
              <a:rPr lang="cs-CZ" dirty="0"/>
              <a:t>Funkce</a:t>
            </a:r>
          </a:p>
        </p:txBody>
      </p:sp>
      <p:sp>
        <p:nvSpPr>
          <p:cNvPr id="12" name="Zástupný symbol pro text 11"/>
          <p:cNvSpPr>
            <a:spLocks noGrp="1"/>
          </p:cNvSpPr>
          <p:nvPr>
            <p:ph type="body" sz="quarter" idx="13" hasCustomPrompt="1"/>
          </p:nvPr>
        </p:nvSpPr>
        <p:spPr>
          <a:xfrm>
            <a:off x="1619250" y="5876925"/>
            <a:ext cx="7129463" cy="720725"/>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Tx/>
              <a:buNone/>
              <a:tabLst/>
              <a:defRPr sz="2000" b="1" i="0" baseline="0"/>
            </a:lvl1pPr>
          </a:lstStyle>
          <a:p>
            <a:pPr lvl="0"/>
            <a:r>
              <a:rPr lang="cs-CZ" dirty="0"/>
              <a:t>Místo, datum konání, případně další informace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11" name="Zástupný symbol pro text 10"/>
          <p:cNvSpPr>
            <a:spLocks noGrp="1"/>
          </p:cNvSpPr>
          <p:nvPr>
            <p:ph type="body" sz="quarter" idx="10" hasCustomPrompt="1"/>
          </p:nvPr>
        </p:nvSpPr>
        <p:spPr>
          <a:xfrm>
            <a:off x="467544" y="2060575"/>
            <a:ext cx="8208144" cy="4321175"/>
          </a:xfrm>
          <a:prstGeom prst="rect">
            <a:avLst/>
          </a:prstGeom>
        </p:spPr>
        <p:txBody>
          <a:bodyPr/>
          <a:lstStyle>
            <a:lvl1pPr>
              <a:buClr>
                <a:schemeClr val="tx2"/>
              </a:buClr>
              <a:buFontTx/>
              <a:buBlip>
                <a:blip r:embed="rId2"/>
              </a:buBlip>
              <a:defRPr baseline="0"/>
            </a:lvl1pPr>
          </a:lstStyle>
          <a:p>
            <a:pPr lvl="0"/>
            <a:r>
              <a:rPr lang="cs-CZ" dirty="0"/>
              <a:t> odrážky</a:t>
            </a:r>
          </a:p>
          <a:p>
            <a:pPr lvl="0"/>
            <a:endParaRPr lang="cs-CZ" dirty="0"/>
          </a:p>
        </p:txBody>
      </p:sp>
      <p:sp>
        <p:nvSpPr>
          <p:cNvPr id="10" name="Zástupný symbol pro text 9"/>
          <p:cNvSpPr>
            <a:spLocks noGrp="1"/>
          </p:cNvSpPr>
          <p:nvPr>
            <p:ph type="body" sz="quarter" idx="12" hasCustomPrompt="1"/>
          </p:nvPr>
        </p:nvSpPr>
        <p:spPr>
          <a:xfrm>
            <a:off x="467544" y="981075"/>
            <a:ext cx="8208144" cy="863600"/>
          </a:xfrm>
          <a:prstGeom prst="rect">
            <a:avLst/>
          </a:prstGeom>
        </p:spPr>
        <p:txBody>
          <a:bodyPr/>
          <a:lstStyle>
            <a:lvl1pPr algn="ctr">
              <a:buNone/>
              <a:defRPr sz="4800" b="1" i="0" baseline="0">
                <a:solidFill>
                  <a:srgbClr val="C00000"/>
                </a:solidFill>
              </a:defRPr>
            </a:lvl1pPr>
          </a:lstStyle>
          <a:p>
            <a:pPr lvl="0"/>
            <a:r>
              <a:rPr lang="cs-CZ" dirty="0"/>
              <a:t>Nadpis</a:t>
            </a:r>
          </a:p>
        </p:txBody>
      </p:sp>
      <p:sp>
        <p:nvSpPr>
          <p:cNvPr id="12" name="Zástupný symbol pro text 6"/>
          <p:cNvSpPr>
            <a:spLocks noGrp="1"/>
          </p:cNvSpPr>
          <p:nvPr>
            <p:ph type="body" sz="quarter" idx="11" hasCustomPrompt="1"/>
          </p:nvPr>
        </p:nvSpPr>
        <p:spPr>
          <a:xfrm>
            <a:off x="2339975" y="260350"/>
            <a:ext cx="5400675" cy="288925"/>
          </a:xfrm>
          <a:prstGeom prst="rect">
            <a:avLst/>
          </a:prstGeom>
        </p:spPr>
        <p:txBody>
          <a:bodyPr/>
          <a:lstStyle>
            <a:lvl1pPr>
              <a:buNone/>
              <a:defRPr sz="1800" b="1" i="0" baseline="0">
                <a:solidFill>
                  <a:schemeClr val="bg1"/>
                </a:solidFill>
              </a:defRPr>
            </a:lvl1pPr>
          </a:lstStyle>
          <a:p>
            <a:pPr lvl="0"/>
            <a:r>
              <a:rPr lang="cs-CZ" dirty="0"/>
              <a:t>Název prezentace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lastní rozložení">
    <p:spTree>
      <p:nvGrpSpPr>
        <p:cNvPr id="1" name=""/>
        <p:cNvGrpSpPr/>
        <p:nvPr/>
      </p:nvGrpSpPr>
      <p:grpSpPr>
        <a:xfrm>
          <a:off x="0" y="0"/>
          <a:ext cx="0" cy="0"/>
          <a:chOff x="0" y="0"/>
          <a:chExt cx="0" cy="0"/>
        </a:xfrm>
      </p:grpSpPr>
      <p:sp>
        <p:nvSpPr>
          <p:cNvPr id="6" name="Zástupný symbol pro text 10"/>
          <p:cNvSpPr>
            <a:spLocks noGrp="1"/>
          </p:cNvSpPr>
          <p:nvPr>
            <p:ph type="body" sz="quarter" idx="13" hasCustomPrompt="1"/>
          </p:nvPr>
        </p:nvSpPr>
        <p:spPr>
          <a:xfrm>
            <a:off x="467544" y="2060575"/>
            <a:ext cx="8208144" cy="4321175"/>
          </a:xfrm>
          <a:prstGeom prst="rect">
            <a:avLst/>
          </a:prstGeom>
        </p:spPr>
        <p:txBody>
          <a:bodyPr/>
          <a:lstStyle>
            <a:lvl1pPr marL="180000" indent="0">
              <a:buClr>
                <a:schemeClr val="tx2"/>
              </a:buClr>
              <a:buFontTx/>
              <a:buNone/>
              <a:defRPr sz="3000" b="1" i="0" baseline="0"/>
            </a:lvl1pPr>
          </a:lstStyle>
          <a:p>
            <a:pPr lvl="0"/>
            <a:r>
              <a:rPr lang="cs-CZ" dirty="0"/>
              <a:t>Textové pole</a:t>
            </a:r>
          </a:p>
        </p:txBody>
      </p:sp>
      <p:sp>
        <p:nvSpPr>
          <p:cNvPr id="5" name="Zástupný symbol pro text 9"/>
          <p:cNvSpPr>
            <a:spLocks noGrp="1"/>
          </p:cNvSpPr>
          <p:nvPr>
            <p:ph type="body" sz="quarter" idx="12" hasCustomPrompt="1"/>
          </p:nvPr>
        </p:nvSpPr>
        <p:spPr>
          <a:xfrm>
            <a:off x="467544" y="981075"/>
            <a:ext cx="8208144" cy="863600"/>
          </a:xfrm>
          <a:prstGeom prst="rect">
            <a:avLst/>
          </a:prstGeom>
        </p:spPr>
        <p:txBody>
          <a:bodyPr/>
          <a:lstStyle>
            <a:lvl1pPr algn="ctr">
              <a:buNone/>
              <a:defRPr sz="4800" b="1" i="0" baseline="0">
                <a:solidFill>
                  <a:srgbClr val="C00000"/>
                </a:solidFill>
              </a:defRPr>
            </a:lvl1pPr>
          </a:lstStyle>
          <a:p>
            <a:pPr lvl="0"/>
            <a:r>
              <a:rPr lang="cs-CZ" dirty="0"/>
              <a:t>Nadpis</a:t>
            </a:r>
          </a:p>
        </p:txBody>
      </p:sp>
      <p:sp>
        <p:nvSpPr>
          <p:cNvPr id="7" name="Zástupný symbol pro text 6"/>
          <p:cNvSpPr>
            <a:spLocks noGrp="1"/>
          </p:cNvSpPr>
          <p:nvPr>
            <p:ph type="body" sz="quarter" idx="11" hasCustomPrompt="1"/>
          </p:nvPr>
        </p:nvSpPr>
        <p:spPr>
          <a:xfrm>
            <a:off x="2339975" y="260350"/>
            <a:ext cx="5400675" cy="288925"/>
          </a:xfrm>
          <a:prstGeom prst="rect">
            <a:avLst/>
          </a:prstGeom>
        </p:spPr>
        <p:txBody>
          <a:bodyPr/>
          <a:lstStyle>
            <a:lvl1pPr>
              <a:buNone/>
              <a:defRPr sz="1800" b="1" i="0" baseline="0">
                <a:solidFill>
                  <a:schemeClr val="bg1"/>
                </a:solidFill>
              </a:defRPr>
            </a:lvl1pPr>
          </a:lstStyle>
          <a:p>
            <a:pPr lvl="0"/>
            <a:r>
              <a:rPr lang="cs-CZ" dirty="0"/>
              <a:t>Název prezentace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Vlastní rozložení">
    <p:spTree>
      <p:nvGrpSpPr>
        <p:cNvPr id="1" name=""/>
        <p:cNvGrpSpPr/>
        <p:nvPr/>
      </p:nvGrpSpPr>
      <p:grpSpPr>
        <a:xfrm>
          <a:off x="0" y="0"/>
          <a:ext cx="0" cy="0"/>
          <a:chOff x="0" y="0"/>
          <a:chExt cx="0" cy="0"/>
        </a:xfrm>
      </p:grpSpPr>
      <p:sp>
        <p:nvSpPr>
          <p:cNvPr id="3" name="Zástupný symbol pro text 10"/>
          <p:cNvSpPr>
            <a:spLocks noGrp="1"/>
          </p:cNvSpPr>
          <p:nvPr>
            <p:ph type="body" sz="quarter" idx="10" hasCustomPrompt="1"/>
          </p:nvPr>
        </p:nvSpPr>
        <p:spPr>
          <a:xfrm>
            <a:off x="467544" y="3429000"/>
            <a:ext cx="8208144" cy="2952750"/>
          </a:xfrm>
          <a:prstGeom prst="rect">
            <a:avLst/>
          </a:prstGeom>
        </p:spPr>
        <p:txBody>
          <a:bodyPr/>
          <a:lstStyle>
            <a:lvl1pPr>
              <a:buClr>
                <a:schemeClr val="tx2"/>
              </a:buClr>
              <a:buFontTx/>
              <a:buBlip>
                <a:blip r:embed="rId2"/>
              </a:buBlip>
              <a:defRPr baseline="0"/>
            </a:lvl1pPr>
          </a:lstStyle>
          <a:p>
            <a:pPr lvl="0"/>
            <a:r>
              <a:rPr lang="cs-CZ" dirty="0"/>
              <a:t> odrážky</a:t>
            </a:r>
          </a:p>
          <a:p>
            <a:pPr lvl="0"/>
            <a:endParaRPr lang="cs-CZ" dirty="0"/>
          </a:p>
        </p:txBody>
      </p:sp>
      <p:sp>
        <p:nvSpPr>
          <p:cNvPr id="4" name="Zástupný symbol pro text 10"/>
          <p:cNvSpPr>
            <a:spLocks noGrp="1"/>
          </p:cNvSpPr>
          <p:nvPr>
            <p:ph type="body" sz="quarter" idx="13" hasCustomPrompt="1"/>
          </p:nvPr>
        </p:nvSpPr>
        <p:spPr>
          <a:xfrm>
            <a:off x="467544" y="2060575"/>
            <a:ext cx="8208144" cy="1368425"/>
          </a:xfrm>
          <a:prstGeom prst="rect">
            <a:avLst/>
          </a:prstGeom>
        </p:spPr>
        <p:txBody>
          <a:bodyPr wrap="square"/>
          <a:lstStyle>
            <a:lvl1pPr marL="180000" indent="0">
              <a:buClr>
                <a:schemeClr val="tx2"/>
              </a:buClr>
              <a:buFontTx/>
              <a:buNone/>
              <a:defRPr sz="3000" b="1" i="0" baseline="0"/>
            </a:lvl1pPr>
          </a:lstStyle>
          <a:p>
            <a:pPr lvl="0"/>
            <a:r>
              <a:rPr lang="cs-CZ" dirty="0"/>
              <a:t>Textové pole</a:t>
            </a:r>
          </a:p>
        </p:txBody>
      </p:sp>
      <p:sp>
        <p:nvSpPr>
          <p:cNvPr id="7" name="Zástupný symbol pro text 9"/>
          <p:cNvSpPr>
            <a:spLocks noGrp="1"/>
          </p:cNvSpPr>
          <p:nvPr>
            <p:ph type="body" sz="quarter" idx="12" hasCustomPrompt="1"/>
          </p:nvPr>
        </p:nvSpPr>
        <p:spPr>
          <a:xfrm>
            <a:off x="467544" y="981075"/>
            <a:ext cx="8208144" cy="863600"/>
          </a:xfrm>
          <a:prstGeom prst="rect">
            <a:avLst/>
          </a:prstGeom>
        </p:spPr>
        <p:txBody>
          <a:bodyPr/>
          <a:lstStyle>
            <a:lvl1pPr algn="ctr">
              <a:buNone/>
              <a:defRPr sz="4800" b="1" i="0" baseline="0">
                <a:solidFill>
                  <a:srgbClr val="C00000"/>
                </a:solidFill>
              </a:defRPr>
            </a:lvl1pPr>
          </a:lstStyle>
          <a:p>
            <a:pPr lvl="0"/>
            <a:r>
              <a:rPr lang="cs-CZ" dirty="0"/>
              <a:t>Nadpis</a:t>
            </a:r>
          </a:p>
        </p:txBody>
      </p:sp>
      <p:sp>
        <p:nvSpPr>
          <p:cNvPr id="8" name="Zástupný symbol pro text 6"/>
          <p:cNvSpPr>
            <a:spLocks noGrp="1"/>
          </p:cNvSpPr>
          <p:nvPr>
            <p:ph type="body" sz="quarter" idx="11" hasCustomPrompt="1"/>
          </p:nvPr>
        </p:nvSpPr>
        <p:spPr>
          <a:xfrm>
            <a:off x="2339975" y="260350"/>
            <a:ext cx="5400675" cy="288925"/>
          </a:xfrm>
          <a:prstGeom prst="rect">
            <a:avLst/>
          </a:prstGeom>
        </p:spPr>
        <p:txBody>
          <a:bodyPr/>
          <a:lstStyle>
            <a:lvl1pPr>
              <a:buNone/>
              <a:defRPr sz="1800" b="1" i="0" baseline="0">
                <a:solidFill>
                  <a:schemeClr val="bg1"/>
                </a:solidFill>
              </a:defRPr>
            </a:lvl1pPr>
          </a:lstStyle>
          <a:p>
            <a:pPr lvl="0"/>
            <a:r>
              <a:rPr lang="cs-CZ" dirty="0"/>
              <a:t>Název prezentace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_Vlastní rozložení">
    <p:spTree>
      <p:nvGrpSpPr>
        <p:cNvPr id="1" name=""/>
        <p:cNvGrpSpPr/>
        <p:nvPr/>
      </p:nvGrpSpPr>
      <p:grpSpPr>
        <a:xfrm>
          <a:off x="0" y="0"/>
          <a:ext cx="0" cy="0"/>
          <a:chOff x="0" y="0"/>
          <a:chExt cx="0" cy="0"/>
        </a:xfrm>
      </p:grpSpPr>
      <p:pic>
        <p:nvPicPr>
          <p:cNvPr id="3" name="Obrázek 2" descr="logo csi.jpg"/>
          <p:cNvPicPr>
            <a:picLocks noChangeAspect="1"/>
          </p:cNvPicPr>
          <p:nvPr/>
        </p:nvPicPr>
        <p:blipFill>
          <a:blip r:embed="rId2" cstate="print"/>
          <a:stretch>
            <a:fillRect/>
          </a:stretch>
        </p:blipFill>
        <p:spPr>
          <a:xfrm>
            <a:off x="1331640" y="764704"/>
            <a:ext cx="4464496" cy="1167859"/>
          </a:xfrm>
          <a:prstGeom prst="rect">
            <a:avLst/>
          </a:prstGeom>
        </p:spPr>
      </p:pic>
      <p:pic>
        <p:nvPicPr>
          <p:cNvPr id="4" name="Obrázek 3" descr="logo 3.jpg"/>
          <p:cNvPicPr>
            <a:picLocks noChangeAspect="1"/>
          </p:cNvPicPr>
          <p:nvPr/>
        </p:nvPicPr>
        <p:blipFill>
          <a:blip r:embed="rId3" cstate="print"/>
          <a:stretch>
            <a:fillRect/>
          </a:stretch>
        </p:blipFill>
        <p:spPr>
          <a:xfrm>
            <a:off x="0" y="2564904"/>
            <a:ext cx="8892480" cy="1269260"/>
          </a:xfrm>
          <a:prstGeom prst="rect">
            <a:avLst/>
          </a:prstGeom>
        </p:spPr>
      </p:pic>
      <p:sp>
        <p:nvSpPr>
          <p:cNvPr id="7" name="Zástupný symbol pro text 7"/>
          <p:cNvSpPr>
            <a:spLocks noGrp="1"/>
          </p:cNvSpPr>
          <p:nvPr>
            <p:ph type="body" sz="quarter" idx="11" hasCustomPrompt="1"/>
          </p:nvPr>
        </p:nvSpPr>
        <p:spPr>
          <a:xfrm>
            <a:off x="1259632" y="4149080"/>
            <a:ext cx="7129463" cy="576684"/>
          </a:xfrm>
          <a:prstGeom prst="rect">
            <a:avLst/>
          </a:prstGeom>
        </p:spPr>
        <p:txBody>
          <a:bodyPr/>
          <a:lstStyle>
            <a:lvl1pPr>
              <a:buNone/>
              <a:defRPr sz="2800" b="1" i="0" baseline="0"/>
            </a:lvl1pPr>
            <a:lvl5pPr>
              <a:buNone/>
              <a:defRPr/>
            </a:lvl5pPr>
          </a:lstStyle>
          <a:p>
            <a:pPr lvl="0"/>
            <a:r>
              <a:rPr lang="cs-CZ" dirty="0"/>
              <a:t>Titul, jméno, příjmení</a:t>
            </a:r>
          </a:p>
        </p:txBody>
      </p:sp>
      <p:sp>
        <p:nvSpPr>
          <p:cNvPr id="8" name="Zástupný symbol pro text 7"/>
          <p:cNvSpPr>
            <a:spLocks noGrp="1"/>
          </p:cNvSpPr>
          <p:nvPr>
            <p:ph type="body" sz="quarter" idx="12" hasCustomPrompt="1"/>
          </p:nvPr>
        </p:nvSpPr>
        <p:spPr>
          <a:xfrm>
            <a:off x="1260054" y="4581748"/>
            <a:ext cx="7129463" cy="576684"/>
          </a:xfrm>
          <a:prstGeom prst="rect">
            <a:avLst/>
          </a:prstGeom>
        </p:spPr>
        <p:txBody>
          <a:bodyPr/>
          <a:lstStyle>
            <a:lvl1pPr>
              <a:buNone/>
              <a:defRPr sz="1800" b="0" i="0" baseline="0"/>
            </a:lvl1pPr>
            <a:lvl5pPr>
              <a:buNone/>
              <a:defRPr/>
            </a:lvl5pPr>
          </a:lstStyle>
          <a:p>
            <a:pPr lvl="0"/>
            <a:r>
              <a:rPr lang="cs-CZ" dirty="0"/>
              <a:t>Funkce</a:t>
            </a:r>
          </a:p>
        </p:txBody>
      </p:sp>
      <p:sp>
        <p:nvSpPr>
          <p:cNvPr id="27" name="TextovéPole 26"/>
          <p:cNvSpPr txBox="1"/>
          <p:nvPr userDrawn="1"/>
        </p:nvSpPr>
        <p:spPr>
          <a:xfrm>
            <a:off x="1259632" y="2768647"/>
            <a:ext cx="6264696" cy="861774"/>
          </a:xfrm>
          <a:prstGeom prst="rect">
            <a:avLst/>
          </a:prstGeom>
          <a:noFill/>
        </p:spPr>
        <p:txBody>
          <a:bodyPr wrap="square" rtlCol="0">
            <a:spAutoFit/>
          </a:bodyPr>
          <a:lstStyle/>
          <a:p>
            <a:r>
              <a:rPr lang="cs-CZ" sz="5000" b="1" dirty="0">
                <a:solidFill>
                  <a:schemeClr val="bg1"/>
                </a:solidFill>
              </a:rPr>
              <a:t>Děkuji za pozornost</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4536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5753B2-7120-4931-B4BD-A1BB1BC684B8}"/>
              </a:ext>
            </a:extLst>
          </p:cNvPr>
          <p:cNvSpPr>
            <a:spLocks noGrp="1"/>
          </p:cNvSpPr>
          <p:nvPr>
            <p:ph type="title"/>
          </p:nvPr>
        </p:nvSpPr>
        <p:spPr/>
        <p:txBody>
          <a:bodyPr/>
          <a:lstStyle/>
          <a:p>
            <a:r>
              <a:rPr lang="cs-CZ" dirty="0"/>
              <a:t>Kliknutím lze upravit styl.</a:t>
            </a:r>
          </a:p>
        </p:txBody>
      </p:sp>
      <p:sp>
        <p:nvSpPr>
          <p:cNvPr id="3" name="Zástupný symbol pro datum 2">
            <a:extLst>
              <a:ext uri="{FF2B5EF4-FFF2-40B4-BE49-F238E27FC236}">
                <a16:creationId xmlns:a16="http://schemas.microsoft.com/office/drawing/2014/main" id="{80133B5E-0EEE-4D5B-ADA0-042556AE5312}"/>
              </a:ext>
            </a:extLst>
          </p:cNvPr>
          <p:cNvSpPr>
            <a:spLocks noGrp="1"/>
          </p:cNvSpPr>
          <p:nvPr>
            <p:ph type="dt" sz="half" idx="10"/>
          </p:nvPr>
        </p:nvSpPr>
        <p:spPr/>
        <p:txBody>
          <a:bodyPr/>
          <a:lstStyle/>
          <a:p>
            <a:fld id="{10887A7D-3855-41B4-BEC4-2D8A1CAF07BD}" type="datetime1">
              <a:rPr lang="cs-CZ" smtClean="0"/>
              <a:t>11.10.2022</a:t>
            </a:fld>
            <a:endParaRPr lang="cs-CZ"/>
          </a:p>
        </p:txBody>
      </p:sp>
      <p:sp>
        <p:nvSpPr>
          <p:cNvPr id="4" name="Zástupný symbol pro zápatí 3">
            <a:extLst>
              <a:ext uri="{FF2B5EF4-FFF2-40B4-BE49-F238E27FC236}">
                <a16:creationId xmlns:a16="http://schemas.microsoft.com/office/drawing/2014/main" id="{C3E5E8F1-F2CB-4295-8626-9E69A363FC3B}"/>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1E4E74D0-A276-4C6F-8447-679BEB8C1C1D}"/>
              </a:ext>
            </a:extLst>
          </p:cNvPr>
          <p:cNvSpPr>
            <a:spLocks noGrp="1"/>
          </p:cNvSpPr>
          <p:nvPr>
            <p:ph type="sldNum" sz="quarter" idx="12"/>
          </p:nvPr>
        </p:nvSpPr>
        <p:spPr/>
        <p:txBody>
          <a:bodyPr/>
          <a:lstStyle/>
          <a:p>
            <a:fld id="{7E423121-FB00-4C88-951D-19BBB06454AF}" type="slidenum">
              <a:rPr lang="cs-CZ" smtClean="0"/>
              <a:t>‹#›</a:t>
            </a:fld>
            <a:endParaRPr lang="cs-CZ"/>
          </a:p>
        </p:txBody>
      </p:sp>
    </p:spTree>
    <p:extLst>
      <p:ext uri="{BB962C8B-B14F-4D97-AF65-F5344CB8AC3E}">
        <p14:creationId xmlns:p14="http://schemas.microsoft.com/office/powerpoint/2010/main" val="1059549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Obrázek 6" descr="lišta malá.jpg"/>
          <p:cNvPicPr>
            <a:picLocks noChangeAspect="1"/>
          </p:cNvPicPr>
          <p:nvPr/>
        </p:nvPicPr>
        <p:blipFill>
          <a:blip r:embed="rId9" cstate="print"/>
          <a:stretch>
            <a:fillRect/>
          </a:stretch>
        </p:blipFill>
        <p:spPr>
          <a:xfrm>
            <a:off x="179512" y="188640"/>
            <a:ext cx="8964488" cy="432804"/>
          </a:xfrm>
          <a:prstGeom prst="rect">
            <a:avLst/>
          </a:prstGeom>
        </p:spPr>
      </p:pic>
      <p:sp>
        <p:nvSpPr>
          <p:cNvPr id="9" name="Zástupný symbol pro nadpis 8"/>
          <p:cNvSpPr>
            <a:spLocks noGrp="1"/>
          </p:cNvSpPr>
          <p:nvPr>
            <p:ph type="title"/>
          </p:nvPr>
        </p:nvSpPr>
        <p:spPr>
          <a:xfrm>
            <a:off x="2267744" y="260648"/>
            <a:ext cx="8229600" cy="350912"/>
          </a:xfrm>
          <a:prstGeom prst="rect">
            <a:avLst/>
          </a:prstGeom>
        </p:spPr>
        <p:txBody>
          <a:bodyPr vert="horz" lIns="91440" tIns="45720" rIns="91440" bIns="45720" rtlCol="0" anchor="ctr">
            <a:normAutofit/>
          </a:bodyPr>
          <a:lstStyle/>
          <a:p>
            <a:r>
              <a:rPr lang="cs-CZ" dirty="0"/>
              <a:t>Název prezentace</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6" r:id="rId4"/>
    <p:sldLayoutId id="2147483665" r:id="rId5"/>
    <p:sldLayoutId id="2147483667" r:id="rId6"/>
    <p:sldLayoutId id="2147483669" r:id="rId7"/>
  </p:sldLayoutIdLst>
  <p:txStyles>
    <p:titleStyle>
      <a:lvl1pPr algn="l" defTabSz="914400" rtl="0" eaLnBrk="1" latinLnBrk="0" hangingPunct="1">
        <a:spcBef>
          <a:spcPct val="0"/>
        </a:spcBef>
        <a:buNone/>
        <a:defRPr sz="1800" b="1" i="0" kern="1200" baseline="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None/>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kvalitniskola.cz/" TargetMode="External"/><Relationship Id="rId7" Type="http://schemas.openxmlformats.org/officeDocument/2006/relationships/hyperlink" Target="https://www.csicr.cz/cz/Aktuality/Ceske-skolstvi-v-mapach" TargetMode="External"/><Relationship Id="rId2" Type="http://schemas.openxmlformats.org/officeDocument/2006/relationships/hyperlink" Target="http://www.csicr.cz/" TargetMode="External"/><Relationship Id="rId1" Type="http://schemas.openxmlformats.org/officeDocument/2006/relationships/slideLayout" Target="../slideLayouts/slideLayout3.xml"/><Relationship Id="rId6" Type="http://schemas.openxmlformats.org/officeDocument/2006/relationships/hyperlink" Target="https://www.csicr.cz/cz/Dokumenty/Vyrocni-zpravy/Kvalita-a-efektivita-vzdelavani-a-vzdelavaci-s-(4)" TargetMode="External"/><Relationship Id="rId5" Type="http://schemas.openxmlformats.org/officeDocument/2006/relationships/hyperlink" Target="https://vzdelavanivdatech.cz/" TargetMode="External"/><Relationship Id="rId4" Type="http://schemas.openxmlformats.org/officeDocument/2006/relationships/hyperlink" Target="https://www.csicr.cz/cz/Registr-inspekcnich-zprav"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Volný tvar: obrazec 29">
            <a:extLst>
              <a:ext uri="{FF2B5EF4-FFF2-40B4-BE49-F238E27FC236}">
                <a16:creationId xmlns:a16="http://schemas.microsoft.com/office/drawing/2014/main" id="{FC92B2EA-68A2-48B1-A09E-4011E0E3AF93}"/>
              </a:ext>
            </a:extLst>
          </p:cNvPr>
          <p:cNvSpPr/>
          <p:nvPr/>
        </p:nvSpPr>
        <p:spPr>
          <a:xfrm>
            <a:off x="-11906" y="351365"/>
            <a:ext cx="9155906" cy="4661811"/>
          </a:xfrm>
          <a:custGeom>
            <a:avLst/>
            <a:gdLst>
              <a:gd name="connsiteX0" fmla="*/ 0 w 12192000"/>
              <a:gd name="connsiteY0" fmla="*/ 0 h 4222623"/>
              <a:gd name="connsiteX1" fmla="*/ 12192000 w 12192000"/>
              <a:gd name="connsiteY1" fmla="*/ 0 h 4222623"/>
              <a:gd name="connsiteX2" fmla="*/ 12192000 w 12192000"/>
              <a:gd name="connsiteY2" fmla="*/ 4222623 h 4222623"/>
              <a:gd name="connsiteX3" fmla="*/ 0 w 12192000"/>
              <a:gd name="connsiteY3" fmla="*/ 4222623 h 4222623"/>
            </a:gdLst>
            <a:ahLst/>
            <a:cxnLst>
              <a:cxn ang="0">
                <a:pos x="connsiteX0" y="connsiteY0"/>
              </a:cxn>
              <a:cxn ang="0">
                <a:pos x="connsiteX1" y="connsiteY1"/>
              </a:cxn>
              <a:cxn ang="0">
                <a:pos x="connsiteX2" y="connsiteY2"/>
              </a:cxn>
              <a:cxn ang="0">
                <a:pos x="connsiteX3" y="connsiteY3"/>
              </a:cxn>
            </a:cxnLst>
            <a:rect l="l" t="t" r="r" b="b"/>
            <a:pathLst>
              <a:path w="12192000" h="4222623">
                <a:moveTo>
                  <a:pt x="0" y="0"/>
                </a:moveTo>
                <a:lnTo>
                  <a:pt x="12192000" y="0"/>
                </a:lnTo>
                <a:lnTo>
                  <a:pt x="12192000" y="4222623"/>
                </a:lnTo>
                <a:lnTo>
                  <a:pt x="0" y="4222623"/>
                </a:lnTo>
                <a:close/>
              </a:path>
            </a:pathLst>
          </a:custGeom>
          <a:solidFill>
            <a:srgbClr val="3333CC"/>
          </a:solidFill>
          <a:ln w="6350" cap="flat">
            <a:solidFill>
              <a:srgbClr val="0070C0"/>
            </a:solid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defTabSz="685800">
              <a:defRPr/>
            </a:pPr>
            <a:endParaRPr lang="cs-CZ" sz="1350" dirty="0">
              <a:solidFill>
                <a:prstClr val="black"/>
              </a:solidFill>
              <a:highlight>
                <a:srgbClr val="000080"/>
              </a:highlight>
              <a:latin typeface="Segoe UI"/>
            </a:endParaRPr>
          </a:p>
        </p:txBody>
      </p:sp>
      <p:sp>
        <p:nvSpPr>
          <p:cNvPr id="2" name="Nadpis 1"/>
          <p:cNvSpPr>
            <a:spLocks noGrp="1"/>
          </p:cNvSpPr>
          <p:nvPr>
            <p:ph type="title" idx="4294967295"/>
          </p:nvPr>
        </p:nvSpPr>
        <p:spPr>
          <a:xfrm>
            <a:off x="751173" y="1313259"/>
            <a:ext cx="8367937" cy="2116216"/>
          </a:xfrm>
          <a:solidFill>
            <a:srgbClr val="3333CC"/>
          </a:solidFill>
        </p:spPr>
        <p:txBody>
          <a:bodyPr>
            <a:noAutofit/>
          </a:bodyPr>
          <a:lstStyle/>
          <a:p>
            <a:pPr algn="ctr">
              <a:spcAft>
                <a:spcPts val="2700"/>
              </a:spcAft>
            </a:pPr>
            <a:r>
              <a:rPr lang="cs-CZ" altLang="cs-CZ" sz="4400" dirty="0">
                <a:effectLst>
                  <a:outerShdw blurRad="38100" dist="38100" dir="2700000" algn="tl">
                    <a:srgbClr val="000000">
                      <a:alpha val="43137"/>
                    </a:srgbClr>
                  </a:outerShdw>
                </a:effectLst>
              </a:rPr>
              <a:t>PORADA ŘEDITELŮ ŠKOL </a:t>
            </a:r>
            <a:br>
              <a:rPr lang="cs-CZ" altLang="cs-CZ" sz="4400" dirty="0">
                <a:effectLst>
                  <a:outerShdw blurRad="38100" dist="38100" dir="2700000" algn="tl">
                    <a:srgbClr val="000000">
                      <a:alpha val="43137"/>
                    </a:srgbClr>
                  </a:outerShdw>
                </a:effectLst>
              </a:rPr>
            </a:br>
            <a:r>
              <a:rPr lang="cs-CZ" altLang="cs-CZ" sz="4400" dirty="0">
                <a:effectLst>
                  <a:outerShdw blurRad="38100" dist="38100" dir="2700000" algn="tl">
                    <a:srgbClr val="000000">
                      <a:alpha val="43137"/>
                    </a:srgbClr>
                  </a:outerShdw>
                </a:effectLst>
              </a:rPr>
              <a:t>A ŠKOLSKÝCH ZAŘÍZENÍ</a:t>
            </a:r>
            <a:br>
              <a:rPr lang="cs-CZ" altLang="cs-CZ" sz="3000" dirty="0">
                <a:effectLst>
                  <a:outerShdw blurRad="38100" dist="38100" dir="2700000" algn="tl">
                    <a:srgbClr val="000000">
                      <a:alpha val="43137"/>
                    </a:srgbClr>
                  </a:outerShdw>
                </a:effectLst>
              </a:rPr>
            </a:br>
            <a:r>
              <a:rPr lang="cs-CZ" altLang="cs-CZ" sz="3200" b="0" dirty="0">
                <a:effectLst>
                  <a:outerShdw blurRad="38100" dist="38100" dir="2700000" algn="tl">
                    <a:srgbClr val="000000">
                      <a:alpha val="43137"/>
                    </a:srgbClr>
                  </a:outerShdw>
                </a:effectLst>
              </a:rPr>
              <a:t>ZŘIZOVANÝCH </a:t>
            </a:r>
            <a:br>
              <a:rPr lang="cs-CZ" altLang="cs-CZ" sz="3200" b="0" dirty="0">
                <a:effectLst>
                  <a:outerShdw blurRad="38100" dist="38100" dir="2700000" algn="tl">
                    <a:srgbClr val="000000">
                      <a:alpha val="43137"/>
                    </a:srgbClr>
                  </a:outerShdw>
                </a:effectLst>
              </a:rPr>
            </a:br>
            <a:r>
              <a:rPr lang="cs-CZ" altLang="cs-CZ" sz="3200" b="0" dirty="0">
                <a:effectLst>
                  <a:outerShdw blurRad="38100" dist="38100" dir="2700000" algn="tl">
                    <a:srgbClr val="000000">
                      <a:alpha val="43137"/>
                    </a:srgbClr>
                  </a:outerShdw>
                </a:effectLst>
              </a:rPr>
              <a:t>OLOMOUCKÝM KRAJEM </a:t>
            </a:r>
            <a:br>
              <a:rPr lang="cs-CZ" altLang="cs-CZ" sz="3000" b="0" dirty="0">
                <a:effectLst>
                  <a:outerShdw blurRad="38100" dist="38100" dir="2700000" algn="tl">
                    <a:srgbClr val="000000">
                      <a:alpha val="43137"/>
                    </a:srgbClr>
                  </a:outerShdw>
                </a:effectLst>
              </a:rPr>
            </a:br>
            <a:br>
              <a:rPr lang="cs-CZ" altLang="cs-CZ" sz="750" b="0" dirty="0">
                <a:effectLst>
                  <a:outerShdw blurRad="38100" dist="38100" dir="2700000" algn="tl">
                    <a:srgbClr val="000000">
                      <a:alpha val="43137"/>
                    </a:srgbClr>
                  </a:outerShdw>
                </a:effectLst>
              </a:rPr>
            </a:br>
            <a:r>
              <a:rPr lang="cs-CZ" altLang="cs-CZ" sz="2000" b="0" dirty="0">
                <a:effectLst>
                  <a:outerShdw blurRad="38100" dist="38100" dir="2700000" algn="tl">
                    <a:srgbClr val="000000">
                      <a:alpha val="43137"/>
                    </a:srgbClr>
                  </a:outerShdw>
                </a:effectLst>
              </a:rPr>
              <a:t>12.10.2022</a:t>
            </a:r>
            <a:endParaRPr lang="cs-CZ" sz="2000" b="0" cap="all" dirty="0">
              <a:effectLst>
                <a:outerShdw blurRad="38100" dist="38100" dir="2700000" algn="tl">
                  <a:srgbClr val="000000">
                    <a:alpha val="43137"/>
                  </a:srgbClr>
                </a:outerShdw>
              </a:effectLst>
              <a:latin typeface="+mn-lt"/>
            </a:endParaRPr>
          </a:p>
        </p:txBody>
      </p:sp>
      <p:grpSp>
        <p:nvGrpSpPr>
          <p:cNvPr id="79" name="Skupina 78">
            <a:extLst>
              <a:ext uri="{FF2B5EF4-FFF2-40B4-BE49-F238E27FC236}">
                <a16:creationId xmlns:a16="http://schemas.microsoft.com/office/drawing/2014/main" id="{52FA1383-07F8-40A1-BF6A-FA168ABD7E2C}"/>
              </a:ext>
            </a:extLst>
          </p:cNvPr>
          <p:cNvGrpSpPr/>
          <p:nvPr/>
        </p:nvGrpSpPr>
        <p:grpSpPr>
          <a:xfrm>
            <a:off x="6847760" y="5297090"/>
            <a:ext cx="1863329" cy="488157"/>
            <a:chOff x="9328150" y="384175"/>
            <a:chExt cx="2484438" cy="650876"/>
          </a:xfrm>
        </p:grpSpPr>
        <p:sp>
          <p:nvSpPr>
            <p:cNvPr id="80" name="Freeform 503">
              <a:extLst>
                <a:ext uri="{FF2B5EF4-FFF2-40B4-BE49-F238E27FC236}">
                  <a16:creationId xmlns:a16="http://schemas.microsoft.com/office/drawing/2014/main" id="{21EAD966-4172-44C0-98A6-729BFC82BCA0}"/>
                </a:ext>
              </a:extLst>
            </p:cNvPr>
            <p:cNvSpPr>
              <a:spLocks noEditPoints="1"/>
            </p:cNvSpPr>
            <p:nvPr userDrawn="1"/>
          </p:nvSpPr>
          <p:spPr bwMode="auto">
            <a:xfrm>
              <a:off x="10580688" y="506413"/>
              <a:ext cx="147638" cy="207963"/>
            </a:xfrm>
            <a:custGeom>
              <a:avLst/>
              <a:gdLst>
                <a:gd name="T0" fmla="*/ 93 w 93"/>
                <a:gd name="T1" fmla="*/ 103 h 131"/>
                <a:gd name="T2" fmla="*/ 84 w 93"/>
                <a:gd name="T3" fmla="*/ 127 h 131"/>
                <a:gd name="T4" fmla="*/ 56 w 93"/>
                <a:gd name="T5" fmla="*/ 131 h 131"/>
                <a:gd name="T6" fmla="*/ 0 w 93"/>
                <a:gd name="T7" fmla="*/ 80 h 131"/>
                <a:gd name="T8" fmla="*/ 60 w 93"/>
                <a:gd name="T9" fmla="*/ 26 h 131"/>
                <a:gd name="T10" fmla="*/ 87 w 93"/>
                <a:gd name="T11" fmla="*/ 30 h 131"/>
                <a:gd name="T12" fmla="*/ 91 w 93"/>
                <a:gd name="T13" fmla="*/ 54 h 131"/>
                <a:gd name="T14" fmla="*/ 86 w 93"/>
                <a:gd name="T15" fmla="*/ 55 h 131"/>
                <a:gd name="T16" fmla="*/ 56 w 93"/>
                <a:gd name="T17" fmla="*/ 32 h 131"/>
                <a:gd name="T18" fmla="*/ 18 w 93"/>
                <a:gd name="T19" fmla="*/ 77 h 131"/>
                <a:gd name="T20" fmla="*/ 57 w 93"/>
                <a:gd name="T21" fmla="*/ 125 h 131"/>
                <a:gd name="T22" fmla="*/ 89 w 93"/>
                <a:gd name="T23" fmla="*/ 101 h 131"/>
                <a:gd name="T24" fmla="*/ 93 w 93"/>
                <a:gd name="T25" fmla="*/ 103 h 131"/>
                <a:gd name="T26" fmla="*/ 76 w 93"/>
                <a:gd name="T27" fmla="*/ 4 h 131"/>
                <a:gd name="T28" fmla="*/ 57 w 93"/>
                <a:gd name="T29" fmla="*/ 21 h 131"/>
                <a:gd name="T30" fmla="*/ 53 w 93"/>
                <a:gd name="T31" fmla="*/ 21 h 131"/>
                <a:gd name="T32" fmla="*/ 34 w 93"/>
                <a:gd name="T33" fmla="*/ 4 h 131"/>
                <a:gd name="T34" fmla="*/ 36 w 93"/>
                <a:gd name="T35" fmla="*/ 0 h 131"/>
                <a:gd name="T36" fmla="*/ 55 w 93"/>
                <a:gd name="T37" fmla="*/ 9 h 131"/>
                <a:gd name="T38" fmla="*/ 74 w 93"/>
                <a:gd name="T39" fmla="*/ 0 h 131"/>
                <a:gd name="T40" fmla="*/ 76 w 93"/>
                <a:gd name="T4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31">
                  <a:moveTo>
                    <a:pt x="93" y="103"/>
                  </a:moveTo>
                  <a:cubicBezTo>
                    <a:pt x="91" y="110"/>
                    <a:pt x="87" y="122"/>
                    <a:pt x="84" y="127"/>
                  </a:cubicBezTo>
                  <a:cubicBezTo>
                    <a:pt x="80" y="128"/>
                    <a:pt x="67" y="131"/>
                    <a:pt x="56" y="131"/>
                  </a:cubicBezTo>
                  <a:cubicBezTo>
                    <a:pt x="17" y="131"/>
                    <a:pt x="0" y="104"/>
                    <a:pt x="0" y="80"/>
                  </a:cubicBezTo>
                  <a:cubicBezTo>
                    <a:pt x="0" y="48"/>
                    <a:pt x="25" y="26"/>
                    <a:pt x="60" y="26"/>
                  </a:cubicBezTo>
                  <a:cubicBezTo>
                    <a:pt x="73" y="26"/>
                    <a:pt x="83" y="30"/>
                    <a:pt x="87" y="30"/>
                  </a:cubicBezTo>
                  <a:cubicBezTo>
                    <a:pt x="89" y="39"/>
                    <a:pt x="90" y="46"/>
                    <a:pt x="91" y="54"/>
                  </a:cubicBezTo>
                  <a:cubicBezTo>
                    <a:pt x="86" y="55"/>
                    <a:pt x="86" y="55"/>
                    <a:pt x="86" y="55"/>
                  </a:cubicBezTo>
                  <a:cubicBezTo>
                    <a:pt x="82" y="38"/>
                    <a:pt x="72" y="32"/>
                    <a:pt x="56" y="32"/>
                  </a:cubicBezTo>
                  <a:cubicBezTo>
                    <a:pt x="31" y="32"/>
                    <a:pt x="18" y="54"/>
                    <a:pt x="18" y="77"/>
                  </a:cubicBezTo>
                  <a:cubicBezTo>
                    <a:pt x="18" y="106"/>
                    <a:pt x="34" y="125"/>
                    <a:pt x="57" y="125"/>
                  </a:cubicBezTo>
                  <a:cubicBezTo>
                    <a:pt x="72" y="125"/>
                    <a:pt x="81" y="117"/>
                    <a:pt x="89" y="101"/>
                  </a:cubicBezTo>
                  <a:lnTo>
                    <a:pt x="93" y="103"/>
                  </a:lnTo>
                  <a:close/>
                  <a:moveTo>
                    <a:pt x="76" y="4"/>
                  </a:moveTo>
                  <a:cubicBezTo>
                    <a:pt x="70" y="9"/>
                    <a:pt x="63" y="14"/>
                    <a:pt x="57" y="21"/>
                  </a:cubicBezTo>
                  <a:cubicBezTo>
                    <a:pt x="53" y="21"/>
                    <a:pt x="53" y="21"/>
                    <a:pt x="53" y="21"/>
                  </a:cubicBezTo>
                  <a:cubicBezTo>
                    <a:pt x="47" y="14"/>
                    <a:pt x="40" y="9"/>
                    <a:pt x="34" y="4"/>
                  </a:cubicBezTo>
                  <a:cubicBezTo>
                    <a:pt x="36" y="0"/>
                    <a:pt x="36" y="0"/>
                    <a:pt x="36" y="0"/>
                  </a:cubicBezTo>
                  <a:cubicBezTo>
                    <a:pt x="43" y="2"/>
                    <a:pt x="49" y="5"/>
                    <a:pt x="55" y="9"/>
                  </a:cubicBezTo>
                  <a:cubicBezTo>
                    <a:pt x="61" y="6"/>
                    <a:pt x="68" y="2"/>
                    <a:pt x="74" y="0"/>
                  </a:cubicBezTo>
                  <a:lnTo>
                    <a:pt x="76" y="4"/>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1" name="Freeform 504">
              <a:extLst>
                <a:ext uri="{FF2B5EF4-FFF2-40B4-BE49-F238E27FC236}">
                  <a16:creationId xmlns:a16="http://schemas.microsoft.com/office/drawing/2014/main" id="{D328D61B-F0B0-4E50-9463-D4E009DF4F7E}"/>
                </a:ext>
              </a:extLst>
            </p:cNvPr>
            <p:cNvSpPr>
              <a:spLocks noEditPoints="1"/>
            </p:cNvSpPr>
            <p:nvPr userDrawn="1"/>
          </p:nvSpPr>
          <p:spPr bwMode="auto">
            <a:xfrm>
              <a:off x="10745788" y="600075"/>
              <a:ext cx="90488" cy="114300"/>
            </a:xfrm>
            <a:custGeom>
              <a:avLst/>
              <a:gdLst>
                <a:gd name="T0" fmla="*/ 56 w 57"/>
                <a:gd name="T1" fmla="*/ 56 h 72"/>
                <a:gd name="T2" fmla="*/ 31 w 57"/>
                <a:gd name="T3" fmla="*/ 72 h 72"/>
                <a:gd name="T4" fmla="*/ 0 w 57"/>
                <a:gd name="T5" fmla="*/ 39 h 72"/>
                <a:gd name="T6" fmla="*/ 11 w 57"/>
                <a:gd name="T7" fmla="*/ 12 h 72"/>
                <a:gd name="T8" fmla="*/ 33 w 57"/>
                <a:gd name="T9" fmla="*/ 0 h 72"/>
                <a:gd name="T10" fmla="*/ 34 w 57"/>
                <a:gd name="T11" fmla="*/ 0 h 72"/>
                <a:gd name="T12" fmla="*/ 57 w 57"/>
                <a:gd name="T13" fmla="*/ 24 h 72"/>
                <a:gd name="T14" fmla="*/ 53 w 57"/>
                <a:gd name="T15" fmla="*/ 29 h 72"/>
                <a:gd name="T16" fmla="*/ 14 w 57"/>
                <a:gd name="T17" fmla="*/ 32 h 72"/>
                <a:gd name="T18" fmla="*/ 36 w 57"/>
                <a:gd name="T19" fmla="*/ 61 h 72"/>
                <a:gd name="T20" fmla="*/ 54 w 57"/>
                <a:gd name="T21" fmla="*/ 53 h 72"/>
                <a:gd name="T22" fmla="*/ 56 w 57"/>
                <a:gd name="T23" fmla="*/ 56 h 72"/>
                <a:gd name="T24" fmla="*/ 30 w 57"/>
                <a:gd name="T25" fmla="*/ 6 h 72"/>
                <a:gd name="T26" fmla="*/ 15 w 57"/>
                <a:gd name="T27" fmla="*/ 25 h 72"/>
                <a:gd name="T28" fmla="*/ 39 w 57"/>
                <a:gd name="T29" fmla="*/ 25 h 72"/>
                <a:gd name="T30" fmla="*/ 43 w 57"/>
                <a:gd name="T31" fmla="*/ 22 h 72"/>
                <a:gd name="T32" fmla="*/ 30 w 57"/>
                <a:gd name="T33"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2">
                  <a:moveTo>
                    <a:pt x="56" y="56"/>
                  </a:moveTo>
                  <a:cubicBezTo>
                    <a:pt x="47" y="69"/>
                    <a:pt x="36" y="72"/>
                    <a:pt x="31" y="72"/>
                  </a:cubicBezTo>
                  <a:cubicBezTo>
                    <a:pt x="12" y="72"/>
                    <a:pt x="0" y="56"/>
                    <a:pt x="0" y="39"/>
                  </a:cubicBezTo>
                  <a:cubicBezTo>
                    <a:pt x="0" y="28"/>
                    <a:pt x="4" y="18"/>
                    <a:pt x="11" y="12"/>
                  </a:cubicBezTo>
                  <a:cubicBezTo>
                    <a:pt x="17" y="5"/>
                    <a:pt x="26" y="0"/>
                    <a:pt x="33" y="0"/>
                  </a:cubicBezTo>
                  <a:cubicBezTo>
                    <a:pt x="34" y="0"/>
                    <a:pt x="34" y="0"/>
                    <a:pt x="34" y="0"/>
                  </a:cubicBezTo>
                  <a:cubicBezTo>
                    <a:pt x="47" y="0"/>
                    <a:pt x="57" y="12"/>
                    <a:pt x="57" y="24"/>
                  </a:cubicBezTo>
                  <a:cubicBezTo>
                    <a:pt x="57" y="27"/>
                    <a:pt x="56" y="29"/>
                    <a:pt x="53" y="29"/>
                  </a:cubicBezTo>
                  <a:cubicBezTo>
                    <a:pt x="51" y="30"/>
                    <a:pt x="32" y="31"/>
                    <a:pt x="14" y="32"/>
                  </a:cubicBezTo>
                  <a:cubicBezTo>
                    <a:pt x="14" y="52"/>
                    <a:pt x="26" y="61"/>
                    <a:pt x="36" y="61"/>
                  </a:cubicBezTo>
                  <a:cubicBezTo>
                    <a:pt x="43" y="61"/>
                    <a:pt x="48" y="58"/>
                    <a:pt x="54" y="53"/>
                  </a:cubicBezTo>
                  <a:lnTo>
                    <a:pt x="56" y="56"/>
                  </a:lnTo>
                  <a:close/>
                  <a:moveTo>
                    <a:pt x="30" y="6"/>
                  </a:moveTo>
                  <a:cubicBezTo>
                    <a:pt x="23" y="6"/>
                    <a:pt x="17" y="13"/>
                    <a:pt x="15" y="25"/>
                  </a:cubicBezTo>
                  <a:cubicBezTo>
                    <a:pt x="23" y="25"/>
                    <a:pt x="31" y="25"/>
                    <a:pt x="39" y="25"/>
                  </a:cubicBezTo>
                  <a:cubicBezTo>
                    <a:pt x="42" y="25"/>
                    <a:pt x="43" y="24"/>
                    <a:pt x="43" y="22"/>
                  </a:cubicBezTo>
                  <a:cubicBezTo>
                    <a:pt x="43" y="14"/>
                    <a:pt x="38" y="6"/>
                    <a:pt x="30"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2" name="Freeform 505">
              <a:extLst>
                <a:ext uri="{FF2B5EF4-FFF2-40B4-BE49-F238E27FC236}">
                  <a16:creationId xmlns:a16="http://schemas.microsoft.com/office/drawing/2014/main" id="{63C18BFE-E9BE-4406-B79B-5787DA0CDF65}"/>
                </a:ext>
              </a:extLst>
            </p:cNvPr>
            <p:cNvSpPr>
              <a:spLocks/>
            </p:cNvSpPr>
            <p:nvPr userDrawn="1"/>
          </p:nvSpPr>
          <p:spPr bwMode="auto">
            <a:xfrm>
              <a:off x="10852150" y="600075"/>
              <a:ext cx="73025" cy="114300"/>
            </a:xfrm>
            <a:custGeom>
              <a:avLst/>
              <a:gdLst>
                <a:gd name="T0" fmla="*/ 39 w 46"/>
                <a:gd name="T1" fmla="*/ 21 h 72"/>
                <a:gd name="T2" fmla="*/ 23 w 46"/>
                <a:gd name="T3" fmla="*/ 5 h 72"/>
                <a:gd name="T4" fmla="*/ 14 w 46"/>
                <a:gd name="T5" fmla="*/ 16 h 72"/>
                <a:gd name="T6" fmla="*/ 27 w 46"/>
                <a:gd name="T7" fmla="*/ 29 h 72"/>
                <a:gd name="T8" fmla="*/ 46 w 46"/>
                <a:gd name="T9" fmla="*/ 50 h 72"/>
                <a:gd name="T10" fmla="*/ 21 w 46"/>
                <a:gd name="T11" fmla="*/ 72 h 72"/>
                <a:gd name="T12" fmla="*/ 3 w 46"/>
                <a:gd name="T13" fmla="*/ 66 h 72"/>
                <a:gd name="T14" fmla="*/ 0 w 46"/>
                <a:gd name="T15" fmla="*/ 48 h 72"/>
                <a:gd name="T16" fmla="*/ 4 w 46"/>
                <a:gd name="T17" fmla="*/ 47 h 72"/>
                <a:gd name="T18" fmla="*/ 23 w 46"/>
                <a:gd name="T19" fmla="*/ 66 h 72"/>
                <a:gd name="T20" fmla="*/ 34 w 46"/>
                <a:gd name="T21" fmla="*/ 56 h 72"/>
                <a:gd name="T22" fmla="*/ 22 w 46"/>
                <a:gd name="T23" fmla="*/ 42 h 72"/>
                <a:gd name="T24" fmla="*/ 2 w 46"/>
                <a:gd name="T25" fmla="*/ 21 h 72"/>
                <a:gd name="T26" fmla="*/ 26 w 46"/>
                <a:gd name="T27" fmla="*/ 0 h 72"/>
                <a:gd name="T28" fmla="*/ 40 w 46"/>
                <a:gd name="T29" fmla="*/ 3 h 72"/>
                <a:gd name="T30" fmla="*/ 44 w 46"/>
                <a:gd name="T31" fmla="*/ 20 h 72"/>
                <a:gd name="T32" fmla="*/ 39 w 46"/>
                <a:gd name="T33"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2">
                  <a:moveTo>
                    <a:pt x="39" y="21"/>
                  </a:moveTo>
                  <a:cubicBezTo>
                    <a:pt x="36" y="12"/>
                    <a:pt x="31" y="5"/>
                    <a:pt x="23" y="5"/>
                  </a:cubicBezTo>
                  <a:cubicBezTo>
                    <a:pt x="18" y="5"/>
                    <a:pt x="14" y="10"/>
                    <a:pt x="14" y="16"/>
                  </a:cubicBezTo>
                  <a:cubicBezTo>
                    <a:pt x="14" y="22"/>
                    <a:pt x="19" y="26"/>
                    <a:pt x="27" y="29"/>
                  </a:cubicBezTo>
                  <a:cubicBezTo>
                    <a:pt x="38" y="34"/>
                    <a:pt x="46" y="39"/>
                    <a:pt x="46" y="50"/>
                  </a:cubicBezTo>
                  <a:cubicBezTo>
                    <a:pt x="46" y="64"/>
                    <a:pt x="33" y="72"/>
                    <a:pt x="21" y="72"/>
                  </a:cubicBezTo>
                  <a:cubicBezTo>
                    <a:pt x="13" y="72"/>
                    <a:pt x="5" y="69"/>
                    <a:pt x="3" y="66"/>
                  </a:cubicBezTo>
                  <a:cubicBezTo>
                    <a:pt x="1" y="64"/>
                    <a:pt x="0" y="54"/>
                    <a:pt x="0" y="48"/>
                  </a:cubicBezTo>
                  <a:cubicBezTo>
                    <a:pt x="4" y="47"/>
                    <a:pt x="4" y="47"/>
                    <a:pt x="4" y="47"/>
                  </a:cubicBezTo>
                  <a:cubicBezTo>
                    <a:pt x="7" y="57"/>
                    <a:pt x="14" y="66"/>
                    <a:pt x="23" y="66"/>
                  </a:cubicBezTo>
                  <a:cubicBezTo>
                    <a:pt x="29" y="66"/>
                    <a:pt x="34" y="62"/>
                    <a:pt x="34" y="56"/>
                  </a:cubicBezTo>
                  <a:cubicBezTo>
                    <a:pt x="34" y="50"/>
                    <a:pt x="30" y="46"/>
                    <a:pt x="22" y="42"/>
                  </a:cubicBezTo>
                  <a:cubicBezTo>
                    <a:pt x="13" y="38"/>
                    <a:pt x="2" y="33"/>
                    <a:pt x="2" y="21"/>
                  </a:cubicBezTo>
                  <a:cubicBezTo>
                    <a:pt x="2" y="10"/>
                    <a:pt x="12" y="0"/>
                    <a:pt x="26" y="0"/>
                  </a:cubicBezTo>
                  <a:cubicBezTo>
                    <a:pt x="33" y="0"/>
                    <a:pt x="37" y="2"/>
                    <a:pt x="40" y="3"/>
                  </a:cubicBezTo>
                  <a:cubicBezTo>
                    <a:pt x="41" y="7"/>
                    <a:pt x="43" y="16"/>
                    <a:pt x="44" y="20"/>
                  </a:cubicBezTo>
                  <a:lnTo>
                    <a:pt x="39" y="2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3" name="Freeform 506">
              <a:extLst>
                <a:ext uri="{FF2B5EF4-FFF2-40B4-BE49-F238E27FC236}">
                  <a16:creationId xmlns:a16="http://schemas.microsoft.com/office/drawing/2014/main" id="{882F13DA-07BE-4490-923B-4E9B77405328}"/>
                </a:ext>
              </a:extLst>
            </p:cNvPr>
            <p:cNvSpPr>
              <a:spLocks/>
            </p:cNvSpPr>
            <p:nvPr userDrawn="1"/>
          </p:nvSpPr>
          <p:spPr bwMode="auto">
            <a:xfrm>
              <a:off x="10934700" y="536575"/>
              <a:ext cx="123825" cy="174625"/>
            </a:xfrm>
            <a:custGeom>
              <a:avLst/>
              <a:gdLst>
                <a:gd name="T0" fmla="*/ 56 w 78"/>
                <a:gd name="T1" fmla="*/ 110 h 110"/>
                <a:gd name="T2" fmla="*/ 31 w 78"/>
                <a:gd name="T3" fmla="*/ 80 h 110"/>
                <a:gd name="T4" fmla="*/ 27 w 78"/>
                <a:gd name="T5" fmla="*/ 76 h 110"/>
                <a:gd name="T6" fmla="*/ 25 w 78"/>
                <a:gd name="T7" fmla="*/ 77 h 110"/>
                <a:gd name="T8" fmla="*/ 25 w 78"/>
                <a:gd name="T9" fmla="*/ 94 h 110"/>
                <a:gd name="T10" fmla="*/ 36 w 78"/>
                <a:gd name="T11" fmla="*/ 106 h 110"/>
                <a:gd name="T12" fmla="*/ 36 w 78"/>
                <a:gd name="T13" fmla="*/ 110 h 110"/>
                <a:gd name="T14" fmla="*/ 0 w 78"/>
                <a:gd name="T15" fmla="*/ 110 h 110"/>
                <a:gd name="T16" fmla="*/ 0 w 78"/>
                <a:gd name="T17" fmla="*/ 106 h 110"/>
                <a:gd name="T18" fmla="*/ 11 w 78"/>
                <a:gd name="T19" fmla="*/ 94 h 110"/>
                <a:gd name="T20" fmla="*/ 11 w 78"/>
                <a:gd name="T21" fmla="*/ 21 h 110"/>
                <a:gd name="T22" fmla="*/ 1 w 78"/>
                <a:gd name="T23" fmla="*/ 9 h 110"/>
                <a:gd name="T24" fmla="*/ 1 w 78"/>
                <a:gd name="T25" fmla="*/ 6 h 110"/>
                <a:gd name="T26" fmla="*/ 25 w 78"/>
                <a:gd name="T27" fmla="*/ 0 h 110"/>
                <a:gd name="T28" fmla="*/ 25 w 78"/>
                <a:gd name="T29" fmla="*/ 72 h 110"/>
                <a:gd name="T30" fmla="*/ 34 w 78"/>
                <a:gd name="T31" fmla="*/ 67 h 110"/>
                <a:gd name="T32" fmla="*/ 45 w 78"/>
                <a:gd name="T33" fmla="*/ 54 h 110"/>
                <a:gd name="T34" fmla="*/ 40 w 78"/>
                <a:gd name="T35" fmla="*/ 47 h 110"/>
                <a:gd name="T36" fmla="*/ 40 w 78"/>
                <a:gd name="T37" fmla="*/ 43 h 110"/>
                <a:gd name="T38" fmla="*/ 72 w 78"/>
                <a:gd name="T39" fmla="*/ 41 h 110"/>
                <a:gd name="T40" fmla="*/ 72 w 78"/>
                <a:gd name="T41" fmla="*/ 45 h 110"/>
                <a:gd name="T42" fmla="*/ 52 w 78"/>
                <a:gd name="T43" fmla="*/ 54 h 110"/>
                <a:gd name="T44" fmla="*/ 39 w 78"/>
                <a:gd name="T45" fmla="*/ 69 h 110"/>
                <a:gd name="T46" fmla="*/ 63 w 78"/>
                <a:gd name="T47" fmla="*/ 97 h 110"/>
                <a:gd name="T48" fmla="*/ 78 w 78"/>
                <a:gd name="T49" fmla="*/ 106 h 110"/>
                <a:gd name="T50" fmla="*/ 78 w 78"/>
                <a:gd name="T51" fmla="*/ 110 h 110"/>
                <a:gd name="T52" fmla="*/ 56 w 78"/>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110">
                  <a:moveTo>
                    <a:pt x="56" y="110"/>
                  </a:moveTo>
                  <a:cubicBezTo>
                    <a:pt x="49" y="103"/>
                    <a:pt x="40" y="90"/>
                    <a:pt x="31" y="80"/>
                  </a:cubicBezTo>
                  <a:cubicBezTo>
                    <a:pt x="29" y="77"/>
                    <a:pt x="28" y="76"/>
                    <a:pt x="27" y="76"/>
                  </a:cubicBezTo>
                  <a:cubicBezTo>
                    <a:pt x="26" y="76"/>
                    <a:pt x="25" y="76"/>
                    <a:pt x="25" y="77"/>
                  </a:cubicBezTo>
                  <a:cubicBezTo>
                    <a:pt x="25" y="94"/>
                    <a:pt x="25" y="94"/>
                    <a:pt x="25" y="94"/>
                  </a:cubicBezTo>
                  <a:cubicBezTo>
                    <a:pt x="25" y="104"/>
                    <a:pt x="26" y="105"/>
                    <a:pt x="36" y="106"/>
                  </a:cubicBezTo>
                  <a:cubicBezTo>
                    <a:pt x="36" y="110"/>
                    <a:pt x="36" y="110"/>
                    <a:pt x="36"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9" y="5"/>
                    <a:pt x="18" y="2"/>
                    <a:pt x="25" y="0"/>
                  </a:cubicBezTo>
                  <a:cubicBezTo>
                    <a:pt x="25" y="72"/>
                    <a:pt x="25" y="72"/>
                    <a:pt x="25" y="72"/>
                  </a:cubicBezTo>
                  <a:cubicBezTo>
                    <a:pt x="29" y="72"/>
                    <a:pt x="32" y="70"/>
                    <a:pt x="34" y="67"/>
                  </a:cubicBezTo>
                  <a:cubicBezTo>
                    <a:pt x="38" y="64"/>
                    <a:pt x="42" y="58"/>
                    <a:pt x="45" y="54"/>
                  </a:cubicBezTo>
                  <a:cubicBezTo>
                    <a:pt x="48" y="49"/>
                    <a:pt x="47" y="48"/>
                    <a:pt x="40" y="47"/>
                  </a:cubicBezTo>
                  <a:cubicBezTo>
                    <a:pt x="40" y="43"/>
                    <a:pt x="40" y="43"/>
                    <a:pt x="40" y="43"/>
                  </a:cubicBezTo>
                  <a:cubicBezTo>
                    <a:pt x="72" y="41"/>
                    <a:pt x="72" y="41"/>
                    <a:pt x="72" y="41"/>
                  </a:cubicBezTo>
                  <a:cubicBezTo>
                    <a:pt x="72" y="45"/>
                    <a:pt x="72" y="45"/>
                    <a:pt x="72" y="45"/>
                  </a:cubicBezTo>
                  <a:cubicBezTo>
                    <a:pt x="62" y="47"/>
                    <a:pt x="58" y="49"/>
                    <a:pt x="52" y="54"/>
                  </a:cubicBezTo>
                  <a:cubicBezTo>
                    <a:pt x="48" y="58"/>
                    <a:pt x="45" y="61"/>
                    <a:pt x="39" y="69"/>
                  </a:cubicBezTo>
                  <a:cubicBezTo>
                    <a:pt x="43" y="74"/>
                    <a:pt x="58" y="92"/>
                    <a:pt x="63" y="97"/>
                  </a:cubicBezTo>
                  <a:cubicBezTo>
                    <a:pt x="68" y="103"/>
                    <a:pt x="72" y="105"/>
                    <a:pt x="78" y="106"/>
                  </a:cubicBezTo>
                  <a:cubicBezTo>
                    <a:pt x="78" y="110"/>
                    <a:pt x="78" y="110"/>
                    <a:pt x="78" y="110"/>
                  </a:cubicBezTo>
                  <a:lnTo>
                    <a:pt x="56" y="11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4" name="Freeform 507">
              <a:extLst>
                <a:ext uri="{FF2B5EF4-FFF2-40B4-BE49-F238E27FC236}">
                  <a16:creationId xmlns:a16="http://schemas.microsoft.com/office/drawing/2014/main" id="{D162803E-AA3C-4978-B28C-1567CFE2CA3C}"/>
                </a:ext>
              </a:extLst>
            </p:cNvPr>
            <p:cNvSpPr>
              <a:spLocks noEditPoints="1"/>
            </p:cNvSpPr>
            <p:nvPr userDrawn="1"/>
          </p:nvSpPr>
          <p:spPr bwMode="auto">
            <a:xfrm>
              <a:off x="11063288" y="544513"/>
              <a:ext cx="98425" cy="169863"/>
            </a:xfrm>
            <a:custGeom>
              <a:avLst/>
              <a:gdLst>
                <a:gd name="T0" fmla="*/ 48 w 62"/>
                <a:gd name="T1" fmla="*/ 107 h 107"/>
                <a:gd name="T2" fmla="*/ 40 w 62"/>
                <a:gd name="T3" fmla="*/ 104 h 107"/>
                <a:gd name="T4" fmla="*/ 37 w 62"/>
                <a:gd name="T5" fmla="*/ 97 h 107"/>
                <a:gd name="T6" fmla="*/ 19 w 62"/>
                <a:gd name="T7" fmla="*/ 107 h 107"/>
                <a:gd name="T8" fmla="*/ 0 w 62"/>
                <a:gd name="T9" fmla="*/ 88 h 107"/>
                <a:gd name="T10" fmla="*/ 12 w 62"/>
                <a:gd name="T11" fmla="*/ 73 h 107"/>
                <a:gd name="T12" fmla="*/ 36 w 62"/>
                <a:gd name="T13" fmla="*/ 62 h 107"/>
                <a:gd name="T14" fmla="*/ 36 w 62"/>
                <a:gd name="T15" fmla="*/ 59 h 107"/>
                <a:gd name="T16" fmla="*/ 24 w 62"/>
                <a:gd name="T17" fmla="*/ 42 h 107"/>
                <a:gd name="T18" fmla="*/ 17 w 62"/>
                <a:gd name="T19" fmla="*/ 45 h 107"/>
                <a:gd name="T20" fmla="*/ 13 w 62"/>
                <a:gd name="T21" fmla="*/ 56 h 107"/>
                <a:gd name="T22" fmla="*/ 8 w 62"/>
                <a:gd name="T23" fmla="*/ 59 h 107"/>
                <a:gd name="T24" fmla="*/ 1 w 62"/>
                <a:gd name="T25" fmla="*/ 53 h 107"/>
                <a:gd name="T26" fmla="*/ 6 w 62"/>
                <a:gd name="T27" fmla="*/ 46 h 107"/>
                <a:gd name="T28" fmla="*/ 29 w 62"/>
                <a:gd name="T29" fmla="*/ 35 h 107"/>
                <a:gd name="T30" fmla="*/ 42 w 62"/>
                <a:gd name="T31" fmla="*/ 40 h 107"/>
                <a:gd name="T32" fmla="*/ 49 w 62"/>
                <a:gd name="T33" fmla="*/ 59 h 107"/>
                <a:gd name="T34" fmla="*/ 49 w 62"/>
                <a:gd name="T35" fmla="*/ 87 h 107"/>
                <a:gd name="T36" fmla="*/ 55 w 62"/>
                <a:gd name="T37" fmla="*/ 96 h 107"/>
                <a:gd name="T38" fmla="*/ 60 w 62"/>
                <a:gd name="T39" fmla="*/ 94 h 107"/>
                <a:gd name="T40" fmla="*/ 62 w 62"/>
                <a:gd name="T41" fmla="*/ 99 h 107"/>
                <a:gd name="T42" fmla="*/ 48 w 62"/>
                <a:gd name="T43" fmla="*/ 107 h 107"/>
                <a:gd name="T44" fmla="*/ 36 w 62"/>
                <a:gd name="T45" fmla="*/ 68 h 107"/>
                <a:gd name="T46" fmla="*/ 23 w 62"/>
                <a:gd name="T47" fmla="*/ 74 h 107"/>
                <a:gd name="T48" fmla="*/ 14 w 62"/>
                <a:gd name="T49" fmla="*/ 85 h 107"/>
                <a:gd name="T50" fmla="*/ 25 w 62"/>
                <a:gd name="T51" fmla="*/ 97 h 107"/>
                <a:gd name="T52" fmla="*/ 36 w 62"/>
                <a:gd name="T53" fmla="*/ 92 h 107"/>
                <a:gd name="T54" fmla="*/ 36 w 62"/>
                <a:gd name="T55" fmla="*/ 68 h 107"/>
                <a:gd name="T56" fmla="*/ 22 w 62"/>
                <a:gd name="T57" fmla="*/ 27 h 107"/>
                <a:gd name="T58" fmla="*/ 32 w 62"/>
                <a:gd name="T59" fmla="*/ 2 h 107"/>
                <a:gd name="T60" fmla="*/ 45 w 62"/>
                <a:gd name="T61" fmla="*/ 1 h 107"/>
                <a:gd name="T62" fmla="*/ 45 w 62"/>
                <a:gd name="T63" fmla="*/ 2 h 107"/>
                <a:gd name="T64" fmla="*/ 26 w 62"/>
                <a:gd name="T65" fmla="*/ 29 h 107"/>
                <a:gd name="T66" fmla="*/ 22 w 62"/>
                <a:gd name="T67" fmla="*/ 2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2" h="107">
                  <a:moveTo>
                    <a:pt x="48" y="107"/>
                  </a:moveTo>
                  <a:cubicBezTo>
                    <a:pt x="45" y="107"/>
                    <a:pt x="42" y="105"/>
                    <a:pt x="40" y="104"/>
                  </a:cubicBezTo>
                  <a:cubicBezTo>
                    <a:pt x="38" y="102"/>
                    <a:pt x="37" y="99"/>
                    <a:pt x="37" y="97"/>
                  </a:cubicBezTo>
                  <a:cubicBezTo>
                    <a:pt x="30" y="101"/>
                    <a:pt x="23" y="107"/>
                    <a:pt x="19" y="107"/>
                  </a:cubicBezTo>
                  <a:cubicBezTo>
                    <a:pt x="7" y="107"/>
                    <a:pt x="0" y="97"/>
                    <a:pt x="0" y="88"/>
                  </a:cubicBezTo>
                  <a:cubicBezTo>
                    <a:pt x="0" y="80"/>
                    <a:pt x="4" y="75"/>
                    <a:pt x="12" y="73"/>
                  </a:cubicBezTo>
                  <a:cubicBezTo>
                    <a:pt x="21" y="69"/>
                    <a:pt x="33" y="65"/>
                    <a:pt x="36" y="62"/>
                  </a:cubicBezTo>
                  <a:cubicBezTo>
                    <a:pt x="36" y="59"/>
                    <a:pt x="36" y="59"/>
                    <a:pt x="36" y="59"/>
                  </a:cubicBezTo>
                  <a:cubicBezTo>
                    <a:pt x="36" y="49"/>
                    <a:pt x="31" y="42"/>
                    <a:pt x="24" y="42"/>
                  </a:cubicBezTo>
                  <a:cubicBezTo>
                    <a:pt x="21" y="42"/>
                    <a:pt x="19" y="43"/>
                    <a:pt x="17" y="45"/>
                  </a:cubicBezTo>
                  <a:cubicBezTo>
                    <a:pt x="15" y="47"/>
                    <a:pt x="14" y="51"/>
                    <a:pt x="13" y="56"/>
                  </a:cubicBezTo>
                  <a:cubicBezTo>
                    <a:pt x="12" y="58"/>
                    <a:pt x="10" y="59"/>
                    <a:pt x="8" y="59"/>
                  </a:cubicBezTo>
                  <a:cubicBezTo>
                    <a:pt x="5" y="59"/>
                    <a:pt x="1" y="56"/>
                    <a:pt x="1" y="53"/>
                  </a:cubicBezTo>
                  <a:cubicBezTo>
                    <a:pt x="1" y="50"/>
                    <a:pt x="3" y="49"/>
                    <a:pt x="6" y="46"/>
                  </a:cubicBezTo>
                  <a:cubicBezTo>
                    <a:pt x="10" y="43"/>
                    <a:pt x="20" y="37"/>
                    <a:pt x="29" y="35"/>
                  </a:cubicBezTo>
                  <a:cubicBezTo>
                    <a:pt x="34" y="35"/>
                    <a:pt x="39" y="37"/>
                    <a:pt x="42" y="40"/>
                  </a:cubicBezTo>
                  <a:cubicBezTo>
                    <a:pt x="48" y="44"/>
                    <a:pt x="49" y="51"/>
                    <a:pt x="49" y="59"/>
                  </a:cubicBezTo>
                  <a:cubicBezTo>
                    <a:pt x="49" y="87"/>
                    <a:pt x="49" y="87"/>
                    <a:pt x="49" y="87"/>
                  </a:cubicBezTo>
                  <a:cubicBezTo>
                    <a:pt x="49" y="94"/>
                    <a:pt x="52" y="96"/>
                    <a:pt x="55" y="96"/>
                  </a:cubicBezTo>
                  <a:cubicBezTo>
                    <a:pt x="56" y="96"/>
                    <a:pt x="59" y="95"/>
                    <a:pt x="60" y="94"/>
                  </a:cubicBezTo>
                  <a:cubicBezTo>
                    <a:pt x="62" y="99"/>
                    <a:pt x="62" y="99"/>
                    <a:pt x="62" y="99"/>
                  </a:cubicBezTo>
                  <a:lnTo>
                    <a:pt x="48" y="107"/>
                  </a:lnTo>
                  <a:close/>
                  <a:moveTo>
                    <a:pt x="36" y="68"/>
                  </a:moveTo>
                  <a:cubicBezTo>
                    <a:pt x="33" y="69"/>
                    <a:pt x="27" y="72"/>
                    <a:pt x="23" y="74"/>
                  </a:cubicBezTo>
                  <a:cubicBezTo>
                    <a:pt x="17" y="77"/>
                    <a:pt x="14" y="79"/>
                    <a:pt x="14" y="85"/>
                  </a:cubicBezTo>
                  <a:cubicBezTo>
                    <a:pt x="14" y="93"/>
                    <a:pt x="20" y="97"/>
                    <a:pt x="25" y="97"/>
                  </a:cubicBezTo>
                  <a:cubicBezTo>
                    <a:pt x="29" y="97"/>
                    <a:pt x="33" y="95"/>
                    <a:pt x="36" y="92"/>
                  </a:cubicBezTo>
                  <a:lnTo>
                    <a:pt x="36" y="68"/>
                  </a:lnTo>
                  <a:close/>
                  <a:moveTo>
                    <a:pt x="22" y="27"/>
                  </a:moveTo>
                  <a:cubicBezTo>
                    <a:pt x="24" y="20"/>
                    <a:pt x="30" y="5"/>
                    <a:pt x="32" y="2"/>
                  </a:cubicBezTo>
                  <a:cubicBezTo>
                    <a:pt x="33" y="2"/>
                    <a:pt x="43" y="0"/>
                    <a:pt x="45" y="1"/>
                  </a:cubicBezTo>
                  <a:cubicBezTo>
                    <a:pt x="45" y="2"/>
                    <a:pt x="45" y="2"/>
                    <a:pt x="45" y="2"/>
                  </a:cubicBezTo>
                  <a:cubicBezTo>
                    <a:pt x="26" y="29"/>
                    <a:pt x="26" y="29"/>
                    <a:pt x="26" y="29"/>
                  </a:cubicBezTo>
                  <a:lnTo>
                    <a:pt x="22" y="2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5" name="Freeform 508">
              <a:extLst>
                <a:ext uri="{FF2B5EF4-FFF2-40B4-BE49-F238E27FC236}">
                  <a16:creationId xmlns:a16="http://schemas.microsoft.com/office/drawing/2014/main" id="{337AD371-7A6A-4743-A4DB-1A802C0EC3BE}"/>
                </a:ext>
              </a:extLst>
            </p:cNvPr>
            <p:cNvSpPr>
              <a:spLocks noEditPoints="1"/>
            </p:cNvSpPr>
            <p:nvPr userDrawn="1"/>
          </p:nvSpPr>
          <p:spPr bwMode="auto">
            <a:xfrm>
              <a:off x="11226800" y="544513"/>
              <a:ext cx="74613" cy="169863"/>
            </a:xfrm>
            <a:custGeom>
              <a:avLst/>
              <a:gdLst>
                <a:gd name="T0" fmla="*/ 40 w 47"/>
                <a:gd name="T1" fmla="*/ 56 h 107"/>
                <a:gd name="T2" fmla="*/ 24 w 47"/>
                <a:gd name="T3" fmla="*/ 40 h 107"/>
                <a:gd name="T4" fmla="*/ 14 w 47"/>
                <a:gd name="T5" fmla="*/ 51 h 107"/>
                <a:gd name="T6" fmla="*/ 27 w 47"/>
                <a:gd name="T7" fmla="*/ 64 h 107"/>
                <a:gd name="T8" fmla="*/ 47 w 47"/>
                <a:gd name="T9" fmla="*/ 85 h 107"/>
                <a:gd name="T10" fmla="*/ 21 w 47"/>
                <a:gd name="T11" fmla="*/ 107 h 107"/>
                <a:gd name="T12" fmla="*/ 3 w 47"/>
                <a:gd name="T13" fmla="*/ 101 h 107"/>
                <a:gd name="T14" fmla="*/ 0 w 47"/>
                <a:gd name="T15" fmla="*/ 83 h 107"/>
                <a:gd name="T16" fmla="*/ 5 w 47"/>
                <a:gd name="T17" fmla="*/ 82 h 107"/>
                <a:gd name="T18" fmla="*/ 24 w 47"/>
                <a:gd name="T19" fmla="*/ 101 h 107"/>
                <a:gd name="T20" fmla="*/ 34 w 47"/>
                <a:gd name="T21" fmla="*/ 91 h 107"/>
                <a:gd name="T22" fmla="*/ 22 w 47"/>
                <a:gd name="T23" fmla="*/ 77 h 107"/>
                <a:gd name="T24" fmla="*/ 3 w 47"/>
                <a:gd name="T25" fmla="*/ 56 h 107"/>
                <a:gd name="T26" fmla="*/ 27 w 47"/>
                <a:gd name="T27" fmla="*/ 35 h 107"/>
                <a:gd name="T28" fmla="*/ 41 w 47"/>
                <a:gd name="T29" fmla="*/ 38 h 107"/>
                <a:gd name="T30" fmla="*/ 44 w 47"/>
                <a:gd name="T31" fmla="*/ 55 h 107"/>
                <a:gd name="T32" fmla="*/ 40 w 47"/>
                <a:gd name="T33" fmla="*/ 56 h 107"/>
                <a:gd name="T34" fmla="*/ 41 w 47"/>
                <a:gd name="T35" fmla="*/ 3 h 107"/>
                <a:gd name="T36" fmla="*/ 26 w 47"/>
                <a:gd name="T37" fmla="*/ 28 h 107"/>
                <a:gd name="T38" fmla="*/ 22 w 47"/>
                <a:gd name="T39" fmla="*/ 28 h 107"/>
                <a:gd name="T40" fmla="*/ 6 w 47"/>
                <a:gd name="T41" fmla="*/ 3 h 107"/>
                <a:gd name="T42" fmla="*/ 10 w 47"/>
                <a:gd name="T43" fmla="*/ 0 h 107"/>
                <a:gd name="T44" fmla="*/ 24 w 47"/>
                <a:gd name="T45" fmla="*/ 15 h 107"/>
                <a:gd name="T46" fmla="*/ 38 w 47"/>
                <a:gd name="T47" fmla="*/ 0 h 107"/>
                <a:gd name="T48" fmla="*/ 41 w 47"/>
                <a:gd name="T49"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107">
                  <a:moveTo>
                    <a:pt x="40" y="56"/>
                  </a:moveTo>
                  <a:cubicBezTo>
                    <a:pt x="37" y="47"/>
                    <a:pt x="31" y="40"/>
                    <a:pt x="24" y="40"/>
                  </a:cubicBezTo>
                  <a:cubicBezTo>
                    <a:pt x="18" y="40"/>
                    <a:pt x="14" y="45"/>
                    <a:pt x="14" y="51"/>
                  </a:cubicBezTo>
                  <a:cubicBezTo>
                    <a:pt x="14" y="57"/>
                    <a:pt x="20" y="61"/>
                    <a:pt x="27" y="64"/>
                  </a:cubicBezTo>
                  <a:cubicBezTo>
                    <a:pt x="39" y="69"/>
                    <a:pt x="47" y="74"/>
                    <a:pt x="47" y="85"/>
                  </a:cubicBezTo>
                  <a:cubicBezTo>
                    <a:pt x="47" y="99"/>
                    <a:pt x="33" y="107"/>
                    <a:pt x="21" y="107"/>
                  </a:cubicBezTo>
                  <a:cubicBezTo>
                    <a:pt x="13" y="107"/>
                    <a:pt x="6" y="104"/>
                    <a:pt x="3" y="101"/>
                  </a:cubicBezTo>
                  <a:cubicBezTo>
                    <a:pt x="2" y="99"/>
                    <a:pt x="0" y="89"/>
                    <a:pt x="0" y="83"/>
                  </a:cubicBezTo>
                  <a:cubicBezTo>
                    <a:pt x="5" y="82"/>
                    <a:pt x="5" y="82"/>
                    <a:pt x="5" y="82"/>
                  </a:cubicBezTo>
                  <a:cubicBezTo>
                    <a:pt x="7" y="92"/>
                    <a:pt x="14" y="101"/>
                    <a:pt x="24" y="101"/>
                  </a:cubicBezTo>
                  <a:cubicBezTo>
                    <a:pt x="29" y="101"/>
                    <a:pt x="34" y="97"/>
                    <a:pt x="34" y="91"/>
                  </a:cubicBezTo>
                  <a:cubicBezTo>
                    <a:pt x="34" y="85"/>
                    <a:pt x="30" y="81"/>
                    <a:pt x="22" y="77"/>
                  </a:cubicBezTo>
                  <a:cubicBezTo>
                    <a:pt x="13" y="73"/>
                    <a:pt x="3" y="68"/>
                    <a:pt x="3" y="56"/>
                  </a:cubicBezTo>
                  <a:cubicBezTo>
                    <a:pt x="3" y="45"/>
                    <a:pt x="12" y="35"/>
                    <a:pt x="27" y="35"/>
                  </a:cubicBezTo>
                  <a:cubicBezTo>
                    <a:pt x="33" y="35"/>
                    <a:pt x="37" y="37"/>
                    <a:pt x="41" y="38"/>
                  </a:cubicBezTo>
                  <a:cubicBezTo>
                    <a:pt x="42" y="42"/>
                    <a:pt x="43" y="51"/>
                    <a:pt x="44" y="55"/>
                  </a:cubicBezTo>
                  <a:lnTo>
                    <a:pt x="40" y="56"/>
                  </a:lnTo>
                  <a:close/>
                  <a:moveTo>
                    <a:pt x="41" y="3"/>
                  </a:moveTo>
                  <a:cubicBezTo>
                    <a:pt x="35" y="12"/>
                    <a:pt x="31" y="20"/>
                    <a:pt x="26" y="28"/>
                  </a:cubicBezTo>
                  <a:cubicBezTo>
                    <a:pt x="22" y="28"/>
                    <a:pt x="22" y="28"/>
                    <a:pt x="22" y="28"/>
                  </a:cubicBezTo>
                  <a:cubicBezTo>
                    <a:pt x="17" y="20"/>
                    <a:pt x="12" y="12"/>
                    <a:pt x="6" y="3"/>
                  </a:cubicBezTo>
                  <a:cubicBezTo>
                    <a:pt x="10" y="0"/>
                    <a:pt x="10" y="0"/>
                    <a:pt x="10" y="0"/>
                  </a:cubicBezTo>
                  <a:cubicBezTo>
                    <a:pt x="15" y="5"/>
                    <a:pt x="20" y="10"/>
                    <a:pt x="24" y="15"/>
                  </a:cubicBezTo>
                  <a:cubicBezTo>
                    <a:pt x="28" y="10"/>
                    <a:pt x="32" y="5"/>
                    <a:pt x="38" y="0"/>
                  </a:cubicBezTo>
                  <a:lnTo>
                    <a:pt x="41" y="3"/>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6" name="Freeform 509">
              <a:extLst>
                <a:ext uri="{FF2B5EF4-FFF2-40B4-BE49-F238E27FC236}">
                  <a16:creationId xmlns:a16="http://schemas.microsoft.com/office/drawing/2014/main" id="{A31B9ABC-6B99-4FA4-836B-B3854CB0EB60}"/>
                </a:ext>
              </a:extLst>
            </p:cNvPr>
            <p:cNvSpPr>
              <a:spLocks/>
            </p:cNvSpPr>
            <p:nvPr userDrawn="1"/>
          </p:nvSpPr>
          <p:spPr bwMode="auto">
            <a:xfrm>
              <a:off x="11310938" y="536575"/>
              <a:ext cx="122238" cy="174625"/>
            </a:xfrm>
            <a:custGeom>
              <a:avLst/>
              <a:gdLst>
                <a:gd name="T0" fmla="*/ 55 w 77"/>
                <a:gd name="T1" fmla="*/ 110 h 110"/>
                <a:gd name="T2" fmla="*/ 31 w 77"/>
                <a:gd name="T3" fmla="*/ 80 h 110"/>
                <a:gd name="T4" fmla="*/ 26 w 77"/>
                <a:gd name="T5" fmla="*/ 76 h 110"/>
                <a:gd name="T6" fmla="*/ 24 w 77"/>
                <a:gd name="T7" fmla="*/ 77 h 110"/>
                <a:gd name="T8" fmla="*/ 24 w 77"/>
                <a:gd name="T9" fmla="*/ 94 h 110"/>
                <a:gd name="T10" fmla="*/ 35 w 77"/>
                <a:gd name="T11" fmla="*/ 106 h 110"/>
                <a:gd name="T12" fmla="*/ 35 w 77"/>
                <a:gd name="T13" fmla="*/ 110 h 110"/>
                <a:gd name="T14" fmla="*/ 0 w 77"/>
                <a:gd name="T15" fmla="*/ 110 h 110"/>
                <a:gd name="T16" fmla="*/ 0 w 77"/>
                <a:gd name="T17" fmla="*/ 106 h 110"/>
                <a:gd name="T18" fmla="*/ 11 w 77"/>
                <a:gd name="T19" fmla="*/ 94 h 110"/>
                <a:gd name="T20" fmla="*/ 11 w 77"/>
                <a:gd name="T21" fmla="*/ 21 h 110"/>
                <a:gd name="T22" fmla="*/ 1 w 77"/>
                <a:gd name="T23" fmla="*/ 9 h 110"/>
                <a:gd name="T24" fmla="*/ 1 w 77"/>
                <a:gd name="T25" fmla="*/ 6 h 110"/>
                <a:gd name="T26" fmla="*/ 24 w 77"/>
                <a:gd name="T27" fmla="*/ 0 h 110"/>
                <a:gd name="T28" fmla="*/ 24 w 77"/>
                <a:gd name="T29" fmla="*/ 72 h 110"/>
                <a:gd name="T30" fmla="*/ 34 w 77"/>
                <a:gd name="T31" fmla="*/ 67 h 110"/>
                <a:gd name="T32" fmla="*/ 44 w 77"/>
                <a:gd name="T33" fmla="*/ 54 h 110"/>
                <a:gd name="T34" fmla="*/ 40 w 77"/>
                <a:gd name="T35" fmla="*/ 47 h 110"/>
                <a:gd name="T36" fmla="*/ 40 w 77"/>
                <a:gd name="T37" fmla="*/ 43 h 110"/>
                <a:gd name="T38" fmla="*/ 71 w 77"/>
                <a:gd name="T39" fmla="*/ 41 h 110"/>
                <a:gd name="T40" fmla="*/ 71 w 77"/>
                <a:gd name="T41" fmla="*/ 45 h 110"/>
                <a:gd name="T42" fmla="*/ 52 w 77"/>
                <a:gd name="T43" fmla="*/ 54 h 110"/>
                <a:gd name="T44" fmla="*/ 39 w 77"/>
                <a:gd name="T45" fmla="*/ 69 h 110"/>
                <a:gd name="T46" fmla="*/ 62 w 77"/>
                <a:gd name="T47" fmla="*/ 97 h 110"/>
                <a:gd name="T48" fmla="*/ 77 w 77"/>
                <a:gd name="T49" fmla="*/ 106 h 110"/>
                <a:gd name="T50" fmla="*/ 77 w 77"/>
                <a:gd name="T51" fmla="*/ 110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8" y="103"/>
                    <a:pt x="39" y="90"/>
                    <a:pt x="31" y="80"/>
                  </a:cubicBezTo>
                  <a:cubicBezTo>
                    <a:pt x="29" y="77"/>
                    <a:pt x="28" y="76"/>
                    <a:pt x="26" y="76"/>
                  </a:cubicBezTo>
                  <a:cubicBezTo>
                    <a:pt x="26" y="76"/>
                    <a:pt x="25" y="76"/>
                    <a:pt x="24" y="77"/>
                  </a:cubicBezTo>
                  <a:cubicBezTo>
                    <a:pt x="24" y="94"/>
                    <a:pt x="24" y="94"/>
                    <a:pt x="24" y="94"/>
                  </a:cubicBezTo>
                  <a:cubicBezTo>
                    <a:pt x="24" y="104"/>
                    <a:pt x="25" y="105"/>
                    <a:pt x="35" y="106"/>
                  </a:cubicBezTo>
                  <a:cubicBezTo>
                    <a:pt x="35" y="110"/>
                    <a:pt x="35" y="110"/>
                    <a:pt x="35" y="110"/>
                  </a:cubicBezTo>
                  <a:cubicBezTo>
                    <a:pt x="0" y="110"/>
                    <a:pt x="0" y="110"/>
                    <a:pt x="0" y="110"/>
                  </a:cubicBezTo>
                  <a:cubicBezTo>
                    <a:pt x="0" y="106"/>
                    <a:pt x="0" y="106"/>
                    <a:pt x="0" y="106"/>
                  </a:cubicBezTo>
                  <a:cubicBezTo>
                    <a:pt x="10" y="105"/>
                    <a:pt x="11" y="104"/>
                    <a:pt x="11" y="94"/>
                  </a:cubicBezTo>
                  <a:cubicBezTo>
                    <a:pt x="11" y="21"/>
                    <a:pt x="11" y="21"/>
                    <a:pt x="11" y="21"/>
                  </a:cubicBezTo>
                  <a:cubicBezTo>
                    <a:pt x="11" y="11"/>
                    <a:pt x="10" y="10"/>
                    <a:pt x="1" y="9"/>
                  </a:cubicBezTo>
                  <a:cubicBezTo>
                    <a:pt x="1" y="6"/>
                    <a:pt x="1" y="6"/>
                    <a:pt x="1" y="6"/>
                  </a:cubicBezTo>
                  <a:cubicBezTo>
                    <a:pt x="8" y="5"/>
                    <a:pt x="17" y="2"/>
                    <a:pt x="24" y="0"/>
                  </a:cubicBezTo>
                  <a:cubicBezTo>
                    <a:pt x="24" y="72"/>
                    <a:pt x="24" y="72"/>
                    <a:pt x="24" y="72"/>
                  </a:cubicBezTo>
                  <a:cubicBezTo>
                    <a:pt x="29" y="72"/>
                    <a:pt x="31" y="70"/>
                    <a:pt x="34" y="67"/>
                  </a:cubicBezTo>
                  <a:cubicBezTo>
                    <a:pt x="37" y="64"/>
                    <a:pt x="42" y="58"/>
                    <a:pt x="44" y="54"/>
                  </a:cubicBezTo>
                  <a:cubicBezTo>
                    <a:pt x="47" y="49"/>
                    <a:pt x="47" y="48"/>
                    <a:pt x="40" y="47"/>
                  </a:cubicBezTo>
                  <a:cubicBezTo>
                    <a:pt x="40" y="43"/>
                    <a:pt x="40" y="43"/>
                    <a:pt x="40" y="43"/>
                  </a:cubicBezTo>
                  <a:cubicBezTo>
                    <a:pt x="71" y="41"/>
                    <a:pt x="71" y="41"/>
                    <a:pt x="71" y="41"/>
                  </a:cubicBezTo>
                  <a:cubicBezTo>
                    <a:pt x="71" y="45"/>
                    <a:pt x="71" y="45"/>
                    <a:pt x="71" y="45"/>
                  </a:cubicBezTo>
                  <a:cubicBezTo>
                    <a:pt x="61" y="47"/>
                    <a:pt x="57" y="49"/>
                    <a:pt x="52" y="54"/>
                  </a:cubicBezTo>
                  <a:cubicBezTo>
                    <a:pt x="48" y="58"/>
                    <a:pt x="45" y="61"/>
                    <a:pt x="39" y="69"/>
                  </a:cubicBezTo>
                  <a:cubicBezTo>
                    <a:pt x="42" y="74"/>
                    <a:pt x="57" y="92"/>
                    <a:pt x="62" y="97"/>
                  </a:cubicBezTo>
                  <a:cubicBezTo>
                    <a:pt x="68" y="103"/>
                    <a:pt x="72" y="105"/>
                    <a:pt x="77" y="106"/>
                  </a:cubicBezTo>
                  <a:cubicBezTo>
                    <a:pt x="77" y="110"/>
                    <a:pt x="77" y="110"/>
                    <a:pt x="77" y="110"/>
                  </a:cubicBezTo>
                  <a:lnTo>
                    <a:pt x="55" y="11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7" name="Freeform 510">
              <a:extLst>
                <a:ext uri="{FF2B5EF4-FFF2-40B4-BE49-F238E27FC236}">
                  <a16:creationId xmlns:a16="http://schemas.microsoft.com/office/drawing/2014/main" id="{BA2C0297-FB61-4F55-B586-6E42C5760CA3}"/>
                </a:ext>
              </a:extLst>
            </p:cNvPr>
            <p:cNvSpPr>
              <a:spLocks noEditPoints="1"/>
            </p:cNvSpPr>
            <p:nvPr userDrawn="1"/>
          </p:nvSpPr>
          <p:spPr bwMode="auto">
            <a:xfrm>
              <a:off x="11436350" y="600075"/>
              <a:ext cx="107950" cy="114300"/>
            </a:xfrm>
            <a:custGeom>
              <a:avLst/>
              <a:gdLst>
                <a:gd name="T0" fmla="*/ 34 w 68"/>
                <a:gd name="T1" fmla="*/ 0 h 72"/>
                <a:gd name="T2" fmla="*/ 68 w 68"/>
                <a:gd name="T3" fmla="*/ 35 h 72"/>
                <a:gd name="T4" fmla="*/ 34 w 68"/>
                <a:gd name="T5" fmla="*/ 72 h 72"/>
                <a:gd name="T6" fmla="*/ 0 w 68"/>
                <a:gd name="T7" fmla="*/ 38 h 72"/>
                <a:gd name="T8" fmla="*/ 34 w 68"/>
                <a:gd name="T9" fmla="*/ 0 h 72"/>
                <a:gd name="T10" fmla="*/ 32 w 68"/>
                <a:gd name="T11" fmla="*/ 6 h 72"/>
                <a:gd name="T12" fmla="*/ 16 w 68"/>
                <a:gd name="T13" fmla="*/ 32 h 72"/>
                <a:gd name="T14" fmla="*/ 36 w 68"/>
                <a:gd name="T15" fmla="*/ 66 h 72"/>
                <a:gd name="T16" fmla="*/ 52 w 68"/>
                <a:gd name="T17" fmla="*/ 38 h 72"/>
                <a:gd name="T18" fmla="*/ 32 w 68"/>
                <a:gd name="T19"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72">
                  <a:moveTo>
                    <a:pt x="34" y="0"/>
                  </a:moveTo>
                  <a:cubicBezTo>
                    <a:pt x="54" y="0"/>
                    <a:pt x="68" y="16"/>
                    <a:pt x="68" y="35"/>
                  </a:cubicBezTo>
                  <a:cubicBezTo>
                    <a:pt x="68" y="60"/>
                    <a:pt x="50" y="72"/>
                    <a:pt x="34" y="72"/>
                  </a:cubicBezTo>
                  <a:cubicBezTo>
                    <a:pt x="12" y="72"/>
                    <a:pt x="0" y="54"/>
                    <a:pt x="0" y="38"/>
                  </a:cubicBezTo>
                  <a:cubicBezTo>
                    <a:pt x="0" y="12"/>
                    <a:pt x="20" y="0"/>
                    <a:pt x="34" y="0"/>
                  </a:cubicBezTo>
                  <a:close/>
                  <a:moveTo>
                    <a:pt x="32" y="6"/>
                  </a:moveTo>
                  <a:cubicBezTo>
                    <a:pt x="23" y="6"/>
                    <a:pt x="16" y="15"/>
                    <a:pt x="16" y="32"/>
                  </a:cubicBezTo>
                  <a:cubicBezTo>
                    <a:pt x="16" y="52"/>
                    <a:pt x="23" y="66"/>
                    <a:pt x="36" y="66"/>
                  </a:cubicBezTo>
                  <a:cubicBezTo>
                    <a:pt x="44" y="66"/>
                    <a:pt x="52" y="60"/>
                    <a:pt x="52" y="38"/>
                  </a:cubicBezTo>
                  <a:cubicBezTo>
                    <a:pt x="52" y="20"/>
                    <a:pt x="45" y="6"/>
                    <a:pt x="32"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8" name="Freeform 511">
              <a:extLst>
                <a:ext uri="{FF2B5EF4-FFF2-40B4-BE49-F238E27FC236}">
                  <a16:creationId xmlns:a16="http://schemas.microsoft.com/office/drawing/2014/main" id="{8AC6AF2A-7A05-4E14-93EE-A6362251C794}"/>
                </a:ext>
              </a:extLst>
            </p:cNvPr>
            <p:cNvSpPr>
              <a:spLocks/>
            </p:cNvSpPr>
            <p:nvPr userDrawn="1"/>
          </p:nvSpPr>
          <p:spPr bwMode="auto">
            <a:xfrm>
              <a:off x="11555413" y="536575"/>
              <a:ext cx="55563" cy="174625"/>
            </a:xfrm>
            <a:custGeom>
              <a:avLst/>
              <a:gdLst>
                <a:gd name="T0" fmla="*/ 0 w 35"/>
                <a:gd name="T1" fmla="*/ 110 h 110"/>
                <a:gd name="T2" fmla="*/ 0 w 35"/>
                <a:gd name="T3" fmla="*/ 106 h 110"/>
                <a:gd name="T4" fmla="*/ 10 w 35"/>
                <a:gd name="T5" fmla="*/ 94 h 110"/>
                <a:gd name="T6" fmla="*/ 10 w 35"/>
                <a:gd name="T7" fmla="*/ 21 h 110"/>
                <a:gd name="T8" fmla="*/ 0 w 35"/>
                <a:gd name="T9" fmla="*/ 9 h 110"/>
                <a:gd name="T10" fmla="*/ 0 w 35"/>
                <a:gd name="T11" fmla="*/ 6 h 110"/>
                <a:gd name="T12" fmla="*/ 24 w 35"/>
                <a:gd name="T13" fmla="*/ 0 h 110"/>
                <a:gd name="T14" fmla="*/ 24 w 35"/>
                <a:gd name="T15" fmla="*/ 94 h 110"/>
                <a:gd name="T16" fmla="*/ 35 w 35"/>
                <a:gd name="T17" fmla="*/ 106 h 110"/>
                <a:gd name="T18" fmla="*/ 35 w 35"/>
                <a:gd name="T19" fmla="*/ 110 h 110"/>
                <a:gd name="T20" fmla="*/ 0 w 35"/>
                <a:gd name="T21"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110">
                  <a:moveTo>
                    <a:pt x="0" y="110"/>
                  </a:moveTo>
                  <a:cubicBezTo>
                    <a:pt x="0" y="106"/>
                    <a:pt x="0" y="106"/>
                    <a:pt x="0" y="106"/>
                  </a:cubicBezTo>
                  <a:cubicBezTo>
                    <a:pt x="9" y="105"/>
                    <a:pt x="10" y="104"/>
                    <a:pt x="10" y="94"/>
                  </a:cubicBezTo>
                  <a:cubicBezTo>
                    <a:pt x="10" y="21"/>
                    <a:pt x="10" y="21"/>
                    <a:pt x="10" y="21"/>
                  </a:cubicBezTo>
                  <a:cubicBezTo>
                    <a:pt x="10" y="11"/>
                    <a:pt x="10" y="10"/>
                    <a:pt x="0" y="9"/>
                  </a:cubicBezTo>
                  <a:cubicBezTo>
                    <a:pt x="0" y="6"/>
                    <a:pt x="0" y="6"/>
                    <a:pt x="0" y="6"/>
                  </a:cubicBezTo>
                  <a:cubicBezTo>
                    <a:pt x="8" y="5"/>
                    <a:pt x="18" y="2"/>
                    <a:pt x="24" y="0"/>
                  </a:cubicBezTo>
                  <a:cubicBezTo>
                    <a:pt x="24" y="94"/>
                    <a:pt x="24" y="94"/>
                    <a:pt x="24" y="94"/>
                  </a:cubicBezTo>
                  <a:cubicBezTo>
                    <a:pt x="24" y="104"/>
                    <a:pt x="25" y="105"/>
                    <a:pt x="35" y="106"/>
                  </a:cubicBezTo>
                  <a:cubicBezTo>
                    <a:pt x="35" y="110"/>
                    <a:pt x="35" y="110"/>
                    <a:pt x="35" y="110"/>
                  </a:cubicBezTo>
                  <a:lnTo>
                    <a:pt x="0" y="11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89" name="Freeform 512">
              <a:extLst>
                <a:ext uri="{FF2B5EF4-FFF2-40B4-BE49-F238E27FC236}">
                  <a16:creationId xmlns:a16="http://schemas.microsoft.com/office/drawing/2014/main" id="{DE65FA52-FA88-41CC-A19A-BBD95FE11233}"/>
                </a:ext>
              </a:extLst>
            </p:cNvPr>
            <p:cNvSpPr>
              <a:spLocks/>
            </p:cNvSpPr>
            <p:nvPr userDrawn="1"/>
          </p:nvSpPr>
          <p:spPr bwMode="auto">
            <a:xfrm>
              <a:off x="11622088" y="600075"/>
              <a:ext cx="122238" cy="111125"/>
            </a:xfrm>
            <a:custGeom>
              <a:avLst/>
              <a:gdLst>
                <a:gd name="T0" fmla="*/ 44 w 77"/>
                <a:gd name="T1" fmla="*/ 70 h 70"/>
                <a:gd name="T2" fmla="*/ 44 w 77"/>
                <a:gd name="T3" fmla="*/ 66 h 70"/>
                <a:gd name="T4" fmla="*/ 53 w 77"/>
                <a:gd name="T5" fmla="*/ 53 h 70"/>
                <a:gd name="T6" fmla="*/ 53 w 77"/>
                <a:gd name="T7" fmla="*/ 27 h 70"/>
                <a:gd name="T8" fmla="*/ 40 w 77"/>
                <a:gd name="T9" fmla="*/ 10 h 70"/>
                <a:gd name="T10" fmla="*/ 24 w 77"/>
                <a:gd name="T11" fmla="*/ 17 h 70"/>
                <a:gd name="T12" fmla="*/ 24 w 77"/>
                <a:gd name="T13" fmla="*/ 54 h 70"/>
                <a:gd name="T14" fmla="*/ 34 w 77"/>
                <a:gd name="T15" fmla="*/ 66 h 70"/>
                <a:gd name="T16" fmla="*/ 34 w 77"/>
                <a:gd name="T17" fmla="*/ 70 h 70"/>
                <a:gd name="T18" fmla="*/ 0 w 77"/>
                <a:gd name="T19" fmla="*/ 70 h 70"/>
                <a:gd name="T20" fmla="*/ 0 w 77"/>
                <a:gd name="T21" fmla="*/ 66 h 70"/>
                <a:gd name="T22" fmla="*/ 11 w 77"/>
                <a:gd name="T23" fmla="*/ 54 h 70"/>
                <a:gd name="T24" fmla="*/ 11 w 77"/>
                <a:gd name="T25" fmla="*/ 22 h 70"/>
                <a:gd name="T26" fmla="*/ 1 w 77"/>
                <a:gd name="T27" fmla="*/ 10 h 70"/>
                <a:gd name="T28" fmla="*/ 1 w 77"/>
                <a:gd name="T29" fmla="*/ 6 h 70"/>
                <a:gd name="T30" fmla="*/ 24 w 77"/>
                <a:gd name="T31" fmla="*/ 0 h 70"/>
                <a:gd name="T32" fmla="*/ 24 w 77"/>
                <a:gd name="T33" fmla="*/ 12 h 70"/>
                <a:gd name="T34" fmla="*/ 34 w 77"/>
                <a:gd name="T35" fmla="*/ 5 h 70"/>
                <a:gd name="T36" fmla="*/ 47 w 77"/>
                <a:gd name="T37" fmla="*/ 0 h 70"/>
                <a:gd name="T38" fmla="*/ 67 w 77"/>
                <a:gd name="T39" fmla="*/ 24 h 70"/>
                <a:gd name="T40" fmla="*/ 67 w 77"/>
                <a:gd name="T41" fmla="*/ 54 h 70"/>
                <a:gd name="T42" fmla="*/ 77 w 77"/>
                <a:gd name="T43" fmla="*/ 66 h 70"/>
                <a:gd name="T44" fmla="*/ 77 w 77"/>
                <a:gd name="T45" fmla="*/ 70 h 70"/>
                <a:gd name="T46" fmla="*/ 44 w 77"/>
                <a:gd name="T47"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0">
                  <a:moveTo>
                    <a:pt x="44" y="70"/>
                  </a:moveTo>
                  <a:cubicBezTo>
                    <a:pt x="44" y="66"/>
                    <a:pt x="44" y="66"/>
                    <a:pt x="44" y="66"/>
                  </a:cubicBezTo>
                  <a:cubicBezTo>
                    <a:pt x="52" y="65"/>
                    <a:pt x="53" y="64"/>
                    <a:pt x="53" y="53"/>
                  </a:cubicBezTo>
                  <a:cubicBezTo>
                    <a:pt x="53" y="27"/>
                    <a:pt x="53" y="27"/>
                    <a:pt x="53" y="27"/>
                  </a:cubicBezTo>
                  <a:cubicBezTo>
                    <a:pt x="53" y="16"/>
                    <a:pt x="49" y="10"/>
                    <a:pt x="40" y="10"/>
                  </a:cubicBezTo>
                  <a:cubicBezTo>
                    <a:pt x="34" y="10"/>
                    <a:pt x="29" y="14"/>
                    <a:pt x="24" y="17"/>
                  </a:cubicBezTo>
                  <a:cubicBezTo>
                    <a:pt x="24" y="54"/>
                    <a:pt x="24" y="54"/>
                    <a:pt x="24" y="54"/>
                  </a:cubicBezTo>
                  <a:cubicBezTo>
                    <a:pt x="24" y="64"/>
                    <a:pt x="25" y="65"/>
                    <a:pt x="34" y="66"/>
                  </a:cubicBezTo>
                  <a:cubicBezTo>
                    <a:pt x="34" y="70"/>
                    <a:pt x="34" y="70"/>
                    <a:pt x="34" y="70"/>
                  </a:cubicBezTo>
                  <a:cubicBezTo>
                    <a:pt x="0" y="70"/>
                    <a:pt x="0" y="70"/>
                    <a:pt x="0" y="70"/>
                  </a:cubicBezTo>
                  <a:cubicBezTo>
                    <a:pt x="0" y="66"/>
                    <a:pt x="0" y="66"/>
                    <a:pt x="0" y="66"/>
                  </a:cubicBezTo>
                  <a:cubicBezTo>
                    <a:pt x="10" y="65"/>
                    <a:pt x="11" y="64"/>
                    <a:pt x="11" y="54"/>
                  </a:cubicBezTo>
                  <a:cubicBezTo>
                    <a:pt x="11" y="22"/>
                    <a:pt x="11" y="22"/>
                    <a:pt x="11" y="22"/>
                  </a:cubicBezTo>
                  <a:cubicBezTo>
                    <a:pt x="11" y="12"/>
                    <a:pt x="10" y="11"/>
                    <a:pt x="1" y="10"/>
                  </a:cubicBezTo>
                  <a:cubicBezTo>
                    <a:pt x="1" y="6"/>
                    <a:pt x="1" y="6"/>
                    <a:pt x="1" y="6"/>
                  </a:cubicBezTo>
                  <a:cubicBezTo>
                    <a:pt x="9" y="5"/>
                    <a:pt x="17" y="3"/>
                    <a:pt x="24" y="0"/>
                  </a:cubicBezTo>
                  <a:cubicBezTo>
                    <a:pt x="24" y="12"/>
                    <a:pt x="24" y="12"/>
                    <a:pt x="24" y="12"/>
                  </a:cubicBezTo>
                  <a:cubicBezTo>
                    <a:pt x="27" y="10"/>
                    <a:pt x="30" y="7"/>
                    <a:pt x="34" y="5"/>
                  </a:cubicBezTo>
                  <a:cubicBezTo>
                    <a:pt x="39" y="2"/>
                    <a:pt x="42" y="0"/>
                    <a:pt x="47" y="0"/>
                  </a:cubicBezTo>
                  <a:cubicBezTo>
                    <a:pt x="59" y="0"/>
                    <a:pt x="67" y="9"/>
                    <a:pt x="67" y="24"/>
                  </a:cubicBezTo>
                  <a:cubicBezTo>
                    <a:pt x="67" y="54"/>
                    <a:pt x="67" y="54"/>
                    <a:pt x="67" y="54"/>
                  </a:cubicBezTo>
                  <a:cubicBezTo>
                    <a:pt x="67" y="64"/>
                    <a:pt x="68" y="65"/>
                    <a:pt x="77" y="66"/>
                  </a:cubicBezTo>
                  <a:cubicBezTo>
                    <a:pt x="77" y="70"/>
                    <a:pt x="77" y="70"/>
                    <a:pt x="77" y="70"/>
                  </a:cubicBezTo>
                  <a:lnTo>
                    <a:pt x="44" y="7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0" name="Freeform 513">
              <a:extLst>
                <a:ext uri="{FF2B5EF4-FFF2-40B4-BE49-F238E27FC236}">
                  <a16:creationId xmlns:a16="http://schemas.microsoft.com/office/drawing/2014/main" id="{17DB5058-C973-473E-8121-E41BBAD0B5C4}"/>
                </a:ext>
              </a:extLst>
            </p:cNvPr>
            <p:cNvSpPr>
              <a:spLocks noEditPoints="1"/>
            </p:cNvSpPr>
            <p:nvPr userDrawn="1"/>
          </p:nvSpPr>
          <p:spPr bwMode="auto">
            <a:xfrm>
              <a:off x="11757025" y="544513"/>
              <a:ext cx="55563" cy="166688"/>
            </a:xfrm>
            <a:custGeom>
              <a:avLst/>
              <a:gdLst>
                <a:gd name="T0" fmla="*/ 0 w 35"/>
                <a:gd name="T1" fmla="*/ 105 h 105"/>
                <a:gd name="T2" fmla="*/ 0 w 35"/>
                <a:gd name="T3" fmla="*/ 101 h 105"/>
                <a:gd name="T4" fmla="*/ 10 w 35"/>
                <a:gd name="T5" fmla="*/ 88 h 105"/>
                <a:gd name="T6" fmla="*/ 10 w 35"/>
                <a:gd name="T7" fmla="*/ 57 h 105"/>
                <a:gd name="T8" fmla="*/ 1 w 35"/>
                <a:gd name="T9" fmla="*/ 45 h 105"/>
                <a:gd name="T10" fmla="*/ 1 w 35"/>
                <a:gd name="T11" fmla="*/ 41 h 105"/>
                <a:gd name="T12" fmla="*/ 24 w 35"/>
                <a:gd name="T13" fmla="*/ 35 h 105"/>
                <a:gd name="T14" fmla="*/ 24 w 35"/>
                <a:gd name="T15" fmla="*/ 88 h 105"/>
                <a:gd name="T16" fmla="*/ 35 w 35"/>
                <a:gd name="T17" fmla="*/ 101 h 105"/>
                <a:gd name="T18" fmla="*/ 35 w 35"/>
                <a:gd name="T19" fmla="*/ 105 h 105"/>
                <a:gd name="T20" fmla="*/ 0 w 35"/>
                <a:gd name="T21" fmla="*/ 105 h 105"/>
                <a:gd name="T22" fmla="*/ 10 w 35"/>
                <a:gd name="T23" fmla="*/ 27 h 105"/>
                <a:gd name="T24" fmla="*/ 20 w 35"/>
                <a:gd name="T25" fmla="*/ 2 h 105"/>
                <a:gd name="T26" fmla="*/ 34 w 35"/>
                <a:gd name="T27" fmla="*/ 1 h 105"/>
                <a:gd name="T28" fmla="*/ 34 w 35"/>
                <a:gd name="T29" fmla="*/ 2 h 105"/>
                <a:gd name="T30" fmla="*/ 15 w 35"/>
                <a:gd name="T31" fmla="*/ 29 h 105"/>
                <a:gd name="T32" fmla="*/ 10 w 35"/>
                <a:gd name="T33" fmla="*/ 27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105">
                  <a:moveTo>
                    <a:pt x="0" y="105"/>
                  </a:moveTo>
                  <a:cubicBezTo>
                    <a:pt x="0" y="101"/>
                    <a:pt x="0" y="101"/>
                    <a:pt x="0" y="101"/>
                  </a:cubicBezTo>
                  <a:cubicBezTo>
                    <a:pt x="9" y="100"/>
                    <a:pt x="10" y="98"/>
                    <a:pt x="10" y="88"/>
                  </a:cubicBezTo>
                  <a:cubicBezTo>
                    <a:pt x="10" y="57"/>
                    <a:pt x="10" y="57"/>
                    <a:pt x="10" y="57"/>
                  </a:cubicBezTo>
                  <a:cubicBezTo>
                    <a:pt x="10" y="47"/>
                    <a:pt x="10" y="46"/>
                    <a:pt x="1" y="45"/>
                  </a:cubicBezTo>
                  <a:cubicBezTo>
                    <a:pt x="1" y="41"/>
                    <a:pt x="1" y="41"/>
                    <a:pt x="1" y="41"/>
                  </a:cubicBezTo>
                  <a:cubicBezTo>
                    <a:pt x="9" y="40"/>
                    <a:pt x="17" y="38"/>
                    <a:pt x="24" y="35"/>
                  </a:cubicBezTo>
                  <a:cubicBezTo>
                    <a:pt x="24" y="88"/>
                    <a:pt x="24" y="88"/>
                    <a:pt x="24" y="88"/>
                  </a:cubicBezTo>
                  <a:cubicBezTo>
                    <a:pt x="24" y="99"/>
                    <a:pt x="25" y="100"/>
                    <a:pt x="35" y="101"/>
                  </a:cubicBezTo>
                  <a:cubicBezTo>
                    <a:pt x="35" y="105"/>
                    <a:pt x="35" y="105"/>
                    <a:pt x="35" y="105"/>
                  </a:cubicBezTo>
                  <a:lnTo>
                    <a:pt x="0" y="105"/>
                  </a:lnTo>
                  <a:close/>
                  <a:moveTo>
                    <a:pt x="10" y="27"/>
                  </a:moveTo>
                  <a:cubicBezTo>
                    <a:pt x="13" y="20"/>
                    <a:pt x="19" y="5"/>
                    <a:pt x="20" y="2"/>
                  </a:cubicBezTo>
                  <a:cubicBezTo>
                    <a:pt x="22" y="2"/>
                    <a:pt x="32" y="0"/>
                    <a:pt x="34" y="1"/>
                  </a:cubicBezTo>
                  <a:cubicBezTo>
                    <a:pt x="34" y="2"/>
                    <a:pt x="34" y="2"/>
                    <a:pt x="34" y="2"/>
                  </a:cubicBezTo>
                  <a:cubicBezTo>
                    <a:pt x="15" y="29"/>
                    <a:pt x="15" y="29"/>
                    <a:pt x="15" y="29"/>
                  </a:cubicBezTo>
                  <a:lnTo>
                    <a:pt x="10" y="2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1" name="Freeform 514">
              <a:extLst>
                <a:ext uri="{FF2B5EF4-FFF2-40B4-BE49-F238E27FC236}">
                  <a16:creationId xmlns:a16="http://schemas.microsoft.com/office/drawing/2014/main" id="{EF765B02-368E-4303-8478-50872001A3E5}"/>
                </a:ext>
              </a:extLst>
            </p:cNvPr>
            <p:cNvSpPr>
              <a:spLocks noEditPoints="1"/>
            </p:cNvSpPr>
            <p:nvPr userDrawn="1"/>
          </p:nvSpPr>
          <p:spPr bwMode="auto">
            <a:xfrm>
              <a:off x="10577513" y="787400"/>
              <a:ext cx="55563" cy="157163"/>
            </a:xfrm>
            <a:custGeom>
              <a:avLst/>
              <a:gdLst>
                <a:gd name="T0" fmla="*/ 0 w 35"/>
                <a:gd name="T1" fmla="*/ 99 h 99"/>
                <a:gd name="T2" fmla="*/ 0 w 35"/>
                <a:gd name="T3" fmla="*/ 95 h 99"/>
                <a:gd name="T4" fmla="*/ 11 w 35"/>
                <a:gd name="T5" fmla="*/ 83 h 99"/>
                <a:gd name="T6" fmla="*/ 11 w 35"/>
                <a:gd name="T7" fmla="*/ 51 h 99"/>
                <a:gd name="T8" fmla="*/ 2 w 35"/>
                <a:gd name="T9" fmla="*/ 40 h 99"/>
                <a:gd name="T10" fmla="*/ 2 w 35"/>
                <a:gd name="T11" fmla="*/ 36 h 99"/>
                <a:gd name="T12" fmla="*/ 25 w 35"/>
                <a:gd name="T13" fmla="*/ 30 h 99"/>
                <a:gd name="T14" fmla="*/ 25 w 35"/>
                <a:gd name="T15" fmla="*/ 83 h 99"/>
                <a:gd name="T16" fmla="*/ 35 w 35"/>
                <a:gd name="T17" fmla="*/ 95 h 99"/>
                <a:gd name="T18" fmla="*/ 35 w 35"/>
                <a:gd name="T19" fmla="*/ 99 h 99"/>
                <a:gd name="T20" fmla="*/ 0 w 35"/>
                <a:gd name="T21" fmla="*/ 99 h 99"/>
                <a:gd name="T22" fmla="*/ 9 w 35"/>
                <a:gd name="T23" fmla="*/ 9 h 99"/>
                <a:gd name="T24" fmla="*/ 17 w 35"/>
                <a:gd name="T25" fmla="*/ 0 h 99"/>
                <a:gd name="T26" fmla="*/ 25 w 35"/>
                <a:gd name="T27" fmla="*/ 9 h 99"/>
                <a:gd name="T28" fmla="*/ 17 w 35"/>
                <a:gd name="T29" fmla="*/ 17 h 99"/>
                <a:gd name="T30" fmla="*/ 9 w 35"/>
                <a:gd name="T31" fmla="*/ 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99">
                  <a:moveTo>
                    <a:pt x="0" y="99"/>
                  </a:moveTo>
                  <a:cubicBezTo>
                    <a:pt x="0" y="95"/>
                    <a:pt x="0" y="95"/>
                    <a:pt x="0" y="95"/>
                  </a:cubicBezTo>
                  <a:cubicBezTo>
                    <a:pt x="10" y="94"/>
                    <a:pt x="11" y="93"/>
                    <a:pt x="11" y="83"/>
                  </a:cubicBezTo>
                  <a:cubicBezTo>
                    <a:pt x="11" y="51"/>
                    <a:pt x="11" y="51"/>
                    <a:pt x="11" y="51"/>
                  </a:cubicBezTo>
                  <a:cubicBezTo>
                    <a:pt x="11" y="42"/>
                    <a:pt x="10" y="41"/>
                    <a:pt x="2" y="40"/>
                  </a:cubicBezTo>
                  <a:cubicBezTo>
                    <a:pt x="2" y="36"/>
                    <a:pt x="2" y="36"/>
                    <a:pt x="2" y="36"/>
                  </a:cubicBezTo>
                  <a:cubicBezTo>
                    <a:pt x="10" y="35"/>
                    <a:pt x="18" y="33"/>
                    <a:pt x="25" y="30"/>
                  </a:cubicBezTo>
                  <a:cubicBezTo>
                    <a:pt x="25" y="83"/>
                    <a:pt x="25" y="83"/>
                    <a:pt x="25" y="83"/>
                  </a:cubicBezTo>
                  <a:cubicBezTo>
                    <a:pt x="25" y="93"/>
                    <a:pt x="26" y="94"/>
                    <a:pt x="35" y="95"/>
                  </a:cubicBezTo>
                  <a:cubicBezTo>
                    <a:pt x="35" y="99"/>
                    <a:pt x="35" y="99"/>
                    <a:pt x="35" y="99"/>
                  </a:cubicBezTo>
                  <a:lnTo>
                    <a:pt x="0" y="99"/>
                  </a:lnTo>
                  <a:close/>
                  <a:moveTo>
                    <a:pt x="9" y="9"/>
                  </a:moveTo>
                  <a:cubicBezTo>
                    <a:pt x="9" y="4"/>
                    <a:pt x="12" y="0"/>
                    <a:pt x="17" y="0"/>
                  </a:cubicBezTo>
                  <a:cubicBezTo>
                    <a:pt x="22" y="0"/>
                    <a:pt x="25" y="4"/>
                    <a:pt x="25" y="9"/>
                  </a:cubicBezTo>
                  <a:cubicBezTo>
                    <a:pt x="25" y="13"/>
                    <a:pt x="22" y="17"/>
                    <a:pt x="17" y="17"/>
                  </a:cubicBezTo>
                  <a:cubicBezTo>
                    <a:pt x="12" y="17"/>
                    <a:pt x="9" y="13"/>
                    <a:pt x="9" y="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2" name="Freeform 515">
              <a:extLst>
                <a:ext uri="{FF2B5EF4-FFF2-40B4-BE49-F238E27FC236}">
                  <a16:creationId xmlns:a16="http://schemas.microsoft.com/office/drawing/2014/main" id="{926D7F16-521F-4BF6-9FCA-01509617FDDA}"/>
                </a:ext>
              </a:extLst>
            </p:cNvPr>
            <p:cNvSpPr>
              <a:spLocks/>
            </p:cNvSpPr>
            <p:nvPr userDrawn="1"/>
          </p:nvSpPr>
          <p:spPr bwMode="auto">
            <a:xfrm>
              <a:off x="10644188" y="835025"/>
              <a:ext cx="122238" cy="109538"/>
            </a:xfrm>
            <a:custGeom>
              <a:avLst/>
              <a:gdLst>
                <a:gd name="T0" fmla="*/ 44 w 77"/>
                <a:gd name="T1" fmla="*/ 69 h 69"/>
                <a:gd name="T2" fmla="*/ 44 w 77"/>
                <a:gd name="T3" fmla="*/ 65 h 69"/>
                <a:gd name="T4" fmla="*/ 54 w 77"/>
                <a:gd name="T5" fmla="*/ 52 h 69"/>
                <a:gd name="T6" fmla="*/ 54 w 77"/>
                <a:gd name="T7" fmla="*/ 27 h 69"/>
                <a:gd name="T8" fmla="*/ 41 w 77"/>
                <a:gd name="T9" fmla="*/ 10 h 69"/>
                <a:gd name="T10" fmla="*/ 25 w 77"/>
                <a:gd name="T11" fmla="*/ 17 h 69"/>
                <a:gd name="T12" fmla="*/ 25 w 77"/>
                <a:gd name="T13" fmla="*/ 53 h 69"/>
                <a:gd name="T14" fmla="*/ 34 w 77"/>
                <a:gd name="T15" fmla="*/ 65 h 69"/>
                <a:gd name="T16" fmla="*/ 34 w 77"/>
                <a:gd name="T17" fmla="*/ 69 h 69"/>
                <a:gd name="T18" fmla="*/ 0 w 77"/>
                <a:gd name="T19" fmla="*/ 69 h 69"/>
                <a:gd name="T20" fmla="*/ 0 w 77"/>
                <a:gd name="T21" fmla="*/ 65 h 69"/>
                <a:gd name="T22" fmla="*/ 11 w 77"/>
                <a:gd name="T23" fmla="*/ 53 h 69"/>
                <a:gd name="T24" fmla="*/ 11 w 77"/>
                <a:gd name="T25" fmla="*/ 21 h 69"/>
                <a:gd name="T26" fmla="*/ 2 w 77"/>
                <a:gd name="T27" fmla="*/ 10 h 69"/>
                <a:gd name="T28" fmla="*/ 2 w 77"/>
                <a:gd name="T29" fmla="*/ 6 h 69"/>
                <a:gd name="T30" fmla="*/ 25 w 77"/>
                <a:gd name="T31" fmla="*/ 0 h 69"/>
                <a:gd name="T32" fmla="*/ 25 w 77"/>
                <a:gd name="T33" fmla="*/ 12 h 69"/>
                <a:gd name="T34" fmla="*/ 35 w 77"/>
                <a:gd name="T35" fmla="*/ 5 h 69"/>
                <a:gd name="T36" fmla="*/ 48 w 77"/>
                <a:gd name="T37" fmla="*/ 0 h 69"/>
                <a:gd name="T38" fmla="*/ 67 w 77"/>
                <a:gd name="T39" fmla="*/ 24 h 69"/>
                <a:gd name="T40" fmla="*/ 67 w 77"/>
                <a:gd name="T41" fmla="*/ 53 h 69"/>
                <a:gd name="T42" fmla="*/ 77 w 77"/>
                <a:gd name="T43" fmla="*/ 65 h 69"/>
                <a:gd name="T44" fmla="*/ 77 w 77"/>
                <a:gd name="T45" fmla="*/ 69 h 69"/>
                <a:gd name="T46" fmla="*/ 44 w 77"/>
                <a:gd name="T4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69">
                  <a:moveTo>
                    <a:pt x="44" y="69"/>
                  </a:moveTo>
                  <a:cubicBezTo>
                    <a:pt x="44" y="65"/>
                    <a:pt x="44" y="65"/>
                    <a:pt x="44" y="65"/>
                  </a:cubicBezTo>
                  <a:cubicBezTo>
                    <a:pt x="53" y="64"/>
                    <a:pt x="54" y="63"/>
                    <a:pt x="54" y="52"/>
                  </a:cubicBezTo>
                  <a:cubicBezTo>
                    <a:pt x="54" y="27"/>
                    <a:pt x="54" y="27"/>
                    <a:pt x="54" y="27"/>
                  </a:cubicBezTo>
                  <a:cubicBezTo>
                    <a:pt x="54" y="16"/>
                    <a:pt x="50" y="10"/>
                    <a:pt x="41" y="10"/>
                  </a:cubicBezTo>
                  <a:cubicBezTo>
                    <a:pt x="35" y="10"/>
                    <a:pt x="29" y="13"/>
                    <a:pt x="25" y="17"/>
                  </a:cubicBezTo>
                  <a:cubicBezTo>
                    <a:pt x="25" y="53"/>
                    <a:pt x="25" y="53"/>
                    <a:pt x="25" y="53"/>
                  </a:cubicBezTo>
                  <a:cubicBezTo>
                    <a:pt x="25" y="64"/>
                    <a:pt x="26" y="64"/>
                    <a:pt x="34" y="65"/>
                  </a:cubicBezTo>
                  <a:cubicBezTo>
                    <a:pt x="34" y="69"/>
                    <a:pt x="34" y="69"/>
                    <a:pt x="34" y="69"/>
                  </a:cubicBezTo>
                  <a:cubicBezTo>
                    <a:pt x="0" y="69"/>
                    <a:pt x="0" y="69"/>
                    <a:pt x="0" y="69"/>
                  </a:cubicBezTo>
                  <a:cubicBezTo>
                    <a:pt x="0" y="65"/>
                    <a:pt x="0" y="65"/>
                    <a:pt x="0" y="65"/>
                  </a:cubicBezTo>
                  <a:cubicBezTo>
                    <a:pt x="10" y="64"/>
                    <a:pt x="11" y="63"/>
                    <a:pt x="11" y="53"/>
                  </a:cubicBezTo>
                  <a:cubicBezTo>
                    <a:pt x="11" y="21"/>
                    <a:pt x="11" y="21"/>
                    <a:pt x="11" y="21"/>
                  </a:cubicBezTo>
                  <a:cubicBezTo>
                    <a:pt x="11" y="12"/>
                    <a:pt x="10" y="11"/>
                    <a:pt x="2" y="10"/>
                  </a:cubicBezTo>
                  <a:cubicBezTo>
                    <a:pt x="2" y="6"/>
                    <a:pt x="2" y="6"/>
                    <a:pt x="2" y="6"/>
                  </a:cubicBezTo>
                  <a:cubicBezTo>
                    <a:pt x="10" y="5"/>
                    <a:pt x="17" y="3"/>
                    <a:pt x="25" y="0"/>
                  </a:cubicBezTo>
                  <a:cubicBezTo>
                    <a:pt x="25" y="12"/>
                    <a:pt x="25" y="12"/>
                    <a:pt x="25" y="12"/>
                  </a:cubicBezTo>
                  <a:cubicBezTo>
                    <a:pt x="28" y="10"/>
                    <a:pt x="31" y="7"/>
                    <a:pt x="35" y="5"/>
                  </a:cubicBezTo>
                  <a:cubicBezTo>
                    <a:pt x="39" y="2"/>
                    <a:pt x="43" y="0"/>
                    <a:pt x="48" y="0"/>
                  </a:cubicBezTo>
                  <a:cubicBezTo>
                    <a:pt x="60" y="0"/>
                    <a:pt x="67" y="9"/>
                    <a:pt x="67" y="24"/>
                  </a:cubicBezTo>
                  <a:cubicBezTo>
                    <a:pt x="67" y="53"/>
                    <a:pt x="67" y="53"/>
                    <a:pt x="67" y="53"/>
                  </a:cubicBezTo>
                  <a:cubicBezTo>
                    <a:pt x="67" y="64"/>
                    <a:pt x="68" y="64"/>
                    <a:pt x="77" y="65"/>
                  </a:cubicBezTo>
                  <a:cubicBezTo>
                    <a:pt x="77" y="69"/>
                    <a:pt x="77" y="69"/>
                    <a:pt x="77" y="69"/>
                  </a:cubicBezTo>
                  <a:lnTo>
                    <a:pt x="44" y="6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3" name="Freeform 516">
              <a:extLst>
                <a:ext uri="{FF2B5EF4-FFF2-40B4-BE49-F238E27FC236}">
                  <a16:creationId xmlns:a16="http://schemas.microsoft.com/office/drawing/2014/main" id="{2BFF7753-BB24-4FC0-93ED-557968400F16}"/>
                </a:ext>
              </a:extLst>
            </p:cNvPr>
            <p:cNvSpPr>
              <a:spLocks/>
            </p:cNvSpPr>
            <p:nvPr userDrawn="1"/>
          </p:nvSpPr>
          <p:spPr bwMode="auto">
            <a:xfrm>
              <a:off x="10780713" y="835025"/>
              <a:ext cx="73025" cy="112713"/>
            </a:xfrm>
            <a:custGeom>
              <a:avLst/>
              <a:gdLst>
                <a:gd name="T0" fmla="*/ 39 w 46"/>
                <a:gd name="T1" fmla="*/ 20 h 71"/>
                <a:gd name="T2" fmla="*/ 23 w 46"/>
                <a:gd name="T3" fmla="*/ 5 h 71"/>
                <a:gd name="T4" fmla="*/ 14 w 46"/>
                <a:gd name="T5" fmla="*/ 15 h 71"/>
                <a:gd name="T6" fmla="*/ 26 w 46"/>
                <a:gd name="T7" fmla="*/ 28 h 71"/>
                <a:gd name="T8" fmla="*/ 46 w 46"/>
                <a:gd name="T9" fmla="*/ 50 h 71"/>
                <a:gd name="T10" fmla="*/ 20 w 46"/>
                <a:gd name="T11" fmla="*/ 71 h 71"/>
                <a:gd name="T12" fmla="*/ 2 w 46"/>
                <a:gd name="T13" fmla="*/ 66 h 71"/>
                <a:gd name="T14" fmla="*/ 0 w 46"/>
                <a:gd name="T15" fmla="*/ 47 h 71"/>
                <a:gd name="T16" fmla="*/ 4 w 46"/>
                <a:gd name="T17" fmla="*/ 47 h 71"/>
                <a:gd name="T18" fmla="*/ 23 w 46"/>
                <a:gd name="T19" fmla="*/ 66 h 71"/>
                <a:gd name="T20" fmla="*/ 34 w 46"/>
                <a:gd name="T21" fmla="*/ 56 h 71"/>
                <a:gd name="T22" fmla="*/ 21 w 46"/>
                <a:gd name="T23" fmla="*/ 42 h 71"/>
                <a:gd name="T24" fmla="*/ 2 w 46"/>
                <a:gd name="T25" fmla="*/ 20 h 71"/>
                <a:gd name="T26" fmla="*/ 26 w 46"/>
                <a:gd name="T27" fmla="*/ 0 h 71"/>
                <a:gd name="T28" fmla="*/ 40 w 46"/>
                <a:gd name="T29" fmla="*/ 3 h 71"/>
                <a:gd name="T30" fmla="*/ 43 w 46"/>
                <a:gd name="T31" fmla="*/ 19 h 71"/>
                <a:gd name="T32" fmla="*/ 39 w 46"/>
                <a:gd name="T33" fmla="*/ 2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71">
                  <a:moveTo>
                    <a:pt x="39" y="20"/>
                  </a:moveTo>
                  <a:cubicBezTo>
                    <a:pt x="36" y="11"/>
                    <a:pt x="31" y="5"/>
                    <a:pt x="23" y="5"/>
                  </a:cubicBezTo>
                  <a:cubicBezTo>
                    <a:pt x="18" y="5"/>
                    <a:pt x="14" y="10"/>
                    <a:pt x="14" y="15"/>
                  </a:cubicBezTo>
                  <a:cubicBezTo>
                    <a:pt x="14" y="22"/>
                    <a:pt x="19" y="25"/>
                    <a:pt x="26" y="28"/>
                  </a:cubicBezTo>
                  <a:cubicBezTo>
                    <a:pt x="38" y="33"/>
                    <a:pt x="46" y="39"/>
                    <a:pt x="46" y="50"/>
                  </a:cubicBezTo>
                  <a:cubicBezTo>
                    <a:pt x="46" y="64"/>
                    <a:pt x="33" y="71"/>
                    <a:pt x="20" y="71"/>
                  </a:cubicBezTo>
                  <a:cubicBezTo>
                    <a:pt x="12" y="71"/>
                    <a:pt x="5" y="68"/>
                    <a:pt x="2" y="66"/>
                  </a:cubicBezTo>
                  <a:cubicBezTo>
                    <a:pt x="1" y="64"/>
                    <a:pt x="0" y="53"/>
                    <a:pt x="0" y="47"/>
                  </a:cubicBezTo>
                  <a:cubicBezTo>
                    <a:pt x="4" y="47"/>
                    <a:pt x="4" y="47"/>
                    <a:pt x="4" y="47"/>
                  </a:cubicBezTo>
                  <a:cubicBezTo>
                    <a:pt x="7" y="57"/>
                    <a:pt x="14" y="66"/>
                    <a:pt x="23" y="66"/>
                  </a:cubicBezTo>
                  <a:cubicBezTo>
                    <a:pt x="29" y="66"/>
                    <a:pt x="34" y="62"/>
                    <a:pt x="34" y="56"/>
                  </a:cubicBezTo>
                  <a:cubicBezTo>
                    <a:pt x="34" y="49"/>
                    <a:pt x="30" y="46"/>
                    <a:pt x="21" y="42"/>
                  </a:cubicBezTo>
                  <a:cubicBezTo>
                    <a:pt x="13" y="38"/>
                    <a:pt x="2" y="32"/>
                    <a:pt x="2" y="20"/>
                  </a:cubicBezTo>
                  <a:cubicBezTo>
                    <a:pt x="2" y="9"/>
                    <a:pt x="11" y="0"/>
                    <a:pt x="26" y="0"/>
                  </a:cubicBezTo>
                  <a:cubicBezTo>
                    <a:pt x="32" y="0"/>
                    <a:pt x="37" y="1"/>
                    <a:pt x="40" y="3"/>
                  </a:cubicBezTo>
                  <a:cubicBezTo>
                    <a:pt x="41" y="6"/>
                    <a:pt x="43" y="16"/>
                    <a:pt x="43" y="19"/>
                  </a:cubicBezTo>
                  <a:lnTo>
                    <a:pt x="39" y="2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4" name="Freeform 517">
              <a:extLst>
                <a:ext uri="{FF2B5EF4-FFF2-40B4-BE49-F238E27FC236}">
                  <a16:creationId xmlns:a16="http://schemas.microsoft.com/office/drawing/2014/main" id="{E2D65D5A-9A48-4BFB-AC29-E671F45F8153}"/>
                </a:ext>
              </a:extLst>
            </p:cNvPr>
            <p:cNvSpPr>
              <a:spLocks noEditPoints="1"/>
            </p:cNvSpPr>
            <p:nvPr userDrawn="1"/>
          </p:nvSpPr>
          <p:spPr bwMode="auto">
            <a:xfrm>
              <a:off x="10863263" y="833438"/>
              <a:ext cx="117475" cy="169863"/>
            </a:xfrm>
            <a:custGeom>
              <a:avLst/>
              <a:gdLst>
                <a:gd name="T0" fmla="*/ 39 w 74"/>
                <a:gd name="T1" fmla="*/ 4 h 107"/>
                <a:gd name="T2" fmla="*/ 46 w 74"/>
                <a:gd name="T3" fmla="*/ 1 h 107"/>
                <a:gd name="T4" fmla="*/ 74 w 74"/>
                <a:gd name="T5" fmla="*/ 30 h 107"/>
                <a:gd name="T6" fmla="*/ 35 w 74"/>
                <a:gd name="T7" fmla="*/ 72 h 107"/>
                <a:gd name="T8" fmla="*/ 25 w 74"/>
                <a:gd name="T9" fmla="*/ 70 h 107"/>
                <a:gd name="T10" fmla="*/ 25 w 74"/>
                <a:gd name="T11" fmla="*/ 90 h 107"/>
                <a:gd name="T12" fmla="*/ 38 w 74"/>
                <a:gd name="T13" fmla="*/ 103 h 107"/>
                <a:gd name="T14" fmla="*/ 38 w 74"/>
                <a:gd name="T15" fmla="*/ 107 h 107"/>
                <a:gd name="T16" fmla="*/ 0 w 74"/>
                <a:gd name="T17" fmla="*/ 107 h 107"/>
                <a:gd name="T18" fmla="*/ 0 w 74"/>
                <a:gd name="T19" fmla="*/ 103 h 107"/>
                <a:gd name="T20" fmla="*/ 11 w 74"/>
                <a:gd name="T21" fmla="*/ 91 h 107"/>
                <a:gd name="T22" fmla="*/ 11 w 74"/>
                <a:gd name="T23" fmla="*/ 21 h 107"/>
                <a:gd name="T24" fmla="*/ 1 w 74"/>
                <a:gd name="T25" fmla="*/ 10 h 107"/>
                <a:gd name="T26" fmla="*/ 1 w 74"/>
                <a:gd name="T27" fmla="*/ 6 h 107"/>
                <a:gd name="T28" fmla="*/ 25 w 74"/>
                <a:gd name="T29" fmla="*/ 0 h 107"/>
                <a:gd name="T30" fmla="*/ 25 w 74"/>
                <a:gd name="T31" fmla="*/ 12 h 107"/>
                <a:gd name="T32" fmla="*/ 39 w 74"/>
                <a:gd name="T33" fmla="*/ 4 h 107"/>
                <a:gd name="T34" fmla="*/ 25 w 74"/>
                <a:gd name="T35" fmla="*/ 59 h 107"/>
                <a:gd name="T36" fmla="*/ 39 w 74"/>
                <a:gd name="T37" fmla="*/ 65 h 107"/>
                <a:gd name="T38" fmla="*/ 59 w 74"/>
                <a:gd name="T39" fmla="*/ 37 h 107"/>
                <a:gd name="T40" fmla="*/ 39 w 74"/>
                <a:gd name="T41" fmla="*/ 11 h 107"/>
                <a:gd name="T42" fmla="*/ 25 w 74"/>
                <a:gd name="T43" fmla="*/ 17 h 107"/>
                <a:gd name="T44" fmla="*/ 25 w 74"/>
                <a:gd name="T45" fmla="*/ 5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107">
                  <a:moveTo>
                    <a:pt x="39" y="4"/>
                  </a:moveTo>
                  <a:cubicBezTo>
                    <a:pt x="41" y="2"/>
                    <a:pt x="44" y="1"/>
                    <a:pt x="46" y="1"/>
                  </a:cubicBezTo>
                  <a:cubicBezTo>
                    <a:pt x="64" y="1"/>
                    <a:pt x="74" y="15"/>
                    <a:pt x="74" y="30"/>
                  </a:cubicBezTo>
                  <a:cubicBezTo>
                    <a:pt x="74" y="53"/>
                    <a:pt x="55" y="68"/>
                    <a:pt x="35" y="72"/>
                  </a:cubicBezTo>
                  <a:cubicBezTo>
                    <a:pt x="31" y="72"/>
                    <a:pt x="27" y="71"/>
                    <a:pt x="25" y="70"/>
                  </a:cubicBezTo>
                  <a:cubicBezTo>
                    <a:pt x="25" y="90"/>
                    <a:pt x="25" y="90"/>
                    <a:pt x="25" y="90"/>
                  </a:cubicBezTo>
                  <a:cubicBezTo>
                    <a:pt x="25" y="101"/>
                    <a:pt x="26" y="102"/>
                    <a:pt x="38" y="103"/>
                  </a:cubicBezTo>
                  <a:cubicBezTo>
                    <a:pt x="38" y="107"/>
                    <a:pt x="38" y="107"/>
                    <a:pt x="38" y="107"/>
                  </a:cubicBezTo>
                  <a:cubicBezTo>
                    <a:pt x="0" y="107"/>
                    <a:pt x="0" y="107"/>
                    <a:pt x="0" y="107"/>
                  </a:cubicBezTo>
                  <a:cubicBezTo>
                    <a:pt x="0" y="103"/>
                    <a:pt x="0" y="103"/>
                    <a:pt x="0" y="103"/>
                  </a:cubicBezTo>
                  <a:cubicBezTo>
                    <a:pt x="10" y="102"/>
                    <a:pt x="11" y="101"/>
                    <a:pt x="11" y="91"/>
                  </a:cubicBezTo>
                  <a:cubicBezTo>
                    <a:pt x="11" y="21"/>
                    <a:pt x="11" y="21"/>
                    <a:pt x="11" y="21"/>
                  </a:cubicBezTo>
                  <a:cubicBezTo>
                    <a:pt x="11" y="12"/>
                    <a:pt x="11" y="11"/>
                    <a:pt x="1" y="10"/>
                  </a:cubicBezTo>
                  <a:cubicBezTo>
                    <a:pt x="1" y="6"/>
                    <a:pt x="1" y="6"/>
                    <a:pt x="1" y="6"/>
                  </a:cubicBezTo>
                  <a:cubicBezTo>
                    <a:pt x="8" y="5"/>
                    <a:pt x="17" y="2"/>
                    <a:pt x="25" y="0"/>
                  </a:cubicBezTo>
                  <a:cubicBezTo>
                    <a:pt x="25" y="12"/>
                    <a:pt x="25" y="12"/>
                    <a:pt x="25" y="12"/>
                  </a:cubicBezTo>
                  <a:lnTo>
                    <a:pt x="39" y="4"/>
                  </a:lnTo>
                  <a:close/>
                  <a:moveTo>
                    <a:pt x="25" y="59"/>
                  </a:moveTo>
                  <a:cubicBezTo>
                    <a:pt x="28" y="62"/>
                    <a:pt x="34" y="65"/>
                    <a:pt x="39" y="65"/>
                  </a:cubicBezTo>
                  <a:cubicBezTo>
                    <a:pt x="51" y="65"/>
                    <a:pt x="59" y="54"/>
                    <a:pt x="59" y="37"/>
                  </a:cubicBezTo>
                  <a:cubicBezTo>
                    <a:pt x="59" y="20"/>
                    <a:pt x="50" y="11"/>
                    <a:pt x="39" y="11"/>
                  </a:cubicBezTo>
                  <a:cubicBezTo>
                    <a:pt x="35" y="11"/>
                    <a:pt x="29" y="14"/>
                    <a:pt x="25" y="17"/>
                  </a:cubicBezTo>
                  <a:lnTo>
                    <a:pt x="25" y="5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5" name="Freeform 518">
              <a:extLst>
                <a:ext uri="{FF2B5EF4-FFF2-40B4-BE49-F238E27FC236}">
                  <a16:creationId xmlns:a16="http://schemas.microsoft.com/office/drawing/2014/main" id="{F6EF8888-F7D9-4804-B7DD-36A2DC900A66}"/>
                </a:ext>
              </a:extLst>
            </p:cNvPr>
            <p:cNvSpPr>
              <a:spLocks noEditPoints="1"/>
            </p:cNvSpPr>
            <p:nvPr userDrawn="1"/>
          </p:nvSpPr>
          <p:spPr bwMode="auto">
            <a:xfrm>
              <a:off x="10999788" y="835025"/>
              <a:ext cx="90488" cy="112713"/>
            </a:xfrm>
            <a:custGeom>
              <a:avLst/>
              <a:gdLst>
                <a:gd name="T0" fmla="*/ 56 w 57"/>
                <a:gd name="T1" fmla="*/ 56 h 71"/>
                <a:gd name="T2" fmla="*/ 31 w 57"/>
                <a:gd name="T3" fmla="*/ 71 h 71"/>
                <a:gd name="T4" fmla="*/ 0 w 57"/>
                <a:gd name="T5" fmla="*/ 38 h 71"/>
                <a:gd name="T6" fmla="*/ 10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0"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6" name="Freeform 519">
              <a:extLst>
                <a:ext uri="{FF2B5EF4-FFF2-40B4-BE49-F238E27FC236}">
                  <a16:creationId xmlns:a16="http://schemas.microsoft.com/office/drawing/2014/main" id="{07AFC68C-7E5C-40AF-94AF-9712235A1A6C}"/>
                </a:ext>
              </a:extLst>
            </p:cNvPr>
            <p:cNvSpPr>
              <a:spLocks/>
            </p:cNvSpPr>
            <p:nvPr userDrawn="1"/>
          </p:nvSpPr>
          <p:spPr bwMode="auto">
            <a:xfrm>
              <a:off x="11098213" y="771525"/>
              <a:ext cx="122238" cy="174625"/>
            </a:xfrm>
            <a:custGeom>
              <a:avLst/>
              <a:gdLst>
                <a:gd name="T0" fmla="*/ 55 w 77"/>
                <a:gd name="T1" fmla="*/ 110 h 110"/>
                <a:gd name="T2" fmla="*/ 31 w 77"/>
                <a:gd name="T3" fmla="*/ 79 h 110"/>
                <a:gd name="T4" fmla="*/ 26 w 77"/>
                <a:gd name="T5" fmla="*/ 76 h 110"/>
                <a:gd name="T6" fmla="*/ 24 w 77"/>
                <a:gd name="T7" fmla="*/ 76 h 110"/>
                <a:gd name="T8" fmla="*/ 24 w 77"/>
                <a:gd name="T9" fmla="*/ 93 h 110"/>
                <a:gd name="T10" fmla="*/ 35 w 77"/>
                <a:gd name="T11" fmla="*/ 105 h 110"/>
                <a:gd name="T12" fmla="*/ 35 w 77"/>
                <a:gd name="T13" fmla="*/ 109 h 110"/>
                <a:gd name="T14" fmla="*/ 0 w 77"/>
                <a:gd name="T15" fmla="*/ 109 h 110"/>
                <a:gd name="T16" fmla="*/ 0 w 77"/>
                <a:gd name="T17" fmla="*/ 105 h 110"/>
                <a:gd name="T18" fmla="*/ 11 w 77"/>
                <a:gd name="T19" fmla="*/ 93 h 110"/>
                <a:gd name="T20" fmla="*/ 11 w 77"/>
                <a:gd name="T21" fmla="*/ 21 h 110"/>
                <a:gd name="T22" fmla="*/ 1 w 77"/>
                <a:gd name="T23" fmla="*/ 9 h 110"/>
                <a:gd name="T24" fmla="*/ 1 w 77"/>
                <a:gd name="T25" fmla="*/ 5 h 110"/>
                <a:gd name="T26" fmla="*/ 24 w 77"/>
                <a:gd name="T27" fmla="*/ 0 h 110"/>
                <a:gd name="T28" fmla="*/ 24 w 77"/>
                <a:gd name="T29" fmla="*/ 72 h 110"/>
                <a:gd name="T30" fmla="*/ 34 w 77"/>
                <a:gd name="T31" fmla="*/ 67 h 110"/>
                <a:gd name="T32" fmla="*/ 44 w 77"/>
                <a:gd name="T33" fmla="*/ 53 h 110"/>
                <a:gd name="T34" fmla="*/ 40 w 77"/>
                <a:gd name="T35" fmla="*/ 47 h 110"/>
                <a:gd name="T36" fmla="*/ 40 w 77"/>
                <a:gd name="T37" fmla="*/ 42 h 110"/>
                <a:gd name="T38" fmla="*/ 71 w 77"/>
                <a:gd name="T39" fmla="*/ 41 h 110"/>
                <a:gd name="T40" fmla="*/ 71 w 77"/>
                <a:gd name="T41" fmla="*/ 45 h 110"/>
                <a:gd name="T42" fmla="*/ 52 w 77"/>
                <a:gd name="T43" fmla="*/ 54 h 110"/>
                <a:gd name="T44" fmla="*/ 39 w 77"/>
                <a:gd name="T45" fmla="*/ 68 h 110"/>
                <a:gd name="T46" fmla="*/ 63 w 77"/>
                <a:gd name="T47" fmla="*/ 97 h 110"/>
                <a:gd name="T48" fmla="*/ 77 w 77"/>
                <a:gd name="T49" fmla="*/ 105 h 110"/>
                <a:gd name="T50" fmla="*/ 77 w 77"/>
                <a:gd name="T51" fmla="*/ 109 h 110"/>
                <a:gd name="T52" fmla="*/ 55 w 77"/>
                <a:gd name="T53" fmla="*/ 1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7" h="110">
                  <a:moveTo>
                    <a:pt x="55" y="110"/>
                  </a:moveTo>
                  <a:cubicBezTo>
                    <a:pt x="49" y="102"/>
                    <a:pt x="39" y="90"/>
                    <a:pt x="31" y="79"/>
                  </a:cubicBezTo>
                  <a:cubicBezTo>
                    <a:pt x="29" y="77"/>
                    <a:pt x="28" y="76"/>
                    <a:pt x="26" y="76"/>
                  </a:cubicBezTo>
                  <a:cubicBezTo>
                    <a:pt x="26" y="76"/>
                    <a:pt x="25" y="76"/>
                    <a:pt x="24" y="76"/>
                  </a:cubicBezTo>
                  <a:cubicBezTo>
                    <a:pt x="24" y="93"/>
                    <a:pt x="24" y="93"/>
                    <a:pt x="24" y="93"/>
                  </a:cubicBezTo>
                  <a:cubicBezTo>
                    <a:pt x="24" y="103"/>
                    <a:pt x="26" y="104"/>
                    <a:pt x="35" y="105"/>
                  </a:cubicBezTo>
                  <a:cubicBezTo>
                    <a:pt x="35" y="109"/>
                    <a:pt x="35" y="109"/>
                    <a:pt x="35" y="109"/>
                  </a:cubicBezTo>
                  <a:cubicBezTo>
                    <a:pt x="0" y="109"/>
                    <a:pt x="0" y="109"/>
                    <a:pt x="0" y="109"/>
                  </a:cubicBezTo>
                  <a:cubicBezTo>
                    <a:pt x="0" y="105"/>
                    <a:pt x="0" y="105"/>
                    <a:pt x="0" y="105"/>
                  </a:cubicBezTo>
                  <a:cubicBezTo>
                    <a:pt x="10" y="104"/>
                    <a:pt x="11" y="103"/>
                    <a:pt x="11" y="93"/>
                  </a:cubicBezTo>
                  <a:cubicBezTo>
                    <a:pt x="11" y="21"/>
                    <a:pt x="11" y="21"/>
                    <a:pt x="11" y="21"/>
                  </a:cubicBezTo>
                  <a:cubicBezTo>
                    <a:pt x="11" y="11"/>
                    <a:pt x="10" y="10"/>
                    <a:pt x="1" y="9"/>
                  </a:cubicBezTo>
                  <a:cubicBezTo>
                    <a:pt x="1" y="5"/>
                    <a:pt x="1" y="5"/>
                    <a:pt x="1" y="5"/>
                  </a:cubicBezTo>
                  <a:cubicBezTo>
                    <a:pt x="8" y="5"/>
                    <a:pt x="18" y="2"/>
                    <a:pt x="24" y="0"/>
                  </a:cubicBezTo>
                  <a:cubicBezTo>
                    <a:pt x="24" y="72"/>
                    <a:pt x="24" y="72"/>
                    <a:pt x="24" y="72"/>
                  </a:cubicBezTo>
                  <a:cubicBezTo>
                    <a:pt x="29" y="71"/>
                    <a:pt x="31" y="69"/>
                    <a:pt x="34" y="67"/>
                  </a:cubicBezTo>
                  <a:cubicBezTo>
                    <a:pt x="37" y="63"/>
                    <a:pt x="42" y="57"/>
                    <a:pt x="44" y="53"/>
                  </a:cubicBezTo>
                  <a:cubicBezTo>
                    <a:pt x="47" y="49"/>
                    <a:pt x="47" y="47"/>
                    <a:pt x="40" y="47"/>
                  </a:cubicBezTo>
                  <a:cubicBezTo>
                    <a:pt x="40" y="42"/>
                    <a:pt x="40" y="42"/>
                    <a:pt x="40" y="42"/>
                  </a:cubicBezTo>
                  <a:cubicBezTo>
                    <a:pt x="71" y="41"/>
                    <a:pt x="71" y="41"/>
                    <a:pt x="71" y="41"/>
                  </a:cubicBezTo>
                  <a:cubicBezTo>
                    <a:pt x="71" y="45"/>
                    <a:pt x="71" y="45"/>
                    <a:pt x="71" y="45"/>
                  </a:cubicBezTo>
                  <a:cubicBezTo>
                    <a:pt x="61" y="47"/>
                    <a:pt x="57" y="48"/>
                    <a:pt x="52" y="54"/>
                  </a:cubicBezTo>
                  <a:cubicBezTo>
                    <a:pt x="48" y="58"/>
                    <a:pt x="45" y="61"/>
                    <a:pt x="39" y="68"/>
                  </a:cubicBezTo>
                  <a:cubicBezTo>
                    <a:pt x="42" y="73"/>
                    <a:pt x="57" y="91"/>
                    <a:pt x="63" y="97"/>
                  </a:cubicBezTo>
                  <a:cubicBezTo>
                    <a:pt x="68" y="103"/>
                    <a:pt x="72" y="105"/>
                    <a:pt x="77" y="105"/>
                  </a:cubicBezTo>
                  <a:cubicBezTo>
                    <a:pt x="77" y="109"/>
                    <a:pt x="77" y="109"/>
                    <a:pt x="77" y="109"/>
                  </a:cubicBezTo>
                  <a:lnTo>
                    <a:pt x="55" y="11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7" name="Freeform 520">
              <a:extLst>
                <a:ext uri="{FF2B5EF4-FFF2-40B4-BE49-F238E27FC236}">
                  <a16:creationId xmlns:a16="http://schemas.microsoft.com/office/drawing/2014/main" id="{BF3B79B3-A6E9-46D5-BFBB-27B7F72FBBE6}"/>
                </a:ext>
              </a:extLst>
            </p:cNvPr>
            <p:cNvSpPr>
              <a:spLocks/>
            </p:cNvSpPr>
            <p:nvPr userDrawn="1"/>
          </p:nvSpPr>
          <p:spPr bwMode="auto">
            <a:xfrm>
              <a:off x="11223625" y="835025"/>
              <a:ext cx="92075" cy="112713"/>
            </a:xfrm>
            <a:custGeom>
              <a:avLst/>
              <a:gdLst>
                <a:gd name="T0" fmla="*/ 58 w 58"/>
                <a:gd name="T1" fmla="*/ 55 h 71"/>
                <a:gd name="T2" fmla="*/ 31 w 58"/>
                <a:gd name="T3" fmla="*/ 71 h 71"/>
                <a:gd name="T4" fmla="*/ 0 w 58"/>
                <a:gd name="T5" fmla="*/ 39 h 71"/>
                <a:gd name="T6" fmla="*/ 16 w 58"/>
                <a:gd name="T7" fmla="*/ 9 h 71"/>
                <a:gd name="T8" fmla="*/ 39 w 58"/>
                <a:gd name="T9" fmla="*/ 0 h 71"/>
                <a:gd name="T10" fmla="*/ 39 w 58"/>
                <a:gd name="T11" fmla="*/ 0 h 71"/>
                <a:gd name="T12" fmla="*/ 53 w 58"/>
                <a:gd name="T13" fmla="*/ 4 h 71"/>
                <a:gd name="T14" fmla="*/ 56 w 58"/>
                <a:gd name="T15" fmla="*/ 9 h 71"/>
                <a:gd name="T16" fmla="*/ 50 w 58"/>
                <a:gd name="T17" fmla="*/ 16 h 71"/>
                <a:gd name="T18" fmla="*/ 47 w 58"/>
                <a:gd name="T19" fmla="*/ 14 h 71"/>
                <a:gd name="T20" fmla="*/ 32 w 58"/>
                <a:gd name="T21" fmla="*/ 8 h 71"/>
                <a:gd name="T22" fmla="*/ 14 w 58"/>
                <a:gd name="T23" fmla="*/ 32 h 71"/>
                <a:gd name="T24" fmla="*/ 37 w 58"/>
                <a:gd name="T25" fmla="*/ 60 h 71"/>
                <a:gd name="T26" fmla="*/ 55 w 58"/>
                <a:gd name="T27" fmla="*/ 52 h 71"/>
                <a:gd name="T28" fmla="*/ 58 w 58"/>
                <a:gd name="T29" fmla="*/ 5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71">
                  <a:moveTo>
                    <a:pt x="58" y="55"/>
                  </a:moveTo>
                  <a:cubicBezTo>
                    <a:pt x="51" y="65"/>
                    <a:pt x="41" y="71"/>
                    <a:pt x="31" y="71"/>
                  </a:cubicBezTo>
                  <a:cubicBezTo>
                    <a:pt x="12" y="71"/>
                    <a:pt x="0" y="56"/>
                    <a:pt x="0" y="39"/>
                  </a:cubicBezTo>
                  <a:cubicBezTo>
                    <a:pt x="0" y="27"/>
                    <a:pt x="5" y="17"/>
                    <a:pt x="16" y="9"/>
                  </a:cubicBezTo>
                  <a:cubicBezTo>
                    <a:pt x="24" y="3"/>
                    <a:pt x="33" y="0"/>
                    <a:pt x="39" y="0"/>
                  </a:cubicBezTo>
                  <a:cubicBezTo>
                    <a:pt x="39" y="0"/>
                    <a:pt x="39" y="0"/>
                    <a:pt x="39" y="0"/>
                  </a:cubicBezTo>
                  <a:cubicBezTo>
                    <a:pt x="45" y="0"/>
                    <a:pt x="51" y="2"/>
                    <a:pt x="53" y="4"/>
                  </a:cubicBezTo>
                  <a:cubicBezTo>
                    <a:pt x="55" y="6"/>
                    <a:pt x="56" y="7"/>
                    <a:pt x="56" y="9"/>
                  </a:cubicBezTo>
                  <a:cubicBezTo>
                    <a:pt x="56" y="12"/>
                    <a:pt x="52" y="16"/>
                    <a:pt x="50" y="16"/>
                  </a:cubicBezTo>
                  <a:cubicBezTo>
                    <a:pt x="49" y="16"/>
                    <a:pt x="48" y="16"/>
                    <a:pt x="47" y="14"/>
                  </a:cubicBezTo>
                  <a:cubicBezTo>
                    <a:pt x="42" y="10"/>
                    <a:pt x="37" y="8"/>
                    <a:pt x="32" y="8"/>
                  </a:cubicBezTo>
                  <a:cubicBezTo>
                    <a:pt x="22" y="8"/>
                    <a:pt x="14" y="16"/>
                    <a:pt x="14" y="32"/>
                  </a:cubicBezTo>
                  <a:cubicBezTo>
                    <a:pt x="14" y="53"/>
                    <a:pt x="28" y="60"/>
                    <a:pt x="37" y="60"/>
                  </a:cubicBezTo>
                  <a:cubicBezTo>
                    <a:pt x="43" y="60"/>
                    <a:pt x="48" y="58"/>
                    <a:pt x="55" y="52"/>
                  </a:cubicBezTo>
                  <a:lnTo>
                    <a:pt x="58" y="5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8" name="Freeform 521">
              <a:extLst>
                <a:ext uri="{FF2B5EF4-FFF2-40B4-BE49-F238E27FC236}">
                  <a16:creationId xmlns:a16="http://schemas.microsoft.com/office/drawing/2014/main" id="{87544C09-86AF-43AC-A8EC-118D072F0BFA}"/>
                </a:ext>
              </a:extLst>
            </p:cNvPr>
            <p:cNvSpPr>
              <a:spLocks noEditPoints="1"/>
            </p:cNvSpPr>
            <p:nvPr userDrawn="1"/>
          </p:nvSpPr>
          <p:spPr bwMode="auto">
            <a:xfrm>
              <a:off x="11326813" y="835025"/>
              <a:ext cx="90488" cy="112713"/>
            </a:xfrm>
            <a:custGeom>
              <a:avLst/>
              <a:gdLst>
                <a:gd name="T0" fmla="*/ 56 w 57"/>
                <a:gd name="T1" fmla="*/ 56 h 71"/>
                <a:gd name="T2" fmla="*/ 31 w 57"/>
                <a:gd name="T3" fmla="*/ 71 h 71"/>
                <a:gd name="T4" fmla="*/ 0 w 57"/>
                <a:gd name="T5" fmla="*/ 38 h 71"/>
                <a:gd name="T6" fmla="*/ 11 w 57"/>
                <a:gd name="T7" fmla="*/ 11 h 71"/>
                <a:gd name="T8" fmla="*/ 33 w 57"/>
                <a:gd name="T9" fmla="*/ 0 h 71"/>
                <a:gd name="T10" fmla="*/ 33 w 57"/>
                <a:gd name="T11" fmla="*/ 0 h 71"/>
                <a:gd name="T12" fmla="*/ 57 w 57"/>
                <a:gd name="T13" fmla="*/ 24 h 71"/>
                <a:gd name="T14" fmla="*/ 53 w 57"/>
                <a:gd name="T15" fmla="*/ 29 h 71"/>
                <a:gd name="T16" fmla="*/ 13 w 57"/>
                <a:gd name="T17" fmla="*/ 31 h 71"/>
                <a:gd name="T18" fmla="*/ 36 w 57"/>
                <a:gd name="T19" fmla="*/ 60 h 71"/>
                <a:gd name="T20" fmla="*/ 54 w 57"/>
                <a:gd name="T21" fmla="*/ 53 h 71"/>
                <a:gd name="T22" fmla="*/ 56 w 57"/>
                <a:gd name="T23" fmla="*/ 56 h 71"/>
                <a:gd name="T24" fmla="*/ 30 w 57"/>
                <a:gd name="T25" fmla="*/ 6 h 71"/>
                <a:gd name="T26" fmla="*/ 14 w 57"/>
                <a:gd name="T27" fmla="*/ 25 h 71"/>
                <a:gd name="T28" fmla="*/ 39 w 57"/>
                <a:gd name="T29" fmla="*/ 24 h 71"/>
                <a:gd name="T30" fmla="*/ 43 w 57"/>
                <a:gd name="T31" fmla="*/ 21 h 71"/>
                <a:gd name="T32" fmla="*/ 30 w 57"/>
                <a:gd name="T33" fmla="*/ 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71">
                  <a:moveTo>
                    <a:pt x="56" y="56"/>
                  </a:moveTo>
                  <a:cubicBezTo>
                    <a:pt x="46" y="69"/>
                    <a:pt x="36" y="71"/>
                    <a:pt x="31" y="71"/>
                  </a:cubicBezTo>
                  <a:cubicBezTo>
                    <a:pt x="11" y="71"/>
                    <a:pt x="0" y="56"/>
                    <a:pt x="0" y="38"/>
                  </a:cubicBezTo>
                  <a:cubicBezTo>
                    <a:pt x="0" y="28"/>
                    <a:pt x="4" y="18"/>
                    <a:pt x="11" y="11"/>
                  </a:cubicBezTo>
                  <a:cubicBezTo>
                    <a:pt x="17" y="4"/>
                    <a:pt x="25" y="0"/>
                    <a:pt x="33" y="0"/>
                  </a:cubicBezTo>
                  <a:cubicBezTo>
                    <a:pt x="33" y="0"/>
                    <a:pt x="33" y="0"/>
                    <a:pt x="33" y="0"/>
                  </a:cubicBezTo>
                  <a:cubicBezTo>
                    <a:pt x="46" y="0"/>
                    <a:pt x="57" y="12"/>
                    <a:pt x="57" y="24"/>
                  </a:cubicBezTo>
                  <a:cubicBezTo>
                    <a:pt x="57" y="27"/>
                    <a:pt x="56" y="28"/>
                    <a:pt x="53" y="29"/>
                  </a:cubicBezTo>
                  <a:cubicBezTo>
                    <a:pt x="51" y="29"/>
                    <a:pt x="31" y="31"/>
                    <a:pt x="13" y="31"/>
                  </a:cubicBezTo>
                  <a:cubicBezTo>
                    <a:pt x="14" y="52"/>
                    <a:pt x="25" y="60"/>
                    <a:pt x="36" y="60"/>
                  </a:cubicBezTo>
                  <a:cubicBezTo>
                    <a:pt x="42" y="60"/>
                    <a:pt x="48" y="58"/>
                    <a:pt x="54" y="53"/>
                  </a:cubicBezTo>
                  <a:lnTo>
                    <a:pt x="56" y="56"/>
                  </a:lnTo>
                  <a:close/>
                  <a:moveTo>
                    <a:pt x="30" y="6"/>
                  </a:moveTo>
                  <a:cubicBezTo>
                    <a:pt x="23" y="6"/>
                    <a:pt x="16" y="12"/>
                    <a:pt x="14" y="25"/>
                  </a:cubicBezTo>
                  <a:cubicBezTo>
                    <a:pt x="23" y="25"/>
                    <a:pt x="31" y="25"/>
                    <a:pt x="39" y="24"/>
                  </a:cubicBezTo>
                  <a:cubicBezTo>
                    <a:pt x="42" y="24"/>
                    <a:pt x="43" y="24"/>
                    <a:pt x="43" y="21"/>
                  </a:cubicBezTo>
                  <a:cubicBezTo>
                    <a:pt x="43" y="13"/>
                    <a:pt x="38" y="6"/>
                    <a:pt x="30"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99" name="Freeform 522">
              <a:extLst>
                <a:ext uri="{FF2B5EF4-FFF2-40B4-BE49-F238E27FC236}">
                  <a16:creationId xmlns:a16="http://schemas.microsoft.com/office/drawing/2014/main" id="{ADA2592F-860C-4B72-9830-851C87039B67}"/>
                </a:ext>
              </a:extLst>
            </p:cNvPr>
            <p:cNvSpPr>
              <a:spLocks/>
            </p:cNvSpPr>
            <p:nvPr userDrawn="1"/>
          </p:nvSpPr>
          <p:spPr bwMode="auto">
            <a:xfrm>
              <a:off x="9328150" y="542925"/>
              <a:ext cx="366713" cy="407988"/>
            </a:xfrm>
            <a:custGeom>
              <a:avLst/>
              <a:gdLst>
                <a:gd name="T0" fmla="*/ 231 w 231"/>
                <a:gd name="T1" fmla="*/ 188 h 257"/>
                <a:gd name="T2" fmla="*/ 210 w 231"/>
                <a:gd name="T3" fmla="*/ 248 h 257"/>
                <a:gd name="T4" fmla="*/ 140 w 231"/>
                <a:gd name="T5" fmla="*/ 257 h 257"/>
                <a:gd name="T6" fmla="*/ 0 w 231"/>
                <a:gd name="T7" fmla="*/ 132 h 257"/>
                <a:gd name="T8" fmla="*/ 149 w 231"/>
                <a:gd name="T9" fmla="*/ 0 h 257"/>
                <a:gd name="T10" fmla="*/ 217 w 231"/>
                <a:gd name="T11" fmla="*/ 11 h 257"/>
                <a:gd name="T12" fmla="*/ 225 w 231"/>
                <a:gd name="T13" fmla="*/ 71 h 257"/>
                <a:gd name="T14" fmla="*/ 212 w 231"/>
                <a:gd name="T15" fmla="*/ 73 h 257"/>
                <a:gd name="T16" fmla="*/ 140 w 231"/>
                <a:gd name="T17" fmla="*/ 16 h 257"/>
                <a:gd name="T18" fmla="*/ 51 w 231"/>
                <a:gd name="T19" fmla="*/ 125 h 257"/>
                <a:gd name="T20" fmla="*/ 143 w 231"/>
                <a:gd name="T21" fmla="*/ 241 h 257"/>
                <a:gd name="T22" fmla="*/ 219 w 231"/>
                <a:gd name="T23" fmla="*/ 183 h 257"/>
                <a:gd name="T24" fmla="*/ 231 w 231"/>
                <a:gd name="T25" fmla="*/ 18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1" h="257">
                  <a:moveTo>
                    <a:pt x="231" y="188"/>
                  </a:moveTo>
                  <a:cubicBezTo>
                    <a:pt x="226" y="206"/>
                    <a:pt x="217" y="235"/>
                    <a:pt x="210" y="248"/>
                  </a:cubicBezTo>
                  <a:cubicBezTo>
                    <a:pt x="200" y="250"/>
                    <a:pt x="166" y="257"/>
                    <a:pt x="140" y="257"/>
                  </a:cubicBezTo>
                  <a:cubicBezTo>
                    <a:pt x="42" y="257"/>
                    <a:pt x="0" y="192"/>
                    <a:pt x="0" y="132"/>
                  </a:cubicBezTo>
                  <a:cubicBezTo>
                    <a:pt x="0" y="54"/>
                    <a:pt x="60" y="0"/>
                    <a:pt x="149" y="0"/>
                  </a:cubicBezTo>
                  <a:cubicBezTo>
                    <a:pt x="179" y="0"/>
                    <a:pt x="207" y="8"/>
                    <a:pt x="217" y="11"/>
                  </a:cubicBezTo>
                  <a:cubicBezTo>
                    <a:pt x="220" y="31"/>
                    <a:pt x="222" y="48"/>
                    <a:pt x="225" y="71"/>
                  </a:cubicBezTo>
                  <a:cubicBezTo>
                    <a:pt x="212" y="73"/>
                    <a:pt x="212" y="73"/>
                    <a:pt x="212" y="73"/>
                  </a:cubicBezTo>
                  <a:cubicBezTo>
                    <a:pt x="200" y="30"/>
                    <a:pt x="174" y="16"/>
                    <a:pt x="140" y="16"/>
                  </a:cubicBezTo>
                  <a:cubicBezTo>
                    <a:pt x="83" y="16"/>
                    <a:pt x="51" y="68"/>
                    <a:pt x="51" y="125"/>
                  </a:cubicBezTo>
                  <a:cubicBezTo>
                    <a:pt x="51" y="194"/>
                    <a:pt x="90" y="241"/>
                    <a:pt x="143" y="241"/>
                  </a:cubicBezTo>
                  <a:cubicBezTo>
                    <a:pt x="178" y="241"/>
                    <a:pt x="200" y="221"/>
                    <a:pt x="219" y="183"/>
                  </a:cubicBezTo>
                  <a:lnTo>
                    <a:pt x="231" y="188"/>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0" name="Freeform 523">
              <a:extLst>
                <a:ext uri="{FF2B5EF4-FFF2-40B4-BE49-F238E27FC236}">
                  <a16:creationId xmlns:a16="http://schemas.microsoft.com/office/drawing/2014/main" id="{C2BFF843-6A9C-4FA0-8A1F-E4BB7A66A9C8}"/>
                </a:ext>
              </a:extLst>
            </p:cNvPr>
            <p:cNvSpPr>
              <a:spLocks/>
            </p:cNvSpPr>
            <p:nvPr userDrawn="1"/>
          </p:nvSpPr>
          <p:spPr bwMode="auto">
            <a:xfrm>
              <a:off x="9729788" y="542925"/>
              <a:ext cx="252413" cy="407988"/>
            </a:xfrm>
            <a:custGeom>
              <a:avLst/>
              <a:gdLst>
                <a:gd name="T0" fmla="*/ 136 w 159"/>
                <a:gd name="T1" fmla="*/ 66 h 257"/>
                <a:gd name="T2" fmla="*/ 84 w 159"/>
                <a:gd name="T3" fmla="*/ 15 h 257"/>
                <a:gd name="T4" fmla="*/ 45 w 159"/>
                <a:gd name="T5" fmla="*/ 54 h 257"/>
                <a:gd name="T6" fmla="*/ 93 w 159"/>
                <a:gd name="T7" fmla="*/ 105 h 257"/>
                <a:gd name="T8" fmla="*/ 159 w 159"/>
                <a:gd name="T9" fmla="*/ 183 h 257"/>
                <a:gd name="T10" fmla="*/ 70 w 159"/>
                <a:gd name="T11" fmla="*/ 257 h 257"/>
                <a:gd name="T12" fmla="*/ 32 w 159"/>
                <a:gd name="T13" fmla="*/ 252 h 257"/>
                <a:gd name="T14" fmla="*/ 11 w 159"/>
                <a:gd name="T15" fmla="*/ 244 h 257"/>
                <a:gd name="T16" fmla="*/ 0 w 159"/>
                <a:gd name="T17" fmla="*/ 182 h 257"/>
                <a:gd name="T18" fmla="*/ 13 w 159"/>
                <a:gd name="T19" fmla="*/ 178 h 257"/>
                <a:gd name="T20" fmla="*/ 77 w 159"/>
                <a:gd name="T21" fmla="*/ 243 h 257"/>
                <a:gd name="T22" fmla="*/ 118 w 159"/>
                <a:gd name="T23" fmla="*/ 201 h 257"/>
                <a:gd name="T24" fmla="*/ 71 w 159"/>
                <a:gd name="T25" fmla="*/ 148 h 257"/>
                <a:gd name="T26" fmla="*/ 7 w 159"/>
                <a:gd name="T27" fmla="*/ 72 h 257"/>
                <a:gd name="T28" fmla="*/ 90 w 159"/>
                <a:gd name="T29" fmla="*/ 0 h 257"/>
                <a:gd name="T30" fmla="*/ 141 w 159"/>
                <a:gd name="T31" fmla="*/ 10 h 257"/>
                <a:gd name="T32" fmla="*/ 148 w 159"/>
                <a:gd name="T33" fmla="*/ 64 h 257"/>
                <a:gd name="T34" fmla="*/ 136 w 159"/>
                <a:gd name="T35" fmla="*/ 6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57">
                  <a:moveTo>
                    <a:pt x="136" y="66"/>
                  </a:moveTo>
                  <a:cubicBezTo>
                    <a:pt x="128" y="42"/>
                    <a:pt x="115" y="15"/>
                    <a:pt x="84" y="15"/>
                  </a:cubicBezTo>
                  <a:cubicBezTo>
                    <a:pt x="60" y="15"/>
                    <a:pt x="45" y="33"/>
                    <a:pt x="45" y="54"/>
                  </a:cubicBezTo>
                  <a:cubicBezTo>
                    <a:pt x="45" y="77"/>
                    <a:pt x="61" y="90"/>
                    <a:pt x="93" y="105"/>
                  </a:cubicBezTo>
                  <a:cubicBezTo>
                    <a:pt x="129" y="124"/>
                    <a:pt x="159" y="143"/>
                    <a:pt x="159" y="183"/>
                  </a:cubicBezTo>
                  <a:cubicBezTo>
                    <a:pt x="159" y="224"/>
                    <a:pt x="123" y="257"/>
                    <a:pt x="70" y="257"/>
                  </a:cubicBezTo>
                  <a:cubicBezTo>
                    <a:pt x="56" y="257"/>
                    <a:pt x="43" y="255"/>
                    <a:pt x="32" y="252"/>
                  </a:cubicBezTo>
                  <a:cubicBezTo>
                    <a:pt x="22" y="249"/>
                    <a:pt x="15" y="246"/>
                    <a:pt x="11" y="244"/>
                  </a:cubicBezTo>
                  <a:cubicBezTo>
                    <a:pt x="8" y="235"/>
                    <a:pt x="3" y="203"/>
                    <a:pt x="0" y="182"/>
                  </a:cubicBezTo>
                  <a:cubicBezTo>
                    <a:pt x="13" y="178"/>
                    <a:pt x="13" y="178"/>
                    <a:pt x="13" y="178"/>
                  </a:cubicBezTo>
                  <a:cubicBezTo>
                    <a:pt x="20" y="202"/>
                    <a:pt x="40" y="243"/>
                    <a:pt x="77" y="243"/>
                  </a:cubicBezTo>
                  <a:cubicBezTo>
                    <a:pt x="102" y="243"/>
                    <a:pt x="118" y="226"/>
                    <a:pt x="118" y="201"/>
                  </a:cubicBezTo>
                  <a:cubicBezTo>
                    <a:pt x="118" y="177"/>
                    <a:pt x="100" y="163"/>
                    <a:pt x="71" y="148"/>
                  </a:cubicBezTo>
                  <a:cubicBezTo>
                    <a:pt x="38" y="130"/>
                    <a:pt x="7" y="110"/>
                    <a:pt x="7" y="72"/>
                  </a:cubicBezTo>
                  <a:cubicBezTo>
                    <a:pt x="7" y="33"/>
                    <a:pt x="38" y="0"/>
                    <a:pt x="90" y="0"/>
                  </a:cubicBezTo>
                  <a:cubicBezTo>
                    <a:pt x="112" y="0"/>
                    <a:pt x="131" y="7"/>
                    <a:pt x="141" y="10"/>
                  </a:cubicBezTo>
                  <a:cubicBezTo>
                    <a:pt x="142" y="24"/>
                    <a:pt x="145" y="40"/>
                    <a:pt x="148" y="64"/>
                  </a:cubicBezTo>
                  <a:lnTo>
                    <a:pt x="136" y="6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1" name="Freeform 524">
              <a:extLst>
                <a:ext uri="{FF2B5EF4-FFF2-40B4-BE49-F238E27FC236}">
                  <a16:creationId xmlns:a16="http://schemas.microsoft.com/office/drawing/2014/main" id="{C40E3605-5473-4708-BDF0-0842559A754F}"/>
                </a:ext>
              </a:extLst>
            </p:cNvPr>
            <p:cNvSpPr>
              <a:spLocks/>
            </p:cNvSpPr>
            <p:nvPr userDrawn="1"/>
          </p:nvSpPr>
          <p:spPr bwMode="auto">
            <a:xfrm>
              <a:off x="10017125" y="552450"/>
              <a:ext cx="173038" cy="390525"/>
            </a:xfrm>
            <a:custGeom>
              <a:avLst/>
              <a:gdLst>
                <a:gd name="T0" fmla="*/ 0 w 109"/>
                <a:gd name="T1" fmla="*/ 246 h 246"/>
                <a:gd name="T2" fmla="*/ 0 w 109"/>
                <a:gd name="T3" fmla="*/ 234 h 246"/>
                <a:gd name="T4" fmla="*/ 33 w 109"/>
                <a:gd name="T5" fmla="*/ 197 h 246"/>
                <a:gd name="T6" fmla="*/ 33 w 109"/>
                <a:gd name="T7" fmla="*/ 50 h 246"/>
                <a:gd name="T8" fmla="*/ 0 w 109"/>
                <a:gd name="T9" fmla="*/ 13 h 246"/>
                <a:gd name="T10" fmla="*/ 0 w 109"/>
                <a:gd name="T11" fmla="*/ 0 h 246"/>
                <a:gd name="T12" fmla="*/ 109 w 109"/>
                <a:gd name="T13" fmla="*/ 0 h 246"/>
                <a:gd name="T14" fmla="*/ 109 w 109"/>
                <a:gd name="T15" fmla="*/ 13 h 246"/>
                <a:gd name="T16" fmla="*/ 77 w 109"/>
                <a:gd name="T17" fmla="*/ 50 h 246"/>
                <a:gd name="T18" fmla="*/ 77 w 109"/>
                <a:gd name="T19" fmla="*/ 197 h 246"/>
                <a:gd name="T20" fmla="*/ 109 w 109"/>
                <a:gd name="T21" fmla="*/ 234 h 246"/>
                <a:gd name="T22" fmla="*/ 109 w 109"/>
                <a:gd name="T23" fmla="*/ 246 h 246"/>
                <a:gd name="T24" fmla="*/ 0 w 109"/>
                <a:gd name="T25"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246">
                  <a:moveTo>
                    <a:pt x="0" y="246"/>
                  </a:moveTo>
                  <a:cubicBezTo>
                    <a:pt x="0" y="234"/>
                    <a:pt x="0" y="234"/>
                    <a:pt x="0" y="234"/>
                  </a:cubicBezTo>
                  <a:cubicBezTo>
                    <a:pt x="29" y="231"/>
                    <a:pt x="33" y="229"/>
                    <a:pt x="33" y="197"/>
                  </a:cubicBezTo>
                  <a:cubicBezTo>
                    <a:pt x="33" y="50"/>
                    <a:pt x="33" y="50"/>
                    <a:pt x="33" y="50"/>
                  </a:cubicBezTo>
                  <a:cubicBezTo>
                    <a:pt x="33" y="18"/>
                    <a:pt x="29" y="15"/>
                    <a:pt x="0" y="13"/>
                  </a:cubicBezTo>
                  <a:cubicBezTo>
                    <a:pt x="0" y="0"/>
                    <a:pt x="0" y="0"/>
                    <a:pt x="0" y="0"/>
                  </a:cubicBezTo>
                  <a:cubicBezTo>
                    <a:pt x="109" y="0"/>
                    <a:pt x="109" y="0"/>
                    <a:pt x="109" y="0"/>
                  </a:cubicBezTo>
                  <a:cubicBezTo>
                    <a:pt x="109" y="13"/>
                    <a:pt x="109" y="13"/>
                    <a:pt x="109" y="13"/>
                  </a:cubicBezTo>
                  <a:cubicBezTo>
                    <a:pt x="80" y="15"/>
                    <a:pt x="77" y="18"/>
                    <a:pt x="77" y="50"/>
                  </a:cubicBezTo>
                  <a:cubicBezTo>
                    <a:pt x="77" y="197"/>
                    <a:pt x="77" y="197"/>
                    <a:pt x="77" y="197"/>
                  </a:cubicBezTo>
                  <a:cubicBezTo>
                    <a:pt x="77" y="228"/>
                    <a:pt x="80" y="231"/>
                    <a:pt x="109" y="234"/>
                  </a:cubicBezTo>
                  <a:cubicBezTo>
                    <a:pt x="109" y="246"/>
                    <a:pt x="109" y="246"/>
                    <a:pt x="109" y="246"/>
                  </a:cubicBezTo>
                  <a:lnTo>
                    <a:pt x="0" y="24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3" name="Rectangle 525">
              <a:extLst>
                <a:ext uri="{FF2B5EF4-FFF2-40B4-BE49-F238E27FC236}">
                  <a16:creationId xmlns:a16="http://schemas.microsoft.com/office/drawing/2014/main" id="{7645023B-ACD6-420E-87C8-BD05B61770DD}"/>
                </a:ext>
              </a:extLst>
            </p:cNvPr>
            <p:cNvSpPr>
              <a:spLocks noChangeArrowheads="1"/>
            </p:cNvSpPr>
            <p:nvPr userDrawn="1"/>
          </p:nvSpPr>
          <p:spPr bwMode="auto">
            <a:xfrm>
              <a:off x="10375900" y="468313"/>
              <a:ext cx="15875" cy="566738"/>
            </a:xfrm>
            <a:prstGeom prst="rect">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4" name="Freeform 526">
              <a:extLst>
                <a:ext uri="{FF2B5EF4-FFF2-40B4-BE49-F238E27FC236}">
                  <a16:creationId xmlns:a16="http://schemas.microsoft.com/office/drawing/2014/main" id="{CF5EDE26-3939-4644-B193-0FA5F280AAEE}"/>
                </a:ext>
              </a:extLst>
            </p:cNvPr>
            <p:cNvSpPr>
              <a:spLocks/>
            </p:cNvSpPr>
            <p:nvPr userDrawn="1"/>
          </p:nvSpPr>
          <p:spPr bwMode="auto">
            <a:xfrm>
              <a:off x="9405938" y="384175"/>
              <a:ext cx="284163" cy="122238"/>
            </a:xfrm>
            <a:custGeom>
              <a:avLst/>
              <a:gdLst>
                <a:gd name="T0" fmla="*/ 174 w 179"/>
                <a:gd name="T1" fmla="*/ 0 h 77"/>
                <a:gd name="T2" fmla="*/ 89 w 179"/>
                <a:gd name="T3" fmla="*/ 46 h 77"/>
                <a:gd name="T4" fmla="*/ 5 w 179"/>
                <a:gd name="T5" fmla="*/ 0 h 77"/>
                <a:gd name="T6" fmla="*/ 0 w 179"/>
                <a:gd name="T7" fmla="*/ 1 h 77"/>
                <a:gd name="T8" fmla="*/ 88 w 179"/>
                <a:gd name="T9" fmla="*/ 77 h 77"/>
                <a:gd name="T10" fmla="*/ 91 w 179"/>
                <a:gd name="T11" fmla="*/ 77 h 77"/>
                <a:gd name="T12" fmla="*/ 179 w 179"/>
                <a:gd name="T13" fmla="*/ 1 h 77"/>
                <a:gd name="T14" fmla="*/ 174 w 179"/>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77">
                  <a:moveTo>
                    <a:pt x="174" y="0"/>
                  </a:moveTo>
                  <a:cubicBezTo>
                    <a:pt x="157" y="7"/>
                    <a:pt x="106" y="38"/>
                    <a:pt x="89" y="46"/>
                  </a:cubicBezTo>
                  <a:cubicBezTo>
                    <a:pt x="73" y="38"/>
                    <a:pt x="22" y="7"/>
                    <a:pt x="5" y="0"/>
                  </a:cubicBezTo>
                  <a:cubicBezTo>
                    <a:pt x="0" y="1"/>
                    <a:pt x="0" y="1"/>
                    <a:pt x="0" y="1"/>
                  </a:cubicBezTo>
                  <a:cubicBezTo>
                    <a:pt x="16" y="14"/>
                    <a:pt x="73" y="61"/>
                    <a:pt x="88" y="77"/>
                  </a:cubicBezTo>
                  <a:cubicBezTo>
                    <a:pt x="91" y="77"/>
                    <a:pt x="91" y="77"/>
                    <a:pt x="91" y="77"/>
                  </a:cubicBezTo>
                  <a:cubicBezTo>
                    <a:pt x="106" y="61"/>
                    <a:pt x="163" y="14"/>
                    <a:pt x="179" y="1"/>
                  </a:cubicBezTo>
                  <a:lnTo>
                    <a:pt x="174" y="0"/>
                  </a:lnTo>
                  <a:close/>
                </a:path>
              </a:pathLst>
            </a:custGeom>
            <a:solidFill>
              <a:srgbClr val="1B75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5" name="Freeform 527">
              <a:extLst>
                <a:ext uri="{FF2B5EF4-FFF2-40B4-BE49-F238E27FC236}">
                  <a16:creationId xmlns:a16="http://schemas.microsoft.com/office/drawing/2014/main" id="{244E28BB-9EAA-41E8-AB45-1C436797C077}"/>
                </a:ext>
              </a:extLst>
            </p:cNvPr>
            <p:cNvSpPr>
              <a:spLocks/>
            </p:cNvSpPr>
            <p:nvPr userDrawn="1"/>
          </p:nvSpPr>
          <p:spPr bwMode="auto">
            <a:xfrm>
              <a:off x="9720263" y="384175"/>
              <a:ext cx="285750" cy="122238"/>
            </a:xfrm>
            <a:custGeom>
              <a:avLst/>
              <a:gdLst>
                <a:gd name="T0" fmla="*/ 174 w 180"/>
                <a:gd name="T1" fmla="*/ 0 h 77"/>
                <a:gd name="T2" fmla="*/ 90 w 180"/>
                <a:gd name="T3" fmla="*/ 46 h 77"/>
                <a:gd name="T4" fmla="*/ 5 w 180"/>
                <a:gd name="T5" fmla="*/ 0 h 77"/>
                <a:gd name="T6" fmla="*/ 0 w 180"/>
                <a:gd name="T7" fmla="*/ 1 h 77"/>
                <a:gd name="T8" fmla="*/ 88 w 180"/>
                <a:gd name="T9" fmla="*/ 77 h 77"/>
                <a:gd name="T10" fmla="*/ 91 w 180"/>
                <a:gd name="T11" fmla="*/ 77 h 77"/>
                <a:gd name="T12" fmla="*/ 180 w 180"/>
                <a:gd name="T13" fmla="*/ 1 h 77"/>
                <a:gd name="T14" fmla="*/ 174 w 180"/>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77">
                  <a:moveTo>
                    <a:pt x="174" y="0"/>
                  </a:moveTo>
                  <a:cubicBezTo>
                    <a:pt x="157" y="7"/>
                    <a:pt x="106" y="38"/>
                    <a:pt x="90" y="46"/>
                  </a:cubicBezTo>
                  <a:cubicBezTo>
                    <a:pt x="73" y="38"/>
                    <a:pt x="22" y="7"/>
                    <a:pt x="5" y="0"/>
                  </a:cubicBezTo>
                  <a:cubicBezTo>
                    <a:pt x="0" y="1"/>
                    <a:pt x="0" y="1"/>
                    <a:pt x="0" y="1"/>
                  </a:cubicBezTo>
                  <a:cubicBezTo>
                    <a:pt x="16" y="14"/>
                    <a:pt x="74" y="61"/>
                    <a:pt x="88" y="77"/>
                  </a:cubicBezTo>
                  <a:cubicBezTo>
                    <a:pt x="91" y="77"/>
                    <a:pt x="91" y="77"/>
                    <a:pt x="91" y="77"/>
                  </a:cubicBezTo>
                  <a:cubicBezTo>
                    <a:pt x="106" y="61"/>
                    <a:pt x="163" y="14"/>
                    <a:pt x="180" y="1"/>
                  </a:cubicBezTo>
                  <a:lnTo>
                    <a:pt x="174" y="0"/>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grpSp>
      <p:grpSp>
        <p:nvGrpSpPr>
          <p:cNvPr id="106" name="Skupina 105">
            <a:extLst>
              <a:ext uri="{FF2B5EF4-FFF2-40B4-BE49-F238E27FC236}">
                <a16:creationId xmlns:a16="http://schemas.microsoft.com/office/drawing/2014/main" id="{8E5BAE84-AAF9-44A4-87B7-ED94F74EC698}"/>
              </a:ext>
            </a:extLst>
          </p:cNvPr>
          <p:cNvGrpSpPr/>
          <p:nvPr/>
        </p:nvGrpSpPr>
        <p:grpSpPr>
          <a:xfrm>
            <a:off x="736997" y="5445919"/>
            <a:ext cx="5410200" cy="273845"/>
            <a:chOff x="982663" y="6118225"/>
            <a:chExt cx="7213600" cy="365126"/>
          </a:xfrm>
        </p:grpSpPr>
        <p:sp>
          <p:nvSpPr>
            <p:cNvPr id="107" name="Freeform 5">
              <a:extLst>
                <a:ext uri="{FF2B5EF4-FFF2-40B4-BE49-F238E27FC236}">
                  <a16:creationId xmlns:a16="http://schemas.microsoft.com/office/drawing/2014/main" id="{650B4BFB-C23A-4B9F-B61A-43C349C9DB1C}"/>
                </a:ext>
              </a:extLst>
            </p:cNvPr>
            <p:cNvSpPr>
              <a:spLocks/>
            </p:cNvSpPr>
            <p:nvPr/>
          </p:nvSpPr>
          <p:spPr bwMode="auto">
            <a:xfrm>
              <a:off x="98266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8" name="Freeform 6">
              <a:extLst>
                <a:ext uri="{FF2B5EF4-FFF2-40B4-BE49-F238E27FC236}">
                  <a16:creationId xmlns:a16="http://schemas.microsoft.com/office/drawing/2014/main" id="{EA3995B3-8197-4AAE-B691-B94E9F18DB06}"/>
                </a:ext>
              </a:extLst>
            </p:cNvPr>
            <p:cNvSpPr>
              <a:spLocks/>
            </p:cNvSpPr>
            <p:nvPr/>
          </p:nvSpPr>
          <p:spPr bwMode="auto">
            <a:xfrm>
              <a:off x="1311275"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09" name="Freeform 7">
              <a:extLst>
                <a:ext uri="{FF2B5EF4-FFF2-40B4-BE49-F238E27FC236}">
                  <a16:creationId xmlns:a16="http://schemas.microsoft.com/office/drawing/2014/main" id="{3DE75671-0D57-462B-9FEB-494053B5E769}"/>
                </a:ext>
              </a:extLst>
            </p:cNvPr>
            <p:cNvSpPr>
              <a:spLocks/>
            </p:cNvSpPr>
            <p:nvPr/>
          </p:nvSpPr>
          <p:spPr bwMode="auto">
            <a:xfrm>
              <a:off x="1641475"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0" name="Freeform 8">
              <a:extLst>
                <a:ext uri="{FF2B5EF4-FFF2-40B4-BE49-F238E27FC236}">
                  <a16:creationId xmlns:a16="http://schemas.microsoft.com/office/drawing/2014/main" id="{D84AB280-9721-4E89-896A-AFB26452489B}"/>
                </a:ext>
              </a:extLst>
            </p:cNvPr>
            <p:cNvSpPr>
              <a:spLocks/>
            </p:cNvSpPr>
            <p:nvPr/>
          </p:nvSpPr>
          <p:spPr bwMode="auto">
            <a:xfrm>
              <a:off x="1970088"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1" name="Freeform 9">
              <a:extLst>
                <a:ext uri="{FF2B5EF4-FFF2-40B4-BE49-F238E27FC236}">
                  <a16:creationId xmlns:a16="http://schemas.microsoft.com/office/drawing/2014/main" id="{1EE8EDB2-BA8A-459A-B303-B948404D99E1}"/>
                </a:ext>
              </a:extLst>
            </p:cNvPr>
            <p:cNvSpPr>
              <a:spLocks/>
            </p:cNvSpPr>
            <p:nvPr/>
          </p:nvSpPr>
          <p:spPr bwMode="auto">
            <a:xfrm>
              <a:off x="2300288"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2" name="Freeform 10">
              <a:extLst>
                <a:ext uri="{FF2B5EF4-FFF2-40B4-BE49-F238E27FC236}">
                  <a16:creationId xmlns:a16="http://schemas.microsoft.com/office/drawing/2014/main" id="{E0306F4A-F26D-4ED6-A0BC-CBB7D4F6FD0D}"/>
                </a:ext>
              </a:extLst>
            </p:cNvPr>
            <p:cNvSpPr>
              <a:spLocks/>
            </p:cNvSpPr>
            <p:nvPr/>
          </p:nvSpPr>
          <p:spPr bwMode="auto">
            <a:xfrm>
              <a:off x="2628900"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3" name="Freeform 11">
              <a:extLst>
                <a:ext uri="{FF2B5EF4-FFF2-40B4-BE49-F238E27FC236}">
                  <a16:creationId xmlns:a16="http://schemas.microsoft.com/office/drawing/2014/main" id="{43ACD9DE-082A-4FD2-A93B-C25FB9E00AE7}"/>
                </a:ext>
              </a:extLst>
            </p:cNvPr>
            <p:cNvSpPr>
              <a:spLocks/>
            </p:cNvSpPr>
            <p:nvPr/>
          </p:nvSpPr>
          <p:spPr bwMode="auto">
            <a:xfrm>
              <a:off x="2957513" y="6118225"/>
              <a:ext cx="298450" cy="127000"/>
            </a:xfrm>
            <a:custGeom>
              <a:avLst/>
              <a:gdLst>
                <a:gd name="T0" fmla="*/ 183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3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8" y="1"/>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4" name="Freeform 12">
              <a:extLst>
                <a:ext uri="{FF2B5EF4-FFF2-40B4-BE49-F238E27FC236}">
                  <a16:creationId xmlns:a16="http://schemas.microsoft.com/office/drawing/2014/main" id="{05EAF9C0-7AD7-49E0-A911-733CA8087C32}"/>
                </a:ext>
              </a:extLst>
            </p:cNvPr>
            <p:cNvSpPr>
              <a:spLocks/>
            </p:cNvSpPr>
            <p:nvPr/>
          </p:nvSpPr>
          <p:spPr bwMode="auto">
            <a:xfrm>
              <a:off x="3287713"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5" name="Freeform 13">
              <a:extLst>
                <a:ext uri="{FF2B5EF4-FFF2-40B4-BE49-F238E27FC236}">
                  <a16:creationId xmlns:a16="http://schemas.microsoft.com/office/drawing/2014/main" id="{E56A1190-6DF8-4BD9-BEBF-3BF2CD299E72}"/>
                </a:ext>
              </a:extLst>
            </p:cNvPr>
            <p:cNvSpPr>
              <a:spLocks/>
            </p:cNvSpPr>
            <p:nvPr/>
          </p:nvSpPr>
          <p:spPr bwMode="auto">
            <a:xfrm>
              <a:off x="3616325"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6" name="Freeform 14">
              <a:extLst>
                <a:ext uri="{FF2B5EF4-FFF2-40B4-BE49-F238E27FC236}">
                  <a16:creationId xmlns:a16="http://schemas.microsoft.com/office/drawing/2014/main" id="{7D73C96C-B6FB-42B1-952C-B5D763707AF7}"/>
                </a:ext>
              </a:extLst>
            </p:cNvPr>
            <p:cNvSpPr>
              <a:spLocks/>
            </p:cNvSpPr>
            <p:nvPr/>
          </p:nvSpPr>
          <p:spPr bwMode="auto">
            <a:xfrm>
              <a:off x="3946525"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7" name="Freeform 15">
              <a:extLst>
                <a:ext uri="{FF2B5EF4-FFF2-40B4-BE49-F238E27FC236}">
                  <a16:creationId xmlns:a16="http://schemas.microsoft.com/office/drawing/2014/main" id="{F3D76C62-2F24-4F04-8E90-63789B6FC38A}"/>
                </a:ext>
              </a:extLst>
            </p:cNvPr>
            <p:cNvSpPr>
              <a:spLocks/>
            </p:cNvSpPr>
            <p:nvPr/>
          </p:nvSpPr>
          <p:spPr bwMode="auto">
            <a:xfrm>
              <a:off x="4275138"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8" name="Freeform 16">
              <a:extLst>
                <a:ext uri="{FF2B5EF4-FFF2-40B4-BE49-F238E27FC236}">
                  <a16:creationId xmlns:a16="http://schemas.microsoft.com/office/drawing/2014/main" id="{DDB39FC3-534B-40FF-8672-220D768FCE86}"/>
                </a:ext>
              </a:extLst>
            </p:cNvPr>
            <p:cNvSpPr>
              <a:spLocks/>
            </p:cNvSpPr>
            <p:nvPr/>
          </p:nvSpPr>
          <p:spPr bwMode="auto">
            <a:xfrm>
              <a:off x="4603750"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19" name="Freeform 17">
              <a:extLst>
                <a:ext uri="{FF2B5EF4-FFF2-40B4-BE49-F238E27FC236}">
                  <a16:creationId xmlns:a16="http://schemas.microsoft.com/office/drawing/2014/main" id="{D0C42FC4-021A-4208-B80E-8F290938A465}"/>
                </a:ext>
              </a:extLst>
            </p:cNvPr>
            <p:cNvSpPr>
              <a:spLocks/>
            </p:cNvSpPr>
            <p:nvPr/>
          </p:nvSpPr>
          <p:spPr bwMode="auto">
            <a:xfrm>
              <a:off x="4933950"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1"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0" name="Freeform 18">
              <a:extLst>
                <a:ext uri="{FF2B5EF4-FFF2-40B4-BE49-F238E27FC236}">
                  <a16:creationId xmlns:a16="http://schemas.microsoft.com/office/drawing/2014/main" id="{CEA605D4-37F3-4D68-91D4-B73E4DF54764}"/>
                </a:ext>
              </a:extLst>
            </p:cNvPr>
            <p:cNvSpPr>
              <a:spLocks/>
            </p:cNvSpPr>
            <p:nvPr/>
          </p:nvSpPr>
          <p:spPr bwMode="auto">
            <a:xfrm>
              <a:off x="9826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1" name="Freeform 19">
              <a:extLst>
                <a:ext uri="{FF2B5EF4-FFF2-40B4-BE49-F238E27FC236}">
                  <a16:creationId xmlns:a16="http://schemas.microsoft.com/office/drawing/2014/main" id="{E6DEEB46-83B2-4ABF-A345-D6D13CF53646}"/>
                </a:ext>
              </a:extLst>
            </p:cNvPr>
            <p:cNvSpPr>
              <a:spLocks/>
            </p:cNvSpPr>
            <p:nvPr/>
          </p:nvSpPr>
          <p:spPr bwMode="auto">
            <a:xfrm>
              <a:off x="131127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2" name="Freeform 20">
              <a:extLst>
                <a:ext uri="{FF2B5EF4-FFF2-40B4-BE49-F238E27FC236}">
                  <a16:creationId xmlns:a16="http://schemas.microsoft.com/office/drawing/2014/main" id="{EDE4F1EF-1D7F-4AED-A5B7-4D72B9D3499E}"/>
                </a:ext>
              </a:extLst>
            </p:cNvPr>
            <p:cNvSpPr>
              <a:spLocks/>
            </p:cNvSpPr>
            <p:nvPr/>
          </p:nvSpPr>
          <p:spPr bwMode="auto">
            <a:xfrm>
              <a:off x="1641475"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3" name="Freeform 21">
              <a:extLst>
                <a:ext uri="{FF2B5EF4-FFF2-40B4-BE49-F238E27FC236}">
                  <a16:creationId xmlns:a16="http://schemas.microsoft.com/office/drawing/2014/main" id="{622EE52F-BFD5-422D-BE4B-7C263349062D}"/>
                </a:ext>
              </a:extLst>
            </p:cNvPr>
            <p:cNvSpPr>
              <a:spLocks/>
            </p:cNvSpPr>
            <p:nvPr/>
          </p:nvSpPr>
          <p:spPr bwMode="auto">
            <a:xfrm>
              <a:off x="197008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4" name="Freeform 22">
              <a:extLst>
                <a:ext uri="{FF2B5EF4-FFF2-40B4-BE49-F238E27FC236}">
                  <a16:creationId xmlns:a16="http://schemas.microsoft.com/office/drawing/2014/main" id="{2F152BDD-149D-4593-BFB2-53C11AF3E4EC}"/>
                </a:ext>
              </a:extLst>
            </p:cNvPr>
            <p:cNvSpPr>
              <a:spLocks/>
            </p:cNvSpPr>
            <p:nvPr/>
          </p:nvSpPr>
          <p:spPr bwMode="auto">
            <a:xfrm>
              <a:off x="2300288"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5" name="Freeform 23">
              <a:extLst>
                <a:ext uri="{FF2B5EF4-FFF2-40B4-BE49-F238E27FC236}">
                  <a16:creationId xmlns:a16="http://schemas.microsoft.com/office/drawing/2014/main" id="{8A96576C-4EF3-4903-BB39-638171CA9772}"/>
                </a:ext>
              </a:extLst>
            </p:cNvPr>
            <p:cNvSpPr>
              <a:spLocks/>
            </p:cNvSpPr>
            <p:nvPr/>
          </p:nvSpPr>
          <p:spPr bwMode="auto">
            <a:xfrm>
              <a:off x="26289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6" name="Freeform 24">
              <a:extLst>
                <a:ext uri="{FF2B5EF4-FFF2-40B4-BE49-F238E27FC236}">
                  <a16:creationId xmlns:a16="http://schemas.microsoft.com/office/drawing/2014/main" id="{6FA794D5-2714-420B-B7B5-2A13712E05EB}"/>
                </a:ext>
              </a:extLst>
            </p:cNvPr>
            <p:cNvSpPr>
              <a:spLocks/>
            </p:cNvSpPr>
            <p:nvPr/>
          </p:nvSpPr>
          <p:spPr bwMode="auto">
            <a:xfrm>
              <a:off x="2957513" y="6354763"/>
              <a:ext cx="298450" cy="128588"/>
            </a:xfrm>
            <a:custGeom>
              <a:avLst/>
              <a:gdLst>
                <a:gd name="T0" fmla="*/ 183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3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8"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7" name="Freeform 25">
              <a:extLst>
                <a:ext uri="{FF2B5EF4-FFF2-40B4-BE49-F238E27FC236}">
                  <a16:creationId xmlns:a16="http://schemas.microsoft.com/office/drawing/2014/main" id="{1A0DB101-ED6F-4E6A-976C-2A480A73F791}"/>
                </a:ext>
              </a:extLst>
            </p:cNvPr>
            <p:cNvSpPr>
              <a:spLocks/>
            </p:cNvSpPr>
            <p:nvPr/>
          </p:nvSpPr>
          <p:spPr bwMode="auto">
            <a:xfrm>
              <a:off x="3287713"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8" name="Freeform 26">
              <a:extLst>
                <a:ext uri="{FF2B5EF4-FFF2-40B4-BE49-F238E27FC236}">
                  <a16:creationId xmlns:a16="http://schemas.microsoft.com/office/drawing/2014/main" id="{DB42E22C-6FDC-4B0F-A569-9AE3CCDA190A}"/>
                </a:ext>
              </a:extLst>
            </p:cNvPr>
            <p:cNvSpPr>
              <a:spLocks/>
            </p:cNvSpPr>
            <p:nvPr/>
          </p:nvSpPr>
          <p:spPr bwMode="auto">
            <a:xfrm>
              <a:off x="361632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29" name="Freeform 27">
              <a:extLst>
                <a:ext uri="{FF2B5EF4-FFF2-40B4-BE49-F238E27FC236}">
                  <a16:creationId xmlns:a16="http://schemas.microsoft.com/office/drawing/2014/main" id="{EC82DEA5-8CDA-4A01-830B-7C792A723F9F}"/>
                </a:ext>
              </a:extLst>
            </p:cNvPr>
            <p:cNvSpPr>
              <a:spLocks/>
            </p:cNvSpPr>
            <p:nvPr/>
          </p:nvSpPr>
          <p:spPr bwMode="auto">
            <a:xfrm>
              <a:off x="3946525"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0" name="Freeform 28">
              <a:extLst>
                <a:ext uri="{FF2B5EF4-FFF2-40B4-BE49-F238E27FC236}">
                  <a16:creationId xmlns:a16="http://schemas.microsoft.com/office/drawing/2014/main" id="{76899DA0-E1D5-4D01-836C-DAD713B7EA37}"/>
                </a:ext>
              </a:extLst>
            </p:cNvPr>
            <p:cNvSpPr>
              <a:spLocks/>
            </p:cNvSpPr>
            <p:nvPr/>
          </p:nvSpPr>
          <p:spPr bwMode="auto">
            <a:xfrm>
              <a:off x="4275138"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1" name="Freeform 29">
              <a:extLst>
                <a:ext uri="{FF2B5EF4-FFF2-40B4-BE49-F238E27FC236}">
                  <a16:creationId xmlns:a16="http://schemas.microsoft.com/office/drawing/2014/main" id="{146FD671-379B-447B-99A4-983B0A81CAAF}"/>
                </a:ext>
              </a:extLst>
            </p:cNvPr>
            <p:cNvSpPr>
              <a:spLocks/>
            </p:cNvSpPr>
            <p:nvPr/>
          </p:nvSpPr>
          <p:spPr bwMode="auto">
            <a:xfrm>
              <a:off x="4603750"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2" name="Freeform 30">
              <a:extLst>
                <a:ext uri="{FF2B5EF4-FFF2-40B4-BE49-F238E27FC236}">
                  <a16:creationId xmlns:a16="http://schemas.microsoft.com/office/drawing/2014/main" id="{C664667C-1025-4AD4-8931-194D8C2B755B}"/>
                </a:ext>
              </a:extLst>
            </p:cNvPr>
            <p:cNvSpPr>
              <a:spLocks/>
            </p:cNvSpPr>
            <p:nvPr/>
          </p:nvSpPr>
          <p:spPr bwMode="auto">
            <a:xfrm>
              <a:off x="4933950"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3" name="Freeform 31">
              <a:extLst>
                <a:ext uri="{FF2B5EF4-FFF2-40B4-BE49-F238E27FC236}">
                  <a16:creationId xmlns:a16="http://schemas.microsoft.com/office/drawing/2014/main" id="{6AF22CCE-696A-4D5F-AAF7-1C07A338F205}"/>
                </a:ext>
              </a:extLst>
            </p:cNvPr>
            <p:cNvSpPr>
              <a:spLocks/>
            </p:cNvSpPr>
            <p:nvPr/>
          </p:nvSpPr>
          <p:spPr bwMode="auto">
            <a:xfrm>
              <a:off x="526256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4" name="Freeform 32">
              <a:extLst>
                <a:ext uri="{FF2B5EF4-FFF2-40B4-BE49-F238E27FC236}">
                  <a16:creationId xmlns:a16="http://schemas.microsoft.com/office/drawing/2014/main" id="{A2C47E82-FDF1-4EE8-BA25-6160C4ACD3BB}"/>
                </a:ext>
              </a:extLst>
            </p:cNvPr>
            <p:cNvSpPr>
              <a:spLocks/>
            </p:cNvSpPr>
            <p:nvPr/>
          </p:nvSpPr>
          <p:spPr bwMode="auto">
            <a:xfrm>
              <a:off x="5592763"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1" y="64"/>
                    <a:pt x="170"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5" name="Freeform 33">
              <a:extLst>
                <a:ext uri="{FF2B5EF4-FFF2-40B4-BE49-F238E27FC236}">
                  <a16:creationId xmlns:a16="http://schemas.microsoft.com/office/drawing/2014/main" id="{A2DB3BA4-A2EF-4EF3-B032-E01EFDDEEF9F}"/>
                </a:ext>
              </a:extLst>
            </p:cNvPr>
            <p:cNvSpPr>
              <a:spLocks/>
            </p:cNvSpPr>
            <p:nvPr/>
          </p:nvSpPr>
          <p:spPr bwMode="auto">
            <a:xfrm>
              <a:off x="5921375"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5" y="80"/>
                    <a:pt x="95" y="80"/>
                    <a:pt x="95" y="80"/>
                  </a:cubicBezTo>
                  <a:cubicBezTo>
                    <a:pt x="111" y="64"/>
                    <a:pt x="171"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6" name="Freeform 34">
              <a:extLst>
                <a:ext uri="{FF2B5EF4-FFF2-40B4-BE49-F238E27FC236}">
                  <a16:creationId xmlns:a16="http://schemas.microsoft.com/office/drawing/2014/main" id="{65C68D63-F52E-419C-B643-DAA448D03768}"/>
                </a:ext>
              </a:extLst>
            </p:cNvPr>
            <p:cNvSpPr>
              <a:spLocks/>
            </p:cNvSpPr>
            <p:nvPr/>
          </p:nvSpPr>
          <p:spPr bwMode="auto">
            <a:xfrm>
              <a:off x="6249988"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4" y="7"/>
                    <a:pt x="6" y="0"/>
                  </a:cubicBezTo>
                  <a:cubicBezTo>
                    <a:pt x="0" y="1"/>
                    <a:pt x="0" y="1"/>
                    <a:pt x="0" y="1"/>
                  </a:cubicBezTo>
                  <a:cubicBezTo>
                    <a:pt x="18" y="14"/>
                    <a:pt x="78" y="64"/>
                    <a:pt x="93" y="80"/>
                  </a:cubicBezTo>
                  <a:cubicBezTo>
                    <a:pt x="96" y="80"/>
                    <a:pt x="96" y="80"/>
                    <a:pt x="96" y="80"/>
                  </a:cubicBezTo>
                  <a:cubicBezTo>
                    <a:pt x="111" y="64"/>
                    <a:pt x="171" y="14"/>
                    <a:pt x="189" y="1"/>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7" name="Freeform 35">
              <a:extLst>
                <a:ext uri="{FF2B5EF4-FFF2-40B4-BE49-F238E27FC236}">
                  <a16:creationId xmlns:a16="http://schemas.microsoft.com/office/drawing/2014/main" id="{18118113-6E62-41E3-8C1B-8FDE90F26EE9}"/>
                </a:ext>
              </a:extLst>
            </p:cNvPr>
            <p:cNvSpPr>
              <a:spLocks/>
            </p:cNvSpPr>
            <p:nvPr/>
          </p:nvSpPr>
          <p:spPr bwMode="auto">
            <a:xfrm>
              <a:off x="6580188" y="6118225"/>
              <a:ext cx="298450" cy="127000"/>
            </a:xfrm>
            <a:custGeom>
              <a:avLst/>
              <a:gdLst>
                <a:gd name="T0" fmla="*/ 182 w 188"/>
                <a:gd name="T1" fmla="*/ 0 h 80"/>
                <a:gd name="T2" fmla="*/ 94 w 188"/>
                <a:gd name="T3" fmla="*/ 48 h 80"/>
                <a:gd name="T4" fmla="*/ 6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2" y="80"/>
                  </a:cubicBezTo>
                  <a:cubicBezTo>
                    <a:pt x="95" y="80"/>
                    <a:pt x="95" y="80"/>
                    <a:pt x="95" y="80"/>
                  </a:cubicBezTo>
                  <a:cubicBezTo>
                    <a:pt x="111" y="64"/>
                    <a:pt x="170"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8" name="Freeform 36">
              <a:extLst>
                <a:ext uri="{FF2B5EF4-FFF2-40B4-BE49-F238E27FC236}">
                  <a16:creationId xmlns:a16="http://schemas.microsoft.com/office/drawing/2014/main" id="{2379E000-8F77-4FE4-8323-7FFE488AF13C}"/>
                </a:ext>
              </a:extLst>
            </p:cNvPr>
            <p:cNvSpPr>
              <a:spLocks/>
            </p:cNvSpPr>
            <p:nvPr/>
          </p:nvSpPr>
          <p:spPr bwMode="auto">
            <a:xfrm>
              <a:off x="6908800"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8" y="14"/>
                    <a:pt x="77" y="64"/>
                    <a:pt x="93" y="80"/>
                  </a:cubicBezTo>
                  <a:cubicBezTo>
                    <a:pt x="96" y="80"/>
                    <a:pt x="96" y="80"/>
                    <a:pt x="96" y="80"/>
                  </a:cubicBezTo>
                  <a:cubicBezTo>
                    <a:pt x="111" y="64"/>
                    <a:pt x="171"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39" name="Freeform 37">
              <a:extLst>
                <a:ext uri="{FF2B5EF4-FFF2-40B4-BE49-F238E27FC236}">
                  <a16:creationId xmlns:a16="http://schemas.microsoft.com/office/drawing/2014/main" id="{5C94BC25-7074-4A03-841C-4B1F854A4A76}"/>
                </a:ext>
              </a:extLst>
            </p:cNvPr>
            <p:cNvSpPr>
              <a:spLocks/>
            </p:cNvSpPr>
            <p:nvPr/>
          </p:nvSpPr>
          <p:spPr bwMode="auto">
            <a:xfrm>
              <a:off x="7239000" y="6118225"/>
              <a:ext cx="298450" cy="127000"/>
            </a:xfrm>
            <a:custGeom>
              <a:avLst/>
              <a:gdLst>
                <a:gd name="T0" fmla="*/ 182 w 188"/>
                <a:gd name="T1" fmla="*/ 0 h 80"/>
                <a:gd name="T2" fmla="*/ 94 w 188"/>
                <a:gd name="T3" fmla="*/ 48 h 80"/>
                <a:gd name="T4" fmla="*/ 5 w 188"/>
                <a:gd name="T5" fmla="*/ 0 h 80"/>
                <a:gd name="T6" fmla="*/ 0 w 188"/>
                <a:gd name="T7" fmla="*/ 1 h 80"/>
                <a:gd name="T8" fmla="*/ 92 w 188"/>
                <a:gd name="T9" fmla="*/ 80 h 80"/>
                <a:gd name="T10" fmla="*/ 95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6" y="39"/>
                    <a:pt x="23" y="7"/>
                    <a:pt x="5" y="0"/>
                  </a:cubicBezTo>
                  <a:cubicBezTo>
                    <a:pt x="0" y="1"/>
                    <a:pt x="0" y="1"/>
                    <a:pt x="0" y="1"/>
                  </a:cubicBezTo>
                  <a:cubicBezTo>
                    <a:pt x="17" y="14"/>
                    <a:pt x="77" y="64"/>
                    <a:pt x="92" y="80"/>
                  </a:cubicBezTo>
                  <a:cubicBezTo>
                    <a:pt x="95" y="80"/>
                    <a:pt x="95" y="80"/>
                    <a:pt x="95" y="80"/>
                  </a:cubicBezTo>
                  <a:cubicBezTo>
                    <a:pt x="110" y="64"/>
                    <a:pt x="170" y="14"/>
                    <a:pt x="188" y="1"/>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0" name="Freeform 38">
              <a:extLst>
                <a:ext uri="{FF2B5EF4-FFF2-40B4-BE49-F238E27FC236}">
                  <a16:creationId xmlns:a16="http://schemas.microsoft.com/office/drawing/2014/main" id="{1DE3564B-A35F-42B2-B7EA-13DB3C54F32D}"/>
                </a:ext>
              </a:extLst>
            </p:cNvPr>
            <p:cNvSpPr>
              <a:spLocks/>
            </p:cNvSpPr>
            <p:nvPr/>
          </p:nvSpPr>
          <p:spPr bwMode="auto">
            <a:xfrm>
              <a:off x="7567613" y="6118225"/>
              <a:ext cx="298450" cy="127000"/>
            </a:xfrm>
            <a:custGeom>
              <a:avLst/>
              <a:gdLst>
                <a:gd name="T0" fmla="*/ 182 w 188"/>
                <a:gd name="T1" fmla="*/ 0 h 80"/>
                <a:gd name="T2" fmla="*/ 94 w 188"/>
                <a:gd name="T3" fmla="*/ 48 h 80"/>
                <a:gd name="T4" fmla="*/ 6 w 188"/>
                <a:gd name="T5" fmla="*/ 0 h 80"/>
                <a:gd name="T6" fmla="*/ 0 w 188"/>
                <a:gd name="T7" fmla="*/ 1 h 80"/>
                <a:gd name="T8" fmla="*/ 93 w 188"/>
                <a:gd name="T9" fmla="*/ 80 h 80"/>
                <a:gd name="T10" fmla="*/ 96 w 188"/>
                <a:gd name="T11" fmla="*/ 80 h 80"/>
                <a:gd name="T12" fmla="*/ 188 w 188"/>
                <a:gd name="T13" fmla="*/ 1 h 80"/>
                <a:gd name="T14" fmla="*/ 182 w 188"/>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0">
                  <a:moveTo>
                    <a:pt x="182" y="0"/>
                  </a:moveTo>
                  <a:cubicBezTo>
                    <a:pt x="165" y="7"/>
                    <a:pt x="111" y="39"/>
                    <a:pt x="94" y="48"/>
                  </a:cubicBezTo>
                  <a:cubicBezTo>
                    <a:pt x="77" y="39"/>
                    <a:pt x="23" y="7"/>
                    <a:pt x="6" y="0"/>
                  </a:cubicBezTo>
                  <a:cubicBezTo>
                    <a:pt x="0" y="1"/>
                    <a:pt x="0" y="1"/>
                    <a:pt x="0" y="1"/>
                  </a:cubicBezTo>
                  <a:cubicBezTo>
                    <a:pt x="17" y="14"/>
                    <a:pt x="77" y="64"/>
                    <a:pt x="93" y="80"/>
                  </a:cubicBezTo>
                  <a:cubicBezTo>
                    <a:pt x="96" y="80"/>
                    <a:pt x="96" y="80"/>
                    <a:pt x="96" y="80"/>
                  </a:cubicBezTo>
                  <a:cubicBezTo>
                    <a:pt x="111" y="64"/>
                    <a:pt x="171" y="14"/>
                    <a:pt x="188" y="1"/>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1" name="Freeform 39">
              <a:extLst>
                <a:ext uri="{FF2B5EF4-FFF2-40B4-BE49-F238E27FC236}">
                  <a16:creationId xmlns:a16="http://schemas.microsoft.com/office/drawing/2014/main" id="{767B27B3-B9F8-4F8C-ADF8-732AEB558E0E}"/>
                </a:ext>
              </a:extLst>
            </p:cNvPr>
            <p:cNvSpPr>
              <a:spLocks/>
            </p:cNvSpPr>
            <p:nvPr/>
          </p:nvSpPr>
          <p:spPr bwMode="auto">
            <a:xfrm>
              <a:off x="7896225" y="6118225"/>
              <a:ext cx="300038" cy="127000"/>
            </a:xfrm>
            <a:custGeom>
              <a:avLst/>
              <a:gdLst>
                <a:gd name="T0" fmla="*/ 183 w 189"/>
                <a:gd name="T1" fmla="*/ 0 h 80"/>
                <a:gd name="T2" fmla="*/ 94 w 189"/>
                <a:gd name="T3" fmla="*/ 48 h 80"/>
                <a:gd name="T4" fmla="*/ 6 w 189"/>
                <a:gd name="T5" fmla="*/ 0 h 80"/>
                <a:gd name="T6" fmla="*/ 0 w 189"/>
                <a:gd name="T7" fmla="*/ 1 h 80"/>
                <a:gd name="T8" fmla="*/ 93 w 189"/>
                <a:gd name="T9" fmla="*/ 80 h 80"/>
                <a:gd name="T10" fmla="*/ 96 w 189"/>
                <a:gd name="T11" fmla="*/ 80 h 80"/>
                <a:gd name="T12" fmla="*/ 189 w 189"/>
                <a:gd name="T13" fmla="*/ 1 h 80"/>
                <a:gd name="T14" fmla="*/ 183 w 189"/>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0">
                  <a:moveTo>
                    <a:pt x="183" y="0"/>
                  </a:moveTo>
                  <a:cubicBezTo>
                    <a:pt x="165" y="7"/>
                    <a:pt x="112" y="39"/>
                    <a:pt x="94" y="48"/>
                  </a:cubicBezTo>
                  <a:cubicBezTo>
                    <a:pt x="77" y="39"/>
                    <a:pt x="23" y="7"/>
                    <a:pt x="6" y="0"/>
                  </a:cubicBezTo>
                  <a:cubicBezTo>
                    <a:pt x="0" y="1"/>
                    <a:pt x="0" y="1"/>
                    <a:pt x="0" y="1"/>
                  </a:cubicBezTo>
                  <a:cubicBezTo>
                    <a:pt x="18" y="14"/>
                    <a:pt x="78" y="64"/>
                    <a:pt x="93" y="80"/>
                  </a:cubicBezTo>
                  <a:cubicBezTo>
                    <a:pt x="96" y="80"/>
                    <a:pt x="96" y="80"/>
                    <a:pt x="96" y="80"/>
                  </a:cubicBezTo>
                  <a:cubicBezTo>
                    <a:pt x="111" y="64"/>
                    <a:pt x="171" y="14"/>
                    <a:pt x="189" y="1"/>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2" name="Freeform 44">
              <a:extLst>
                <a:ext uri="{FF2B5EF4-FFF2-40B4-BE49-F238E27FC236}">
                  <a16:creationId xmlns:a16="http://schemas.microsoft.com/office/drawing/2014/main" id="{A8599DEE-A274-4B4E-9EAD-8A7645B4C786}"/>
                </a:ext>
              </a:extLst>
            </p:cNvPr>
            <p:cNvSpPr>
              <a:spLocks/>
            </p:cNvSpPr>
            <p:nvPr/>
          </p:nvSpPr>
          <p:spPr bwMode="auto">
            <a:xfrm>
              <a:off x="526256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3" name="Freeform 45">
              <a:extLst>
                <a:ext uri="{FF2B5EF4-FFF2-40B4-BE49-F238E27FC236}">
                  <a16:creationId xmlns:a16="http://schemas.microsoft.com/office/drawing/2014/main" id="{1ED592F8-A5DA-40A7-BD16-0D639E9EE30B}"/>
                </a:ext>
              </a:extLst>
            </p:cNvPr>
            <p:cNvSpPr>
              <a:spLocks/>
            </p:cNvSpPr>
            <p:nvPr/>
          </p:nvSpPr>
          <p:spPr bwMode="auto">
            <a:xfrm>
              <a:off x="5592763"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4" name="Freeform 46">
              <a:extLst>
                <a:ext uri="{FF2B5EF4-FFF2-40B4-BE49-F238E27FC236}">
                  <a16:creationId xmlns:a16="http://schemas.microsoft.com/office/drawing/2014/main" id="{955F486C-22D8-435F-9664-67B8954CCB05}"/>
                </a:ext>
              </a:extLst>
            </p:cNvPr>
            <p:cNvSpPr>
              <a:spLocks/>
            </p:cNvSpPr>
            <p:nvPr/>
          </p:nvSpPr>
          <p:spPr bwMode="auto">
            <a:xfrm>
              <a:off x="5921375"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5" y="81"/>
                    <a:pt x="95" y="81"/>
                    <a:pt x="95" y="81"/>
                  </a:cubicBezTo>
                  <a:cubicBezTo>
                    <a:pt x="111" y="65"/>
                    <a:pt x="171"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5" name="Freeform 47">
              <a:extLst>
                <a:ext uri="{FF2B5EF4-FFF2-40B4-BE49-F238E27FC236}">
                  <a16:creationId xmlns:a16="http://schemas.microsoft.com/office/drawing/2014/main" id="{E10E0E2E-0390-4843-8364-CE8DED375687}"/>
                </a:ext>
              </a:extLst>
            </p:cNvPr>
            <p:cNvSpPr>
              <a:spLocks/>
            </p:cNvSpPr>
            <p:nvPr/>
          </p:nvSpPr>
          <p:spPr bwMode="auto">
            <a:xfrm>
              <a:off x="6249988"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4"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6" name="Freeform 48">
              <a:extLst>
                <a:ext uri="{FF2B5EF4-FFF2-40B4-BE49-F238E27FC236}">
                  <a16:creationId xmlns:a16="http://schemas.microsoft.com/office/drawing/2014/main" id="{46187EEF-2866-47A5-ACC1-0B4C4B4683D1}"/>
                </a:ext>
              </a:extLst>
            </p:cNvPr>
            <p:cNvSpPr>
              <a:spLocks/>
            </p:cNvSpPr>
            <p:nvPr/>
          </p:nvSpPr>
          <p:spPr bwMode="auto">
            <a:xfrm>
              <a:off x="6580188" y="6354763"/>
              <a:ext cx="298450" cy="128588"/>
            </a:xfrm>
            <a:custGeom>
              <a:avLst/>
              <a:gdLst>
                <a:gd name="T0" fmla="*/ 182 w 188"/>
                <a:gd name="T1" fmla="*/ 0 h 81"/>
                <a:gd name="T2" fmla="*/ 94 w 188"/>
                <a:gd name="T3" fmla="*/ 49 h 81"/>
                <a:gd name="T4" fmla="*/ 6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2" y="81"/>
                  </a:cubicBezTo>
                  <a:cubicBezTo>
                    <a:pt x="95" y="81"/>
                    <a:pt x="95" y="81"/>
                    <a:pt x="95" y="81"/>
                  </a:cubicBezTo>
                  <a:cubicBezTo>
                    <a:pt x="111"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7" name="Freeform 49">
              <a:extLst>
                <a:ext uri="{FF2B5EF4-FFF2-40B4-BE49-F238E27FC236}">
                  <a16:creationId xmlns:a16="http://schemas.microsoft.com/office/drawing/2014/main" id="{85C3DC9F-ACB0-4C77-BEBB-7A49730A9EE4}"/>
                </a:ext>
              </a:extLst>
            </p:cNvPr>
            <p:cNvSpPr>
              <a:spLocks/>
            </p:cNvSpPr>
            <p:nvPr/>
          </p:nvSpPr>
          <p:spPr bwMode="auto">
            <a:xfrm>
              <a:off x="6908800"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8"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8" name="Freeform 50">
              <a:extLst>
                <a:ext uri="{FF2B5EF4-FFF2-40B4-BE49-F238E27FC236}">
                  <a16:creationId xmlns:a16="http://schemas.microsoft.com/office/drawing/2014/main" id="{97E91F5A-7983-4D42-8E85-7663ED113E8C}"/>
                </a:ext>
              </a:extLst>
            </p:cNvPr>
            <p:cNvSpPr>
              <a:spLocks/>
            </p:cNvSpPr>
            <p:nvPr/>
          </p:nvSpPr>
          <p:spPr bwMode="auto">
            <a:xfrm>
              <a:off x="7239000" y="6354763"/>
              <a:ext cx="298450" cy="128588"/>
            </a:xfrm>
            <a:custGeom>
              <a:avLst/>
              <a:gdLst>
                <a:gd name="T0" fmla="*/ 182 w 188"/>
                <a:gd name="T1" fmla="*/ 0 h 81"/>
                <a:gd name="T2" fmla="*/ 94 w 188"/>
                <a:gd name="T3" fmla="*/ 49 h 81"/>
                <a:gd name="T4" fmla="*/ 5 w 188"/>
                <a:gd name="T5" fmla="*/ 0 h 81"/>
                <a:gd name="T6" fmla="*/ 0 w 188"/>
                <a:gd name="T7" fmla="*/ 2 h 81"/>
                <a:gd name="T8" fmla="*/ 92 w 188"/>
                <a:gd name="T9" fmla="*/ 81 h 81"/>
                <a:gd name="T10" fmla="*/ 95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6" y="40"/>
                    <a:pt x="23" y="8"/>
                    <a:pt x="5" y="0"/>
                  </a:cubicBezTo>
                  <a:cubicBezTo>
                    <a:pt x="0" y="2"/>
                    <a:pt x="0" y="2"/>
                    <a:pt x="0" y="2"/>
                  </a:cubicBezTo>
                  <a:cubicBezTo>
                    <a:pt x="17" y="15"/>
                    <a:pt x="77" y="65"/>
                    <a:pt x="92" y="81"/>
                  </a:cubicBezTo>
                  <a:cubicBezTo>
                    <a:pt x="95" y="81"/>
                    <a:pt x="95" y="81"/>
                    <a:pt x="95" y="81"/>
                  </a:cubicBezTo>
                  <a:cubicBezTo>
                    <a:pt x="110" y="65"/>
                    <a:pt x="170" y="15"/>
                    <a:pt x="188" y="2"/>
                  </a:cubicBezTo>
                  <a:cubicBezTo>
                    <a:pt x="182" y="0"/>
                    <a:pt x="182" y="0"/>
                    <a:pt x="182"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49" name="Freeform 51">
              <a:extLst>
                <a:ext uri="{FF2B5EF4-FFF2-40B4-BE49-F238E27FC236}">
                  <a16:creationId xmlns:a16="http://schemas.microsoft.com/office/drawing/2014/main" id="{4FF0B53E-BE49-414D-9789-8C8FA9C1826F}"/>
                </a:ext>
              </a:extLst>
            </p:cNvPr>
            <p:cNvSpPr>
              <a:spLocks/>
            </p:cNvSpPr>
            <p:nvPr/>
          </p:nvSpPr>
          <p:spPr bwMode="auto">
            <a:xfrm>
              <a:off x="7567613" y="6354763"/>
              <a:ext cx="298450" cy="128588"/>
            </a:xfrm>
            <a:custGeom>
              <a:avLst/>
              <a:gdLst>
                <a:gd name="T0" fmla="*/ 182 w 188"/>
                <a:gd name="T1" fmla="*/ 0 h 81"/>
                <a:gd name="T2" fmla="*/ 94 w 188"/>
                <a:gd name="T3" fmla="*/ 49 h 81"/>
                <a:gd name="T4" fmla="*/ 6 w 188"/>
                <a:gd name="T5" fmla="*/ 0 h 81"/>
                <a:gd name="T6" fmla="*/ 0 w 188"/>
                <a:gd name="T7" fmla="*/ 2 h 81"/>
                <a:gd name="T8" fmla="*/ 93 w 188"/>
                <a:gd name="T9" fmla="*/ 81 h 81"/>
                <a:gd name="T10" fmla="*/ 96 w 188"/>
                <a:gd name="T11" fmla="*/ 81 h 81"/>
                <a:gd name="T12" fmla="*/ 188 w 188"/>
                <a:gd name="T13" fmla="*/ 2 h 81"/>
                <a:gd name="T14" fmla="*/ 182 w 188"/>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8" h="81">
                  <a:moveTo>
                    <a:pt x="182" y="0"/>
                  </a:moveTo>
                  <a:cubicBezTo>
                    <a:pt x="165" y="8"/>
                    <a:pt x="111" y="40"/>
                    <a:pt x="94" y="49"/>
                  </a:cubicBezTo>
                  <a:cubicBezTo>
                    <a:pt x="77" y="40"/>
                    <a:pt x="23" y="8"/>
                    <a:pt x="6" y="0"/>
                  </a:cubicBezTo>
                  <a:cubicBezTo>
                    <a:pt x="0" y="2"/>
                    <a:pt x="0" y="2"/>
                    <a:pt x="0" y="2"/>
                  </a:cubicBezTo>
                  <a:cubicBezTo>
                    <a:pt x="17" y="15"/>
                    <a:pt x="77" y="65"/>
                    <a:pt x="93" y="81"/>
                  </a:cubicBezTo>
                  <a:cubicBezTo>
                    <a:pt x="96" y="81"/>
                    <a:pt x="96" y="81"/>
                    <a:pt x="96" y="81"/>
                  </a:cubicBezTo>
                  <a:cubicBezTo>
                    <a:pt x="111" y="65"/>
                    <a:pt x="171" y="15"/>
                    <a:pt x="188" y="2"/>
                  </a:cubicBezTo>
                  <a:cubicBezTo>
                    <a:pt x="182" y="0"/>
                    <a:pt x="182" y="0"/>
                    <a:pt x="182" y="0"/>
                  </a:cubicBezTo>
                </a:path>
              </a:pathLst>
            </a:custGeom>
            <a:solidFill>
              <a:srgbClr val="3183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sp>
          <p:nvSpPr>
            <p:cNvPr id="150" name="Freeform 52">
              <a:extLst>
                <a:ext uri="{FF2B5EF4-FFF2-40B4-BE49-F238E27FC236}">
                  <a16:creationId xmlns:a16="http://schemas.microsoft.com/office/drawing/2014/main" id="{0993DE2B-1019-4587-968C-9482DA7580C4}"/>
                </a:ext>
              </a:extLst>
            </p:cNvPr>
            <p:cNvSpPr>
              <a:spLocks/>
            </p:cNvSpPr>
            <p:nvPr/>
          </p:nvSpPr>
          <p:spPr bwMode="auto">
            <a:xfrm>
              <a:off x="7896225" y="6354763"/>
              <a:ext cx="300038" cy="128588"/>
            </a:xfrm>
            <a:custGeom>
              <a:avLst/>
              <a:gdLst>
                <a:gd name="T0" fmla="*/ 183 w 189"/>
                <a:gd name="T1" fmla="*/ 0 h 81"/>
                <a:gd name="T2" fmla="*/ 94 w 189"/>
                <a:gd name="T3" fmla="*/ 49 h 81"/>
                <a:gd name="T4" fmla="*/ 6 w 189"/>
                <a:gd name="T5" fmla="*/ 0 h 81"/>
                <a:gd name="T6" fmla="*/ 0 w 189"/>
                <a:gd name="T7" fmla="*/ 2 h 81"/>
                <a:gd name="T8" fmla="*/ 93 w 189"/>
                <a:gd name="T9" fmla="*/ 81 h 81"/>
                <a:gd name="T10" fmla="*/ 96 w 189"/>
                <a:gd name="T11" fmla="*/ 81 h 81"/>
                <a:gd name="T12" fmla="*/ 189 w 189"/>
                <a:gd name="T13" fmla="*/ 2 h 81"/>
                <a:gd name="T14" fmla="*/ 183 w 189"/>
                <a:gd name="T15" fmla="*/ 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 h="81">
                  <a:moveTo>
                    <a:pt x="183" y="0"/>
                  </a:moveTo>
                  <a:cubicBezTo>
                    <a:pt x="165" y="8"/>
                    <a:pt x="112" y="40"/>
                    <a:pt x="94" y="49"/>
                  </a:cubicBezTo>
                  <a:cubicBezTo>
                    <a:pt x="77" y="40"/>
                    <a:pt x="23" y="8"/>
                    <a:pt x="6" y="0"/>
                  </a:cubicBezTo>
                  <a:cubicBezTo>
                    <a:pt x="0" y="2"/>
                    <a:pt x="0" y="2"/>
                    <a:pt x="0" y="2"/>
                  </a:cubicBezTo>
                  <a:cubicBezTo>
                    <a:pt x="18" y="15"/>
                    <a:pt x="78" y="65"/>
                    <a:pt x="93" y="81"/>
                  </a:cubicBezTo>
                  <a:cubicBezTo>
                    <a:pt x="96" y="81"/>
                    <a:pt x="96" y="81"/>
                    <a:pt x="96" y="81"/>
                  </a:cubicBezTo>
                  <a:cubicBezTo>
                    <a:pt x="111" y="65"/>
                    <a:pt x="171" y="15"/>
                    <a:pt x="189" y="2"/>
                  </a:cubicBezTo>
                  <a:cubicBezTo>
                    <a:pt x="183" y="0"/>
                    <a:pt x="183" y="0"/>
                    <a:pt x="183" y="0"/>
                  </a:cubicBezTo>
                </a:path>
              </a:pathLst>
            </a:custGeom>
            <a:solidFill>
              <a:srgbClr val="C4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cs-CZ" sz="1350" dirty="0">
                <a:solidFill>
                  <a:prstClr val="black"/>
                </a:solidFill>
                <a:latin typeface="Segoe UI"/>
              </a:endParaRPr>
            </a:p>
          </p:txBody>
        </p:sp>
      </p:grpSp>
      <p:sp>
        <p:nvSpPr>
          <p:cNvPr id="4" name="TextovéPole 3"/>
          <p:cNvSpPr txBox="1"/>
          <p:nvPr/>
        </p:nvSpPr>
        <p:spPr>
          <a:xfrm>
            <a:off x="736997" y="3804401"/>
            <a:ext cx="8015985" cy="400110"/>
          </a:xfrm>
          <a:prstGeom prst="rect">
            <a:avLst/>
          </a:prstGeom>
          <a:noFill/>
        </p:spPr>
        <p:txBody>
          <a:bodyPr wrap="square" rtlCol="0">
            <a:spAutoFit/>
          </a:bodyPr>
          <a:lstStyle/>
          <a:p>
            <a:pPr algn="ctr" defTabSz="685800">
              <a:spcBef>
                <a:spcPts val="450"/>
              </a:spcBef>
              <a:spcAft>
                <a:spcPts val="450"/>
              </a:spcAft>
              <a:defRPr/>
            </a:pPr>
            <a:r>
              <a:rPr lang="cs-CZ" sz="2000" dirty="0">
                <a:solidFill>
                  <a:srgbClr val="FFFFFF"/>
                </a:solidFill>
                <a:latin typeface="Segoe UI" panose="020B0502040204020203" pitchFamily="34" charset="0"/>
                <a:cs typeface="Segoe UI" panose="020B0502040204020203" pitchFamily="34" charset="0"/>
              </a:rPr>
              <a:t>Mgr. Michal Hlaváček, ředitel Olomouckého inspektorátu ČŠI</a:t>
            </a:r>
          </a:p>
        </p:txBody>
      </p:sp>
    </p:spTree>
    <p:extLst>
      <p:ext uri="{BB962C8B-B14F-4D97-AF65-F5344CB8AC3E}">
        <p14:creationId xmlns:p14="http://schemas.microsoft.com/office/powerpoint/2010/main" val="3666888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844675"/>
            <a:ext cx="8208144" cy="4608661"/>
          </a:xfrm>
        </p:spPr>
        <p:txBody>
          <a:bodyPr/>
          <a:lstStyle/>
          <a:p>
            <a:pPr algn="just">
              <a:lnSpc>
                <a:spcPct val="100000"/>
              </a:lnSpc>
              <a:spcAft>
                <a:spcPts val="1200"/>
              </a:spcAft>
            </a:pPr>
            <a:r>
              <a:rPr lang="cs-CZ" sz="1800" b="1" dirty="0"/>
              <a:t>Komplexní inspekční činnost (napříč všemi stupni vzdělávání, zřizovatel kraj, nejvíce ve SOŠ).</a:t>
            </a:r>
          </a:p>
          <a:p>
            <a:pPr algn="just">
              <a:lnSpc>
                <a:spcPct val="100000"/>
              </a:lnSpc>
              <a:spcAft>
                <a:spcPts val="1200"/>
              </a:spcAft>
            </a:pPr>
            <a:r>
              <a:rPr lang="cs-CZ" sz="1800" b="1" dirty="0"/>
              <a:t>Plnění specifických úkolů (např. Dopady distanční výuky, Výuka moderních dějin </a:t>
            </a:r>
            <a:br>
              <a:rPr lang="cs-CZ" sz="1800" b="1" dirty="0"/>
            </a:br>
            <a:r>
              <a:rPr lang="cs-CZ" sz="1800" b="1" dirty="0"/>
              <a:t>na 2. stupni ZŠ, Přírodovědná gramotnost – ZŠ, SŠ).</a:t>
            </a:r>
          </a:p>
          <a:p>
            <a:pPr algn="just">
              <a:lnSpc>
                <a:spcPct val="100000"/>
              </a:lnSpc>
              <a:spcAft>
                <a:spcPts val="1200"/>
              </a:spcAft>
            </a:pPr>
            <a:r>
              <a:rPr lang="cs-CZ" sz="1800" b="1" dirty="0"/>
              <a:t>Odraz aktuální situace: tematická inspekční činnost – Integrace ukrajinských dětí a žáků, vliv epidemické situace ve školách, IČ na žádost</a:t>
            </a:r>
          </a:p>
          <a:p>
            <a:pPr algn="just">
              <a:lnSpc>
                <a:spcPct val="100000"/>
              </a:lnSpc>
              <a:spcAft>
                <a:spcPts val="1200"/>
              </a:spcAft>
            </a:pPr>
            <a:r>
              <a:rPr lang="cs-CZ" sz="1800" b="1" dirty="0"/>
              <a:t>Součinnost s KÚ (přezkum MZ), jaro – 0, podzim – 3.</a:t>
            </a:r>
          </a:p>
          <a:p>
            <a:pPr algn="just">
              <a:lnSpc>
                <a:spcPct val="100000"/>
              </a:lnSpc>
              <a:spcAft>
                <a:spcPts val="1200"/>
              </a:spcAft>
            </a:pPr>
            <a:r>
              <a:rPr lang="cs-CZ" sz="1800" b="1" dirty="0"/>
              <a:t>Kontroly – přijímací řízení, MZ, zápisy do 1. ročníku ZV (časté porušení – nedodržení časů zadavateli testů, nedodržení termínů jmenování členů komisi).</a:t>
            </a:r>
          </a:p>
          <a:p>
            <a:pPr algn="just">
              <a:lnSpc>
                <a:spcPct val="100000"/>
              </a:lnSpc>
              <a:spcAft>
                <a:spcPts val="1200"/>
              </a:spcAft>
            </a:pPr>
            <a:r>
              <a:rPr lang="cs-CZ" sz="1800" b="1" dirty="0"/>
              <a:t>Školy vykazující dlouhodobou neúspěšnost ve společné části MZ (2 školy).</a:t>
            </a:r>
          </a:p>
        </p:txBody>
      </p:sp>
      <p:sp>
        <p:nvSpPr>
          <p:cNvPr id="22" name="Zástupný symbol pro text 21"/>
          <p:cNvSpPr>
            <a:spLocks noGrp="1"/>
          </p:cNvSpPr>
          <p:nvPr>
            <p:ph type="body" sz="quarter" idx="12"/>
          </p:nvPr>
        </p:nvSpPr>
        <p:spPr/>
        <p:txBody>
          <a:bodyPr/>
          <a:lstStyle/>
          <a:p>
            <a:r>
              <a:rPr lang="cs-CZ" sz="4000" dirty="0"/>
              <a:t>Inspekční činnost ČŠI – 2021/2022</a:t>
            </a:r>
          </a:p>
        </p:txBody>
      </p:sp>
      <p:sp>
        <p:nvSpPr>
          <p:cNvPr id="21" name="Zástupný symbol pro text 20"/>
          <p:cNvSpPr>
            <a:spLocks noGrp="1"/>
          </p:cNvSpPr>
          <p:nvPr>
            <p:ph type="body" sz="quarter" idx="11"/>
          </p:nvPr>
        </p:nvSpPr>
        <p:spPr/>
        <p:txBody>
          <a:bodyPr/>
          <a:lstStyle/>
          <a:p>
            <a:r>
              <a:rPr lang="cs-CZ" dirty="0"/>
              <a:t>Porada ŘŠ – 12.10.2022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Zástupný symbol pro text 14"/>
          <p:cNvSpPr>
            <a:spLocks noGrp="1"/>
          </p:cNvSpPr>
          <p:nvPr>
            <p:ph type="body" sz="quarter" idx="13"/>
          </p:nvPr>
        </p:nvSpPr>
        <p:spPr>
          <a:xfrm>
            <a:off x="467544" y="1556792"/>
            <a:ext cx="8208144" cy="4896544"/>
          </a:xfrm>
        </p:spPr>
        <p:txBody>
          <a:bodyPr/>
          <a:lstStyle/>
          <a:p>
            <a:r>
              <a:rPr lang="cs-CZ" sz="2000" b="1" dirty="0"/>
              <a:t>- webové stránky ČŠI</a:t>
            </a:r>
          </a:p>
          <a:p>
            <a:r>
              <a:rPr lang="cs-CZ" sz="2000" dirty="0">
                <a:hlinkClick r:id="rId2"/>
              </a:rPr>
              <a:t>www.csicr.cz</a:t>
            </a:r>
            <a:r>
              <a:rPr lang="cs-CZ" sz="2000" dirty="0"/>
              <a:t> (výstupy, nástroje, metodická podpora)</a:t>
            </a:r>
          </a:p>
          <a:p>
            <a:r>
              <a:rPr lang="cs-CZ"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www.kvalitniskola.cz</a:t>
            </a:r>
            <a:r>
              <a:rPr lang="cs-CZ"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 </a:t>
            </a:r>
            <a:r>
              <a:rPr lang="cs-CZ" sz="2000" dirty="0">
                <a:effectLst/>
                <a:latin typeface="Calibri" panose="020F0502020204030204" pitchFamily="34" charset="0"/>
                <a:ea typeface="Calibri" panose="020F0502020204030204" pitchFamily="34" charset="0"/>
                <a:cs typeface="Times New Roman" panose="02020603050405020304" pitchFamily="18" charset="0"/>
              </a:rPr>
              <a:t>(např. příklady inspirativní praxe)</a:t>
            </a:r>
          </a:p>
          <a:p>
            <a:r>
              <a:rPr lang="cs-CZ" sz="2000" dirty="0">
                <a:effectLst/>
                <a:latin typeface="Calibri" panose="020F0502020204030204" pitchFamily="34" charset="0"/>
                <a:ea typeface="Calibri" panose="020F0502020204030204" pitchFamily="34" charset="0"/>
                <a:cs typeface="Times New Roman" panose="02020603050405020304" pitchFamily="18" charset="0"/>
                <a:hlinkClick r:id="rId4"/>
              </a:rPr>
              <a:t>https://www.csicr.cz/cz/Registr-inspekcnich-zprav</a:t>
            </a:r>
            <a:endParaRPr lang="cs-CZ" sz="2000" dirty="0">
              <a:effectLst/>
              <a:latin typeface="Calibri" panose="020F0502020204030204" pitchFamily="34" charset="0"/>
              <a:ea typeface="Calibri" panose="020F0502020204030204" pitchFamily="34" charset="0"/>
              <a:cs typeface="Times New Roman" panose="02020603050405020304" pitchFamily="18" charset="0"/>
            </a:endParaRPr>
          </a:p>
          <a:p>
            <a:pPr marL="0"/>
            <a:r>
              <a:rPr lang="cs-CZ" sz="2000" b="1" dirty="0"/>
              <a:t>- z webu ČŠI – přístup do informačních systémů – </a:t>
            </a:r>
            <a:r>
              <a:rPr lang="cs-CZ" sz="2000" b="1" dirty="0" err="1"/>
              <a:t>InspIS</a:t>
            </a:r>
            <a:r>
              <a:rPr lang="cs-CZ" sz="2000" b="1" dirty="0"/>
              <a:t> DATA, </a:t>
            </a:r>
            <a:r>
              <a:rPr lang="cs-CZ" sz="2000" b="1" dirty="0" err="1"/>
              <a:t>InspIS</a:t>
            </a:r>
            <a:r>
              <a:rPr lang="cs-CZ" sz="2000" b="1" dirty="0"/>
              <a:t> ŠVP, </a:t>
            </a:r>
            <a:r>
              <a:rPr lang="cs-CZ" sz="2000" b="1" dirty="0">
                <a:hlinkClick r:id="rId5"/>
              </a:rPr>
              <a:t>https://vzdelavanivdatech.cz/</a:t>
            </a:r>
            <a:endParaRPr lang="cs-CZ" sz="2000" b="1" dirty="0"/>
          </a:p>
          <a:p>
            <a:pPr marL="0" indent="0">
              <a:buNone/>
            </a:pPr>
            <a:endParaRPr lang="cs-CZ" sz="2000" dirty="0"/>
          </a:p>
          <a:p>
            <a:r>
              <a:rPr lang="cs-CZ" sz="2000" b="1" dirty="0"/>
              <a:t>- Výroční zpráva ČŠI za školní rok 2021/2022</a:t>
            </a:r>
          </a:p>
          <a:p>
            <a:r>
              <a:rPr lang="cs-CZ" sz="2000" dirty="0">
                <a:hlinkClick r:id="rId6"/>
              </a:rPr>
              <a:t>https://www.csicr.cz/</a:t>
            </a:r>
            <a:r>
              <a:rPr lang="cs-CZ" sz="2000" dirty="0" err="1">
                <a:hlinkClick r:id="rId6"/>
              </a:rPr>
              <a:t>cz</a:t>
            </a:r>
            <a:r>
              <a:rPr lang="cs-CZ" sz="2000" dirty="0">
                <a:hlinkClick r:id="rId6"/>
              </a:rPr>
              <a:t>/Dokumenty/</a:t>
            </a:r>
            <a:r>
              <a:rPr lang="cs-CZ" sz="2000" dirty="0" err="1">
                <a:hlinkClick r:id="rId6"/>
              </a:rPr>
              <a:t>Vyrocni-zpravy</a:t>
            </a:r>
            <a:r>
              <a:rPr lang="cs-CZ" sz="2000" dirty="0">
                <a:hlinkClick r:id="rId6"/>
              </a:rPr>
              <a:t>/Kvalita-a-efektivita-</a:t>
            </a:r>
            <a:r>
              <a:rPr lang="cs-CZ" sz="2000" dirty="0" err="1">
                <a:hlinkClick r:id="rId6"/>
              </a:rPr>
              <a:t>vzdelavani</a:t>
            </a:r>
            <a:r>
              <a:rPr lang="cs-CZ" sz="2000" dirty="0">
                <a:hlinkClick r:id="rId6"/>
              </a:rPr>
              <a:t>-a-</a:t>
            </a:r>
            <a:r>
              <a:rPr lang="cs-CZ" sz="2000" dirty="0" err="1">
                <a:hlinkClick r:id="rId6"/>
              </a:rPr>
              <a:t>vzdelavaci</a:t>
            </a:r>
            <a:r>
              <a:rPr lang="cs-CZ" sz="2000" dirty="0">
                <a:hlinkClick r:id="rId6"/>
              </a:rPr>
              <a:t>-s-(4)</a:t>
            </a:r>
            <a:endParaRPr lang="cs-CZ" sz="2000" dirty="0"/>
          </a:p>
          <a:p>
            <a:pPr marL="0" indent="0">
              <a:buNone/>
            </a:pPr>
            <a:endParaRPr lang="cs-CZ" sz="2000" dirty="0"/>
          </a:p>
          <a:p>
            <a:r>
              <a:rPr lang="cs-CZ" sz="2000" b="1" dirty="0"/>
              <a:t>- České školství v mapách</a:t>
            </a:r>
          </a:p>
          <a:p>
            <a:r>
              <a:rPr lang="cs-CZ" sz="2000" dirty="0">
                <a:hlinkClick r:id="rId7"/>
              </a:rPr>
              <a:t>https://www.csicr.cz/cz/Aktuality/Ceske-skolstvi-v-mapach</a:t>
            </a:r>
            <a:endParaRPr lang="cs-CZ" sz="2000" dirty="0"/>
          </a:p>
          <a:p>
            <a:pPr marL="0" indent="0">
              <a:buNone/>
            </a:pPr>
            <a:endParaRPr lang="cs-CZ" sz="2000" dirty="0"/>
          </a:p>
          <a:p>
            <a:endParaRPr lang="cs-CZ" dirty="0"/>
          </a:p>
        </p:txBody>
      </p:sp>
      <p:sp>
        <p:nvSpPr>
          <p:cNvPr id="14" name="Zástupný symbol pro text 13"/>
          <p:cNvSpPr>
            <a:spLocks noGrp="1"/>
          </p:cNvSpPr>
          <p:nvPr>
            <p:ph type="body" sz="quarter" idx="12"/>
          </p:nvPr>
        </p:nvSpPr>
        <p:spPr>
          <a:xfrm>
            <a:off x="467544" y="764704"/>
            <a:ext cx="8208144" cy="864097"/>
          </a:xfrm>
        </p:spPr>
        <p:txBody>
          <a:bodyPr/>
          <a:lstStyle/>
          <a:p>
            <a:r>
              <a:rPr lang="cs-CZ" dirty="0"/>
              <a:t>Informační zdroje</a:t>
            </a:r>
          </a:p>
        </p:txBody>
      </p:sp>
      <p:sp>
        <p:nvSpPr>
          <p:cNvPr id="13" name="Zástupný symbol pro text 12"/>
          <p:cNvSpPr>
            <a:spLocks noGrp="1"/>
          </p:cNvSpPr>
          <p:nvPr>
            <p:ph type="body" sz="quarter" idx="11"/>
          </p:nvPr>
        </p:nvSpPr>
        <p:spPr/>
        <p:txBody>
          <a:bodyPr/>
          <a:lstStyle/>
          <a:p>
            <a:r>
              <a:rPr lang="cs-CZ" dirty="0"/>
              <a:t>Porada ŘŠ – 12.10.2022</a:t>
            </a:r>
          </a:p>
          <a:p>
            <a:endParaRPr lang="cs-CZ"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844675"/>
            <a:ext cx="8208144" cy="4537075"/>
          </a:xfrm>
        </p:spPr>
        <p:txBody>
          <a:bodyPr/>
          <a:lstStyle/>
          <a:p>
            <a:pPr algn="just"/>
            <a:r>
              <a:rPr lang="cs-CZ" sz="2000" b="1" dirty="0"/>
              <a:t>Plán hlavních úkolů ČŠI </a:t>
            </a:r>
            <a:r>
              <a:rPr lang="cs-CZ" sz="2000" dirty="0"/>
              <a:t>(úkoly trvalé vyplývající ze školského zákona+ specifické úkoly)</a:t>
            </a:r>
          </a:p>
          <a:p>
            <a:pPr algn="just"/>
            <a:endParaRPr lang="cs-CZ" sz="2000" dirty="0"/>
          </a:p>
          <a:p>
            <a:pPr algn="just"/>
            <a:r>
              <a:rPr lang="cs-CZ" sz="2000" b="1" dirty="0"/>
              <a:t>Kritéria hodnocení podmínek, průběhu a výsledků vzdělávání </a:t>
            </a:r>
            <a:r>
              <a:rPr lang="cs-CZ" sz="2000" dirty="0"/>
              <a:t>(model Kvalitní školy, modifikace pro jednotlivé stupně vzdělávání, hodnoticí úrovně)</a:t>
            </a:r>
          </a:p>
          <a:p>
            <a:pPr algn="just"/>
            <a:endParaRPr lang="cs-CZ" sz="2000" b="1" dirty="0"/>
          </a:p>
          <a:p>
            <a:pPr algn="just"/>
            <a:r>
              <a:rPr lang="cs-CZ" sz="2000" dirty="0"/>
              <a:t>Oba dokumenty jsou vydávány na příslušný školní rok, podléhají schválení ministra školství, mládeže a tělovýchovy), jsou zveřejněny na www.csicr.cz.</a:t>
            </a:r>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4000" dirty="0"/>
              <a:t>Základní dokumenty ČŠI</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184135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Volný tvar: obrazec 10">
            <a:extLst>
              <a:ext uri="{FF2B5EF4-FFF2-40B4-BE49-F238E27FC236}">
                <a16:creationId xmlns:a16="http://schemas.microsoft.com/office/drawing/2014/main" id="{E8543099-9017-77F2-D624-A3E68F994FCD}"/>
              </a:ext>
            </a:extLst>
          </p:cNvPr>
          <p:cNvSpPr/>
          <p:nvPr/>
        </p:nvSpPr>
        <p:spPr>
          <a:xfrm>
            <a:off x="2795327" y="1786042"/>
            <a:ext cx="3657875" cy="1828937"/>
          </a:xfrm>
          <a:custGeom>
            <a:avLst/>
            <a:gdLst>
              <a:gd name="connsiteX0" fmla="*/ 0 w 4651438"/>
              <a:gd name="connsiteY0" fmla="*/ 2325719 h 2325719"/>
              <a:gd name="connsiteX1" fmla="*/ 2325719 w 4651438"/>
              <a:gd name="connsiteY1" fmla="*/ 0 h 2325719"/>
              <a:gd name="connsiteX2" fmla="*/ 4651439 w 4651438"/>
              <a:gd name="connsiteY2" fmla="*/ 2325719 h 2325719"/>
            </a:gdLst>
            <a:ahLst/>
            <a:cxnLst>
              <a:cxn ang="0">
                <a:pos x="connsiteX0" y="connsiteY0"/>
              </a:cxn>
              <a:cxn ang="0">
                <a:pos x="connsiteX1" y="connsiteY1"/>
              </a:cxn>
              <a:cxn ang="0">
                <a:pos x="connsiteX2" y="connsiteY2"/>
              </a:cxn>
            </a:cxnLst>
            <a:rect l="l" t="t" r="r" b="b"/>
            <a:pathLst>
              <a:path w="4651438" h="2325719">
                <a:moveTo>
                  <a:pt x="0" y="2325719"/>
                </a:moveTo>
                <a:cubicBezTo>
                  <a:pt x="0" y="1041273"/>
                  <a:pt x="1041273" y="0"/>
                  <a:pt x="2325719" y="0"/>
                </a:cubicBezTo>
                <a:cubicBezTo>
                  <a:pt x="3610166" y="0"/>
                  <a:pt x="4651439" y="1041273"/>
                  <a:pt x="4651439" y="2325719"/>
                </a:cubicBezTo>
              </a:path>
            </a:pathLst>
          </a:custGeom>
          <a:noFill/>
          <a:ln w="98425" cap="flat">
            <a:solidFill>
              <a:schemeClr val="accent2"/>
            </a:solidFill>
            <a:prstDash val="solid"/>
            <a:round/>
          </a:ln>
        </p:spPr>
        <p:txBody>
          <a:bodyPr rtlCol="0" anchor="ctr"/>
          <a:lstStyle/>
          <a:p>
            <a:pPr defTabSz="685800">
              <a:defRPr/>
            </a:pPr>
            <a:endParaRPr lang="cs-CZ" sz="1350">
              <a:solidFill>
                <a:prstClr val="black"/>
              </a:solidFill>
              <a:latin typeface="Nunito Sans"/>
            </a:endParaRPr>
          </a:p>
        </p:txBody>
      </p:sp>
      <p:sp>
        <p:nvSpPr>
          <p:cNvPr id="45" name="Obdélník 44">
            <a:extLst>
              <a:ext uri="{FF2B5EF4-FFF2-40B4-BE49-F238E27FC236}">
                <a16:creationId xmlns:a16="http://schemas.microsoft.com/office/drawing/2014/main" id="{A0D55807-6426-0425-34B9-FF31C6E280F5}"/>
              </a:ext>
            </a:extLst>
          </p:cNvPr>
          <p:cNvSpPr/>
          <p:nvPr/>
        </p:nvSpPr>
        <p:spPr>
          <a:xfrm>
            <a:off x="0" y="5576725"/>
            <a:ext cx="9144000" cy="42402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cs-CZ" sz="1350">
              <a:solidFill>
                <a:prstClr val="white"/>
              </a:solidFill>
              <a:latin typeface="Nunito Sans"/>
            </a:endParaRPr>
          </a:p>
        </p:txBody>
      </p:sp>
      <p:sp>
        <p:nvSpPr>
          <p:cNvPr id="36" name="vetev-leva">
            <a:extLst>
              <a:ext uri="{FF2B5EF4-FFF2-40B4-BE49-F238E27FC236}">
                <a16:creationId xmlns:a16="http://schemas.microsoft.com/office/drawing/2014/main" id="{542D6C80-CDB0-BF25-8FB4-0A29BA06EC84}"/>
              </a:ext>
            </a:extLst>
          </p:cNvPr>
          <p:cNvSpPr/>
          <p:nvPr/>
        </p:nvSpPr>
        <p:spPr>
          <a:xfrm rot="21209181">
            <a:off x="3392761" y="4911753"/>
            <a:ext cx="1666065" cy="1815893"/>
          </a:xfrm>
          <a:custGeom>
            <a:avLst/>
            <a:gdLst>
              <a:gd name="connsiteX0" fmla="*/ 2540 w 2221420"/>
              <a:gd name="connsiteY0" fmla="*/ 63 h 2421191"/>
              <a:gd name="connsiteX1" fmla="*/ 2221420 w 2221420"/>
              <a:gd name="connsiteY1" fmla="*/ 2364740 h 2421191"/>
              <a:gd name="connsiteX2" fmla="*/ 1902523 w 2221420"/>
              <a:gd name="connsiteY2" fmla="*/ 2421191 h 2421191"/>
              <a:gd name="connsiteX3" fmla="*/ 1312355 w 2221420"/>
              <a:gd name="connsiteY3" fmla="*/ 964121 h 2421191"/>
              <a:gd name="connsiteX4" fmla="*/ 715709 w 2221420"/>
              <a:gd name="connsiteY4" fmla="*/ 415988 h 2421191"/>
              <a:gd name="connsiteX5" fmla="*/ 0 w 2221420"/>
              <a:gd name="connsiteY5" fmla="*/ 6286 h 2421191"/>
              <a:gd name="connsiteX6" fmla="*/ 2603 w 2221420"/>
              <a:gd name="connsiteY6" fmla="*/ 0 h 2421191"/>
              <a:gd name="connsiteX7" fmla="*/ 2603 w 2221420"/>
              <a:gd name="connsiteY7" fmla="*/ 0 h 2421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21420" h="2421191">
                <a:moveTo>
                  <a:pt x="2540" y="63"/>
                </a:moveTo>
                <a:cubicBezTo>
                  <a:pt x="1178116" y="413639"/>
                  <a:pt x="1947101" y="1120458"/>
                  <a:pt x="2221420" y="2364740"/>
                </a:cubicBezTo>
                <a:lnTo>
                  <a:pt x="1902523" y="2421191"/>
                </a:lnTo>
                <a:cubicBezTo>
                  <a:pt x="1837754" y="1893951"/>
                  <a:pt x="1653286" y="1376744"/>
                  <a:pt x="1312355" y="964121"/>
                </a:cubicBezTo>
                <a:cubicBezTo>
                  <a:pt x="1141794" y="754316"/>
                  <a:pt x="937641" y="572135"/>
                  <a:pt x="715709" y="415988"/>
                </a:cubicBezTo>
                <a:cubicBezTo>
                  <a:pt x="492125" y="258254"/>
                  <a:pt x="249872" y="124460"/>
                  <a:pt x="0" y="6286"/>
                </a:cubicBezTo>
                <a:lnTo>
                  <a:pt x="2603" y="0"/>
                </a:lnTo>
                <a:lnTo>
                  <a:pt x="2603" y="0"/>
                </a:lnTo>
                <a:close/>
              </a:path>
            </a:pathLst>
          </a:custGeom>
          <a:gradFill>
            <a:gsLst>
              <a:gs pos="0">
                <a:schemeClr val="accent5"/>
              </a:gs>
              <a:gs pos="18000">
                <a:schemeClr val="accent5"/>
              </a:gs>
              <a:gs pos="63000">
                <a:schemeClr val="accent5">
                  <a:lumMod val="65000"/>
                </a:schemeClr>
              </a:gs>
            </a:gsLst>
            <a:lin ang="5400000" scaled="1"/>
          </a:gradFill>
          <a:ln w="6350" cap="flat">
            <a:noFill/>
            <a:prstDash val="solid"/>
            <a:miter/>
          </a:ln>
        </p:spPr>
        <p:txBody>
          <a:bodyPr rtlCol="0" anchor="ctr"/>
          <a:lstStyle/>
          <a:p>
            <a:pPr defTabSz="685800">
              <a:defRPr/>
            </a:pPr>
            <a:endParaRPr lang="cs-CZ" sz="1350">
              <a:solidFill>
                <a:prstClr val="black"/>
              </a:solidFill>
              <a:latin typeface="Nunito Sans"/>
            </a:endParaRPr>
          </a:p>
        </p:txBody>
      </p:sp>
      <p:sp>
        <p:nvSpPr>
          <p:cNvPr id="37" name="vetev-prava">
            <a:extLst>
              <a:ext uri="{FF2B5EF4-FFF2-40B4-BE49-F238E27FC236}">
                <a16:creationId xmlns:a16="http://schemas.microsoft.com/office/drawing/2014/main" id="{1E41FF62-7A80-4C1E-5E1D-51041AA9D678}"/>
              </a:ext>
            </a:extLst>
          </p:cNvPr>
          <p:cNvSpPr/>
          <p:nvPr/>
        </p:nvSpPr>
        <p:spPr>
          <a:xfrm rot="21428524">
            <a:off x="4604060" y="4939805"/>
            <a:ext cx="1338498" cy="1740127"/>
          </a:xfrm>
          <a:custGeom>
            <a:avLst/>
            <a:gdLst>
              <a:gd name="connsiteX0" fmla="*/ 1955320 w 1955320"/>
              <a:gd name="connsiteY0" fmla="*/ 6223 h 2542032"/>
              <a:gd name="connsiteX1" fmla="*/ 344453 w 1955320"/>
              <a:gd name="connsiteY1" fmla="*/ 1726311 h 2542032"/>
              <a:gd name="connsiteX2" fmla="*/ 296573 w 1955320"/>
              <a:gd name="connsiteY2" fmla="*/ 2501075 h 2542032"/>
              <a:gd name="connsiteX3" fmla="*/ 7394 w 1955320"/>
              <a:gd name="connsiteY3" fmla="*/ 2542032 h 2542032"/>
              <a:gd name="connsiteX4" fmla="*/ 23523 w 1955320"/>
              <a:gd name="connsiteY4" fmla="*/ 2088388 h 2542032"/>
              <a:gd name="connsiteX5" fmla="*/ 1953796 w 1955320"/>
              <a:gd name="connsiteY5" fmla="*/ 0 h 2542032"/>
              <a:gd name="connsiteX6" fmla="*/ 1955320 w 1955320"/>
              <a:gd name="connsiteY6" fmla="*/ 6160 h 2542032"/>
              <a:gd name="connsiteX7" fmla="*/ 1955320 w 1955320"/>
              <a:gd name="connsiteY7" fmla="*/ 6160 h 2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5320" h="2542032">
                <a:moveTo>
                  <a:pt x="1955320" y="6223"/>
                </a:moveTo>
                <a:cubicBezTo>
                  <a:pt x="1156681" y="233172"/>
                  <a:pt x="549304" y="935673"/>
                  <a:pt x="344453" y="1726311"/>
                </a:cubicBezTo>
                <a:cubicBezTo>
                  <a:pt x="278603" y="1977644"/>
                  <a:pt x="250790" y="2248345"/>
                  <a:pt x="296573" y="2501075"/>
                </a:cubicBezTo>
                <a:lnTo>
                  <a:pt x="7394" y="2542032"/>
                </a:lnTo>
                <a:cubicBezTo>
                  <a:pt x="-7337" y="2387156"/>
                  <a:pt x="918" y="2235454"/>
                  <a:pt x="23523" y="2088388"/>
                </a:cubicBezTo>
                <a:cubicBezTo>
                  <a:pt x="189513" y="1099439"/>
                  <a:pt x="954560" y="198755"/>
                  <a:pt x="1953796" y="0"/>
                </a:cubicBezTo>
                <a:lnTo>
                  <a:pt x="1955320" y="6160"/>
                </a:lnTo>
                <a:lnTo>
                  <a:pt x="1955320" y="6160"/>
                </a:lnTo>
                <a:close/>
              </a:path>
            </a:pathLst>
          </a:custGeom>
          <a:gradFill>
            <a:gsLst>
              <a:gs pos="0">
                <a:schemeClr val="accent5"/>
              </a:gs>
              <a:gs pos="5000">
                <a:schemeClr val="accent5"/>
              </a:gs>
              <a:gs pos="49000">
                <a:schemeClr val="accent5">
                  <a:lumMod val="65000"/>
                </a:schemeClr>
              </a:gs>
            </a:gsLst>
            <a:lin ang="5400000" scaled="1"/>
          </a:gradFill>
          <a:ln w="6350" cap="flat">
            <a:noFill/>
            <a:prstDash val="solid"/>
            <a:miter/>
          </a:ln>
        </p:spPr>
        <p:txBody>
          <a:bodyPr rtlCol="0" anchor="ctr"/>
          <a:lstStyle/>
          <a:p>
            <a:pPr defTabSz="685800">
              <a:defRPr/>
            </a:pPr>
            <a:endParaRPr lang="cs-CZ" sz="1350">
              <a:solidFill>
                <a:prstClr val="black"/>
              </a:solidFill>
              <a:latin typeface="Nunito Sans"/>
            </a:endParaRPr>
          </a:p>
        </p:txBody>
      </p:sp>
      <p:sp>
        <p:nvSpPr>
          <p:cNvPr id="40" name="kmen2">
            <a:extLst>
              <a:ext uri="{FF2B5EF4-FFF2-40B4-BE49-F238E27FC236}">
                <a16:creationId xmlns:a16="http://schemas.microsoft.com/office/drawing/2014/main" id="{11F8F9A7-9383-9AC9-77F0-674D354CF2BE}"/>
              </a:ext>
            </a:extLst>
          </p:cNvPr>
          <p:cNvSpPr/>
          <p:nvPr/>
        </p:nvSpPr>
        <p:spPr>
          <a:xfrm>
            <a:off x="4238367" y="4242370"/>
            <a:ext cx="993836" cy="4013703"/>
          </a:xfrm>
          <a:custGeom>
            <a:avLst/>
            <a:gdLst>
              <a:gd name="connsiteX0" fmla="*/ 0 w 773715"/>
              <a:gd name="connsiteY0" fmla="*/ 3359912 h 3806380"/>
              <a:gd name="connsiteX1" fmla="*/ 248412 w 773715"/>
              <a:gd name="connsiteY1" fmla="*/ 2729103 h 3806380"/>
              <a:gd name="connsiteX2" fmla="*/ 192277 w 773715"/>
              <a:gd name="connsiteY2" fmla="*/ 1389190 h 3806380"/>
              <a:gd name="connsiteX3" fmla="*/ 317626 w 773715"/>
              <a:gd name="connsiteY3" fmla="*/ 0 h 3806380"/>
              <a:gd name="connsiteX4" fmla="*/ 389127 w 773715"/>
              <a:gd name="connsiteY4" fmla="*/ 21844 h 3806380"/>
              <a:gd name="connsiteX5" fmla="*/ 386969 w 773715"/>
              <a:gd name="connsiteY5" fmla="*/ 907796 h 3806380"/>
              <a:gd name="connsiteX6" fmla="*/ 762444 w 773715"/>
              <a:gd name="connsiteY6" fmla="*/ 2722816 h 3806380"/>
              <a:gd name="connsiteX7" fmla="*/ 752475 w 773715"/>
              <a:gd name="connsiteY7" fmla="*/ 3233357 h 3806380"/>
              <a:gd name="connsiteX8" fmla="*/ 516064 w 773715"/>
              <a:gd name="connsiteY8" fmla="*/ 3806381 h 3806380"/>
              <a:gd name="connsiteX9" fmla="*/ 0 w 773715"/>
              <a:gd name="connsiteY9" fmla="*/ 3359785 h 3806380"/>
              <a:gd name="connsiteX10" fmla="*/ 0 w 773715"/>
              <a:gd name="connsiteY10" fmla="*/ 3359785 h 3806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3715" h="3806380">
                <a:moveTo>
                  <a:pt x="0" y="3359912"/>
                </a:moveTo>
                <a:cubicBezTo>
                  <a:pt x="179197" y="3207702"/>
                  <a:pt x="227330" y="2955862"/>
                  <a:pt x="248412" y="2729103"/>
                </a:cubicBezTo>
                <a:cubicBezTo>
                  <a:pt x="281495" y="2287588"/>
                  <a:pt x="218249" y="1833372"/>
                  <a:pt x="192277" y="1389190"/>
                </a:cubicBezTo>
                <a:cubicBezTo>
                  <a:pt x="165353" y="925576"/>
                  <a:pt x="151955" y="441642"/>
                  <a:pt x="317626" y="0"/>
                </a:cubicBezTo>
                <a:lnTo>
                  <a:pt x="389127" y="21844"/>
                </a:lnTo>
                <a:cubicBezTo>
                  <a:pt x="322961" y="313626"/>
                  <a:pt x="342137" y="614235"/>
                  <a:pt x="386969" y="907796"/>
                </a:cubicBezTo>
                <a:cubicBezTo>
                  <a:pt x="480568" y="1521079"/>
                  <a:pt x="699643" y="2099945"/>
                  <a:pt x="762444" y="2722816"/>
                </a:cubicBezTo>
                <a:cubicBezTo>
                  <a:pt x="778446" y="2888806"/>
                  <a:pt x="779335" y="3066225"/>
                  <a:pt x="752475" y="3233357"/>
                </a:cubicBezTo>
                <a:cubicBezTo>
                  <a:pt x="720979" y="3435096"/>
                  <a:pt x="642874" y="3638169"/>
                  <a:pt x="516064" y="3806381"/>
                </a:cubicBezTo>
                <a:lnTo>
                  <a:pt x="0" y="3359785"/>
                </a:lnTo>
                <a:lnTo>
                  <a:pt x="0" y="3359785"/>
                </a:lnTo>
                <a:close/>
              </a:path>
            </a:pathLst>
          </a:custGeom>
          <a:gradFill>
            <a:gsLst>
              <a:gs pos="0">
                <a:schemeClr val="accent5"/>
              </a:gs>
              <a:gs pos="35000">
                <a:schemeClr val="accent5"/>
              </a:gs>
              <a:gs pos="100000">
                <a:schemeClr val="accent5">
                  <a:lumMod val="65000"/>
                </a:schemeClr>
              </a:gs>
            </a:gsLst>
            <a:lin ang="5400000" scaled="1"/>
          </a:gradFill>
          <a:ln w="6350" cap="flat">
            <a:noFill/>
            <a:prstDash val="solid"/>
            <a:miter/>
          </a:ln>
        </p:spPr>
        <p:txBody>
          <a:bodyPr rtlCol="0" anchor="ctr"/>
          <a:lstStyle/>
          <a:p>
            <a:pPr defTabSz="685800">
              <a:defRPr/>
            </a:pPr>
            <a:endParaRPr lang="cs-CZ" sz="1350">
              <a:solidFill>
                <a:prstClr val="black"/>
              </a:solidFill>
              <a:latin typeface="Nunito Sans"/>
            </a:endParaRPr>
          </a:p>
        </p:txBody>
      </p:sp>
      <p:sp>
        <p:nvSpPr>
          <p:cNvPr id="38" name="!!cervenykruh">
            <a:extLst>
              <a:ext uri="{FF2B5EF4-FFF2-40B4-BE49-F238E27FC236}">
                <a16:creationId xmlns:a16="http://schemas.microsoft.com/office/drawing/2014/main" id="{B229F589-C542-7C86-C9BD-5AB34736F787}"/>
              </a:ext>
            </a:extLst>
          </p:cNvPr>
          <p:cNvSpPr/>
          <p:nvPr/>
        </p:nvSpPr>
        <p:spPr>
          <a:xfrm>
            <a:off x="3391999" y="2382676"/>
            <a:ext cx="2464605" cy="2464605"/>
          </a:xfrm>
          <a:custGeom>
            <a:avLst/>
            <a:gdLst>
              <a:gd name="connsiteX0" fmla="*/ 2635250 w 2635250"/>
              <a:gd name="connsiteY0" fmla="*/ 1317625 h 2635250"/>
              <a:gd name="connsiteX1" fmla="*/ 1317625 w 2635250"/>
              <a:gd name="connsiteY1" fmla="*/ 2635250 h 2635250"/>
              <a:gd name="connsiteX2" fmla="*/ 0 w 2635250"/>
              <a:gd name="connsiteY2" fmla="*/ 1317625 h 2635250"/>
              <a:gd name="connsiteX3" fmla="*/ 1317625 w 2635250"/>
              <a:gd name="connsiteY3" fmla="*/ 0 h 2635250"/>
              <a:gd name="connsiteX4" fmla="*/ 2635250 w 2635250"/>
              <a:gd name="connsiteY4" fmla="*/ 1317625 h 263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5250" h="2635250">
                <a:moveTo>
                  <a:pt x="2635250" y="1317625"/>
                </a:moveTo>
                <a:cubicBezTo>
                  <a:pt x="2635250" y="2045329"/>
                  <a:pt x="2045329" y="2635250"/>
                  <a:pt x="1317625" y="2635250"/>
                </a:cubicBezTo>
                <a:cubicBezTo>
                  <a:pt x="589920" y="2635250"/>
                  <a:pt x="0" y="2045329"/>
                  <a:pt x="0" y="1317625"/>
                </a:cubicBezTo>
                <a:cubicBezTo>
                  <a:pt x="0" y="589921"/>
                  <a:pt x="589920" y="0"/>
                  <a:pt x="1317625" y="0"/>
                </a:cubicBezTo>
                <a:cubicBezTo>
                  <a:pt x="2045329" y="0"/>
                  <a:pt x="2635250" y="589921"/>
                  <a:pt x="2635250" y="1317625"/>
                </a:cubicBezTo>
                <a:close/>
              </a:path>
            </a:pathLst>
          </a:custGeom>
          <a:solidFill>
            <a:schemeClr val="accent2"/>
          </a:solidFill>
          <a:ln w="6350" cap="flat">
            <a:noFill/>
            <a:prstDash val="solid"/>
            <a:miter/>
          </a:ln>
        </p:spPr>
        <p:txBody>
          <a:bodyPr wrap="none" lIns="0" tIns="108000" rIns="0" bIns="0" rtlCol="0" anchor="ctr"/>
          <a:lstStyle/>
          <a:p>
            <a:pPr algn="ctr" defTabSz="685800">
              <a:lnSpc>
                <a:spcPct val="89881"/>
              </a:lnSpc>
              <a:defRPr/>
            </a:pPr>
            <a:endParaRPr lang="ko-KR" altLang="en-US" sz="2700" b="1">
              <a:solidFill>
                <a:prstClr val="white">
                  <a:lumMod val="50000"/>
                </a:prstClr>
              </a:solidFill>
              <a:latin typeface="Nunito Sans"/>
              <a:cs typeface="Arial" pitchFamily="34" charset="0"/>
            </a:endParaRPr>
          </a:p>
        </p:txBody>
      </p:sp>
      <p:sp>
        <p:nvSpPr>
          <p:cNvPr id="35" name="Oval 35">
            <a:extLst>
              <a:ext uri="{FF2B5EF4-FFF2-40B4-BE49-F238E27FC236}">
                <a16:creationId xmlns:a16="http://schemas.microsoft.com/office/drawing/2014/main" id="{9EFF0374-DF00-1453-9BDA-5F39247F6CD4}"/>
              </a:ext>
            </a:extLst>
          </p:cNvPr>
          <p:cNvSpPr>
            <a:spLocks noChangeArrowheads="1"/>
          </p:cNvSpPr>
          <p:nvPr/>
        </p:nvSpPr>
        <p:spPr bwMode="auto">
          <a:xfrm>
            <a:off x="6133619" y="3316711"/>
            <a:ext cx="631289" cy="631289"/>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endParaRPr lang="cs-CZ" sz="2100">
              <a:solidFill>
                <a:prstClr val="white"/>
              </a:solidFill>
              <a:latin typeface="Nunito Sans"/>
            </a:endParaRPr>
          </a:p>
        </p:txBody>
      </p:sp>
      <p:sp>
        <p:nvSpPr>
          <p:cNvPr id="25" name="Oval 35">
            <a:extLst>
              <a:ext uri="{FF2B5EF4-FFF2-40B4-BE49-F238E27FC236}">
                <a16:creationId xmlns:a16="http://schemas.microsoft.com/office/drawing/2014/main" id="{6B88173E-D4F8-0BD0-38D1-1849A51EA325}"/>
              </a:ext>
            </a:extLst>
          </p:cNvPr>
          <p:cNvSpPr>
            <a:spLocks noChangeArrowheads="1"/>
          </p:cNvSpPr>
          <p:nvPr/>
        </p:nvSpPr>
        <p:spPr bwMode="auto">
          <a:xfrm>
            <a:off x="5782867" y="2230253"/>
            <a:ext cx="631289" cy="631289"/>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endParaRPr lang="cs-CZ" sz="2100">
              <a:solidFill>
                <a:prstClr val="white"/>
              </a:solidFill>
              <a:latin typeface="Nunito Sans"/>
            </a:endParaRPr>
          </a:p>
        </p:txBody>
      </p:sp>
      <p:sp>
        <p:nvSpPr>
          <p:cNvPr id="24" name="Oval 35">
            <a:extLst>
              <a:ext uri="{FF2B5EF4-FFF2-40B4-BE49-F238E27FC236}">
                <a16:creationId xmlns:a16="http://schemas.microsoft.com/office/drawing/2014/main" id="{A6E2141D-2B21-B3EF-CD09-F7F00FA6553C}"/>
              </a:ext>
            </a:extLst>
          </p:cNvPr>
          <p:cNvSpPr>
            <a:spLocks noChangeArrowheads="1"/>
          </p:cNvSpPr>
          <p:nvPr/>
        </p:nvSpPr>
        <p:spPr bwMode="auto">
          <a:xfrm>
            <a:off x="4848961" y="1575745"/>
            <a:ext cx="631289" cy="631289"/>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endParaRPr lang="cs-CZ" sz="2100">
              <a:solidFill>
                <a:prstClr val="white"/>
              </a:solidFill>
              <a:latin typeface="Nunito Sans"/>
            </a:endParaRPr>
          </a:p>
        </p:txBody>
      </p:sp>
      <p:sp>
        <p:nvSpPr>
          <p:cNvPr id="23" name="Oval 35">
            <a:extLst>
              <a:ext uri="{FF2B5EF4-FFF2-40B4-BE49-F238E27FC236}">
                <a16:creationId xmlns:a16="http://schemas.microsoft.com/office/drawing/2014/main" id="{AD86C1F5-4B62-6032-E565-E59E777CB519}"/>
              </a:ext>
            </a:extLst>
          </p:cNvPr>
          <p:cNvSpPr>
            <a:spLocks noChangeArrowheads="1"/>
          </p:cNvSpPr>
          <p:nvPr/>
        </p:nvSpPr>
        <p:spPr bwMode="auto">
          <a:xfrm>
            <a:off x="3737488" y="1567374"/>
            <a:ext cx="631289" cy="631289"/>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endParaRPr lang="cs-CZ" sz="2100">
              <a:solidFill>
                <a:prstClr val="white"/>
              </a:solidFill>
              <a:latin typeface="Nunito Sans"/>
            </a:endParaRPr>
          </a:p>
        </p:txBody>
      </p:sp>
      <p:sp>
        <p:nvSpPr>
          <p:cNvPr id="22" name="Oval 35">
            <a:extLst>
              <a:ext uri="{FF2B5EF4-FFF2-40B4-BE49-F238E27FC236}">
                <a16:creationId xmlns:a16="http://schemas.microsoft.com/office/drawing/2014/main" id="{CA3B146B-E16C-6021-EFD1-6C90D3CE524C}"/>
              </a:ext>
            </a:extLst>
          </p:cNvPr>
          <p:cNvSpPr>
            <a:spLocks noChangeArrowheads="1"/>
          </p:cNvSpPr>
          <p:nvPr/>
        </p:nvSpPr>
        <p:spPr bwMode="auto">
          <a:xfrm>
            <a:off x="2831195" y="2230253"/>
            <a:ext cx="631289" cy="631289"/>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endParaRPr lang="cs-CZ" sz="2100">
              <a:solidFill>
                <a:prstClr val="white"/>
              </a:solidFill>
              <a:latin typeface="Nunito Sans"/>
            </a:endParaRPr>
          </a:p>
        </p:txBody>
      </p:sp>
      <p:sp>
        <p:nvSpPr>
          <p:cNvPr id="21" name="Oval 35">
            <a:extLst>
              <a:ext uri="{FF2B5EF4-FFF2-40B4-BE49-F238E27FC236}">
                <a16:creationId xmlns:a16="http://schemas.microsoft.com/office/drawing/2014/main" id="{1BED5F5A-1177-5DDF-F9BF-C5E9601EB8AD}"/>
              </a:ext>
            </a:extLst>
          </p:cNvPr>
          <p:cNvSpPr>
            <a:spLocks noChangeArrowheads="1"/>
          </p:cNvSpPr>
          <p:nvPr/>
        </p:nvSpPr>
        <p:spPr bwMode="auto">
          <a:xfrm>
            <a:off x="2479608" y="3316711"/>
            <a:ext cx="631289" cy="631289"/>
          </a:xfrm>
          <a:prstGeom prst="ellipse">
            <a:avLst/>
          </a:prstGeom>
          <a:solidFill>
            <a:schemeClr val="accent4">
              <a:alpha val="2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endParaRPr lang="cs-CZ" sz="2100">
              <a:solidFill>
                <a:prstClr val="white"/>
              </a:solidFill>
              <a:latin typeface="Nunito Sans"/>
            </a:endParaRPr>
          </a:p>
        </p:txBody>
      </p:sp>
      <p:sp>
        <p:nvSpPr>
          <p:cNvPr id="26" name="Oval 35">
            <a:extLst>
              <a:ext uri="{FF2B5EF4-FFF2-40B4-BE49-F238E27FC236}">
                <a16:creationId xmlns:a16="http://schemas.microsoft.com/office/drawing/2014/main" id="{4899181D-ADE1-4917-A90A-3093E6A80448}"/>
              </a:ext>
            </a:extLst>
          </p:cNvPr>
          <p:cNvSpPr>
            <a:spLocks noChangeArrowheads="1"/>
          </p:cNvSpPr>
          <p:nvPr/>
        </p:nvSpPr>
        <p:spPr bwMode="auto">
          <a:xfrm>
            <a:off x="2553345" y="3390448"/>
            <a:ext cx="483815" cy="483815"/>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r>
              <a:rPr lang="cs-CZ" sz="2100" b="1">
                <a:solidFill>
                  <a:srgbClr val="C60C30"/>
                </a:solidFill>
                <a:latin typeface="Nunito Sans"/>
              </a:rPr>
              <a:t>1</a:t>
            </a:r>
          </a:p>
        </p:txBody>
      </p:sp>
      <p:sp>
        <p:nvSpPr>
          <p:cNvPr id="27" name="Oval 35">
            <a:extLst>
              <a:ext uri="{FF2B5EF4-FFF2-40B4-BE49-F238E27FC236}">
                <a16:creationId xmlns:a16="http://schemas.microsoft.com/office/drawing/2014/main" id="{F3B7BFEF-5CCE-4040-99B1-47D6EEFE0A9C}"/>
              </a:ext>
            </a:extLst>
          </p:cNvPr>
          <p:cNvSpPr>
            <a:spLocks noChangeArrowheads="1"/>
          </p:cNvSpPr>
          <p:nvPr/>
        </p:nvSpPr>
        <p:spPr bwMode="auto">
          <a:xfrm>
            <a:off x="6207356" y="3390448"/>
            <a:ext cx="483815" cy="483815"/>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r>
              <a:rPr lang="cs-CZ" sz="2100" b="1">
                <a:solidFill>
                  <a:srgbClr val="C60C30"/>
                </a:solidFill>
                <a:latin typeface="Nunito Sans"/>
              </a:rPr>
              <a:t>6</a:t>
            </a:r>
          </a:p>
        </p:txBody>
      </p:sp>
      <p:sp>
        <p:nvSpPr>
          <p:cNvPr id="28" name="Oval 35">
            <a:extLst>
              <a:ext uri="{FF2B5EF4-FFF2-40B4-BE49-F238E27FC236}">
                <a16:creationId xmlns:a16="http://schemas.microsoft.com/office/drawing/2014/main" id="{C00261ED-55F2-4103-976E-9B5726AC7EF8}"/>
              </a:ext>
            </a:extLst>
          </p:cNvPr>
          <p:cNvSpPr>
            <a:spLocks noChangeArrowheads="1"/>
          </p:cNvSpPr>
          <p:nvPr/>
        </p:nvSpPr>
        <p:spPr bwMode="auto">
          <a:xfrm>
            <a:off x="2904932" y="2303990"/>
            <a:ext cx="483815" cy="483815"/>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r>
              <a:rPr lang="cs-CZ" sz="2100" b="1">
                <a:solidFill>
                  <a:srgbClr val="C60C30"/>
                </a:solidFill>
                <a:latin typeface="Nunito Sans"/>
              </a:rPr>
              <a:t>2</a:t>
            </a:r>
          </a:p>
        </p:txBody>
      </p:sp>
      <p:sp>
        <p:nvSpPr>
          <p:cNvPr id="29" name="Oval 35">
            <a:extLst>
              <a:ext uri="{FF2B5EF4-FFF2-40B4-BE49-F238E27FC236}">
                <a16:creationId xmlns:a16="http://schemas.microsoft.com/office/drawing/2014/main" id="{DED367A1-0A46-46BC-A888-A9E0C9B80393}"/>
              </a:ext>
            </a:extLst>
          </p:cNvPr>
          <p:cNvSpPr>
            <a:spLocks noChangeArrowheads="1"/>
          </p:cNvSpPr>
          <p:nvPr/>
        </p:nvSpPr>
        <p:spPr bwMode="auto">
          <a:xfrm>
            <a:off x="5856604" y="2303990"/>
            <a:ext cx="483815" cy="483815"/>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r>
              <a:rPr lang="cs-CZ" sz="2100" b="1">
                <a:solidFill>
                  <a:srgbClr val="C60C30"/>
                </a:solidFill>
                <a:latin typeface="Nunito Sans"/>
              </a:rPr>
              <a:t>5</a:t>
            </a:r>
          </a:p>
        </p:txBody>
      </p:sp>
      <p:sp>
        <p:nvSpPr>
          <p:cNvPr id="30" name="Oval 35">
            <a:extLst>
              <a:ext uri="{FF2B5EF4-FFF2-40B4-BE49-F238E27FC236}">
                <a16:creationId xmlns:a16="http://schemas.microsoft.com/office/drawing/2014/main" id="{1F6B09CC-ADF8-4E0F-93C0-C7FC64192BD2}"/>
              </a:ext>
            </a:extLst>
          </p:cNvPr>
          <p:cNvSpPr>
            <a:spLocks noChangeArrowheads="1"/>
          </p:cNvSpPr>
          <p:nvPr/>
        </p:nvSpPr>
        <p:spPr bwMode="auto">
          <a:xfrm>
            <a:off x="3811225" y="1641111"/>
            <a:ext cx="483815" cy="483815"/>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r>
              <a:rPr lang="cs-CZ" sz="2100" b="1">
                <a:solidFill>
                  <a:srgbClr val="C60C30"/>
                </a:solidFill>
                <a:latin typeface="Nunito Sans"/>
              </a:rPr>
              <a:t>3</a:t>
            </a:r>
          </a:p>
        </p:txBody>
      </p:sp>
      <p:sp>
        <p:nvSpPr>
          <p:cNvPr id="31" name="Oval 35">
            <a:extLst>
              <a:ext uri="{FF2B5EF4-FFF2-40B4-BE49-F238E27FC236}">
                <a16:creationId xmlns:a16="http://schemas.microsoft.com/office/drawing/2014/main" id="{2287E5DD-A319-40AA-88FB-DBDEF4359C50}"/>
              </a:ext>
            </a:extLst>
          </p:cNvPr>
          <p:cNvSpPr>
            <a:spLocks noChangeArrowheads="1"/>
          </p:cNvSpPr>
          <p:nvPr/>
        </p:nvSpPr>
        <p:spPr bwMode="auto">
          <a:xfrm>
            <a:off x="4922698" y="1649482"/>
            <a:ext cx="483815" cy="483815"/>
          </a:xfrm>
          <a:prstGeom prst="ellipse">
            <a:avLst/>
          </a:prstGeom>
          <a:solidFill>
            <a:schemeClr val="bg1"/>
          </a:solidFill>
          <a:ln w="25400">
            <a:solidFill>
              <a:schemeClr val="accent4"/>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0" tIns="27000" rIns="0" bIns="0" numCol="1" anchor="ctr" anchorCtr="0" compatLnSpc="1">
            <a:prstTxWarp prst="textNoShape">
              <a:avLst/>
            </a:prstTxWarp>
          </a:bodyPr>
          <a:lstStyle/>
          <a:p>
            <a:pPr algn="ctr" defTabSz="685800">
              <a:defRPr/>
            </a:pPr>
            <a:r>
              <a:rPr lang="cs-CZ" sz="2100" b="1">
                <a:solidFill>
                  <a:srgbClr val="C60C30"/>
                </a:solidFill>
                <a:latin typeface="Nunito Sans"/>
              </a:rPr>
              <a:t>4</a:t>
            </a:r>
          </a:p>
        </p:txBody>
      </p:sp>
      <p:sp>
        <p:nvSpPr>
          <p:cNvPr id="32" name="Rectangle 49">
            <a:extLst>
              <a:ext uri="{FF2B5EF4-FFF2-40B4-BE49-F238E27FC236}">
                <a16:creationId xmlns:a16="http://schemas.microsoft.com/office/drawing/2014/main" id="{2AACCC12-3436-4D1F-8166-A1670C7352D5}"/>
              </a:ext>
            </a:extLst>
          </p:cNvPr>
          <p:cNvSpPr/>
          <p:nvPr/>
        </p:nvSpPr>
        <p:spPr>
          <a:xfrm>
            <a:off x="642262" y="3400288"/>
            <a:ext cx="1760888" cy="417230"/>
          </a:xfrm>
          <a:prstGeom prst="rect">
            <a:avLst/>
          </a:prstGeom>
        </p:spPr>
        <p:txBody>
          <a:bodyPr wrap="square" lIns="0" tIns="0" rIns="0" bIns="0" anchor="ctr">
            <a:spAutoFit/>
          </a:bodyPr>
          <a:lstStyle/>
          <a:p>
            <a:pPr algn="r" defTabSz="685800">
              <a:lnSpc>
                <a:spcPct val="89000"/>
              </a:lnSpc>
              <a:defRPr/>
            </a:pPr>
            <a:r>
              <a:rPr lang="cs-CZ" sz="1500">
                <a:solidFill>
                  <a:prstClr val="black"/>
                </a:solidFill>
                <a:latin typeface="Nunito Sans"/>
              </a:rPr>
              <a:t>Koncepce</a:t>
            </a:r>
            <a:br>
              <a:rPr lang="cs-CZ" sz="1500">
                <a:solidFill>
                  <a:prstClr val="black"/>
                </a:solidFill>
                <a:latin typeface="Nunito Sans"/>
              </a:rPr>
            </a:br>
            <a:r>
              <a:rPr lang="cs-CZ" sz="1500">
                <a:solidFill>
                  <a:prstClr val="black"/>
                </a:solidFill>
                <a:latin typeface="Nunito Sans"/>
              </a:rPr>
              <a:t>školy</a:t>
            </a:r>
          </a:p>
        </p:txBody>
      </p:sp>
      <p:sp>
        <p:nvSpPr>
          <p:cNvPr id="33" name="Rectangle 81">
            <a:extLst>
              <a:ext uri="{FF2B5EF4-FFF2-40B4-BE49-F238E27FC236}">
                <a16:creationId xmlns:a16="http://schemas.microsoft.com/office/drawing/2014/main" id="{B9A745C5-3FB1-411E-86BC-C09830CA632D}"/>
              </a:ext>
            </a:extLst>
          </p:cNvPr>
          <p:cNvSpPr/>
          <p:nvPr/>
        </p:nvSpPr>
        <p:spPr>
          <a:xfrm>
            <a:off x="990436" y="2337283"/>
            <a:ext cx="1764302" cy="417230"/>
          </a:xfrm>
          <a:prstGeom prst="rect">
            <a:avLst/>
          </a:prstGeom>
        </p:spPr>
        <p:txBody>
          <a:bodyPr wrap="square" lIns="0" tIns="0" rIns="0" bIns="0" anchor="ctr">
            <a:spAutoFit/>
          </a:bodyPr>
          <a:lstStyle/>
          <a:p>
            <a:pPr algn="r" defTabSz="685800">
              <a:lnSpc>
                <a:spcPct val="89000"/>
              </a:lnSpc>
              <a:defRPr/>
            </a:pPr>
            <a:r>
              <a:rPr lang="cs-CZ" sz="1500">
                <a:solidFill>
                  <a:prstClr val="black"/>
                </a:solidFill>
                <a:latin typeface="Nunito Sans"/>
              </a:rPr>
              <a:t>Vedení</a:t>
            </a:r>
            <a:br>
              <a:rPr lang="cs-CZ" sz="1500">
                <a:solidFill>
                  <a:prstClr val="black"/>
                </a:solidFill>
                <a:latin typeface="Nunito Sans"/>
              </a:rPr>
            </a:br>
            <a:r>
              <a:rPr lang="cs-CZ" sz="1500">
                <a:solidFill>
                  <a:prstClr val="black"/>
                </a:solidFill>
                <a:latin typeface="Nunito Sans"/>
              </a:rPr>
              <a:t>školy</a:t>
            </a:r>
          </a:p>
        </p:txBody>
      </p:sp>
      <p:sp>
        <p:nvSpPr>
          <p:cNvPr id="34" name="Rectangle 82">
            <a:extLst>
              <a:ext uri="{FF2B5EF4-FFF2-40B4-BE49-F238E27FC236}">
                <a16:creationId xmlns:a16="http://schemas.microsoft.com/office/drawing/2014/main" id="{14F37E89-D168-4DD9-A630-E62487D2F2DB}"/>
              </a:ext>
            </a:extLst>
          </p:cNvPr>
          <p:cNvSpPr/>
          <p:nvPr/>
        </p:nvSpPr>
        <p:spPr>
          <a:xfrm>
            <a:off x="1978120" y="1320961"/>
            <a:ext cx="2068662" cy="211789"/>
          </a:xfrm>
          <a:prstGeom prst="rect">
            <a:avLst/>
          </a:prstGeom>
        </p:spPr>
        <p:txBody>
          <a:bodyPr wrap="square" lIns="0" tIns="0" rIns="0" bIns="0" anchor="ctr">
            <a:spAutoFit/>
          </a:bodyPr>
          <a:lstStyle/>
          <a:p>
            <a:pPr algn="r" defTabSz="685800">
              <a:lnSpc>
                <a:spcPct val="89000"/>
              </a:lnSpc>
              <a:defRPr/>
            </a:pPr>
            <a:r>
              <a:rPr lang="cs-CZ" sz="1500">
                <a:solidFill>
                  <a:prstClr val="black"/>
                </a:solidFill>
                <a:latin typeface="Nunito Sans"/>
              </a:rPr>
              <a:t>Kvalita pedagogů</a:t>
            </a:r>
          </a:p>
        </p:txBody>
      </p:sp>
      <p:sp>
        <p:nvSpPr>
          <p:cNvPr id="39" name="Rectangle 49">
            <a:extLst>
              <a:ext uri="{FF2B5EF4-FFF2-40B4-BE49-F238E27FC236}">
                <a16:creationId xmlns:a16="http://schemas.microsoft.com/office/drawing/2014/main" id="{85BC50FB-84D4-4EE3-9B1C-C36854474381}"/>
              </a:ext>
            </a:extLst>
          </p:cNvPr>
          <p:cNvSpPr/>
          <p:nvPr/>
        </p:nvSpPr>
        <p:spPr>
          <a:xfrm>
            <a:off x="6844544" y="3423741"/>
            <a:ext cx="1693100" cy="417230"/>
          </a:xfrm>
          <a:prstGeom prst="rect">
            <a:avLst/>
          </a:prstGeom>
        </p:spPr>
        <p:txBody>
          <a:bodyPr wrap="square" lIns="0" tIns="0" rIns="0" bIns="0" anchor="ctr">
            <a:spAutoFit/>
          </a:bodyPr>
          <a:lstStyle/>
          <a:p>
            <a:pPr defTabSz="685800">
              <a:lnSpc>
                <a:spcPct val="89000"/>
              </a:lnSpc>
              <a:defRPr/>
            </a:pPr>
            <a:r>
              <a:rPr lang="cs-CZ" sz="1500">
                <a:solidFill>
                  <a:prstClr val="black"/>
                </a:solidFill>
                <a:latin typeface="Nunito Sans"/>
              </a:rPr>
              <a:t>Podpora žáků při vzdělávání </a:t>
            </a:r>
          </a:p>
        </p:txBody>
      </p:sp>
      <p:sp>
        <p:nvSpPr>
          <p:cNvPr id="41" name="Rectangle 49">
            <a:extLst>
              <a:ext uri="{FF2B5EF4-FFF2-40B4-BE49-F238E27FC236}">
                <a16:creationId xmlns:a16="http://schemas.microsoft.com/office/drawing/2014/main" id="{E715E2FF-D12D-45AB-8488-18C44476B1C3}"/>
              </a:ext>
            </a:extLst>
          </p:cNvPr>
          <p:cNvSpPr/>
          <p:nvPr/>
        </p:nvSpPr>
        <p:spPr>
          <a:xfrm>
            <a:off x="6493792" y="2337283"/>
            <a:ext cx="2302679" cy="417230"/>
          </a:xfrm>
          <a:prstGeom prst="rect">
            <a:avLst/>
          </a:prstGeom>
        </p:spPr>
        <p:txBody>
          <a:bodyPr wrap="square" lIns="0" tIns="0" rIns="0" bIns="0" anchor="ctr">
            <a:spAutoFit/>
          </a:bodyPr>
          <a:lstStyle/>
          <a:p>
            <a:pPr defTabSz="685800">
              <a:lnSpc>
                <a:spcPct val="89000"/>
              </a:lnSpc>
              <a:defRPr/>
            </a:pPr>
            <a:r>
              <a:rPr lang="cs-CZ" sz="1500">
                <a:solidFill>
                  <a:prstClr val="black"/>
                </a:solidFill>
                <a:latin typeface="Nunito Sans"/>
              </a:rPr>
              <a:t>Vzdělávací</a:t>
            </a:r>
            <a:br>
              <a:rPr lang="cs-CZ" sz="1500">
                <a:solidFill>
                  <a:prstClr val="black"/>
                </a:solidFill>
                <a:latin typeface="Nunito Sans"/>
              </a:rPr>
            </a:br>
            <a:r>
              <a:rPr lang="cs-CZ" sz="1500">
                <a:solidFill>
                  <a:prstClr val="black"/>
                </a:solidFill>
                <a:latin typeface="Nunito Sans"/>
              </a:rPr>
              <a:t>výsledky</a:t>
            </a:r>
          </a:p>
        </p:txBody>
      </p:sp>
      <p:sp>
        <p:nvSpPr>
          <p:cNvPr id="43" name="Rectangle 49">
            <a:extLst>
              <a:ext uri="{FF2B5EF4-FFF2-40B4-BE49-F238E27FC236}">
                <a16:creationId xmlns:a16="http://schemas.microsoft.com/office/drawing/2014/main" id="{DD182F35-2058-4D3F-9017-92122F8E2A0A}"/>
              </a:ext>
            </a:extLst>
          </p:cNvPr>
          <p:cNvSpPr/>
          <p:nvPr/>
        </p:nvSpPr>
        <p:spPr>
          <a:xfrm>
            <a:off x="5163859" y="1335682"/>
            <a:ext cx="1693100" cy="211789"/>
          </a:xfrm>
          <a:prstGeom prst="rect">
            <a:avLst/>
          </a:prstGeom>
        </p:spPr>
        <p:txBody>
          <a:bodyPr wrap="square" lIns="0" tIns="0" rIns="0" bIns="0" anchor="ctr">
            <a:spAutoFit/>
          </a:bodyPr>
          <a:lstStyle/>
          <a:p>
            <a:pPr defTabSz="685800">
              <a:lnSpc>
                <a:spcPct val="89000"/>
              </a:lnSpc>
              <a:defRPr/>
            </a:pPr>
            <a:r>
              <a:rPr lang="cs-CZ" sz="1500">
                <a:solidFill>
                  <a:prstClr val="black"/>
                </a:solidFill>
                <a:latin typeface="Nunito Sans"/>
              </a:rPr>
              <a:t>Výuka</a:t>
            </a:r>
          </a:p>
        </p:txBody>
      </p:sp>
      <p:pic>
        <p:nvPicPr>
          <p:cNvPr id="18" name="Obrázek 17">
            <a:extLst>
              <a:ext uri="{FF2B5EF4-FFF2-40B4-BE49-F238E27FC236}">
                <a16:creationId xmlns:a16="http://schemas.microsoft.com/office/drawing/2014/main" id="{4276D177-859B-2468-1615-4E30A20BC8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83256" y="1649800"/>
            <a:ext cx="2462903" cy="644653"/>
          </a:xfrm>
          <a:prstGeom prst="rect">
            <a:avLst/>
          </a:prstGeom>
        </p:spPr>
      </p:pic>
      <p:sp>
        <p:nvSpPr>
          <p:cNvPr id="19" name="!!zem">
            <a:extLst>
              <a:ext uri="{FF2B5EF4-FFF2-40B4-BE49-F238E27FC236}">
                <a16:creationId xmlns:a16="http://schemas.microsoft.com/office/drawing/2014/main" id="{23CB32A1-C04D-D3D6-93C5-294A8EE2F2C0}"/>
              </a:ext>
            </a:extLst>
          </p:cNvPr>
          <p:cNvSpPr/>
          <p:nvPr/>
        </p:nvSpPr>
        <p:spPr>
          <a:xfrm>
            <a:off x="-3362" y="5819700"/>
            <a:ext cx="9145619" cy="895349"/>
          </a:xfrm>
          <a:custGeom>
            <a:avLst/>
            <a:gdLst>
              <a:gd name="connsiteX0" fmla="*/ 12194159 w 12194158"/>
              <a:gd name="connsiteY0" fmla="*/ 1083309 h 1083309"/>
              <a:gd name="connsiteX1" fmla="*/ 0 w 12194158"/>
              <a:gd name="connsiteY1" fmla="*/ 1083309 h 1083309"/>
              <a:gd name="connsiteX2" fmla="*/ 2159 w 12194158"/>
              <a:gd name="connsiteY2" fmla="*/ 30860 h 1083309"/>
              <a:gd name="connsiteX3" fmla="*/ 12194159 w 12194158"/>
              <a:gd name="connsiteY3" fmla="*/ 93979 h 1083309"/>
              <a:gd name="connsiteX4" fmla="*/ 12194159 w 12194158"/>
              <a:gd name="connsiteY4" fmla="*/ 1083309 h 1083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4158" h="1083309">
                <a:moveTo>
                  <a:pt x="12194159" y="1083309"/>
                </a:moveTo>
                <a:lnTo>
                  <a:pt x="0" y="1083309"/>
                </a:lnTo>
                <a:lnTo>
                  <a:pt x="2159" y="30860"/>
                </a:lnTo>
                <a:cubicBezTo>
                  <a:pt x="4038473" y="-116269"/>
                  <a:pt x="8151876" y="323024"/>
                  <a:pt x="12194159" y="93979"/>
                </a:cubicBezTo>
                <a:lnTo>
                  <a:pt x="12194159" y="1083309"/>
                </a:lnTo>
                <a:close/>
              </a:path>
            </a:pathLst>
          </a:custGeom>
          <a:solidFill>
            <a:schemeClr val="accent5"/>
          </a:solidFill>
          <a:ln w="6350" cap="flat">
            <a:noFill/>
            <a:prstDash val="solid"/>
            <a:miter/>
          </a:ln>
        </p:spPr>
        <p:txBody>
          <a:bodyPr lIns="0" tIns="81000" rIns="0" bIns="0" rtlCol="0" anchor="ctr"/>
          <a:lstStyle/>
          <a:p>
            <a:pPr algn="ctr" defTabSz="685800">
              <a:defRPr/>
            </a:pPr>
            <a:endParaRPr lang="cs-CZ" sz="2550" b="1">
              <a:solidFill>
                <a:prstClr val="white"/>
              </a:solidFill>
              <a:latin typeface="Nunito Sans"/>
            </a:endParaRPr>
          </a:p>
        </p:txBody>
      </p:sp>
      <p:sp>
        <p:nvSpPr>
          <p:cNvPr id="48" name="Oval 14">
            <a:extLst>
              <a:ext uri="{FF2B5EF4-FFF2-40B4-BE49-F238E27FC236}">
                <a16:creationId xmlns:a16="http://schemas.microsoft.com/office/drawing/2014/main" id="{8A23A689-4900-33ED-ABB4-E93CEE668FF2}"/>
              </a:ext>
            </a:extLst>
          </p:cNvPr>
          <p:cNvSpPr/>
          <p:nvPr/>
        </p:nvSpPr>
        <p:spPr>
          <a:xfrm>
            <a:off x="4704144" y="8359711"/>
            <a:ext cx="1001348" cy="1001346"/>
          </a:xfrm>
          <a:prstGeom prst="ellipse">
            <a:avLst/>
          </a:prstGeom>
          <a:solidFill>
            <a:schemeClr val="accent4">
              <a:lumMod val="20000"/>
              <a:lumOff val="8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800">
              <a:defRPr/>
            </a:pPr>
            <a:r>
              <a:rPr lang="cs-CZ" altLang="ko-KR" sz="975">
                <a:solidFill>
                  <a:prstClr val="black">
                    <a:lumMod val="95000"/>
                    <a:lumOff val="5000"/>
                  </a:prstClr>
                </a:solidFill>
                <a:latin typeface="Nunito Sans"/>
                <a:cs typeface="Arial" pitchFamily="34" charset="0"/>
              </a:rPr>
              <a:t>Metodika inspekční činnosti</a:t>
            </a:r>
            <a:endParaRPr lang="ko-KR" altLang="en-US" sz="975">
              <a:solidFill>
                <a:prstClr val="black">
                  <a:lumMod val="95000"/>
                  <a:lumOff val="5000"/>
                </a:prstClr>
              </a:solidFill>
              <a:latin typeface="Nunito Sans"/>
            </a:endParaRPr>
          </a:p>
        </p:txBody>
      </p:sp>
      <p:sp>
        <p:nvSpPr>
          <p:cNvPr id="49" name="Oval 14">
            <a:extLst>
              <a:ext uri="{FF2B5EF4-FFF2-40B4-BE49-F238E27FC236}">
                <a16:creationId xmlns:a16="http://schemas.microsoft.com/office/drawing/2014/main" id="{F5E0A49C-EDDF-6FCD-7142-7145DBD09F24}"/>
              </a:ext>
            </a:extLst>
          </p:cNvPr>
          <p:cNvSpPr/>
          <p:nvPr/>
        </p:nvSpPr>
        <p:spPr>
          <a:xfrm>
            <a:off x="6530863" y="8374310"/>
            <a:ext cx="1001348" cy="1001346"/>
          </a:xfrm>
          <a:prstGeom prst="ellipse">
            <a:avLst/>
          </a:prstGeom>
          <a:solidFill>
            <a:schemeClr val="accent4">
              <a:lumMod val="20000"/>
              <a:lumOff val="8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defTabSz="685800">
              <a:defRPr/>
            </a:pPr>
            <a:r>
              <a:rPr lang="cs-CZ" sz="975">
                <a:solidFill>
                  <a:prstClr val="black">
                    <a:lumMod val="95000"/>
                    <a:lumOff val="5000"/>
                  </a:prstClr>
                </a:solidFill>
                <a:latin typeface="Nunito Sans"/>
              </a:rPr>
              <a:t>Nástroje pro</a:t>
            </a:r>
          </a:p>
          <a:p>
            <a:pPr algn="ctr" defTabSz="685800">
              <a:defRPr/>
            </a:pPr>
            <a:r>
              <a:rPr lang="cs-CZ" sz="975">
                <a:solidFill>
                  <a:prstClr val="black">
                    <a:lumMod val="95000"/>
                    <a:lumOff val="5000"/>
                  </a:prstClr>
                </a:solidFill>
                <a:latin typeface="Nunito Sans"/>
              </a:rPr>
              <a:t>Zjišťování</a:t>
            </a:r>
          </a:p>
          <a:p>
            <a:pPr algn="ctr" defTabSz="685800">
              <a:defRPr/>
            </a:pPr>
            <a:r>
              <a:rPr lang="cs-CZ" sz="975">
                <a:solidFill>
                  <a:prstClr val="black">
                    <a:lumMod val="95000"/>
                    <a:lumOff val="5000"/>
                  </a:prstClr>
                </a:solidFill>
                <a:latin typeface="Nunito Sans"/>
              </a:rPr>
              <a:t>informací</a:t>
            </a:r>
          </a:p>
        </p:txBody>
      </p:sp>
      <p:sp>
        <p:nvSpPr>
          <p:cNvPr id="50" name="!!text">
            <a:extLst>
              <a:ext uri="{FF2B5EF4-FFF2-40B4-BE49-F238E27FC236}">
                <a16:creationId xmlns:a16="http://schemas.microsoft.com/office/drawing/2014/main" id="{2D056360-CB07-5FE0-5FEA-9889E034EB22}"/>
              </a:ext>
            </a:extLst>
          </p:cNvPr>
          <p:cNvSpPr txBox="1"/>
          <p:nvPr/>
        </p:nvSpPr>
        <p:spPr>
          <a:xfrm>
            <a:off x="3958130" y="3250861"/>
            <a:ext cx="1357744" cy="842538"/>
          </a:xfrm>
          <a:prstGeom prst="rect">
            <a:avLst/>
          </a:prstGeom>
          <a:noFill/>
        </p:spPr>
        <p:txBody>
          <a:bodyPr wrap="none" lIns="0" tIns="0" rIns="0" bIns="0">
            <a:spAutoFit/>
          </a:bodyPr>
          <a:lstStyle/>
          <a:p>
            <a:pPr algn="ctr" defTabSz="685800">
              <a:lnSpc>
                <a:spcPct val="89881"/>
              </a:lnSpc>
              <a:defRPr/>
            </a:pPr>
            <a:r>
              <a:rPr lang="cs-CZ" altLang="ko-KR" sz="3000" b="1">
                <a:solidFill>
                  <a:prstClr val="white"/>
                </a:solidFill>
                <a:latin typeface="Nunito Sans"/>
                <a:cs typeface="Arial" pitchFamily="34" charset="0"/>
              </a:rPr>
              <a:t>Kvalitní</a:t>
            </a:r>
            <a:br>
              <a:rPr lang="cs-CZ" altLang="ko-KR" sz="3000" b="1">
                <a:solidFill>
                  <a:prstClr val="white"/>
                </a:solidFill>
                <a:latin typeface="Nunito Sans"/>
                <a:cs typeface="Arial" pitchFamily="34" charset="0"/>
              </a:rPr>
            </a:br>
            <a:r>
              <a:rPr lang="cs-CZ" altLang="ko-KR" sz="3000" b="1">
                <a:solidFill>
                  <a:prstClr val="white"/>
                </a:solidFill>
                <a:latin typeface="Nunito Sans"/>
                <a:cs typeface="Arial" pitchFamily="34" charset="0"/>
              </a:rPr>
              <a:t>škola</a:t>
            </a:r>
            <a:endParaRPr lang="ko-KR" altLang="en-US" sz="3000" b="1">
              <a:solidFill>
                <a:prstClr val="white"/>
              </a:solidFill>
              <a:latin typeface="Nunito Sans"/>
              <a:cs typeface="Arial" pitchFamily="34" charset="0"/>
            </a:endParaRPr>
          </a:p>
        </p:txBody>
      </p:sp>
      <p:sp>
        <p:nvSpPr>
          <p:cNvPr id="56" name="!!Z1">
            <a:extLst>
              <a:ext uri="{FF2B5EF4-FFF2-40B4-BE49-F238E27FC236}">
                <a16:creationId xmlns:a16="http://schemas.microsoft.com/office/drawing/2014/main" id="{1F8DDC3D-CEBD-D1BD-EC25-0E23F487C48C}"/>
              </a:ext>
            </a:extLst>
          </p:cNvPr>
          <p:cNvSpPr/>
          <p:nvPr/>
        </p:nvSpPr>
        <p:spPr>
          <a:xfrm>
            <a:off x="5494068" y="4719080"/>
            <a:ext cx="547562" cy="547562"/>
          </a:xfrm>
          <a:custGeom>
            <a:avLst/>
            <a:gdLst>
              <a:gd name="connsiteX0" fmla="*/ 2349500 w 2349500"/>
              <a:gd name="connsiteY0" fmla="*/ 1174750 h 2349500"/>
              <a:gd name="connsiteX1" fmla="*/ 1174750 w 2349500"/>
              <a:gd name="connsiteY1" fmla="*/ 2349500 h 2349500"/>
              <a:gd name="connsiteX2" fmla="*/ 0 w 2349500"/>
              <a:gd name="connsiteY2" fmla="*/ 1174750 h 2349500"/>
              <a:gd name="connsiteX3" fmla="*/ 1174750 w 2349500"/>
              <a:gd name="connsiteY3" fmla="*/ 0 h 2349500"/>
              <a:gd name="connsiteX4" fmla="*/ 2349500 w 2349500"/>
              <a:gd name="connsiteY4" fmla="*/ 1174750 h 2349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9500" h="2349500">
                <a:moveTo>
                  <a:pt x="2349500" y="1174750"/>
                </a:moveTo>
                <a:cubicBezTo>
                  <a:pt x="2349500" y="1823547"/>
                  <a:pt x="1823547" y="2349500"/>
                  <a:pt x="1174750" y="2349500"/>
                </a:cubicBezTo>
                <a:cubicBezTo>
                  <a:pt x="525953" y="2349500"/>
                  <a:pt x="0" y="1823546"/>
                  <a:pt x="0" y="1174750"/>
                </a:cubicBezTo>
                <a:cubicBezTo>
                  <a:pt x="0" y="525953"/>
                  <a:pt x="525953" y="0"/>
                  <a:pt x="1174750" y="0"/>
                </a:cubicBezTo>
                <a:cubicBezTo>
                  <a:pt x="1823547" y="0"/>
                  <a:pt x="2349500" y="525953"/>
                  <a:pt x="2349500" y="1174750"/>
                </a:cubicBezTo>
                <a:close/>
              </a:path>
            </a:pathLst>
          </a:custGeom>
          <a:solidFill>
            <a:srgbClr val="00A650"/>
          </a:solidFill>
          <a:ln w="12700" cap="flat">
            <a:noFill/>
            <a:prstDash val="solid"/>
            <a:miter/>
          </a:ln>
        </p:spPr>
        <p:txBody>
          <a:bodyPr wrap="none" lIns="0" tIns="0" rIns="0" bIns="0" rtlCol="0" anchor="ctr"/>
          <a:lstStyle/>
          <a:p>
            <a:pPr algn="ctr" defTabSz="685800">
              <a:defRPr/>
            </a:pPr>
            <a:r>
              <a:rPr lang="cs-CZ" sz="600" b="1">
                <a:solidFill>
                  <a:prstClr val="white">
                    <a:alpha val="0"/>
                  </a:prstClr>
                </a:solidFill>
                <a:latin typeface="Nunito Sans"/>
              </a:rPr>
              <a:t>Hodnoticí</a:t>
            </a:r>
            <a:br>
              <a:rPr lang="en-GB" sz="600" b="1">
                <a:solidFill>
                  <a:prstClr val="white">
                    <a:alpha val="0"/>
                  </a:prstClr>
                </a:solidFill>
                <a:latin typeface="Nunito Sans"/>
              </a:rPr>
            </a:br>
            <a:r>
              <a:rPr lang="cs-CZ" sz="600" b="1">
                <a:solidFill>
                  <a:prstClr val="white">
                    <a:alpha val="0"/>
                  </a:prstClr>
                </a:solidFill>
                <a:latin typeface="Nunito Sans"/>
              </a:rPr>
              <a:t>škála</a:t>
            </a:r>
          </a:p>
        </p:txBody>
      </p:sp>
      <p:sp>
        <p:nvSpPr>
          <p:cNvPr id="57" name="!!M1">
            <a:extLst>
              <a:ext uri="{FF2B5EF4-FFF2-40B4-BE49-F238E27FC236}">
                <a16:creationId xmlns:a16="http://schemas.microsoft.com/office/drawing/2014/main" id="{68F6EA30-BB08-B9DD-2F5F-246888830214}"/>
              </a:ext>
            </a:extLst>
          </p:cNvPr>
          <p:cNvSpPr/>
          <p:nvPr/>
        </p:nvSpPr>
        <p:spPr>
          <a:xfrm>
            <a:off x="3049372" y="4609309"/>
            <a:ext cx="851375" cy="851375"/>
          </a:xfrm>
          <a:custGeom>
            <a:avLst/>
            <a:gdLst>
              <a:gd name="connsiteX0" fmla="*/ 2349500 w 2349500"/>
              <a:gd name="connsiteY0" fmla="*/ 1174750 h 2349500"/>
              <a:gd name="connsiteX1" fmla="*/ 1174750 w 2349500"/>
              <a:gd name="connsiteY1" fmla="*/ 2349500 h 2349500"/>
              <a:gd name="connsiteX2" fmla="*/ 0 w 2349500"/>
              <a:gd name="connsiteY2" fmla="*/ 1174750 h 2349500"/>
              <a:gd name="connsiteX3" fmla="*/ 1174750 w 2349500"/>
              <a:gd name="connsiteY3" fmla="*/ 0 h 2349500"/>
              <a:gd name="connsiteX4" fmla="*/ 2349500 w 2349500"/>
              <a:gd name="connsiteY4" fmla="*/ 1174750 h 2349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9500" h="2349500">
                <a:moveTo>
                  <a:pt x="2349500" y="1174750"/>
                </a:moveTo>
                <a:cubicBezTo>
                  <a:pt x="2349500" y="1823547"/>
                  <a:pt x="1823546" y="2349500"/>
                  <a:pt x="1174750" y="2349500"/>
                </a:cubicBezTo>
                <a:cubicBezTo>
                  <a:pt x="525953" y="2349500"/>
                  <a:pt x="0" y="1823546"/>
                  <a:pt x="0" y="1174750"/>
                </a:cubicBezTo>
                <a:cubicBezTo>
                  <a:pt x="0" y="525953"/>
                  <a:pt x="525953" y="0"/>
                  <a:pt x="1174750" y="0"/>
                </a:cubicBezTo>
                <a:cubicBezTo>
                  <a:pt x="1823546" y="0"/>
                  <a:pt x="2349500" y="525953"/>
                  <a:pt x="2349500" y="1174750"/>
                </a:cubicBezTo>
                <a:close/>
              </a:path>
            </a:pathLst>
          </a:custGeom>
          <a:solidFill>
            <a:srgbClr val="0073CF"/>
          </a:solidFill>
          <a:ln w="12700" cap="flat">
            <a:noFill/>
            <a:prstDash val="solid"/>
            <a:miter/>
          </a:ln>
        </p:spPr>
        <p:txBody>
          <a:bodyPr wrap="square" lIns="0" tIns="0" rIns="0" bIns="0" rtlCol="0" anchor="ctr"/>
          <a:lstStyle/>
          <a:p>
            <a:pPr algn="ctr" defTabSz="685800">
              <a:defRPr/>
            </a:pPr>
            <a:r>
              <a:rPr lang="cs-CZ" sz="375" b="1">
                <a:solidFill>
                  <a:prstClr val="white">
                    <a:alpha val="0"/>
                  </a:prstClr>
                </a:solidFill>
                <a:latin typeface="Nunito Sans"/>
              </a:rPr>
              <a:t>Kritéria hodnocení</a:t>
            </a:r>
          </a:p>
          <a:p>
            <a:pPr algn="ctr" defTabSz="685800">
              <a:defRPr/>
            </a:pPr>
            <a:r>
              <a:rPr lang="cs-CZ" sz="375" b="1">
                <a:solidFill>
                  <a:prstClr val="white">
                    <a:alpha val="0"/>
                  </a:prstClr>
                </a:solidFill>
                <a:latin typeface="Nunito Sans"/>
              </a:rPr>
              <a:t>podmínek, průběhu </a:t>
            </a:r>
            <a:br>
              <a:rPr lang="cs-CZ" sz="375" b="1">
                <a:solidFill>
                  <a:prstClr val="white">
                    <a:alpha val="0"/>
                  </a:prstClr>
                </a:solidFill>
                <a:latin typeface="Nunito Sans"/>
              </a:rPr>
            </a:br>
            <a:r>
              <a:rPr lang="cs-CZ" sz="375" b="1">
                <a:solidFill>
                  <a:prstClr val="white">
                    <a:alpha val="0"/>
                  </a:prstClr>
                </a:solidFill>
                <a:latin typeface="Nunito Sans"/>
              </a:rPr>
              <a:t>a výsledku vzdělávání </a:t>
            </a:r>
            <a:br>
              <a:rPr lang="cs-CZ" sz="375" b="1">
                <a:solidFill>
                  <a:prstClr val="white">
                    <a:alpha val="0"/>
                  </a:prstClr>
                </a:solidFill>
                <a:latin typeface="Nunito Sans"/>
              </a:rPr>
            </a:br>
            <a:r>
              <a:rPr lang="cs-CZ" sz="375" b="1">
                <a:solidFill>
                  <a:prstClr val="white">
                    <a:alpha val="0"/>
                  </a:prstClr>
                </a:solidFill>
                <a:latin typeface="Nunito Sans"/>
              </a:rPr>
              <a:t>ve školách a školských</a:t>
            </a:r>
            <a:br>
              <a:rPr lang="cs-CZ" sz="375" b="1">
                <a:solidFill>
                  <a:prstClr val="white">
                    <a:alpha val="0"/>
                  </a:prstClr>
                </a:solidFill>
                <a:latin typeface="Nunito Sans"/>
              </a:rPr>
            </a:br>
            <a:r>
              <a:rPr lang="cs-CZ" sz="375" b="1">
                <a:solidFill>
                  <a:prstClr val="white">
                    <a:alpha val="0"/>
                  </a:prstClr>
                </a:solidFill>
                <a:latin typeface="Nunito Sans"/>
              </a:rPr>
              <a:t>zařízeních</a:t>
            </a:r>
            <a:endParaRPr lang="ko-KR" altLang="en-US" sz="375" b="1">
              <a:solidFill>
                <a:prstClr val="white">
                  <a:alpha val="0"/>
                </a:prstClr>
              </a:solidFill>
              <a:latin typeface="Nunito Sans"/>
            </a:endParaRPr>
          </a:p>
        </p:txBody>
      </p:sp>
    </p:spTree>
    <p:extLst>
      <p:ext uri="{BB962C8B-B14F-4D97-AF65-F5344CB8AC3E}">
        <p14:creationId xmlns:p14="http://schemas.microsoft.com/office/powerpoint/2010/main" val="27016843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par>
                          <p:cTn id="8" fill="hold">
                            <p:stCondLst>
                              <p:cond delay="1000"/>
                            </p:stCondLst>
                            <p:childTnLst>
                              <p:par>
                                <p:cTn id="9" presetID="10" presetClass="entr" presetSubtype="0" fill="hold" grpId="0" nodeType="afterEffect">
                                  <p:stCondLst>
                                    <p:cond delay="17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par>
                                <p:cTn id="12" presetID="6" presetClass="emph" presetSubtype="0" fill="hold" grpId="1" nodeType="withEffect">
                                  <p:stCondLst>
                                    <p:cond delay="170"/>
                                  </p:stCondLst>
                                  <p:childTnLst>
                                    <p:animScale>
                                      <p:cBhvr>
                                        <p:cTn id="13" dur="10" fill="hold"/>
                                        <p:tgtEl>
                                          <p:spTgt spid="26"/>
                                        </p:tgtEl>
                                      </p:cBhvr>
                                      <p:by x="125000" y="125000"/>
                                    </p:animScale>
                                  </p:childTnLst>
                                </p:cTn>
                              </p:par>
                              <p:par>
                                <p:cTn id="14" presetID="6" presetClass="emph" presetSubtype="0" decel="100000" fill="hold" grpId="2" nodeType="withEffect">
                                  <p:stCondLst>
                                    <p:cond delay="170"/>
                                  </p:stCondLst>
                                  <p:childTnLst>
                                    <p:animScale>
                                      <p:cBhvr>
                                        <p:cTn id="15" dur="750" fill="hold"/>
                                        <p:tgtEl>
                                          <p:spTgt spid="26"/>
                                        </p:tgtEl>
                                      </p:cBhvr>
                                      <p:by x="80000" y="80000"/>
                                    </p:animScale>
                                  </p:childTnLst>
                                </p:cTn>
                              </p:par>
                              <p:par>
                                <p:cTn id="16" presetID="10" presetClass="entr" presetSubtype="0" fill="hold" grpId="0" nodeType="withEffect">
                                  <p:stCondLst>
                                    <p:cond delay="27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6" presetClass="emph" presetSubtype="0" fill="hold" grpId="1" nodeType="withEffect">
                                  <p:stCondLst>
                                    <p:cond delay="270"/>
                                  </p:stCondLst>
                                  <p:childTnLst>
                                    <p:animScale>
                                      <p:cBhvr>
                                        <p:cTn id="20" dur="10" fill="hold"/>
                                        <p:tgtEl>
                                          <p:spTgt spid="21"/>
                                        </p:tgtEl>
                                      </p:cBhvr>
                                      <p:by x="125000" y="125000"/>
                                    </p:animScale>
                                  </p:childTnLst>
                                </p:cTn>
                              </p:par>
                              <p:par>
                                <p:cTn id="21" presetID="6" presetClass="emph" presetSubtype="0" decel="100000" fill="hold" grpId="2" nodeType="withEffect">
                                  <p:stCondLst>
                                    <p:cond delay="270"/>
                                  </p:stCondLst>
                                  <p:childTnLst>
                                    <p:animScale>
                                      <p:cBhvr>
                                        <p:cTn id="22" dur="750" fill="hold"/>
                                        <p:tgtEl>
                                          <p:spTgt spid="21"/>
                                        </p:tgtEl>
                                      </p:cBhvr>
                                      <p:by x="80000" y="80000"/>
                                    </p:animScale>
                                  </p:childTnLst>
                                </p:cTn>
                              </p:par>
                              <p:par>
                                <p:cTn id="23" presetID="10" presetClass="entr" presetSubtype="0" fill="hold" grpId="0" nodeType="withEffect">
                                  <p:stCondLst>
                                    <p:cond delay="34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250"/>
                                        <p:tgtEl>
                                          <p:spTgt spid="32"/>
                                        </p:tgtEl>
                                      </p:cBhvr>
                                    </p:animEffect>
                                  </p:childTnLst>
                                </p:cTn>
                              </p:par>
                              <p:par>
                                <p:cTn id="26" presetID="42" presetClass="path" presetSubtype="0" decel="100000" fill="hold" grpId="1" nodeType="withEffect">
                                  <p:stCondLst>
                                    <p:cond delay="340"/>
                                  </p:stCondLst>
                                  <p:childTnLst>
                                    <p:animMotion origin="layout" path="M 0.01666 -0.00046 L 3.75E-6 -3.7037E-6 " pathEditMode="relative" rAng="0" ptsTypes="AA">
                                      <p:cBhvr>
                                        <p:cTn id="27" dur="500" fill="hold"/>
                                        <p:tgtEl>
                                          <p:spTgt spid="32"/>
                                        </p:tgtEl>
                                        <p:attrNameLst>
                                          <p:attrName>ppt_x</p:attrName>
                                          <p:attrName>ppt_y</p:attrName>
                                        </p:attrNameLst>
                                      </p:cBhvr>
                                      <p:rCtr x="-833" y="23"/>
                                    </p:animMotion>
                                  </p:childTnLst>
                                </p:cTn>
                              </p:par>
                              <p:par>
                                <p:cTn id="28" presetID="10" presetClass="entr" presetSubtype="0" fill="hold" grpId="0" nodeType="withEffect">
                                  <p:stCondLst>
                                    <p:cond delay="51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250"/>
                                        <p:tgtEl>
                                          <p:spTgt spid="33"/>
                                        </p:tgtEl>
                                      </p:cBhvr>
                                    </p:animEffect>
                                  </p:childTnLst>
                                </p:cTn>
                              </p:par>
                              <p:par>
                                <p:cTn id="31" presetID="42" presetClass="path" presetSubtype="0" decel="100000" fill="hold" grpId="1" nodeType="withEffect">
                                  <p:stCondLst>
                                    <p:cond delay="510"/>
                                  </p:stCondLst>
                                  <p:childTnLst>
                                    <p:animMotion origin="layout" path="M 0.01666 -0.00046 L 2.29167E-6 -7.40741E-7 " pathEditMode="relative" rAng="0" ptsTypes="AA">
                                      <p:cBhvr>
                                        <p:cTn id="32" dur="500" fill="hold"/>
                                        <p:tgtEl>
                                          <p:spTgt spid="33"/>
                                        </p:tgtEl>
                                        <p:attrNameLst>
                                          <p:attrName>ppt_x</p:attrName>
                                          <p:attrName>ppt_y</p:attrName>
                                        </p:attrNameLst>
                                      </p:cBhvr>
                                      <p:rCtr x="-833" y="23"/>
                                    </p:animMotion>
                                  </p:childTnLst>
                                </p:cTn>
                              </p:par>
                              <p:par>
                                <p:cTn id="33" presetID="10" presetClass="entr" presetSubtype="0" fill="hold" grpId="0" nodeType="withEffect">
                                  <p:stCondLst>
                                    <p:cond delay="68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6" presetClass="emph" presetSubtype="0" fill="hold" grpId="1" nodeType="withEffect">
                                  <p:stCondLst>
                                    <p:cond delay="680"/>
                                  </p:stCondLst>
                                  <p:childTnLst>
                                    <p:animScale>
                                      <p:cBhvr>
                                        <p:cTn id="37" dur="10" fill="hold"/>
                                        <p:tgtEl>
                                          <p:spTgt spid="28"/>
                                        </p:tgtEl>
                                      </p:cBhvr>
                                      <p:by x="125000" y="125000"/>
                                    </p:animScale>
                                  </p:childTnLst>
                                </p:cTn>
                              </p:par>
                              <p:par>
                                <p:cTn id="38" presetID="6" presetClass="emph" presetSubtype="0" decel="100000" fill="hold" grpId="2" nodeType="withEffect">
                                  <p:stCondLst>
                                    <p:cond delay="680"/>
                                  </p:stCondLst>
                                  <p:childTnLst>
                                    <p:animScale>
                                      <p:cBhvr>
                                        <p:cTn id="39" dur="750" fill="hold"/>
                                        <p:tgtEl>
                                          <p:spTgt spid="28"/>
                                        </p:tgtEl>
                                      </p:cBhvr>
                                      <p:by x="80000" y="80000"/>
                                    </p:animScale>
                                  </p:childTnLst>
                                </p:cTn>
                              </p:par>
                              <p:par>
                                <p:cTn id="40" presetID="10" presetClass="entr" presetSubtype="0" fill="hold" grpId="0" nodeType="withEffect">
                                  <p:stCondLst>
                                    <p:cond delay="78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6" presetClass="emph" presetSubtype="0" fill="hold" grpId="1" nodeType="withEffect">
                                  <p:stCondLst>
                                    <p:cond delay="780"/>
                                  </p:stCondLst>
                                  <p:childTnLst>
                                    <p:animScale>
                                      <p:cBhvr>
                                        <p:cTn id="44" dur="10" fill="hold"/>
                                        <p:tgtEl>
                                          <p:spTgt spid="22"/>
                                        </p:tgtEl>
                                      </p:cBhvr>
                                      <p:by x="125000" y="125000"/>
                                    </p:animScale>
                                  </p:childTnLst>
                                </p:cTn>
                              </p:par>
                              <p:par>
                                <p:cTn id="45" presetID="6" presetClass="emph" presetSubtype="0" decel="100000" fill="hold" grpId="2" nodeType="withEffect">
                                  <p:stCondLst>
                                    <p:cond delay="780"/>
                                  </p:stCondLst>
                                  <p:childTnLst>
                                    <p:animScale>
                                      <p:cBhvr>
                                        <p:cTn id="46" dur="750" fill="hold"/>
                                        <p:tgtEl>
                                          <p:spTgt spid="22"/>
                                        </p:tgtEl>
                                      </p:cBhvr>
                                      <p:by x="80000" y="80000"/>
                                    </p:animScale>
                                  </p:childTnLst>
                                </p:cTn>
                              </p:par>
                              <p:par>
                                <p:cTn id="47" presetID="10" presetClass="entr" presetSubtype="0" fill="hold" grpId="0" nodeType="withEffect">
                                  <p:stCondLst>
                                    <p:cond delay="85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250"/>
                                        <p:tgtEl>
                                          <p:spTgt spid="34"/>
                                        </p:tgtEl>
                                      </p:cBhvr>
                                    </p:animEffect>
                                  </p:childTnLst>
                                </p:cTn>
                              </p:par>
                              <p:par>
                                <p:cTn id="50" presetID="42" presetClass="path" presetSubtype="0" decel="100000" fill="hold" grpId="1" nodeType="withEffect">
                                  <p:stCondLst>
                                    <p:cond delay="850"/>
                                  </p:stCondLst>
                                  <p:childTnLst>
                                    <p:animMotion origin="layout" path="M 0.01666 -0.00046 L 2.91667E-6 1.85185E-6 " pathEditMode="relative" rAng="0" ptsTypes="AA">
                                      <p:cBhvr>
                                        <p:cTn id="51" dur="500" fill="hold"/>
                                        <p:tgtEl>
                                          <p:spTgt spid="34"/>
                                        </p:tgtEl>
                                        <p:attrNameLst>
                                          <p:attrName>ppt_x</p:attrName>
                                          <p:attrName>ppt_y</p:attrName>
                                        </p:attrNameLst>
                                      </p:cBhvr>
                                      <p:rCtr x="-833" y="23"/>
                                    </p:animMotion>
                                  </p:childTnLst>
                                </p:cTn>
                              </p:par>
                              <p:par>
                                <p:cTn id="52" presetID="10" presetClass="entr" presetSubtype="0" fill="hold" grpId="0" nodeType="withEffect">
                                  <p:stCondLst>
                                    <p:cond delay="102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6" presetClass="emph" presetSubtype="0" fill="hold" grpId="1" nodeType="withEffect">
                                  <p:stCondLst>
                                    <p:cond delay="1020"/>
                                  </p:stCondLst>
                                  <p:childTnLst>
                                    <p:animScale>
                                      <p:cBhvr>
                                        <p:cTn id="56" dur="10" fill="hold"/>
                                        <p:tgtEl>
                                          <p:spTgt spid="30"/>
                                        </p:tgtEl>
                                      </p:cBhvr>
                                      <p:by x="125000" y="125000"/>
                                    </p:animScale>
                                  </p:childTnLst>
                                </p:cTn>
                              </p:par>
                              <p:par>
                                <p:cTn id="57" presetID="6" presetClass="emph" presetSubtype="0" decel="100000" fill="hold" grpId="2" nodeType="withEffect">
                                  <p:stCondLst>
                                    <p:cond delay="1020"/>
                                  </p:stCondLst>
                                  <p:childTnLst>
                                    <p:animScale>
                                      <p:cBhvr>
                                        <p:cTn id="58" dur="750" fill="hold"/>
                                        <p:tgtEl>
                                          <p:spTgt spid="30"/>
                                        </p:tgtEl>
                                      </p:cBhvr>
                                      <p:by x="80000" y="80000"/>
                                    </p:animScale>
                                  </p:childTnLst>
                                </p:cTn>
                              </p:par>
                              <p:par>
                                <p:cTn id="59" presetID="10" presetClass="entr" presetSubtype="0" fill="hold" grpId="0" nodeType="withEffect">
                                  <p:stCondLst>
                                    <p:cond delay="112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6" presetClass="emph" presetSubtype="0" fill="hold" grpId="1" nodeType="withEffect">
                                  <p:stCondLst>
                                    <p:cond delay="1120"/>
                                  </p:stCondLst>
                                  <p:childTnLst>
                                    <p:animScale>
                                      <p:cBhvr>
                                        <p:cTn id="63" dur="10" fill="hold"/>
                                        <p:tgtEl>
                                          <p:spTgt spid="23"/>
                                        </p:tgtEl>
                                      </p:cBhvr>
                                      <p:by x="125000" y="125000"/>
                                    </p:animScale>
                                  </p:childTnLst>
                                </p:cTn>
                              </p:par>
                              <p:par>
                                <p:cTn id="64" presetID="6" presetClass="emph" presetSubtype="0" decel="100000" fill="hold" grpId="2" nodeType="withEffect">
                                  <p:stCondLst>
                                    <p:cond delay="1120"/>
                                  </p:stCondLst>
                                  <p:childTnLst>
                                    <p:animScale>
                                      <p:cBhvr>
                                        <p:cTn id="65" dur="750" fill="hold"/>
                                        <p:tgtEl>
                                          <p:spTgt spid="23"/>
                                        </p:tgtEl>
                                      </p:cBhvr>
                                      <p:by x="80000" y="80000"/>
                                    </p:animScale>
                                  </p:childTnLst>
                                </p:cTn>
                              </p:par>
                              <p:par>
                                <p:cTn id="66" presetID="10" presetClass="entr" presetSubtype="0" fill="hold" grpId="0" nodeType="withEffect">
                                  <p:stCondLst>
                                    <p:cond delay="119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250"/>
                                        <p:tgtEl>
                                          <p:spTgt spid="43"/>
                                        </p:tgtEl>
                                      </p:cBhvr>
                                    </p:animEffect>
                                  </p:childTnLst>
                                </p:cTn>
                              </p:par>
                              <p:par>
                                <p:cTn id="69" presetID="42" presetClass="path" presetSubtype="0" decel="100000" fill="hold" grpId="1" nodeType="withEffect">
                                  <p:stCondLst>
                                    <p:cond delay="1190"/>
                                  </p:stCondLst>
                                  <p:childTnLst>
                                    <p:animMotion origin="layout" path="M -0.01719 -0.00024 L -1.66667E-6 4.07407E-6 " pathEditMode="relative" rAng="0" ptsTypes="AA">
                                      <p:cBhvr>
                                        <p:cTn id="70" dur="500" fill="hold"/>
                                        <p:tgtEl>
                                          <p:spTgt spid="43"/>
                                        </p:tgtEl>
                                        <p:attrNameLst>
                                          <p:attrName>ppt_x</p:attrName>
                                          <p:attrName>ppt_y</p:attrName>
                                        </p:attrNameLst>
                                      </p:cBhvr>
                                      <p:rCtr x="859" y="0"/>
                                    </p:animMotion>
                                  </p:childTnLst>
                                </p:cTn>
                              </p:par>
                              <p:par>
                                <p:cTn id="71" presetID="10" presetClass="entr" presetSubtype="0" fill="hold" grpId="0" nodeType="withEffect">
                                  <p:stCondLst>
                                    <p:cond delay="136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par>
                                <p:cTn id="74" presetID="6" presetClass="emph" presetSubtype="0" fill="hold" grpId="1" nodeType="withEffect">
                                  <p:stCondLst>
                                    <p:cond delay="1360"/>
                                  </p:stCondLst>
                                  <p:childTnLst>
                                    <p:animScale>
                                      <p:cBhvr>
                                        <p:cTn id="75" dur="10" fill="hold"/>
                                        <p:tgtEl>
                                          <p:spTgt spid="31"/>
                                        </p:tgtEl>
                                      </p:cBhvr>
                                      <p:by x="125000" y="125000"/>
                                    </p:animScale>
                                  </p:childTnLst>
                                </p:cTn>
                              </p:par>
                              <p:par>
                                <p:cTn id="76" presetID="6" presetClass="emph" presetSubtype="0" decel="100000" fill="hold" grpId="2" nodeType="withEffect">
                                  <p:stCondLst>
                                    <p:cond delay="1360"/>
                                  </p:stCondLst>
                                  <p:childTnLst>
                                    <p:animScale>
                                      <p:cBhvr>
                                        <p:cTn id="77" dur="750" fill="hold"/>
                                        <p:tgtEl>
                                          <p:spTgt spid="31"/>
                                        </p:tgtEl>
                                      </p:cBhvr>
                                      <p:by x="80000" y="80000"/>
                                    </p:animScale>
                                  </p:childTnLst>
                                </p:cTn>
                              </p:par>
                              <p:par>
                                <p:cTn id="78" presetID="10" presetClass="entr" presetSubtype="0" fill="hold" grpId="0" nodeType="withEffect">
                                  <p:stCondLst>
                                    <p:cond delay="146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par>
                                <p:cTn id="81" presetID="6" presetClass="emph" presetSubtype="0" fill="hold" grpId="1" nodeType="withEffect">
                                  <p:stCondLst>
                                    <p:cond delay="1460"/>
                                  </p:stCondLst>
                                  <p:childTnLst>
                                    <p:animScale>
                                      <p:cBhvr>
                                        <p:cTn id="82" dur="10" fill="hold"/>
                                        <p:tgtEl>
                                          <p:spTgt spid="24"/>
                                        </p:tgtEl>
                                      </p:cBhvr>
                                      <p:by x="125000" y="125000"/>
                                    </p:animScale>
                                  </p:childTnLst>
                                </p:cTn>
                              </p:par>
                              <p:par>
                                <p:cTn id="83" presetID="6" presetClass="emph" presetSubtype="0" decel="100000" fill="hold" grpId="2" nodeType="withEffect">
                                  <p:stCondLst>
                                    <p:cond delay="1460"/>
                                  </p:stCondLst>
                                  <p:childTnLst>
                                    <p:animScale>
                                      <p:cBhvr>
                                        <p:cTn id="84" dur="750" fill="hold"/>
                                        <p:tgtEl>
                                          <p:spTgt spid="24"/>
                                        </p:tgtEl>
                                      </p:cBhvr>
                                      <p:by x="80000" y="80000"/>
                                    </p:animScale>
                                  </p:childTnLst>
                                </p:cTn>
                              </p:par>
                              <p:par>
                                <p:cTn id="85" presetID="10" presetClass="entr" presetSubtype="0" fill="hold" grpId="0" nodeType="withEffect">
                                  <p:stCondLst>
                                    <p:cond delay="1530"/>
                                  </p:stCondLst>
                                  <p:childTnLst>
                                    <p:set>
                                      <p:cBhvr>
                                        <p:cTn id="86" dur="1" fill="hold">
                                          <p:stCondLst>
                                            <p:cond delay="0"/>
                                          </p:stCondLst>
                                        </p:cTn>
                                        <p:tgtEl>
                                          <p:spTgt spid="41"/>
                                        </p:tgtEl>
                                        <p:attrNameLst>
                                          <p:attrName>style.visibility</p:attrName>
                                        </p:attrNameLst>
                                      </p:cBhvr>
                                      <p:to>
                                        <p:strVal val="visible"/>
                                      </p:to>
                                    </p:set>
                                    <p:animEffect transition="in" filter="fade">
                                      <p:cBhvr>
                                        <p:cTn id="87" dur="250"/>
                                        <p:tgtEl>
                                          <p:spTgt spid="41"/>
                                        </p:tgtEl>
                                      </p:cBhvr>
                                    </p:animEffect>
                                  </p:childTnLst>
                                </p:cTn>
                              </p:par>
                              <p:par>
                                <p:cTn id="88" presetID="42" presetClass="path" presetSubtype="0" decel="100000" fill="hold" grpId="1" nodeType="withEffect">
                                  <p:stCondLst>
                                    <p:cond delay="1530"/>
                                  </p:stCondLst>
                                  <p:childTnLst>
                                    <p:animMotion origin="layout" path="M -0.01719 -0.00023 L 2.29167E-6 -7.40741E-7 " pathEditMode="relative" rAng="0" ptsTypes="AA">
                                      <p:cBhvr>
                                        <p:cTn id="89" dur="500" fill="hold"/>
                                        <p:tgtEl>
                                          <p:spTgt spid="41"/>
                                        </p:tgtEl>
                                        <p:attrNameLst>
                                          <p:attrName>ppt_x</p:attrName>
                                          <p:attrName>ppt_y</p:attrName>
                                        </p:attrNameLst>
                                      </p:cBhvr>
                                      <p:rCtr x="859" y="0"/>
                                    </p:animMotion>
                                  </p:childTnLst>
                                </p:cTn>
                              </p:par>
                              <p:par>
                                <p:cTn id="90" presetID="10" presetClass="entr" presetSubtype="0" fill="hold" grpId="0" nodeType="withEffect">
                                  <p:stCondLst>
                                    <p:cond delay="170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par>
                                <p:cTn id="93" presetID="6" presetClass="emph" presetSubtype="0" fill="hold" grpId="1" nodeType="withEffect">
                                  <p:stCondLst>
                                    <p:cond delay="1700"/>
                                  </p:stCondLst>
                                  <p:childTnLst>
                                    <p:animScale>
                                      <p:cBhvr>
                                        <p:cTn id="94" dur="10" fill="hold"/>
                                        <p:tgtEl>
                                          <p:spTgt spid="29"/>
                                        </p:tgtEl>
                                      </p:cBhvr>
                                      <p:by x="125000" y="125000"/>
                                    </p:animScale>
                                  </p:childTnLst>
                                </p:cTn>
                              </p:par>
                              <p:par>
                                <p:cTn id="95" presetID="6" presetClass="emph" presetSubtype="0" decel="100000" fill="hold" grpId="2" nodeType="withEffect">
                                  <p:stCondLst>
                                    <p:cond delay="1700"/>
                                  </p:stCondLst>
                                  <p:childTnLst>
                                    <p:animScale>
                                      <p:cBhvr>
                                        <p:cTn id="96" dur="750" fill="hold"/>
                                        <p:tgtEl>
                                          <p:spTgt spid="29"/>
                                        </p:tgtEl>
                                      </p:cBhvr>
                                      <p:by x="80000" y="80000"/>
                                    </p:animScale>
                                  </p:childTnLst>
                                </p:cTn>
                              </p:par>
                              <p:par>
                                <p:cTn id="97" presetID="10" presetClass="entr" presetSubtype="0" fill="hold" grpId="0" nodeType="withEffect">
                                  <p:stCondLst>
                                    <p:cond delay="1800"/>
                                  </p:stCondLst>
                                  <p:childTnLst>
                                    <p:set>
                                      <p:cBhvr>
                                        <p:cTn id="98" dur="1" fill="hold">
                                          <p:stCondLst>
                                            <p:cond delay="0"/>
                                          </p:stCondLst>
                                        </p:cTn>
                                        <p:tgtEl>
                                          <p:spTgt spid="25"/>
                                        </p:tgtEl>
                                        <p:attrNameLst>
                                          <p:attrName>style.visibility</p:attrName>
                                        </p:attrNameLst>
                                      </p:cBhvr>
                                      <p:to>
                                        <p:strVal val="visible"/>
                                      </p:to>
                                    </p:set>
                                    <p:animEffect transition="in" filter="fade">
                                      <p:cBhvr>
                                        <p:cTn id="99" dur="500"/>
                                        <p:tgtEl>
                                          <p:spTgt spid="25"/>
                                        </p:tgtEl>
                                      </p:cBhvr>
                                    </p:animEffect>
                                  </p:childTnLst>
                                </p:cTn>
                              </p:par>
                              <p:par>
                                <p:cTn id="100" presetID="6" presetClass="emph" presetSubtype="0" fill="hold" grpId="1" nodeType="withEffect">
                                  <p:stCondLst>
                                    <p:cond delay="1800"/>
                                  </p:stCondLst>
                                  <p:childTnLst>
                                    <p:animScale>
                                      <p:cBhvr>
                                        <p:cTn id="101" dur="10" fill="hold"/>
                                        <p:tgtEl>
                                          <p:spTgt spid="25"/>
                                        </p:tgtEl>
                                      </p:cBhvr>
                                      <p:by x="125000" y="125000"/>
                                    </p:animScale>
                                  </p:childTnLst>
                                </p:cTn>
                              </p:par>
                              <p:par>
                                <p:cTn id="102" presetID="6" presetClass="emph" presetSubtype="0" decel="100000" fill="hold" grpId="2" nodeType="withEffect">
                                  <p:stCondLst>
                                    <p:cond delay="1800"/>
                                  </p:stCondLst>
                                  <p:childTnLst>
                                    <p:animScale>
                                      <p:cBhvr>
                                        <p:cTn id="103" dur="750" fill="hold"/>
                                        <p:tgtEl>
                                          <p:spTgt spid="25"/>
                                        </p:tgtEl>
                                      </p:cBhvr>
                                      <p:by x="80000" y="80000"/>
                                    </p:animScale>
                                  </p:childTnLst>
                                </p:cTn>
                              </p:par>
                              <p:par>
                                <p:cTn id="104" presetID="10" presetClass="entr" presetSubtype="0" fill="hold" grpId="0" nodeType="withEffect">
                                  <p:stCondLst>
                                    <p:cond delay="1870"/>
                                  </p:stCondLst>
                                  <p:childTnLst>
                                    <p:set>
                                      <p:cBhvr>
                                        <p:cTn id="105" dur="1" fill="hold">
                                          <p:stCondLst>
                                            <p:cond delay="0"/>
                                          </p:stCondLst>
                                        </p:cTn>
                                        <p:tgtEl>
                                          <p:spTgt spid="27"/>
                                        </p:tgtEl>
                                        <p:attrNameLst>
                                          <p:attrName>style.visibility</p:attrName>
                                        </p:attrNameLst>
                                      </p:cBhvr>
                                      <p:to>
                                        <p:strVal val="visible"/>
                                      </p:to>
                                    </p:set>
                                    <p:animEffect transition="in" filter="fade">
                                      <p:cBhvr>
                                        <p:cTn id="106" dur="500"/>
                                        <p:tgtEl>
                                          <p:spTgt spid="27"/>
                                        </p:tgtEl>
                                      </p:cBhvr>
                                    </p:animEffect>
                                  </p:childTnLst>
                                </p:cTn>
                              </p:par>
                              <p:par>
                                <p:cTn id="107" presetID="6" presetClass="emph" presetSubtype="0" fill="hold" grpId="1" nodeType="withEffect">
                                  <p:stCondLst>
                                    <p:cond delay="1870"/>
                                  </p:stCondLst>
                                  <p:childTnLst>
                                    <p:animScale>
                                      <p:cBhvr>
                                        <p:cTn id="108" dur="10" fill="hold"/>
                                        <p:tgtEl>
                                          <p:spTgt spid="27"/>
                                        </p:tgtEl>
                                      </p:cBhvr>
                                      <p:by x="125000" y="125000"/>
                                    </p:animScale>
                                  </p:childTnLst>
                                </p:cTn>
                              </p:par>
                              <p:par>
                                <p:cTn id="109" presetID="6" presetClass="emph" presetSubtype="0" decel="100000" fill="hold" grpId="2" nodeType="withEffect">
                                  <p:stCondLst>
                                    <p:cond delay="1870"/>
                                  </p:stCondLst>
                                  <p:childTnLst>
                                    <p:animScale>
                                      <p:cBhvr>
                                        <p:cTn id="110" dur="750" fill="hold"/>
                                        <p:tgtEl>
                                          <p:spTgt spid="27"/>
                                        </p:tgtEl>
                                      </p:cBhvr>
                                      <p:by x="80000" y="80000"/>
                                    </p:animScale>
                                  </p:childTnLst>
                                </p:cTn>
                              </p:par>
                              <p:par>
                                <p:cTn id="111" presetID="10" presetClass="entr" presetSubtype="0" fill="hold" grpId="0" nodeType="withEffect">
                                  <p:stCondLst>
                                    <p:cond delay="1970"/>
                                  </p:stCondLst>
                                  <p:childTnLst>
                                    <p:set>
                                      <p:cBhvr>
                                        <p:cTn id="112" dur="1" fill="hold">
                                          <p:stCondLst>
                                            <p:cond delay="0"/>
                                          </p:stCondLst>
                                        </p:cTn>
                                        <p:tgtEl>
                                          <p:spTgt spid="35"/>
                                        </p:tgtEl>
                                        <p:attrNameLst>
                                          <p:attrName>style.visibility</p:attrName>
                                        </p:attrNameLst>
                                      </p:cBhvr>
                                      <p:to>
                                        <p:strVal val="visible"/>
                                      </p:to>
                                    </p:set>
                                    <p:animEffect transition="in" filter="fade">
                                      <p:cBhvr>
                                        <p:cTn id="113" dur="500"/>
                                        <p:tgtEl>
                                          <p:spTgt spid="35"/>
                                        </p:tgtEl>
                                      </p:cBhvr>
                                    </p:animEffect>
                                  </p:childTnLst>
                                </p:cTn>
                              </p:par>
                              <p:par>
                                <p:cTn id="114" presetID="6" presetClass="emph" presetSubtype="0" fill="hold" grpId="1" nodeType="withEffect">
                                  <p:stCondLst>
                                    <p:cond delay="1970"/>
                                  </p:stCondLst>
                                  <p:childTnLst>
                                    <p:animScale>
                                      <p:cBhvr>
                                        <p:cTn id="115" dur="10" fill="hold"/>
                                        <p:tgtEl>
                                          <p:spTgt spid="35"/>
                                        </p:tgtEl>
                                      </p:cBhvr>
                                      <p:by x="125000" y="125000"/>
                                    </p:animScale>
                                  </p:childTnLst>
                                </p:cTn>
                              </p:par>
                              <p:par>
                                <p:cTn id="116" presetID="6" presetClass="emph" presetSubtype="0" decel="100000" fill="hold" grpId="2" nodeType="withEffect">
                                  <p:stCondLst>
                                    <p:cond delay="1970"/>
                                  </p:stCondLst>
                                  <p:childTnLst>
                                    <p:animScale>
                                      <p:cBhvr>
                                        <p:cTn id="117" dur="750" fill="hold"/>
                                        <p:tgtEl>
                                          <p:spTgt spid="35"/>
                                        </p:tgtEl>
                                      </p:cBhvr>
                                      <p:by x="80000" y="80000"/>
                                    </p:animScale>
                                  </p:childTnLst>
                                </p:cTn>
                              </p:par>
                              <p:par>
                                <p:cTn id="118" presetID="10" presetClass="entr" presetSubtype="0" fill="hold" grpId="0" nodeType="withEffect">
                                  <p:stCondLst>
                                    <p:cond delay="2040"/>
                                  </p:stCondLst>
                                  <p:childTnLst>
                                    <p:set>
                                      <p:cBhvr>
                                        <p:cTn id="119" dur="1" fill="hold">
                                          <p:stCondLst>
                                            <p:cond delay="0"/>
                                          </p:stCondLst>
                                        </p:cTn>
                                        <p:tgtEl>
                                          <p:spTgt spid="39"/>
                                        </p:tgtEl>
                                        <p:attrNameLst>
                                          <p:attrName>style.visibility</p:attrName>
                                        </p:attrNameLst>
                                      </p:cBhvr>
                                      <p:to>
                                        <p:strVal val="visible"/>
                                      </p:to>
                                    </p:set>
                                    <p:animEffect transition="in" filter="fade">
                                      <p:cBhvr>
                                        <p:cTn id="120" dur="250"/>
                                        <p:tgtEl>
                                          <p:spTgt spid="39"/>
                                        </p:tgtEl>
                                      </p:cBhvr>
                                    </p:animEffect>
                                  </p:childTnLst>
                                </p:cTn>
                              </p:par>
                              <p:par>
                                <p:cTn id="121" presetID="42" presetClass="path" presetSubtype="0" decel="100000" fill="hold" grpId="1" nodeType="withEffect">
                                  <p:stCondLst>
                                    <p:cond delay="2040"/>
                                  </p:stCondLst>
                                  <p:childTnLst>
                                    <p:animMotion origin="layout" path="M -0.01719 -0.00023 L 4.16667E-6 -1.85185E-6 " pathEditMode="relative" rAng="0" ptsTypes="AA">
                                      <p:cBhvr>
                                        <p:cTn id="122" dur="500" fill="hold"/>
                                        <p:tgtEl>
                                          <p:spTgt spid="39"/>
                                        </p:tgtEl>
                                        <p:attrNameLst>
                                          <p:attrName>ppt_x</p:attrName>
                                          <p:attrName>ppt_y</p:attrName>
                                        </p:attrNameLst>
                                      </p:cBhvr>
                                      <p:rCtr x="85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5" grpId="0" animBg="1"/>
      <p:bldP spid="35" grpId="1" animBg="1"/>
      <p:bldP spid="35" grpId="2" animBg="1"/>
      <p:bldP spid="25" grpId="0" animBg="1"/>
      <p:bldP spid="25" grpId="1" animBg="1"/>
      <p:bldP spid="25" grpId="2" animBg="1"/>
      <p:bldP spid="24" grpId="0" animBg="1"/>
      <p:bldP spid="24" grpId="1" animBg="1"/>
      <p:bldP spid="24" grpId="2" animBg="1"/>
      <p:bldP spid="23" grpId="0" animBg="1"/>
      <p:bldP spid="23" grpId="1" animBg="1"/>
      <p:bldP spid="23" grpId="2" animBg="1"/>
      <p:bldP spid="22" grpId="0" animBg="1"/>
      <p:bldP spid="22" grpId="1" animBg="1"/>
      <p:bldP spid="22" grpId="2" animBg="1"/>
      <p:bldP spid="21" grpId="0" animBg="1"/>
      <p:bldP spid="21" grpId="1" animBg="1"/>
      <p:bldP spid="21"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p:bldP spid="32" grpId="1"/>
      <p:bldP spid="33" grpId="0"/>
      <p:bldP spid="33" grpId="1"/>
      <p:bldP spid="34" grpId="0"/>
      <p:bldP spid="34" grpId="1"/>
      <p:bldP spid="39" grpId="0"/>
      <p:bldP spid="39" grpId="1"/>
      <p:bldP spid="41" grpId="0"/>
      <p:bldP spid="41" grpId="1"/>
      <p:bldP spid="43" grpId="0"/>
      <p:bldP spid="4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916832"/>
            <a:ext cx="8208144" cy="4464918"/>
          </a:xfrm>
        </p:spPr>
        <p:txBody>
          <a:bodyPr/>
          <a:lstStyle/>
          <a:p>
            <a:pPr marL="0" indent="0" algn="just">
              <a:buNone/>
            </a:pPr>
            <a:r>
              <a:rPr lang="cs-CZ" sz="2000" b="1" dirty="0"/>
              <a:t>Většina realizována při komplexní inspekční činnosti (aktuálně G a SOŠ).</a:t>
            </a:r>
          </a:p>
          <a:p>
            <a:pPr algn="just"/>
            <a:r>
              <a:rPr lang="cs-CZ" sz="2000" b="1" dirty="0"/>
              <a:t>Integrace a vzdělávání dětí a žáků s nedostatečnou znalostí vyučovacího jazyka v MŠ, ZŠ a SŠ, se specifickým zřetelem k integraci a vzdělávání dětí a žáků z Ukrajiny.</a:t>
            </a:r>
          </a:p>
          <a:p>
            <a:pPr algn="just"/>
            <a:r>
              <a:rPr lang="cs-CZ" sz="2000" b="1" dirty="0"/>
              <a:t>Měření tělesné zdatnosti žáků ZŠ a SŠ (3. a 7. ročník ZŠ + 2. ročník SŠ).</a:t>
            </a:r>
          </a:p>
          <a:p>
            <a:pPr algn="just"/>
            <a:r>
              <a:rPr lang="cs-CZ" sz="2000" b="1" dirty="0"/>
              <a:t>Hodnocení podpory rozvoje a dosažené úrovně žáků ZŠ a SŠ ve čtenářské gramotnosti (součástí bude testování žáků – </a:t>
            </a:r>
            <a:r>
              <a:rPr lang="cs-CZ" sz="2000" b="1" dirty="0" err="1"/>
              <a:t>InspIS</a:t>
            </a:r>
            <a:r>
              <a:rPr lang="cs-CZ" sz="2000" b="1" dirty="0"/>
              <a:t> SET – 2. ročník SŠ – listopad 2022; 5. a 9. ročník ZŠ – květen 2023).</a:t>
            </a:r>
          </a:p>
          <a:p>
            <a:pPr algn="just"/>
            <a:r>
              <a:rPr lang="cs-CZ" sz="2000" b="1" dirty="0"/>
              <a:t>Hodnocení dosažené úrovně žáků nastupujících do SŠ ve vybraných oblastech moderních dějin ČR, </a:t>
            </a:r>
            <a:r>
              <a:rPr lang="cs-CZ" sz="2000" b="1" dirty="0" err="1"/>
              <a:t>PřG</a:t>
            </a:r>
            <a:r>
              <a:rPr lang="cs-CZ" sz="2000" b="1" dirty="0"/>
              <a:t> a </a:t>
            </a:r>
            <a:r>
              <a:rPr lang="cs-CZ" sz="2000" b="1" dirty="0" err="1"/>
              <a:t>FinG</a:t>
            </a:r>
            <a:r>
              <a:rPr lang="cs-CZ" sz="2000" b="1" dirty="0"/>
              <a:t> – formou testování žáků – </a:t>
            </a:r>
            <a:r>
              <a:rPr lang="cs-CZ" sz="2000" b="1" dirty="0" err="1"/>
              <a:t>InspIS</a:t>
            </a:r>
            <a:r>
              <a:rPr lang="cs-CZ" sz="2000" b="1" dirty="0"/>
              <a:t> SET – listopad až prosinec 2022.</a:t>
            </a:r>
          </a:p>
          <a:p>
            <a:pPr marL="0" indent="0">
              <a:buNone/>
            </a:pPr>
            <a:endParaRPr lang="cs-CZ" sz="2000" dirty="0"/>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4000" dirty="0"/>
              <a:t>Specifické úkoly – 2022/2023</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3626290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988840"/>
            <a:ext cx="8208144" cy="4392910"/>
          </a:xfrm>
        </p:spPr>
        <p:txBody>
          <a:bodyPr/>
          <a:lstStyle/>
          <a:p>
            <a:pPr algn="just"/>
            <a:r>
              <a:rPr lang="cs-CZ" sz="1800" b="1" dirty="0"/>
              <a:t>Hodnocení průběhu vzdělávání žáků na úrovni ZŠ ve 2. cizím jazyce včetně hodnocení dosažené úrovně jazykových znalostí a dovedností žáků na výstupu ze základního vzdělávání (součástí bude testování žáků – </a:t>
            </a:r>
            <a:r>
              <a:rPr lang="cs-CZ" sz="1800" b="1" dirty="0" err="1"/>
              <a:t>InspIS</a:t>
            </a:r>
            <a:r>
              <a:rPr lang="cs-CZ" sz="1800" b="1" dirty="0"/>
              <a:t> SET – 9. ročník ZŠ – květen 2023).</a:t>
            </a:r>
            <a:endParaRPr lang="cs-CZ" sz="1800" dirty="0"/>
          </a:p>
          <a:p>
            <a:pPr algn="just"/>
            <a:r>
              <a:rPr lang="cs-CZ" sz="1800" b="1" dirty="0"/>
              <a:t>Vnější faktory související s výsledky vzdělávání v základních školách</a:t>
            </a:r>
          </a:p>
          <a:p>
            <a:pPr algn="just"/>
            <a:r>
              <a:rPr lang="cs-CZ" sz="1800" b="1" dirty="0"/>
              <a:t>Výsledky vzdělávání v mateřských školách ve vztahu k přechodu dětí </a:t>
            </a:r>
            <a:br>
              <a:rPr lang="cs-CZ" sz="1800" b="1" dirty="0"/>
            </a:br>
            <a:r>
              <a:rPr lang="cs-CZ" sz="1800" b="1" dirty="0"/>
              <a:t>do základních škol.</a:t>
            </a:r>
          </a:p>
          <a:p>
            <a:pPr algn="just"/>
            <a:r>
              <a:rPr lang="cs-CZ" sz="1800" b="1" dirty="0"/>
              <a:t>Hodnocení vzdělávání ve středních školách s obory vzdělání s maturitní zkouškou, které opakovaně vykazují vysokou míru neúspěšnosti ve společné části maturitní zkoušky.</a:t>
            </a:r>
          </a:p>
          <a:p>
            <a:pPr marL="0" indent="0">
              <a:buNone/>
            </a:pPr>
            <a:endParaRPr lang="cs-CZ" sz="2000" dirty="0"/>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4000" dirty="0"/>
              <a:t>Specifické úkoly – 2022/2023</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2199977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844675"/>
            <a:ext cx="8208144" cy="4537075"/>
          </a:xfrm>
        </p:spPr>
        <p:txBody>
          <a:bodyPr/>
          <a:lstStyle/>
          <a:p>
            <a:endParaRPr lang="cs-CZ" b="1" dirty="0"/>
          </a:p>
          <a:p>
            <a:r>
              <a:rPr lang="cs-CZ" b="1" dirty="0"/>
              <a:t>nástroj metodické podpory škol</a:t>
            </a:r>
          </a:p>
          <a:p>
            <a:pPr algn="just"/>
            <a:r>
              <a:rPr lang="cs-CZ" b="1" dirty="0"/>
              <a:t>aktivita navazující na komplexní inspekční činnost ve spolupráci s NPI ČR</a:t>
            </a:r>
          </a:p>
          <a:p>
            <a:r>
              <a:rPr lang="cs-CZ" b="1" dirty="0"/>
              <a:t>prioritně pro ZŠ a SŠ</a:t>
            </a:r>
            <a:endParaRPr lang="cs-CZ" dirty="0"/>
          </a:p>
          <a:p>
            <a:endParaRPr lang="cs-CZ" dirty="0"/>
          </a:p>
          <a:p>
            <a:endParaRPr lang="cs-CZ" sz="2000" b="1" dirty="0"/>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4000" dirty="0"/>
              <a:t>PILOT 14 </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1634915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Skupina 20">
            <a:extLst>
              <a:ext uri="{FF2B5EF4-FFF2-40B4-BE49-F238E27FC236}">
                <a16:creationId xmlns:a16="http://schemas.microsoft.com/office/drawing/2014/main" id="{E14FC933-DD29-1E58-D1CC-A021357BE503}"/>
              </a:ext>
            </a:extLst>
          </p:cNvPr>
          <p:cNvGrpSpPr/>
          <p:nvPr/>
        </p:nvGrpSpPr>
        <p:grpSpPr>
          <a:xfrm>
            <a:off x="768383" y="3416766"/>
            <a:ext cx="3308351" cy="500791"/>
            <a:chOff x="1024511" y="3298387"/>
            <a:chExt cx="4411134" cy="667721"/>
          </a:xfrm>
        </p:grpSpPr>
        <p:sp>
          <p:nvSpPr>
            <p:cNvPr id="4" name="Obdélník 3">
              <a:extLst>
                <a:ext uri="{FF2B5EF4-FFF2-40B4-BE49-F238E27FC236}">
                  <a16:creationId xmlns:a16="http://schemas.microsoft.com/office/drawing/2014/main" id="{C13B14A3-3FE3-DA5F-1097-27991C4F3E47}"/>
                </a:ext>
              </a:extLst>
            </p:cNvPr>
            <p:cNvSpPr/>
            <p:nvPr/>
          </p:nvSpPr>
          <p:spPr>
            <a:xfrm>
              <a:off x="1024511" y="3298387"/>
              <a:ext cx="4411134" cy="595812"/>
            </a:xfrm>
            <a:custGeom>
              <a:avLst/>
              <a:gdLst>
                <a:gd name="connsiteX0" fmla="*/ 0 w 4093634"/>
                <a:gd name="connsiteY0" fmla="*/ 0 h 595812"/>
                <a:gd name="connsiteX1" fmla="*/ 4093634 w 4093634"/>
                <a:gd name="connsiteY1" fmla="*/ 0 h 595812"/>
                <a:gd name="connsiteX2" fmla="*/ 4093634 w 4093634"/>
                <a:gd name="connsiteY2" fmla="*/ 595812 h 595812"/>
                <a:gd name="connsiteX3" fmla="*/ 0 w 4093634"/>
                <a:gd name="connsiteY3" fmla="*/ 595812 h 595812"/>
                <a:gd name="connsiteX4" fmla="*/ 0 w 4093634"/>
                <a:gd name="connsiteY4" fmla="*/ 0 h 595812"/>
                <a:gd name="connsiteX0" fmla="*/ 0 w 4233334"/>
                <a:gd name="connsiteY0" fmla="*/ 0 h 595812"/>
                <a:gd name="connsiteX1" fmla="*/ 4233334 w 4233334"/>
                <a:gd name="connsiteY1" fmla="*/ 0 h 595812"/>
                <a:gd name="connsiteX2" fmla="*/ 4233334 w 4233334"/>
                <a:gd name="connsiteY2" fmla="*/ 595812 h 595812"/>
                <a:gd name="connsiteX3" fmla="*/ 139700 w 4233334"/>
                <a:gd name="connsiteY3" fmla="*/ 595812 h 595812"/>
                <a:gd name="connsiteX4" fmla="*/ 0 w 4233334"/>
                <a:gd name="connsiteY4" fmla="*/ 0 h 595812"/>
                <a:gd name="connsiteX0" fmla="*/ 0 w 4411134"/>
                <a:gd name="connsiteY0" fmla="*/ 0 h 595812"/>
                <a:gd name="connsiteX1" fmla="*/ 4411134 w 4411134"/>
                <a:gd name="connsiteY1" fmla="*/ 0 h 595812"/>
                <a:gd name="connsiteX2" fmla="*/ 4233334 w 4411134"/>
                <a:gd name="connsiteY2" fmla="*/ 595812 h 595812"/>
                <a:gd name="connsiteX3" fmla="*/ 139700 w 4411134"/>
                <a:gd name="connsiteY3" fmla="*/ 595812 h 595812"/>
                <a:gd name="connsiteX4" fmla="*/ 0 w 4411134"/>
                <a:gd name="connsiteY4" fmla="*/ 0 h 595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1134" h="595812">
                  <a:moveTo>
                    <a:pt x="0" y="0"/>
                  </a:moveTo>
                  <a:lnTo>
                    <a:pt x="4411134" y="0"/>
                  </a:lnTo>
                  <a:lnTo>
                    <a:pt x="4233334" y="595812"/>
                  </a:lnTo>
                  <a:lnTo>
                    <a:pt x="139700" y="595812"/>
                  </a:lnTo>
                  <a:lnTo>
                    <a:pt x="0" y="0"/>
                  </a:lnTo>
                  <a:close/>
                </a:path>
              </a:pathLst>
            </a:custGeom>
            <a:gradFill>
              <a:gsLst>
                <a:gs pos="0">
                  <a:schemeClr val="bg1"/>
                </a:gs>
                <a:gs pos="100000">
                  <a:srgbClr val="9A9B9C">
                    <a:alpha val="4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cs-CZ" sz="1350" dirty="0">
                <a:solidFill>
                  <a:prstClr val="white"/>
                </a:solidFill>
                <a:latin typeface="Nunito Sans"/>
              </a:endParaRPr>
            </a:p>
          </p:txBody>
        </p:sp>
        <p:sp>
          <p:nvSpPr>
            <p:cNvPr id="464" name="Ovál 463">
              <a:extLst>
                <a:ext uri="{FF2B5EF4-FFF2-40B4-BE49-F238E27FC236}">
                  <a16:creationId xmlns:a16="http://schemas.microsoft.com/office/drawing/2014/main" id="{D4D0184F-2922-B18C-464C-29CE1FD1DFDF}"/>
                </a:ext>
              </a:extLst>
            </p:cNvPr>
            <p:cNvSpPr/>
            <p:nvPr/>
          </p:nvSpPr>
          <p:spPr>
            <a:xfrm>
              <a:off x="5170972" y="3821331"/>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bIns="189000" rtlCol="0" anchor="b"/>
            <a:lstStyle/>
            <a:p>
              <a:pPr algn="ctr" defTabSz="685800">
                <a:defRPr/>
              </a:pPr>
              <a:endParaRPr lang="cs-CZ" dirty="0">
                <a:solidFill>
                  <a:prstClr val="black"/>
                </a:solidFill>
                <a:latin typeface="Nunito Sans"/>
              </a:endParaRPr>
            </a:p>
          </p:txBody>
        </p:sp>
        <p:sp>
          <p:nvSpPr>
            <p:cNvPr id="465" name="Ovál 464">
              <a:extLst>
                <a:ext uri="{FF2B5EF4-FFF2-40B4-BE49-F238E27FC236}">
                  <a16:creationId xmlns:a16="http://schemas.microsoft.com/office/drawing/2014/main" id="{25C52CCD-2A6E-D38E-BF6C-00A2335294C2}"/>
                </a:ext>
              </a:extLst>
            </p:cNvPr>
            <p:cNvSpPr/>
            <p:nvPr/>
          </p:nvSpPr>
          <p:spPr>
            <a:xfrm>
              <a:off x="3139599" y="3823250"/>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bIns="189000" rtlCol="0" anchor="b"/>
            <a:lstStyle/>
            <a:p>
              <a:pPr algn="ctr" defTabSz="685800">
                <a:defRPr/>
              </a:pPr>
              <a:endParaRPr lang="cs-CZ" dirty="0">
                <a:solidFill>
                  <a:prstClr val="black"/>
                </a:solidFill>
                <a:latin typeface="Nunito Sans"/>
              </a:endParaRPr>
            </a:p>
          </p:txBody>
        </p:sp>
        <p:sp>
          <p:nvSpPr>
            <p:cNvPr id="467" name="Ovál 466">
              <a:extLst>
                <a:ext uri="{FF2B5EF4-FFF2-40B4-BE49-F238E27FC236}">
                  <a16:creationId xmlns:a16="http://schemas.microsoft.com/office/drawing/2014/main" id="{205589EA-CC55-0AB1-52DF-BE07E01F0867}"/>
                </a:ext>
              </a:extLst>
            </p:cNvPr>
            <p:cNvSpPr/>
            <p:nvPr/>
          </p:nvSpPr>
          <p:spPr>
            <a:xfrm>
              <a:off x="1113644" y="3821269"/>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bIns="189000" rtlCol="0" anchor="b"/>
            <a:lstStyle/>
            <a:p>
              <a:pPr algn="ctr" defTabSz="685800">
                <a:defRPr/>
              </a:pPr>
              <a:endParaRPr lang="cs-CZ" dirty="0">
                <a:solidFill>
                  <a:prstClr val="black"/>
                </a:solidFill>
                <a:latin typeface="Nunito Sans"/>
              </a:endParaRPr>
            </a:p>
          </p:txBody>
        </p:sp>
        <p:cxnSp>
          <p:nvCxnSpPr>
            <p:cNvPr id="474" name="Přímá spojnice 473">
              <a:extLst>
                <a:ext uri="{FF2B5EF4-FFF2-40B4-BE49-F238E27FC236}">
                  <a16:creationId xmlns:a16="http://schemas.microsoft.com/office/drawing/2014/main" id="{60668E90-7E62-BE5C-3963-9001904B27D5}"/>
                </a:ext>
              </a:extLst>
            </p:cNvPr>
            <p:cNvCxnSpPr>
              <a:cxnSpLocks/>
              <a:stCxn id="467" idx="6"/>
              <a:endCxn id="464" idx="2"/>
            </p:cNvCxnSpPr>
            <p:nvPr/>
          </p:nvCxnSpPr>
          <p:spPr>
            <a:xfrm>
              <a:off x="1256502" y="3892698"/>
              <a:ext cx="3914470" cy="62"/>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grpSp>
      <p:cxnSp>
        <p:nvCxnSpPr>
          <p:cNvPr id="394" name="Přímá spojnice 393">
            <a:extLst>
              <a:ext uri="{FF2B5EF4-FFF2-40B4-BE49-F238E27FC236}">
                <a16:creationId xmlns:a16="http://schemas.microsoft.com/office/drawing/2014/main" id="{AF4D63C9-3A3D-9DFA-F857-74BF4C3DDAD6}"/>
              </a:ext>
            </a:extLst>
          </p:cNvPr>
          <p:cNvCxnSpPr>
            <a:cxnSpLocks/>
            <a:stCxn id="407" idx="8"/>
          </p:cNvCxnSpPr>
          <p:nvPr/>
        </p:nvCxnSpPr>
        <p:spPr>
          <a:xfrm>
            <a:off x="3644265" y="3005191"/>
            <a:ext cx="1393897" cy="0"/>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99" name="Přímá spojnice 398">
            <a:extLst>
              <a:ext uri="{FF2B5EF4-FFF2-40B4-BE49-F238E27FC236}">
                <a16:creationId xmlns:a16="http://schemas.microsoft.com/office/drawing/2014/main" id="{842B7E8D-26BF-8D96-8F51-42E6BF93E3CA}"/>
              </a:ext>
            </a:extLst>
          </p:cNvPr>
          <p:cNvCxnSpPr>
            <a:cxnSpLocks/>
          </p:cNvCxnSpPr>
          <p:nvPr/>
        </p:nvCxnSpPr>
        <p:spPr>
          <a:xfrm>
            <a:off x="4732847" y="2871392"/>
            <a:ext cx="0" cy="135000"/>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2" name="Přímá spojnice 81">
            <a:extLst>
              <a:ext uri="{FF2B5EF4-FFF2-40B4-BE49-F238E27FC236}">
                <a16:creationId xmlns:a16="http://schemas.microsoft.com/office/drawing/2014/main" id="{8C3DFC8A-FFC8-9072-E36D-4CEE2DBF5D5C}"/>
              </a:ext>
            </a:extLst>
          </p:cNvPr>
          <p:cNvCxnSpPr>
            <a:cxnSpLocks/>
            <a:endCxn id="412" idx="4"/>
          </p:cNvCxnSpPr>
          <p:nvPr/>
        </p:nvCxnSpPr>
        <p:spPr>
          <a:xfrm flipV="1">
            <a:off x="4474013" y="2998139"/>
            <a:ext cx="1492833" cy="7052"/>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Nadpis 1"/>
          <p:cNvSpPr>
            <a:spLocks noGrp="1"/>
          </p:cNvSpPr>
          <p:nvPr>
            <p:ph type="title"/>
          </p:nvPr>
        </p:nvSpPr>
        <p:spPr>
          <a:xfrm>
            <a:off x="736997" y="1194608"/>
            <a:ext cx="2966324" cy="1132233"/>
          </a:xfrm>
        </p:spPr>
        <p:txBody>
          <a:bodyPr/>
          <a:lstStyle/>
          <a:p>
            <a:r>
              <a:rPr lang="cs-CZ" dirty="0"/>
              <a:t>Podpora kvality vzdělávání na úrovni školy</a:t>
            </a:r>
          </a:p>
        </p:txBody>
      </p:sp>
      <p:grpSp>
        <p:nvGrpSpPr>
          <p:cNvPr id="12" name="Skupina 11">
            <a:extLst>
              <a:ext uri="{FF2B5EF4-FFF2-40B4-BE49-F238E27FC236}">
                <a16:creationId xmlns:a16="http://schemas.microsoft.com/office/drawing/2014/main" id="{65DAB427-5F76-A40E-3B2D-1940827B3C70}"/>
              </a:ext>
            </a:extLst>
          </p:cNvPr>
          <p:cNvGrpSpPr/>
          <p:nvPr/>
        </p:nvGrpSpPr>
        <p:grpSpPr>
          <a:xfrm>
            <a:off x="3040233" y="1327526"/>
            <a:ext cx="3385229" cy="1554060"/>
            <a:chOff x="4512766" y="1131013"/>
            <a:chExt cx="3595393" cy="1650542"/>
          </a:xfrm>
        </p:grpSpPr>
        <p:grpSp>
          <p:nvGrpSpPr>
            <p:cNvPr id="362" name="Skupina 361">
              <a:extLst>
                <a:ext uri="{FF2B5EF4-FFF2-40B4-BE49-F238E27FC236}">
                  <a16:creationId xmlns:a16="http://schemas.microsoft.com/office/drawing/2014/main" id="{7F76ABBE-9555-5FB4-B745-6A61EFD2BA10}"/>
                </a:ext>
              </a:extLst>
            </p:cNvPr>
            <p:cNvGrpSpPr/>
            <p:nvPr/>
          </p:nvGrpSpPr>
          <p:grpSpPr>
            <a:xfrm>
              <a:off x="5798169" y="1131013"/>
              <a:ext cx="1022756" cy="974465"/>
              <a:chOff x="2058092" y="2381689"/>
              <a:chExt cx="1031574" cy="982867"/>
            </a:xfrm>
            <a:solidFill>
              <a:schemeClr val="tx1"/>
            </a:solidFill>
          </p:grpSpPr>
          <p:sp>
            <p:nvSpPr>
              <p:cNvPr id="363" name="Volný tvar: obrazec 362">
                <a:extLst>
                  <a:ext uri="{FF2B5EF4-FFF2-40B4-BE49-F238E27FC236}">
                    <a16:creationId xmlns:a16="http://schemas.microsoft.com/office/drawing/2014/main" id="{3AE9E4AF-FEF2-C073-1198-0A094B4CD321}"/>
                  </a:ext>
                </a:extLst>
              </p:cNvPr>
              <p:cNvSpPr/>
              <p:nvPr/>
            </p:nvSpPr>
            <p:spPr>
              <a:xfrm>
                <a:off x="2058092" y="2381689"/>
                <a:ext cx="1031574" cy="982867"/>
              </a:xfrm>
              <a:custGeom>
                <a:avLst/>
                <a:gdLst>
                  <a:gd name="connsiteX0" fmla="*/ 1011180 w 1031574"/>
                  <a:gd name="connsiteY0" fmla="*/ 939868 h 982867"/>
                  <a:gd name="connsiteX1" fmla="*/ 984764 w 1031574"/>
                  <a:gd name="connsiteY1" fmla="*/ 939868 h 982867"/>
                  <a:gd name="connsiteX2" fmla="*/ 984764 w 1031574"/>
                  <a:gd name="connsiteY2" fmla="*/ 522292 h 982867"/>
                  <a:gd name="connsiteX3" fmla="*/ 1011180 w 1031574"/>
                  <a:gd name="connsiteY3" fmla="*/ 522292 h 982867"/>
                  <a:gd name="connsiteX4" fmla="*/ 1028769 w 1031574"/>
                  <a:gd name="connsiteY4" fmla="*/ 509021 h 982867"/>
                  <a:gd name="connsiteX5" fmla="*/ 1028261 w 1031574"/>
                  <a:gd name="connsiteY5" fmla="*/ 489209 h 982867"/>
                  <a:gd name="connsiteX6" fmla="*/ 916311 w 1031574"/>
                  <a:gd name="connsiteY6" fmla="*/ 307281 h 982867"/>
                  <a:gd name="connsiteX7" fmla="*/ 898912 w 1031574"/>
                  <a:gd name="connsiteY7" fmla="*/ 296740 h 982867"/>
                  <a:gd name="connsiteX8" fmla="*/ 604653 w 1031574"/>
                  <a:gd name="connsiteY8" fmla="*/ 296740 h 982867"/>
                  <a:gd name="connsiteX9" fmla="*/ 538105 w 1031574"/>
                  <a:gd name="connsiteY9" fmla="*/ 228160 h 982867"/>
                  <a:gd name="connsiteX10" fmla="*/ 538105 w 1031574"/>
                  <a:gd name="connsiteY10" fmla="*/ 176281 h 982867"/>
                  <a:gd name="connsiteX11" fmla="*/ 676789 w 1031574"/>
                  <a:gd name="connsiteY11" fmla="*/ 176281 h 982867"/>
                  <a:gd name="connsiteX12" fmla="*/ 694124 w 1031574"/>
                  <a:gd name="connsiteY12" fmla="*/ 163581 h 982867"/>
                  <a:gd name="connsiteX13" fmla="*/ 694505 w 1031574"/>
                  <a:gd name="connsiteY13" fmla="*/ 142372 h 982867"/>
                  <a:gd name="connsiteX14" fmla="*/ 670248 w 1031574"/>
                  <a:gd name="connsiteY14" fmla="*/ 104272 h 982867"/>
                  <a:gd name="connsiteX15" fmla="*/ 694124 w 1031574"/>
                  <a:gd name="connsiteY15" fmla="*/ 65092 h 982867"/>
                  <a:gd name="connsiteX16" fmla="*/ 694124 w 1031574"/>
                  <a:gd name="connsiteY16" fmla="*/ 46042 h 982867"/>
                  <a:gd name="connsiteX17" fmla="*/ 676598 w 1031574"/>
                  <a:gd name="connsiteY17" fmla="*/ 32771 h 982867"/>
                  <a:gd name="connsiteX18" fmla="*/ 538105 w 1031574"/>
                  <a:gd name="connsiteY18" fmla="*/ 32771 h 982867"/>
                  <a:gd name="connsiteX19" fmla="*/ 538105 w 1031574"/>
                  <a:gd name="connsiteY19" fmla="*/ 22738 h 982867"/>
                  <a:gd name="connsiteX20" fmla="*/ 516400 w 1031574"/>
                  <a:gd name="connsiteY20" fmla="*/ 5 h 982867"/>
                  <a:gd name="connsiteX21" fmla="*/ 515372 w 1031574"/>
                  <a:gd name="connsiteY21" fmla="*/ 5 h 982867"/>
                  <a:gd name="connsiteX22" fmla="*/ 495052 w 1031574"/>
                  <a:gd name="connsiteY22" fmla="*/ 22738 h 982867"/>
                  <a:gd name="connsiteX23" fmla="*/ 495052 w 1031574"/>
                  <a:gd name="connsiteY23" fmla="*/ 228160 h 982867"/>
                  <a:gd name="connsiteX24" fmla="*/ 428504 w 1031574"/>
                  <a:gd name="connsiteY24" fmla="*/ 296740 h 982867"/>
                  <a:gd name="connsiteX25" fmla="*/ 134245 w 1031574"/>
                  <a:gd name="connsiteY25" fmla="*/ 296740 h 982867"/>
                  <a:gd name="connsiteX26" fmla="*/ 115703 w 1031574"/>
                  <a:gd name="connsiteY26" fmla="*/ 305630 h 982867"/>
                  <a:gd name="connsiteX27" fmla="*/ 5213 w 1031574"/>
                  <a:gd name="connsiteY27" fmla="*/ 488510 h 982867"/>
                  <a:gd name="connsiteX28" fmla="*/ 2228 w 1031574"/>
                  <a:gd name="connsiteY28" fmla="*/ 509275 h 982867"/>
                  <a:gd name="connsiteX29" fmla="*/ 2736 w 1031574"/>
                  <a:gd name="connsiteY29" fmla="*/ 510227 h 982867"/>
                  <a:gd name="connsiteX30" fmla="*/ 3435 w 1031574"/>
                  <a:gd name="connsiteY30" fmla="*/ 510989 h 982867"/>
                  <a:gd name="connsiteX31" fmla="*/ 21977 w 1031574"/>
                  <a:gd name="connsiteY31" fmla="*/ 522165 h 982867"/>
                  <a:gd name="connsiteX32" fmla="*/ 48329 w 1031574"/>
                  <a:gd name="connsiteY32" fmla="*/ 522165 h 982867"/>
                  <a:gd name="connsiteX33" fmla="*/ 48329 w 1031574"/>
                  <a:gd name="connsiteY33" fmla="*/ 939741 h 982867"/>
                  <a:gd name="connsiteX34" fmla="*/ 21977 w 1031574"/>
                  <a:gd name="connsiteY34" fmla="*/ 939741 h 982867"/>
                  <a:gd name="connsiteX35" fmla="*/ 1593 w 1031574"/>
                  <a:gd name="connsiteY35" fmla="*/ 962474 h 982867"/>
                  <a:gd name="connsiteX36" fmla="*/ 20688 w 1031574"/>
                  <a:gd name="connsiteY36" fmla="*/ 982858 h 982867"/>
                  <a:gd name="connsiteX37" fmla="*/ 21977 w 1031574"/>
                  <a:gd name="connsiteY37" fmla="*/ 982858 h 982867"/>
                  <a:gd name="connsiteX38" fmla="*/ 1011180 w 1031574"/>
                  <a:gd name="connsiteY38" fmla="*/ 982858 h 982867"/>
                  <a:gd name="connsiteX39" fmla="*/ 1031563 w 1031574"/>
                  <a:gd name="connsiteY39" fmla="*/ 962474 h 982867"/>
                  <a:gd name="connsiteX40" fmla="*/ 1011180 w 1031574"/>
                  <a:gd name="connsiteY40" fmla="*/ 939868 h 982867"/>
                  <a:gd name="connsiteX41" fmla="*/ 590937 w 1031574"/>
                  <a:gd name="connsiteY41" fmla="*/ 786516 h 982867"/>
                  <a:gd name="connsiteX42" fmla="*/ 590937 w 1031574"/>
                  <a:gd name="connsiteY42" fmla="*/ 939868 h 982867"/>
                  <a:gd name="connsiteX43" fmla="*/ 538105 w 1031574"/>
                  <a:gd name="connsiteY43" fmla="*/ 939868 h 982867"/>
                  <a:gd name="connsiteX44" fmla="*/ 538105 w 1031574"/>
                  <a:gd name="connsiteY44" fmla="*/ 786516 h 982867"/>
                  <a:gd name="connsiteX45" fmla="*/ 627068 w 1031574"/>
                  <a:gd name="connsiteY45" fmla="*/ 91445 h 982867"/>
                  <a:gd name="connsiteX46" fmla="*/ 627068 w 1031574"/>
                  <a:gd name="connsiteY46" fmla="*/ 116845 h 982867"/>
                  <a:gd name="connsiteX47" fmla="*/ 637228 w 1031574"/>
                  <a:gd name="connsiteY47" fmla="*/ 132783 h 982867"/>
                  <a:gd name="connsiteX48" fmla="*/ 538168 w 1031574"/>
                  <a:gd name="connsiteY48" fmla="*/ 132783 h 982867"/>
                  <a:gd name="connsiteX49" fmla="*/ 538168 w 1031574"/>
                  <a:gd name="connsiteY49" fmla="*/ 75633 h 982867"/>
                  <a:gd name="connsiteX50" fmla="*/ 637228 w 1031574"/>
                  <a:gd name="connsiteY50" fmla="*/ 75633 h 982867"/>
                  <a:gd name="connsiteX51" fmla="*/ 385768 w 1031574"/>
                  <a:gd name="connsiteY51" fmla="*/ 339857 h 982867"/>
                  <a:gd name="connsiteX52" fmla="*/ 253307 w 1031574"/>
                  <a:gd name="connsiteY52" fmla="*/ 479176 h 982867"/>
                  <a:gd name="connsiteX53" fmla="*/ 61220 w 1031574"/>
                  <a:gd name="connsiteY53" fmla="*/ 479176 h 982867"/>
                  <a:gd name="connsiteX54" fmla="*/ 144849 w 1031574"/>
                  <a:gd name="connsiteY54" fmla="*/ 339857 h 982867"/>
                  <a:gd name="connsiteX55" fmla="*/ 580713 w 1031574"/>
                  <a:gd name="connsiteY55" fmla="*/ 675645 h 982867"/>
                  <a:gd name="connsiteX56" fmla="*/ 452253 w 1031574"/>
                  <a:gd name="connsiteY56" fmla="*/ 675645 h 982867"/>
                  <a:gd name="connsiteX57" fmla="*/ 399357 w 1031574"/>
                  <a:gd name="connsiteY57" fmla="*/ 731080 h 982867"/>
                  <a:gd name="connsiteX58" fmla="*/ 399357 w 1031574"/>
                  <a:gd name="connsiteY58" fmla="*/ 939868 h 982867"/>
                  <a:gd name="connsiteX59" fmla="*/ 91446 w 1031574"/>
                  <a:gd name="connsiteY59" fmla="*/ 939868 h 982867"/>
                  <a:gd name="connsiteX60" fmla="*/ 91446 w 1031574"/>
                  <a:gd name="connsiteY60" fmla="*/ 522292 h 982867"/>
                  <a:gd name="connsiteX61" fmla="*/ 267785 w 1031574"/>
                  <a:gd name="connsiteY61" fmla="*/ 522292 h 982867"/>
                  <a:gd name="connsiteX62" fmla="*/ 270135 w 1031574"/>
                  <a:gd name="connsiteY62" fmla="*/ 519943 h 982867"/>
                  <a:gd name="connsiteX63" fmla="*/ 276485 w 1031574"/>
                  <a:gd name="connsiteY63" fmla="*/ 519943 h 982867"/>
                  <a:gd name="connsiteX64" fmla="*/ 276485 w 1031574"/>
                  <a:gd name="connsiteY64" fmla="*/ 516260 h 982867"/>
                  <a:gd name="connsiteX65" fmla="*/ 515689 w 1031574"/>
                  <a:gd name="connsiteY65" fmla="*/ 267848 h 982867"/>
                  <a:gd name="connsiteX66" fmla="*/ 756989 w 1031574"/>
                  <a:gd name="connsiteY66" fmla="*/ 515498 h 982867"/>
                  <a:gd name="connsiteX67" fmla="*/ 759783 w 1031574"/>
                  <a:gd name="connsiteY67" fmla="*/ 518292 h 982867"/>
                  <a:gd name="connsiteX68" fmla="*/ 759783 w 1031574"/>
                  <a:gd name="connsiteY68" fmla="*/ 522038 h 982867"/>
                  <a:gd name="connsiteX69" fmla="*/ 942219 w 1031574"/>
                  <a:gd name="connsiteY69" fmla="*/ 522038 h 982867"/>
                  <a:gd name="connsiteX70" fmla="*/ 942219 w 1031574"/>
                  <a:gd name="connsiteY70" fmla="*/ 939614 h 982867"/>
                  <a:gd name="connsiteX71" fmla="*/ 634307 w 1031574"/>
                  <a:gd name="connsiteY71" fmla="*/ 939614 h 982867"/>
                  <a:gd name="connsiteX72" fmla="*/ 634307 w 1031574"/>
                  <a:gd name="connsiteY72" fmla="*/ 731080 h 982867"/>
                  <a:gd name="connsiteX73" fmla="*/ 580904 w 1031574"/>
                  <a:gd name="connsiteY73" fmla="*/ 675645 h 982867"/>
                  <a:gd name="connsiteX74" fmla="*/ 971746 w 1031574"/>
                  <a:gd name="connsiteY74" fmla="*/ 479176 h 982867"/>
                  <a:gd name="connsiteX75" fmla="*/ 780357 w 1031574"/>
                  <a:gd name="connsiteY75" fmla="*/ 479176 h 982867"/>
                  <a:gd name="connsiteX76" fmla="*/ 647007 w 1031574"/>
                  <a:gd name="connsiteY76" fmla="*/ 339857 h 982867"/>
                  <a:gd name="connsiteX77" fmla="*/ 888307 w 1031574"/>
                  <a:gd name="connsiteY77" fmla="*/ 339857 h 982867"/>
                  <a:gd name="connsiteX78" fmla="*/ 442220 w 1031574"/>
                  <a:gd name="connsiteY78" fmla="*/ 731080 h 982867"/>
                  <a:gd name="connsiteX79" fmla="*/ 452253 w 1031574"/>
                  <a:gd name="connsiteY79" fmla="*/ 718698 h 982867"/>
                  <a:gd name="connsiteX80" fmla="*/ 580904 w 1031574"/>
                  <a:gd name="connsiteY80" fmla="*/ 718698 h 982867"/>
                  <a:gd name="connsiteX81" fmla="*/ 590937 w 1031574"/>
                  <a:gd name="connsiteY81" fmla="*/ 731080 h 982867"/>
                  <a:gd name="connsiteX82" fmla="*/ 590937 w 1031574"/>
                  <a:gd name="connsiteY82" fmla="*/ 741113 h 982867"/>
                  <a:gd name="connsiteX83" fmla="*/ 442220 w 1031574"/>
                  <a:gd name="connsiteY83" fmla="*/ 741113 h 982867"/>
                  <a:gd name="connsiteX84" fmla="*/ 495052 w 1031574"/>
                  <a:gd name="connsiteY84" fmla="*/ 786516 h 982867"/>
                  <a:gd name="connsiteX85" fmla="*/ 495052 w 1031574"/>
                  <a:gd name="connsiteY85" fmla="*/ 939868 h 982867"/>
                  <a:gd name="connsiteX86" fmla="*/ 442220 w 1031574"/>
                  <a:gd name="connsiteY86" fmla="*/ 939868 h 982867"/>
                  <a:gd name="connsiteX87" fmla="*/ 442220 w 1031574"/>
                  <a:gd name="connsiteY87" fmla="*/ 786516 h 982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031574" h="982867">
                    <a:moveTo>
                      <a:pt x="1011180" y="939868"/>
                    </a:moveTo>
                    <a:lnTo>
                      <a:pt x="984764" y="939868"/>
                    </a:lnTo>
                    <a:lnTo>
                      <a:pt x="984764" y="522292"/>
                    </a:lnTo>
                    <a:lnTo>
                      <a:pt x="1011180" y="522292"/>
                    </a:lnTo>
                    <a:cubicBezTo>
                      <a:pt x="1019365" y="522337"/>
                      <a:pt x="1026566" y="516901"/>
                      <a:pt x="1028769" y="509021"/>
                    </a:cubicBezTo>
                    <a:cubicBezTo>
                      <a:pt x="1031811" y="502722"/>
                      <a:pt x="1031620" y="495343"/>
                      <a:pt x="1028261" y="489209"/>
                    </a:cubicBezTo>
                    <a:lnTo>
                      <a:pt x="916311" y="307281"/>
                    </a:lnTo>
                    <a:cubicBezTo>
                      <a:pt x="913028" y="300703"/>
                      <a:pt x="906259" y="296607"/>
                      <a:pt x="898912" y="296740"/>
                    </a:cubicBezTo>
                    <a:lnTo>
                      <a:pt x="604653" y="296740"/>
                    </a:lnTo>
                    <a:lnTo>
                      <a:pt x="538105" y="228160"/>
                    </a:lnTo>
                    <a:lnTo>
                      <a:pt x="538105" y="176281"/>
                    </a:lnTo>
                    <a:lnTo>
                      <a:pt x="676789" y="176281"/>
                    </a:lnTo>
                    <a:cubicBezTo>
                      <a:pt x="684415" y="175443"/>
                      <a:pt x="691026" y="170604"/>
                      <a:pt x="694124" y="163581"/>
                    </a:cubicBezTo>
                    <a:cubicBezTo>
                      <a:pt x="697274" y="156888"/>
                      <a:pt x="697413" y="149173"/>
                      <a:pt x="694505" y="142372"/>
                    </a:cubicBezTo>
                    <a:lnTo>
                      <a:pt x="670248" y="104272"/>
                    </a:lnTo>
                    <a:lnTo>
                      <a:pt x="694124" y="65092"/>
                    </a:lnTo>
                    <a:cubicBezTo>
                      <a:pt x="697147" y="59104"/>
                      <a:pt x="697147" y="52030"/>
                      <a:pt x="694124" y="46042"/>
                    </a:cubicBezTo>
                    <a:cubicBezTo>
                      <a:pt x="691946" y="38168"/>
                      <a:pt x="684764" y="32733"/>
                      <a:pt x="676598" y="32771"/>
                    </a:cubicBezTo>
                    <a:lnTo>
                      <a:pt x="538105" y="32771"/>
                    </a:lnTo>
                    <a:lnTo>
                      <a:pt x="538105" y="22738"/>
                    </a:lnTo>
                    <a:cubicBezTo>
                      <a:pt x="538390" y="10469"/>
                      <a:pt x="528669" y="290"/>
                      <a:pt x="516400" y="5"/>
                    </a:cubicBezTo>
                    <a:cubicBezTo>
                      <a:pt x="516057" y="-2"/>
                      <a:pt x="515715" y="-2"/>
                      <a:pt x="515372" y="5"/>
                    </a:cubicBezTo>
                    <a:cubicBezTo>
                      <a:pt x="503586" y="887"/>
                      <a:pt x="494607" y="10927"/>
                      <a:pt x="495052" y="22738"/>
                    </a:cubicBezTo>
                    <a:lnTo>
                      <a:pt x="495052" y="228160"/>
                    </a:lnTo>
                    <a:lnTo>
                      <a:pt x="428504" y="296740"/>
                    </a:lnTo>
                    <a:lnTo>
                      <a:pt x="134245" y="296740"/>
                    </a:lnTo>
                    <a:cubicBezTo>
                      <a:pt x="127114" y="297070"/>
                      <a:pt x="120427" y="300277"/>
                      <a:pt x="115703" y="305630"/>
                    </a:cubicBezTo>
                    <a:lnTo>
                      <a:pt x="5213" y="488510"/>
                    </a:lnTo>
                    <a:cubicBezTo>
                      <a:pt x="-394" y="493946"/>
                      <a:pt x="-1620" y="502480"/>
                      <a:pt x="2228" y="509275"/>
                    </a:cubicBezTo>
                    <a:lnTo>
                      <a:pt x="2736" y="510227"/>
                    </a:lnTo>
                    <a:lnTo>
                      <a:pt x="3435" y="510989"/>
                    </a:lnTo>
                    <a:cubicBezTo>
                      <a:pt x="8959" y="516450"/>
                      <a:pt x="14674" y="522165"/>
                      <a:pt x="21977" y="522165"/>
                    </a:cubicBezTo>
                    <a:lnTo>
                      <a:pt x="48329" y="522165"/>
                    </a:lnTo>
                    <a:lnTo>
                      <a:pt x="48329" y="939741"/>
                    </a:lnTo>
                    <a:lnTo>
                      <a:pt x="21977" y="939741"/>
                    </a:lnTo>
                    <a:cubicBezTo>
                      <a:pt x="9785" y="939741"/>
                      <a:pt x="1593" y="948885"/>
                      <a:pt x="1593" y="962474"/>
                    </a:cubicBezTo>
                    <a:cubicBezTo>
                      <a:pt x="1238" y="973377"/>
                      <a:pt x="9785" y="982502"/>
                      <a:pt x="20688" y="982858"/>
                    </a:cubicBezTo>
                    <a:cubicBezTo>
                      <a:pt x="21113" y="982870"/>
                      <a:pt x="21545" y="982870"/>
                      <a:pt x="21977" y="982858"/>
                    </a:cubicBezTo>
                    <a:lnTo>
                      <a:pt x="1011180" y="982858"/>
                    </a:lnTo>
                    <a:cubicBezTo>
                      <a:pt x="1022203" y="982318"/>
                      <a:pt x="1031024" y="973498"/>
                      <a:pt x="1031563" y="962474"/>
                    </a:cubicBezTo>
                    <a:cubicBezTo>
                      <a:pt x="1031932" y="950689"/>
                      <a:pt x="1022940" y="940713"/>
                      <a:pt x="1011180" y="939868"/>
                    </a:cubicBezTo>
                    <a:close/>
                    <a:moveTo>
                      <a:pt x="590937" y="786516"/>
                    </a:moveTo>
                    <a:lnTo>
                      <a:pt x="590937" y="939868"/>
                    </a:lnTo>
                    <a:lnTo>
                      <a:pt x="538105" y="939868"/>
                    </a:lnTo>
                    <a:lnTo>
                      <a:pt x="538105" y="786516"/>
                    </a:lnTo>
                    <a:close/>
                    <a:moveTo>
                      <a:pt x="627068" y="91445"/>
                    </a:moveTo>
                    <a:cubicBezTo>
                      <a:pt x="621150" y="98874"/>
                      <a:pt x="621150" y="109415"/>
                      <a:pt x="627068" y="116845"/>
                    </a:cubicBezTo>
                    <a:lnTo>
                      <a:pt x="637228" y="132783"/>
                    </a:lnTo>
                    <a:lnTo>
                      <a:pt x="538168" y="132783"/>
                    </a:lnTo>
                    <a:lnTo>
                      <a:pt x="538168" y="75633"/>
                    </a:lnTo>
                    <a:lnTo>
                      <a:pt x="637228" y="75633"/>
                    </a:lnTo>
                    <a:close/>
                    <a:moveTo>
                      <a:pt x="385768" y="339857"/>
                    </a:moveTo>
                    <a:lnTo>
                      <a:pt x="253307" y="479176"/>
                    </a:lnTo>
                    <a:lnTo>
                      <a:pt x="61220" y="479176"/>
                    </a:lnTo>
                    <a:lnTo>
                      <a:pt x="144849" y="339857"/>
                    </a:lnTo>
                    <a:close/>
                    <a:moveTo>
                      <a:pt x="580713" y="675645"/>
                    </a:moveTo>
                    <a:lnTo>
                      <a:pt x="452253" y="675645"/>
                    </a:lnTo>
                    <a:cubicBezTo>
                      <a:pt x="422548" y="676807"/>
                      <a:pt x="399129" y="701350"/>
                      <a:pt x="399357" y="731080"/>
                    </a:cubicBezTo>
                    <a:lnTo>
                      <a:pt x="399357" y="939868"/>
                    </a:lnTo>
                    <a:lnTo>
                      <a:pt x="91446" y="939868"/>
                    </a:lnTo>
                    <a:lnTo>
                      <a:pt x="91446" y="522292"/>
                    </a:lnTo>
                    <a:lnTo>
                      <a:pt x="267785" y="522292"/>
                    </a:lnTo>
                    <a:lnTo>
                      <a:pt x="270135" y="519943"/>
                    </a:lnTo>
                    <a:lnTo>
                      <a:pt x="276485" y="519943"/>
                    </a:lnTo>
                    <a:lnTo>
                      <a:pt x="276485" y="516260"/>
                    </a:lnTo>
                    <a:lnTo>
                      <a:pt x="515689" y="267848"/>
                    </a:lnTo>
                    <a:lnTo>
                      <a:pt x="756989" y="515498"/>
                    </a:lnTo>
                    <a:lnTo>
                      <a:pt x="759783" y="518292"/>
                    </a:lnTo>
                    <a:lnTo>
                      <a:pt x="759783" y="522038"/>
                    </a:lnTo>
                    <a:lnTo>
                      <a:pt x="942219" y="522038"/>
                    </a:lnTo>
                    <a:lnTo>
                      <a:pt x="942219" y="939614"/>
                    </a:lnTo>
                    <a:lnTo>
                      <a:pt x="634307" y="939614"/>
                    </a:lnTo>
                    <a:lnTo>
                      <a:pt x="634307" y="731080"/>
                    </a:lnTo>
                    <a:cubicBezTo>
                      <a:pt x="634530" y="701159"/>
                      <a:pt x="610812" y="676540"/>
                      <a:pt x="580904" y="675645"/>
                    </a:cubicBezTo>
                    <a:close/>
                    <a:moveTo>
                      <a:pt x="971746" y="479176"/>
                    </a:moveTo>
                    <a:lnTo>
                      <a:pt x="780357" y="479176"/>
                    </a:lnTo>
                    <a:lnTo>
                      <a:pt x="647007" y="339857"/>
                    </a:lnTo>
                    <a:lnTo>
                      <a:pt x="888307" y="339857"/>
                    </a:lnTo>
                    <a:close/>
                    <a:moveTo>
                      <a:pt x="442220" y="731080"/>
                    </a:moveTo>
                    <a:cubicBezTo>
                      <a:pt x="442220" y="725238"/>
                      <a:pt x="446538" y="718698"/>
                      <a:pt x="452253" y="718698"/>
                    </a:cubicBezTo>
                    <a:lnTo>
                      <a:pt x="580904" y="718698"/>
                    </a:lnTo>
                    <a:cubicBezTo>
                      <a:pt x="586619" y="718698"/>
                      <a:pt x="590937" y="725048"/>
                      <a:pt x="590937" y="731080"/>
                    </a:cubicBezTo>
                    <a:lnTo>
                      <a:pt x="590937" y="741113"/>
                    </a:lnTo>
                    <a:lnTo>
                      <a:pt x="442220" y="741113"/>
                    </a:lnTo>
                    <a:close/>
                    <a:moveTo>
                      <a:pt x="495052" y="786516"/>
                    </a:moveTo>
                    <a:lnTo>
                      <a:pt x="495052" y="939868"/>
                    </a:lnTo>
                    <a:lnTo>
                      <a:pt x="442220" y="939868"/>
                    </a:lnTo>
                    <a:lnTo>
                      <a:pt x="442220" y="786516"/>
                    </a:ln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64" name="Volný tvar: obrazec 363">
                <a:extLst>
                  <a:ext uri="{FF2B5EF4-FFF2-40B4-BE49-F238E27FC236}">
                    <a16:creationId xmlns:a16="http://schemas.microsoft.com/office/drawing/2014/main" id="{163A7534-E235-BAD6-A944-4D600DB988FA}"/>
                  </a:ext>
                </a:extLst>
              </p:cNvPr>
              <p:cNvSpPr/>
              <p:nvPr/>
            </p:nvSpPr>
            <p:spPr>
              <a:xfrm>
                <a:off x="2461895" y="2783713"/>
                <a:ext cx="225869" cy="237172"/>
              </a:xfrm>
              <a:custGeom>
                <a:avLst/>
                <a:gdLst>
                  <a:gd name="connsiteX0" fmla="*/ 111569 w 225869"/>
                  <a:gd name="connsiteY0" fmla="*/ 0 h 237172"/>
                  <a:gd name="connsiteX1" fmla="*/ 0 w 225869"/>
                  <a:gd name="connsiteY1" fmla="*/ 118554 h 237172"/>
                  <a:gd name="connsiteX2" fmla="*/ 111569 w 225869"/>
                  <a:gd name="connsiteY2" fmla="*/ 237173 h 237172"/>
                  <a:gd name="connsiteX3" fmla="*/ 225869 w 225869"/>
                  <a:gd name="connsiteY3" fmla="*/ 118554 h 237172"/>
                  <a:gd name="connsiteX4" fmla="*/ 111569 w 225869"/>
                  <a:gd name="connsiteY4" fmla="*/ 0 h 237172"/>
                  <a:gd name="connsiteX5" fmla="*/ 184785 w 225869"/>
                  <a:gd name="connsiteY5" fmla="*/ 118554 h 237172"/>
                  <a:gd name="connsiteX6" fmla="*/ 111569 w 225869"/>
                  <a:gd name="connsiteY6" fmla="*/ 194056 h 237172"/>
                  <a:gd name="connsiteX7" fmla="*/ 40767 w 225869"/>
                  <a:gd name="connsiteY7" fmla="*/ 118554 h 237172"/>
                  <a:gd name="connsiteX8" fmla="*/ 111569 w 225869"/>
                  <a:gd name="connsiteY8" fmla="*/ 43117 h 237172"/>
                  <a:gd name="connsiteX9" fmla="*/ 184785 w 225869"/>
                  <a:gd name="connsiteY9" fmla="*/ 118554 h 237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869" h="237172">
                    <a:moveTo>
                      <a:pt x="111569" y="0"/>
                    </a:moveTo>
                    <a:cubicBezTo>
                      <a:pt x="50101" y="0"/>
                      <a:pt x="0" y="53213"/>
                      <a:pt x="0" y="118554"/>
                    </a:cubicBezTo>
                    <a:cubicBezTo>
                      <a:pt x="0" y="183896"/>
                      <a:pt x="50101" y="237173"/>
                      <a:pt x="111569" y="237173"/>
                    </a:cubicBezTo>
                    <a:cubicBezTo>
                      <a:pt x="174435" y="237173"/>
                      <a:pt x="225869" y="183960"/>
                      <a:pt x="225869" y="118554"/>
                    </a:cubicBezTo>
                    <a:cubicBezTo>
                      <a:pt x="225869" y="53149"/>
                      <a:pt x="174435" y="0"/>
                      <a:pt x="111569" y="0"/>
                    </a:cubicBezTo>
                    <a:close/>
                    <a:moveTo>
                      <a:pt x="184785" y="118554"/>
                    </a:moveTo>
                    <a:cubicBezTo>
                      <a:pt x="185388" y="159607"/>
                      <a:pt x="152622" y="193396"/>
                      <a:pt x="111569" y="194056"/>
                    </a:cubicBezTo>
                    <a:cubicBezTo>
                      <a:pt x="73469" y="194056"/>
                      <a:pt x="40767" y="159512"/>
                      <a:pt x="40767" y="118554"/>
                    </a:cubicBezTo>
                    <a:cubicBezTo>
                      <a:pt x="40767" y="77597"/>
                      <a:pt x="73215" y="43117"/>
                      <a:pt x="111569" y="43117"/>
                    </a:cubicBezTo>
                    <a:cubicBezTo>
                      <a:pt x="152597" y="43777"/>
                      <a:pt x="185350" y="77527"/>
                      <a:pt x="184785" y="118554"/>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65" name="Volný tvar: obrazec 364">
                <a:extLst>
                  <a:ext uri="{FF2B5EF4-FFF2-40B4-BE49-F238E27FC236}">
                    <a16:creationId xmlns:a16="http://schemas.microsoft.com/office/drawing/2014/main" id="{301E0739-5152-CB91-7F1F-F9C02B12800C}"/>
                  </a:ext>
                </a:extLst>
              </p:cNvPr>
              <p:cNvSpPr/>
              <p:nvPr/>
            </p:nvSpPr>
            <p:spPr>
              <a:xfrm>
                <a:off x="2520314" y="2844798"/>
                <a:ext cx="75514" cy="75515"/>
              </a:xfrm>
              <a:custGeom>
                <a:avLst/>
                <a:gdLst>
                  <a:gd name="connsiteX0" fmla="*/ 57785 w 75514"/>
                  <a:gd name="connsiteY0" fmla="*/ 2 h 75515"/>
                  <a:gd name="connsiteX1" fmla="*/ 38100 w 75514"/>
                  <a:gd name="connsiteY1" fmla="*/ 19172 h 75515"/>
                  <a:gd name="connsiteX2" fmla="*/ 38100 w 75514"/>
                  <a:gd name="connsiteY2" fmla="*/ 19687 h 75515"/>
                  <a:gd name="connsiteX3" fmla="*/ 38100 w 75514"/>
                  <a:gd name="connsiteY3" fmla="*/ 38102 h 75515"/>
                  <a:gd name="connsiteX4" fmla="*/ 19685 w 75514"/>
                  <a:gd name="connsiteY4" fmla="*/ 38102 h 75515"/>
                  <a:gd name="connsiteX5" fmla="*/ 0 w 75514"/>
                  <a:gd name="connsiteY5" fmla="*/ 57272 h 75515"/>
                  <a:gd name="connsiteX6" fmla="*/ 0 w 75514"/>
                  <a:gd name="connsiteY6" fmla="*/ 57787 h 75515"/>
                  <a:gd name="connsiteX7" fmla="*/ 19685 w 75514"/>
                  <a:gd name="connsiteY7" fmla="*/ 75503 h 75515"/>
                  <a:gd name="connsiteX8" fmla="*/ 57785 w 75514"/>
                  <a:gd name="connsiteY8" fmla="*/ 75503 h 75515"/>
                  <a:gd name="connsiteX9" fmla="*/ 75502 w 75514"/>
                  <a:gd name="connsiteY9" fmla="*/ 57787 h 75515"/>
                  <a:gd name="connsiteX10" fmla="*/ 75502 w 75514"/>
                  <a:gd name="connsiteY10" fmla="*/ 19687 h 75515"/>
                  <a:gd name="connsiteX11" fmla="*/ 57785 w 75514"/>
                  <a:gd name="connsiteY11" fmla="*/ 2 h 75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514" h="75515">
                    <a:moveTo>
                      <a:pt x="57785" y="2"/>
                    </a:moveTo>
                    <a:cubicBezTo>
                      <a:pt x="47054" y="-138"/>
                      <a:pt x="38240" y="8447"/>
                      <a:pt x="38100" y="19172"/>
                    </a:cubicBezTo>
                    <a:cubicBezTo>
                      <a:pt x="38100" y="19344"/>
                      <a:pt x="38100" y="19515"/>
                      <a:pt x="38100" y="19687"/>
                    </a:cubicBezTo>
                    <a:lnTo>
                      <a:pt x="38100" y="38102"/>
                    </a:lnTo>
                    <a:lnTo>
                      <a:pt x="19685" y="38102"/>
                    </a:lnTo>
                    <a:cubicBezTo>
                      <a:pt x="8954" y="37962"/>
                      <a:pt x="140" y="46547"/>
                      <a:pt x="0" y="57272"/>
                    </a:cubicBezTo>
                    <a:cubicBezTo>
                      <a:pt x="0" y="57444"/>
                      <a:pt x="0" y="57615"/>
                      <a:pt x="0" y="57787"/>
                    </a:cubicBezTo>
                    <a:cubicBezTo>
                      <a:pt x="711" y="68036"/>
                      <a:pt x="9417" y="75871"/>
                      <a:pt x="19685" y="75503"/>
                    </a:cubicBezTo>
                    <a:lnTo>
                      <a:pt x="57785" y="75503"/>
                    </a:lnTo>
                    <a:cubicBezTo>
                      <a:pt x="67418" y="75141"/>
                      <a:pt x="75140" y="67420"/>
                      <a:pt x="75502" y="57787"/>
                    </a:cubicBezTo>
                    <a:lnTo>
                      <a:pt x="75502" y="19687"/>
                    </a:lnTo>
                    <a:cubicBezTo>
                      <a:pt x="75870" y="9419"/>
                      <a:pt x="68034" y="713"/>
                      <a:pt x="57785" y="2"/>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66" name="Volný tvar: obrazec 365">
                <a:extLst>
                  <a:ext uri="{FF2B5EF4-FFF2-40B4-BE49-F238E27FC236}">
                    <a16:creationId xmlns:a16="http://schemas.microsoft.com/office/drawing/2014/main" id="{8446FD96-F8E7-E979-55FE-24293C4F5097}"/>
                  </a:ext>
                </a:extLst>
              </p:cNvPr>
              <p:cNvSpPr/>
              <p:nvPr/>
            </p:nvSpPr>
            <p:spPr>
              <a:xfrm>
                <a:off x="2308612" y="3078319"/>
                <a:ext cx="122860" cy="50168"/>
              </a:xfrm>
              <a:custGeom>
                <a:avLst/>
                <a:gdLst>
                  <a:gd name="connsiteX0" fmla="*/ 96514 w 122860"/>
                  <a:gd name="connsiteY0" fmla="*/ 33 h 50168"/>
                  <a:gd name="connsiteX1" fmla="*/ 26346 w 122860"/>
                  <a:gd name="connsiteY1" fmla="*/ 33 h 50168"/>
                  <a:gd name="connsiteX2" fmla="*/ 32 w 122860"/>
                  <a:gd name="connsiteY2" fmla="*/ 23820 h 50168"/>
                  <a:gd name="connsiteX3" fmla="*/ 23825 w 122860"/>
                  <a:gd name="connsiteY3" fmla="*/ 50135 h 50168"/>
                  <a:gd name="connsiteX4" fmla="*/ 26346 w 122860"/>
                  <a:gd name="connsiteY4" fmla="*/ 50135 h 50168"/>
                  <a:gd name="connsiteX5" fmla="*/ 96514 w 122860"/>
                  <a:gd name="connsiteY5" fmla="*/ 50135 h 50168"/>
                  <a:gd name="connsiteX6" fmla="*/ 122828 w 122860"/>
                  <a:gd name="connsiteY6" fmla="*/ 26348 h 50168"/>
                  <a:gd name="connsiteX7" fmla="*/ 99035 w 122860"/>
                  <a:gd name="connsiteY7" fmla="*/ 33 h 50168"/>
                  <a:gd name="connsiteX8" fmla="*/ 96514 w 122860"/>
                  <a:gd name="connsiteY8" fmla="*/ 33 h 5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860" h="50168">
                    <a:moveTo>
                      <a:pt x="96514" y="33"/>
                    </a:moveTo>
                    <a:lnTo>
                      <a:pt x="26346" y="33"/>
                    </a:lnTo>
                    <a:cubicBezTo>
                      <a:pt x="12510" y="-665"/>
                      <a:pt x="730" y="9990"/>
                      <a:pt x="32" y="23820"/>
                    </a:cubicBezTo>
                    <a:cubicBezTo>
                      <a:pt x="-660" y="37657"/>
                      <a:pt x="9989" y="49436"/>
                      <a:pt x="23825" y="50135"/>
                    </a:cubicBezTo>
                    <a:cubicBezTo>
                      <a:pt x="24664" y="50179"/>
                      <a:pt x="25508" y="50179"/>
                      <a:pt x="26346" y="50135"/>
                    </a:cubicBezTo>
                    <a:lnTo>
                      <a:pt x="96514" y="50135"/>
                    </a:lnTo>
                    <a:cubicBezTo>
                      <a:pt x="110350" y="50833"/>
                      <a:pt x="122130" y="40178"/>
                      <a:pt x="122828" y="26348"/>
                    </a:cubicBezTo>
                    <a:cubicBezTo>
                      <a:pt x="123520" y="12511"/>
                      <a:pt x="112871" y="732"/>
                      <a:pt x="99035" y="33"/>
                    </a:cubicBezTo>
                    <a:cubicBezTo>
                      <a:pt x="98196" y="-11"/>
                      <a:pt x="97352" y="-11"/>
                      <a:pt x="96514" y="33"/>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69" name="Volný tvar: obrazec 368">
                <a:extLst>
                  <a:ext uri="{FF2B5EF4-FFF2-40B4-BE49-F238E27FC236}">
                    <a16:creationId xmlns:a16="http://schemas.microsoft.com/office/drawing/2014/main" id="{1F4C7D04-C071-B271-0F70-28A6124B32A5}"/>
                  </a:ext>
                </a:extLst>
              </p:cNvPr>
              <p:cNvSpPr/>
              <p:nvPr/>
            </p:nvSpPr>
            <p:spPr>
              <a:xfrm>
                <a:off x="2309876" y="2982456"/>
                <a:ext cx="120332" cy="45477"/>
              </a:xfrm>
              <a:custGeom>
                <a:avLst/>
                <a:gdLst>
                  <a:gd name="connsiteX0" fmla="*/ 95250 w 120332"/>
                  <a:gd name="connsiteY0" fmla="*/ 12 h 45477"/>
                  <a:gd name="connsiteX1" fmla="*/ 25082 w 120332"/>
                  <a:gd name="connsiteY1" fmla="*/ 12 h 45477"/>
                  <a:gd name="connsiteX2" fmla="*/ 0 w 120332"/>
                  <a:gd name="connsiteY2" fmla="*/ 22745 h 45477"/>
                  <a:gd name="connsiteX3" fmla="*/ 25082 w 120332"/>
                  <a:gd name="connsiteY3" fmla="*/ 45478 h 45477"/>
                  <a:gd name="connsiteX4" fmla="*/ 95250 w 120332"/>
                  <a:gd name="connsiteY4" fmla="*/ 45478 h 45477"/>
                  <a:gd name="connsiteX5" fmla="*/ 120332 w 120332"/>
                  <a:gd name="connsiteY5" fmla="*/ 22745 h 45477"/>
                  <a:gd name="connsiteX6" fmla="*/ 95250 w 120332"/>
                  <a:gd name="connsiteY6" fmla="*/ 12 h 4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332" h="45477">
                    <a:moveTo>
                      <a:pt x="95250" y="12"/>
                    </a:moveTo>
                    <a:lnTo>
                      <a:pt x="25082" y="12"/>
                    </a:lnTo>
                    <a:cubicBezTo>
                      <a:pt x="11970" y="-394"/>
                      <a:pt x="883" y="9651"/>
                      <a:pt x="0" y="22745"/>
                    </a:cubicBezTo>
                    <a:cubicBezTo>
                      <a:pt x="0" y="33794"/>
                      <a:pt x="12700" y="45478"/>
                      <a:pt x="25082" y="45478"/>
                    </a:cubicBezTo>
                    <a:lnTo>
                      <a:pt x="95250" y="45478"/>
                    </a:lnTo>
                    <a:cubicBezTo>
                      <a:pt x="107442" y="45478"/>
                      <a:pt x="120332" y="33794"/>
                      <a:pt x="120332" y="22745"/>
                    </a:cubicBezTo>
                    <a:cubicBezTo>
                      <a:pt x="119418" y="9670"/>
                      <a:pt x="108356" y="-363"/>
                      <a:pt x="95250" y="12"/>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70" name="Volný tvar: obrazec 369">
                <a:extLst>
                  <a:ext uri="{FF2B5EF4-FFF2-40B4-BE49-F238E27FC236}">
                    <a16:creationId xmlns:a16="http://schemas.microsoft.com/office/drawing/2014/main" id="{AB563658-6543-09F2-E6C1-6CB667974FA4}"/>
                  </a:ext>
                </a:extLst>
              </p:cNvPr>
              <p:cNvSpPr/>
              <p:nvPr/>
            </p:nvSpPr>
            <p:spPr>
              <a:xfrm>
                <a:off x="2173280" y="3078319"/>
                <a:ext cx="120015" cy="50167"/>
              </a:xfrm>
              <a:custGeom>
                <a:avLst/>
                <a:gdLst>
                  <a:gd name="connsiteX0" fmla="*/ 93670 w 120015"/>
                  <a:gd name="connsiteY0" fmla="*/ 33 h 50167"/>
                  <a:gd name="connsiteX1" fmla="*/ 23820 w 120015"/>
                  <a:gd name="connsiteY1" fmla="*/ 33 h 50167"/>
                  <a:gd name="connsiteX2" fmla="*/ 32 w 120015"/>
                  <a:gd name="connsiteY2" fmla="*/ 26348 h 50167"/>
                  <a:gd name="connsiteX3" fmla="*/ 23820 w 120015"/>
                  <a:gd name="connsiteY3" fmla="*/ 50135 h 50167"/>
                  <a:gd name="connsiteX4" fmla="*/ 93670 w 120015"/>
                  <a:gd name="connsiteY4" fmla="*/ 50135 h 50167"/>
                  <a:gd name="connsiteX5" fmla="*/ 119984 w 120015"/>
                  <a:gd name="connsiteY5" fmla="*/ 26348 h 50167"/>
                  <a:gd name="connsiteX6" fmla="*/ 96191 w 120015"/>
                  <a:gd name="connsiteY6" fmla="*/ 33 h 50167"/>
                  <a:gd name="connsiteX7" fmla="*/ 93670 w 120015"/>
                  <a:gd name="connsiteY7" fmla="*/ 33 h 50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015" h="50167">
                    <a:moveTo>
                      <a:pt x="93670" y="33"/>
                    </a:moveTo>
                    <a:lnTo>
                      <a:pt x="23820" y="33"/>
                    </a:lnTo>
                    <a:cubicBezTo>
                      <a:pt x="9983" y="732"/>
                      <a:pt x="-666" y="12511"/>
                      <a:pt x="32" y="26348"/>
                    </a:cubicBezTo>
                    <a:cubicBezTo>
                      <a:pt x="680" y="39206"/>
                      <a:pt x="10961" y="49487"/>
                      <a:pt x="23820" y="50135"/>
                    </a:cubicBezTo>
                    <a:lnTo>
                      <a:pt x="93670" y="50135"/>
                    </a:lnTo>
                    <a:cubicBezTo>
                      <a:pt x="107506" y="50833"/>
                      <a:pt x="119285" y="40178"/>
                      <a:pt x="119984" y="26348"/>
                    </a:cubicBezTo>
                    <a:cubicBezTo>
                      <a:pt x="120676" y="12511"/>
                      <a:pt x="110027" y="732"/>
                      <a:pt x="96191" y="33"/>
                    </a:cubicBezTo>
                    <a:cubicBezTo>
                      <a:pt x="95352" y="-11"/>
                      <a:pt x="94508" y="-11"/>
                      <a:pt x="93670" y="33"/>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71" name="Volný tvar: obrazec 370">
                <a:extLst>
                  <a:ext uri="{FF2B5EF4-FFF2-40B4-BE49-F238E27FC236}">
                    <a16:creationId xmlns:a16="http://schemas.microsoft.com/office/drawing/2014/main" id="{28EEB4DD-5719-B536-7B3E-C226FAD57F96}"/>
                  </a:ext>
                </a:extLst>
              </p:cNvPr>
              <p:cNvSpPr/>
              <p:nvPr/>
            </p:nvSpPr>
            <p:spPr>
              <a:xfrm>
                <a:off x="2172080" y="2982443"/>
                <a:ext cx="120269" cy="45490"/>
              </a:xfrm>
              <a:custGeom>
                <a:avLst/>
                <a:gdLst>
                  <a:gd name="connsiteX0" fmla="*/ 94869 w 120269"/>
                  <a:gd name="connsiteY0" fmla="*/ 24 h 45490"/>
                  <a:gd name="connsiteX1" fmla="*/ 25019 w 120269"/>
                  <a:gd name="connsiteY1" fmla="*/ 24 h 45490"/>
                  <a:gd name="connsiteX2" fmla="*/ 0 w 120269"/>
                  <a:gd name="connsiteY2" fmla="*/ 22757 h 45490"/>
                  <a:gd name="connsiteX3" fmla="*/ 25019 w 120269"/>
                  <a:gd name="connsiteY3" fmla="*/ 45490 h 45490"/>
                  <a:gd name="connsiteX4" fmla="*/ 94869 w 120269"/>
                  <a:gd name="connsiteY4" fmla="*/ 45490 h 45490"/>
                  <a:gd name="connsiteX5" fmla="*/ 120269 w 120269"/>
                  <a:gd name="connsiteY5" fmla="*/ 22757 h 45490"/>
                  <a:gd name="connsiteX6" fmla="*/ 94869 w 120269"/>
                  <a:gd name="connsiteY6" fmla="*/ 24 h 45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69" h="45490">
                    <a:moveTo>
                      <a:pt x="94869" y="24"/>
                    </a:moveTo>
                    <a:lnTo>
                      <a:pt x="25019" y="24"/>
                    </a:lnTo>
                    <a:cubicBezTo>
                      <a:pt x="11925" y="-344"/>
                      <a:pt x="883" y="9689"/>
                      <a:pt x="0" y="22757"/>
                    </a:cubicBezTo>
                    <a:cubicBezTo>
                      <a:pt x="0" y="33806"/>
                      <a:pt x="12700" y="45490"/>
                      <a:pt x="25019" y="45490"/>
                    </a:cubicBezTo>
                    <a:lnTo>
                      <a:pt x="94869" y="45490"/>
                    </a:lnTo>
                    <a:cubicBezTo>
                      <a:pt x="107061" y="45490"/>
                      <a:pt x="120269" y="33806"/>
                      <a:pt x="120269" y="22757"/>
                    </a:cubicBezTo>
                    <a:cubicBezTo>
                      <a:pt x="119386" y="9537"/>
                      <a:pt x="108109" y="-560"/>
                      <a:pt x="94869" y="24"/>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74" name="Volný tvar: obrazec 373">
                <a:extLst>
                  <a:ext uri="{FF2B5EF4-FFF2-40B4-BE49-F238E27FC236}">
                    <a16:creationId xmlns:a16="http://schemas.microsoft.com/office/drawing/2014/main" id="{3128B6C8-35CD-A777-A051-78DE81821F97}"/>
                  </a:ext>
                </a:extLst>
              </p:cNvPr>
              <p:cNvSpPr/>
              <p:nvPr/>
            </p:nvSpPr>
            <p:spPr>
              <a:xfrm>
                <a:off x="2855855" y="3078320"/>
                <a:ext cx="120333" cy="50167"/>
              </a:xfrm>
              <a:custGeom>
                <a:avLst/>
                <a:gdLst>
                  <a:gd name="connsiteX0" fmla="*/ 26346 w 120333"/>
                  <a:gd name="connsiteY0" fmla="*/ 50134 h 50167"/>
                  <a:gd name="connsiteX1" fmla="*/ 96514 w 120333"/>
                  <a:gd name="connsiteY1" fmla="*/ 50134 h 50167"/>
                  <a:gd name="connsiteX2" fmla="*/ 120301 w 120333"/>
                  <a:gd name="connsiteY2" fmla="*/ 23820 h 50167"/>
                  <a:gd name="connsiteX3" fmla="*/ 96514 w 120333"/>
                  <a:gd name="connsiteY3" fmla="*/ 32 h 50167"/>
                  <a:gd name="connsiteX4" fmla="*/ 26346 w 120333"/>
                  <a:gd name="connsiteY4" fmla="*/ 32 h 50167"/>
                  <a:gd name="connsiteX5" fmla="*/ 32 w 120333"/>
                  <a:gd name="connsiteY5" fmla="*/ 23820 h 50167"/>
                  <a:gd name="connsiteX6" fmla="*/ 23825 w 120333"/>
                  <a:gd name="connsiteY6" fmla="*/ 50134 h 50167"/>
                  <a:gd name="connsiteX7" fmla="*/ 26346 w 120333"/>
                  <a:gd name="connsiteY7" fmla="*/ 50134 h 50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333" h="50167">
                    <a:moveTo>
                      <a:pt x="26346" y="50134"/>
                    </a:moveTo>
                    <a:lnTo>
                      <a:pt x="96514" y="50134"/>
                    </a:lnTo>
                    <a:cubicBezTo>
                      <a:pt x="110350" y="49435"/>
                      <a:pt x="120999" y="37656"/>
                      <a:pt x="120301" y="23820"/>
                    </a:cubicBezTo>
                    <a:cubicBezTo>
                      <a:pt x="119653" y="10961"/>
                      <a:pt x="109373" y="680"/>
                      <a:pt x="96514" y="32"/>
                    </a:cubicBezTo>
                    <a:lnTo>
                      <a:pt x="26346" y="32"/>
                    </a:lnTo>
                    <a:cubicBezTo>
                      <a:pt x="12510" y="-666"/>
                      <a:pt x="730" y="9989"/>
                      <a:pt x="32" y="23820"/>
                    </a:cubicBezTo>
                    <a:cubicBezTo>
                      <a:pt x="-660" y="37656"/>
                      <a:pt x="9989" y="49435"/>
                      <a:pt x="23825" y="50134"/>
                    </a:cubicBezTo>
                    <a:cubicBezTo>
                      <a:pt x="24664" y="50178"/>
                      <a:pt x="25508" y="50178"/>
                      <a:pt x="26346" y="50134"/>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75" name="Volný tvar: obrazec 374">
                <a:extLst>
                  <a:ext uri="{FF2B5EF4-FFF2-40B4-BE49-F238E27FC236}">
                    <a16:creationId xmlns:a16="http://schemas.microsoft.com/office/drawing/2014/main" id="{2740F6E4-4CEE-D275-9DCB-D53B6546BE5C}"/>
                  </a:ext>
                </a:extLst>
              </p:cNvPr>
              <p:cNvSpPr/>
              <p:nvPr/>
            </p:nvSpPr>
            <p:spPr>
              <a:xfrm>
                <a:off x="2857119" y="2982456"/>
                <a:ext cx="120269" cy="45477"/>
              </a:xfrm>
              <a:custGeom>
                <a:avLst/>
                <a:gdLst>
                  <a:gd name="connsiteX0" fmla="*/ 25083 w 120269"/>
                  <a:gd name="connsiteY0" fmla="*/ 45478 h 45477"/>
                  <a:gd name="connsiteX1" fmla="*/ 95250 w 120269"/>
                  <a:gd name="connsiteY1" fmla="*/ 45478 h 45477"/>
                  <a:gd name="connsiteX2" fmla="*/ 120269 w 120269"/>
                  <a:gd name="connsiteY2" fmla="*/ 22745 h 45477"/>
                  <a:gd name="connsiteX3" fmla="*/ 95250 w 120269"/>
                  <a:gd name="connsiteY3" fmla="*/ 12 h 45477"/>
                  <a:gd name="connsiteX4" fmla="*/ 25083 w 120269"/>
                  <a:gd name="connsiteY4" fmla="*/ 12 h 45477"/>
                  <a:gd name="connsiteX5" fmla="*/ 0 w 120269"/>
                  <a:gd name="connsiteY5" fmla="*/ 22745 h 45477"/>
                  <a:gd name="connsiteX6" fmla="*/ 25083 w 120269"/>
                  <a:gd name="connsiteY6" fmla="*/ 45478 h 4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69" h="45477">
                    <a:moveTo>
                      <a:pt x="25083" y="45478"/>
                    </a:moveTo>
                    <a:lnTo>
                      <a:pt x="95250" y="45478"/>
                    </a:lnTo>
                    <a:cubicBezTo>
                      <a:pt x="107379" y="45478"/>
                      <a:pt x="120269" y="33794"/>
                      <a:pt x="120269" y="22745"/>
                    </a:cubicBezTo>
                    <a:cubicBezTo>
                      <a:pt x="119386" y="9677"/>
                      <a:pt x="108344" y="-356"/>
                      <a:pt x="95250" y="12"/>
                    </a:cubicBezTo>
                    <a:lnTo>
                      <a:pt x="25083" y="12"/>
                    </a:lnTo>
                    <a:cubicBezTo>
                      <a:pt x="11970" y="-394"/>
                      <a:pt x="883" y="9651"/>
                      <a:pt x="0" y="22745"/>
                    </a:cubicBezTo>
                    <a:cubicBezTo>
                      <a:pt x="0" y="33794"/>
                      <a:pt x="13081" y="45478"/>
                      <a:pt x="25083" y="45478"/>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76" name="Volný tvar: obrazec 375">
                <a:extLst>
                  <a:ext uri="{FF2B5EF4-FFF2-40B4-BE49-F238E27FC236}">
                    <a16:creationId xmlns:a16="http://schemas.microsoft.com/office/drawing/2014/main" id="{B0ACD909-CDE3-E935-732E-C0BCEF0896FF}"/>
                  </a:ext>
                </a:extLst>
              </p:cNvPr>
              <p:cNvSpPr/>
              <p:nvPr/>
            </p:nvSpPr>
            <p:spPr>
              <a:xfrm>
                <a:off x="2717869" y="3078320"/>
                <a:ext cx="120015" cy="50167"/>
              </a:xfrm>
              <a:custGeom>
                <a:avLst/>
                <a:gdLst>
                  <a:gd name="connsiteX0" fmla="*/ 26346 w 120015"/>
                  <a:gd name="connsiteY0" fmla="*/ 50134 h 50167"/>
                  <a:gd name="connsiteX1" fmla="*/ 96196 w 120015"/>
                  <a:gd name="connsiteY1" fmla="*/ 50134 h 50167"/>
                  <a:gd name="connsiteX2" fmla="*/ 119984 w 120015"/>
                  <a:gd name="connsiteY2" fmla="*/ 23820 h 50167"/>
                  <a:gd name="connsiteX3" fmla="*/ 96196 w 120015"/>
                  <a:gd name="connsiteY3" fmla="*/ 32 h 50167"/>
                  <a:gd name="connsiteX4" fmla="*/ 26346 w 120015"/>
                  <a:gd name="connsiteY4" fmla="*/ 32 h 50167"/>
                  <a:gd name="connsiteX5" fmla="*/ 32 w 120015"/>
                  <a:gd name="connsiteY5" fmla="*/ 23820 h 50167"/>
                  <a:gd name="connsiteX6" fmla="*/ 23825 w 120015"/>
                  <a:gd name="connsiteY6" fmla="*/ 50134 h 50167"/>
                  <a:gd name="connsiteX7" fmla="*/ 26346 w 120015"/>
                  <a:gd name="connsiteY7" fmla="*/ 50134 h 50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015" h="50167">
                    <a:moveTo>
                      <a:pt x="26346" y="50134"/>
                    </a:moveTo>
                    <a:lnTo>
                      <a:pt x="96196" y="50134"/>
                    </a:lnTo>
                    <a:cubicBezTo>
                      <a:pt x="110033" y="49435"/>
                      <a:pt x="120682" y="37656"/>
                      <a:pt x="119984" y="23820"/>
                    </a:cubicBezTo>
                    <a:cubicBezTo>
                      <a:pt x="119336" y="10961"/>
                      <a:pt x="109055" y="680"/>
                      <a:pt x="96196" y="32"/>
                    </a:cubicBezTo>
                    <a:lnTo>
                      <a:pt x="26346" y="32"/>
                    </a:lnTo>
                    <a:cubicBezTo>
                      <a:pt x="12510" y="-666"/>
                      <a:pt x="731" y="9989"/>
                      <a:pt x="32" y="23820"/>
                    </a:cubicBezTo>
                    <a:cubicBezTo>
                      <a:pt x="-660" y="37656"/>
                      <a:pt x="9989" y="49435"/>
                      <a:pt x="23825" y="50134"/>
                    </a:cubicBezTo>
                    <a:cubicBezTo>
                      <a:pt x="24664" y="50178"/>
                      <a:pt x="25508" y="50178"/>
                      <a:pt x="26346" y="50134"/>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377" name="Volný tvar: obrazec 376">
                <a:extLst>
                  <a:ext uri="{FF2B5EF4-FFF2-40B4-BE49-F238E27FC236}">
                    <a16:creationId xmlns:a16="http://schemas.microsoft.com/office/drawing/2014/main" id="{1F42A84A-4094-7F0D-7090-29DA51ACD31B}"/>
                  </a:ext>
                </a:extLst>
              </p:cNvPr>
              <p:cNvSpPr/>
              <p:nvPr/>
            </p:nvSpPr>
            <p:spPr>
              <a:xfrm>
                <a:off x="2718816" y="2982443"/>
                <a:ext cx="120269" cy="45490"/>
              </a:xfrm>
              <a:custGeom>
                <a:avLst/>
                <a:gdLst>
                  <a:gd name="connsiteX0" fmla="*/ 25400 w 120269"/>
                  <a:gd name="connsiteY0" fmla="*/ 45490 h 45490"/>
                  <a:gd name="connsiteX1" fmla="*/ 95250 w 120269"/>
                  <a:gd name="connsiteY1" fmla="*/ 45490 h 45490"/>
                  <a:gd name="connsiteX2" fmla="*/ 120269 w 120269"/>
                  <a:gd name="connsiteY2" fmla="*/ 22757 h 45490"/>
                  <a:gd name="connsiteX3" fmla="*/ 95250 w 120269"/>
                  <a:gd name="connsiteY3" fmla="*/ 24 h 45490"/>
                  <a:gd name="connsiteX4" fmla="*/ 25400 w 120269"/>
                  <a:gd name="connsiteY4" fmla="*/ 24 h 45490"/>
                  <a:gd name="connsiteX5" fmla="*/ 0 w 120269"/>
                  <a:gd name="connsiteY5" fmla="*/ 22757 h 45490"/>
                  <a:gd name="connsiteX6" fmla="*/ 25400 w 120269"/>
                  <a:gd name="connsiteY6" fmla="*/ 45490 h 45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0269" h="45490">
                    <a:moveTo>
                      <a:pt x="25400" y="45490"/>
                    </a:moveTo>
                    <a:lnTo>
                      <a:pt x="95250" y="45490"/>
                    </a:lnTo>
                    <a:cubicBezTo>
                      <a:pt x="107442" y="45490"/>
                      <a:pt x="120269" y="33806"/>
                      <a:pt x="120269" y="22757"/>
                    </a:cubicBezTo>
                    <a:cubicBezTo>
                      <a:pt x="119386" y="9689"/>
                      <a:pt x="108344" y="-344"/>
                      <a:pt x="95250" y="24"/>
                    </a:cubicBezTo>
                    <a:lnTo>
                      <a:pt x="25400" y="24"/>
                    </a:lnTo>
                    <a:cubicBezTo>
                      <a:pt x="12160" y="-560"/>
                      <a:pt x="883" y="9537"/>
                      <a:pt x="0" y="22757"/>
                    </a:cubicBezTo>
                    <a:cubicBezTo>
                      <a:pt x="317" y="33806"/>
                      <a:pt x="13208" y="45490"/>
                      <a:pt x="25400" y="45490"/>
                    </a:cubicBezTo>
                    <a:close/>
                  </a:path>
                </a:pathLst>
              </a:custGeom>
              <a:grpFill/>
              <a:ln w="6350" cap="flat">
                <a:noFill/>
                <a:prstDash val="solid"/>
                <a:miter/>
              </a:ln>
            </p:spPr>
            <p:txBody>
              <a:bodyPr rtlCol="0" anchor="ctr"/>
              <a:lstStyle/>
              <a:p>
                <a:pPr defTabSz="685800">
                  <a:defRPr/>
                </a:pPr>
                <a:endParaRPr lang="cs-CZ" sz="1350" dirty="0">
                  <a:solidFill>
                    <a:prstClr val="black"/>
                  </a:solidFill>
                  <a:latin typeface="Nunito Sans"/>
                </a:endParaRPr>
              </a:p>
            </p:txBody>
          </p:sp>
        </p:grpSp>
        <p:sp>
          <p:nvSpPr>
            <p:cNvPr id="400" name="TextovéPole 399">
              <a:extLst>
                <a:ext uri="{FF2B5EF4-FFF2-40B4-BE49-F238E27FC236}">
                  <a16:creationId xmlns:a16="http://schemas.microsoft.com/office/drawing/2014/main" id="{3C2655DE-93F8-5086-4F31-69DDE7659C81}"/>
                </a:ext>
              </a:extLst>
            </p:cNvPr>
            <p:cNvSpPr txBox="1"/>
            <p:nvPr/>
          </p:nvSpPr>
          <p:spPr>
            <a:xfrm>
              <a:off x="4512766" y="2217679"/>
              <a:ext cx="3595393" cy="563876"/>
            </a:xfrm>
            <a:prstGeom prst="rect">
              <a:avLst/>
            </a:prstGeom>
            <a:noFill/>
          </p:spPr>
          <p:txBody>
            <a:bodyPr wrap="square">
              <a:spAutoFit/>
            </a:bodyPr>
            <a:lstStyle/>
            <a:p>
              <a:pPr algn="ctr" defTabSz="685800">
                <a:defRPr/>
              </a:pPr>
              <a:r>
                <a:rPr lang="cs-CZ" b="1" dirty="0">
                  <a:solidFill>
                    <a:prstClr val="black"/>
                  </a:solidFill>
                  <a:latin typeface="Nunito Sans"/>
                </a:rPr>
                <a:t>Komplexní inspekční činnost</a:t>
              </a:r>
            </a:p>
            <a:p>
              <a:pPr algn="ctr" defTabSz="685800">
                <a:defRPr/>
              </a:pPr>
              <a:r>
                <a:rPr lang="cs-CZ" sz="1050" dirty="0">
                  <a:solidFill>
                    <a:srgbClr val="9A9B9C"/>
                  </a:solidFill>
                  <a:latin typeface="Nunito Sans"/>
                </a:rPr>
                <a:t>(vzdělávací audit)</a:t>
              </a:r>
            </a:p>
          </p:txBody>
        </p:sp>
      </p:grpSp>
      <p:grpSp>
        <p:nvGrpSpPr>
          <p:cNvPr id="20" name="Skupina 19">
            <a:extLst>
              <a:ext uri="{FF2B5EF4-FFF2-40B4-BE49-F238E27FC236}">
                <a16:creationId xmlns:a16="http://schemas.microsoft.com/office/drawing/2014/main" id="{EBD6B41D-83A4-5BB4-4992-EF0E6F46FEB8}"/>
              </a:ext>
            </a:extLst>
          </p:cNvPr>
          <p:cNvGrpSpPr/>
          <p:nvPr/>
        </p:nvGrpSpPr>
        <p:grpSpPr>
          <a:xfrm>
            <a:off x="650206" y="2803893"/>
            <a:ext cx="1730507" cy="655541"/>
            <a:chOff x="739940" y="2595522"/>
            <a:chExt cx="2307343" cy="874054"/>
          </a:xfrm>
        </p:grpSpPr>
        <p:grpSp>
          <p:nvGrpSpPr>
            <p:cNvPr id="401" name="Skupina 400">
              <a:extLst>
                <a:ext uri="{FF2B5EF4-FFF2-40B4-BE49-F238E27FC236}">
                  <a16:creationId xmlns:a16="http://schemas.microsoft.com/office/drawing/2014/main" id="{A5150604-04E1-3801-248E-CD1B88F8A23D}"/>
                </a:ext>
              </a:extLst>
            </p:cNvPr>
            <p:cNvGrpSpPr/>
            <p:nvPr/>
          </p:nvGrpSpPr>
          <p:grpSpPr>
            <a:xfrm>
              <a:off x="1627858" y="2595522"/>
              <a:ext cx="540000" cy="540000"/>
              <a:chOff x="12920674" y="3025432"/>
              <a:chExt cx="405860" cy="406622"/>
            </a:xfrm>
          </p:grpSpPr>
          <p:sp>
            <p:nvSpPr>
              <p:cNvPr id="402" name="Volný tvar: obrazec 401">
                <a:extLst>
                  <a:ext uri="{FF2B5EF4-FFF2-40B4-BE49-F238E27FC236}">
                    <a16:creationId xmlns:a16="http://schemas.microsoft.com/office/drawing/2014/main" id="{BC5DD79D-9DAA-0890-74FA-CB992684641D}"/>
                  </a:ext>
                </a:extLst>
              </p:cNvPr>
              <p:cNvSpPr/>
              <p:nvPr/>
            </p:nvSpPr>
            <p:spPr>
              <a:xfrm>
                <a:off x="12920674" y="3025432"/>
                <a:ext cx="405860" cy="406622"/>
              </a:xfrm>
              <a:custGeom>
                <a:avLst/>
                <a:gdLst>
                  <a:gd name="connsiteX0" fmla="*/ 404831 w 405860"/>
                  <a:gd name="connsiteY0" fmla="*/ 202910 h 406622"/>
                  <a:gd name="connsiteX1" fmla="*/ 404831 w 405860"/>
                  <a:gd name="connsiteY1" fmla="*/ 202910 h 406622"/>
                  <a:gd name="connsiteX2" fmla="*/ 201854 w 405860"/>
                  <a:gd name="connsiteY2" fmla="*/ 406078 h 406622"/>
                  <a:gd name="connsiteX3" fmla="*/ 201568 w 405860"/>
                  <a:gd name="connsiteY3" fmla="*/ 406078 h 406622"/>
                  <a:gd name="connsiteX4" fmla="*/ 201568 w 405860"/>
                  <a:gd name="connsiteY4" fmla="*/ 406078 h 406622"/>
                  <a:gd name="connsiteX5" fmla="*/ -1029 w 405860"/>
                  <a:gd name="connsiteY5" fmla="*/ 202910 h 406622"/>
                  <a:gd name="connsiteX6" fmla="*/ -1029 w 405860"/>
                  <a:gd name="connsiteY6" fmla="*/ 202910 h 406622"/>
                  <a:gd name="connsiteX7" fmla="*/ 201568 w 405860"/>
                  <a:gd name="connsiteY7" fmla="*/ -544 h 406622"/>
                  <a:gd name="connsiteX8" fmla="*/ 201568 w 405860"/>
                  <a:gd name="connsiteY8" fmla="*/ -544 h 406622"/>
                  <a:gd name="connsiteX9" fmla="*/ 404451 w 405860"/>
                  <a:gd name="connsiteY9" fmla="*/ 202719 h 406622"/>
                  <a:gd name="connsiteX10" fmla="*/ 404451 w 405860"/>
                  <a:gd name="connsiteY10" fmla="*/ 202910 h 40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860" h="406622">
                    <a:moveTo>
                      <a:pt x="404831" y="202910"/>
                    </a:moveTo>
                    <a:lnTo>
                      <a:pt x="404831" y="202910"/>
                    </a:lnTo>
                    <a:cubicBezTo>
                      <a:pt x="404927" y="315067"/>
                      <a:pt x="313963" y="406021"/>
                      <a:pt x="201854" y="406078"/>
                    </a:cubicBezTo>
                    <a:cubicBezTo>
                      <a:pt x="201759" y="406078"/>
                      <a:pt x="201663" y="406078"/>
                      <a:pt x="201568" y="406078"/>
                    </a:cubicBezTo>
                    <a:lnTo>
                      <a:pt x="201568" y="406078"/>
                    </a:lnTo>
                    <a:cubicBezTo>
                      <a:pt x="89554" y="405869"/>
                      <a:pt x="-1124" y="314933"/>
                      <a:pt x="-1029" y="202910"/>
                    </a:cubicBezTo>
                    <a:lnTo>
                      <a:pt x="-1029" y="202910"/>
                    </a:lnTo>
                    <a:cubicBezTo>
                      <a:pt x="-1220" y="90791"/>
                      <a:pt x="89459" y="-278"/>
                      <a:pt x="201568" y="-544"/>
                    </a:cubicBezTo>
                    <a:lnTo>
                      <a:pt x="201568" y="-544"/>
                    </a:lnTo>
                    <a:cubicBezTo>
                      <a:pt x="313677" y="-439"/>
                      <a:pt x="404546" y="90562"/>
                      <a:pt x="404451" y="202719"/>
                    </a:cubicBezTo>
                    <a:cubicBezTo>
                      <a:pt x="404451" y="202786"/>
                      <a:pt x="404451" y="202843"/>
                      <a:pt x="404451" y="202910"/>
                    </a:cubicBezTo>
                  </a:path>
                </a:pathLst>
              </a:custGeom>
              <a:solidFill>
                <a:schemeClr val="bg2"/>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03" name="Volný tvar: obrazec 402">
                <a:extLst>
                  <a:ext uri="{FF2B5EF4-FFF2-40B4-BE49-F238E27FC236}">
                    <a16:creationId xmlns:a16="http://schemas.microsoft.com/office/drawing/2014/main" id="{D3488D66-39ED-EE02-BB2C-2006F49412F3}"/>
                  </a:ext>
                </a:extLst>
              </p:cNvPr>
              <p:cNvSpPr/>
              <p:nvPr/>
            </p:nvSpPr>
            <p:spPr>
              <a:xfrm>
                <a:off x="13161562" y="3179737"/>
                <a:ext cx="35623" cy="35529"/>
              </a:xfrm>
              <a:custGeom>
                <a:avLst/>
                <a:gdLst>
                  <a:gd name="connsiteX0" fmla="*/ 16782 w 35623"/>
                  <a:gd name="connsiteY0" fmla="*/ -544 h 35529"/>
                  <a:gd name="connsiteX1" fmla="*/ 34594 w 35623"/>
                  <a:gd name="connsiteY1" fmla="*/ 17267 h 35529"/>
                  <a:gd name="connsiteX2" fmla="*/ 16782 w 35623"/>
                  <a:gd name="connsiteY2" fmla="*/ 34984 h 35529"/>
                  <a:gd name="connsiteX3" fmla="*/ -1029 w 35623"/>
                  <a:gd name="connsiteY3" fmla="*/ 17553 h 35529"/>
                  <a:gd name="connsiteX4" fmla="*/ -1029 w 35623"/>
                  <a:gd name="connsiteY4" fmla="*/ 17267 h 35529"/>
                  <a:gd name="connsiteX5" fmla="*/ 16782 w 35623"/>
                  <a:gd name="connsiteY5" fmla="*/ -544 h 3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23" h="35529">
                    <a:moveTo>
                      <a:pt x="16782" y="-544"/>
                    </a:moveTo>
                    <a:cubicBezTo>
                      <a:pt x="26498" y="-344"/>
                      <a:pt x="34403" y="7514"/>
                      <a:pt x="34594" y="17267"/>
                    </a:cubicBezTo>
                    <a:cubicBezTo>
                      <a:pt x="34499" y="27068"/>
                      <a:pt x="26593" y="34984"/>
                      <a:pt x="16782" y="34984"/>
                    </a:cubicBezTo>
                    <a:cubicBezTo>
                      <a:pt x="7067" y="35089"/>
                      <a:pt x="-934" y="27288"/>
                      <a:pt x="-1029" y="17553"/>
                    </a:cubicBezTo>
                    <a:cubicBezTo>
                      <a:pt x="-1029" y="17458"/>
                      <a:pt x="-1029" y="17363"/>
                      <a:pt x="-1029" y="17267"/>
                    </a:cubicBezTo>
                    <a:cubicBezTo>
                      <a:pt x="-934" y="7476"/>
                      <a:pt x="6971" y="-440"/>
                      <a:pt x="1678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04" name="Volný tvar: obrazec 403">
                <a:extLst>
                  <a:ext uri="{FF2B5EF4-FFF2-40B4-BE49-F238E27FC236}">
                    <a16:creationId xmlns:a16="http://schemas.microsoft.com/office/drawing/2014/main" id="{91664CB9-F29C-A792-A826-DD2A6A5BE109}"/>
                  </a:ext>
                </a:extLst>
              </p:cNvPr>
              <p:cNvSpPr/>
              <p:nvPr/>
            </p:nvSpPr>
            <p:spPr>
              <a:xfrm>
                <a:off x="13052406" y="3179737"/>
                <a:ext cx="35528" cy="34320"/>
              </a:xfrm>
              <a:custGeom>
                <a:avLst/>
                <a:gdLst>
                  <a:gd name="connsiteX0" fmla="*/ 16592 w 35528"/>
                  <a:gd name="connsiteY0" fmla="*/ -544 h 34320"/>
                  <a:gd name="connsiteX1" fmla="*/ 34499 w 35528"/>
                  <a:gd name="connsiteY1" fmla="*/ 17267 h 34320"/>
                  <a:gd name="connsiteX2" fmla="*/ 15449 w 35528"/>
                  <a:gd name="connsiteY2" fmla="*/ 33727 h 34320"/>
                  <a:gd name="connsiteX3" fmla="*/ -1029 w 35528"/>
                  <a:gd name="connsiteY3" fmla="*/ 17267 h 34320"/>
                  <a:gd name="connsiteX4" fmla="*/ 16592 w 35528"/>
                  <a:gd name="connsiteY4" fmla="*/ -544 h 34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320">
                    <a:moveTo>
                      <a:pt x="16592" y="-544"/>
                    </a:moveTo>
                    <a:cubicBezTo>
                      <a:pt x="26402" y="-497"/>
                      <a:pt x="34403" y="7438"/>
                      <a:pt x="34499" y="17267"/>
                    </a:cubicBezTo>
                    <a:cubicBezTo>
                      <a:pt x="33736" y="27078"/>
                      <a:pt x="25259" y="34451"/>
                      <a:pt x="15449" y="33727"/>
                    </a:cubicBezTo>
                    <a:cubicBezTo>
                      <a:pt x="6590" y="33088"/>
                      <a:pt x="-363" y="26078"/>
                      <a:pt x="-1029" y="17267"/>
                    </a:cubicBezTo>
                    <a:cubicBezTo>
                      <a:pt x="-935" y="7523"/>
                      <a:pt x="6876" y="-392"/>
                      <a:pt x="1659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05" name="Volný tvar: obrazec 404">
                <a:extLst>
                  <a:ext uri="{FF2B5EF4-FFF2-40B4-BE49-F238E27FC236}">
                    <a16:creationId xmlns:a16="http://schemas.microsoft.com/office/drawing/2014/main" id="{9AD54F25-A1D2-50FD-49EE-A68C0D9E6317}"/>
                  </a:ext>
                </a:extLst>
              </p:cNvPr>
              <p:cNvSpPr/>
              <p:nvPr/>
            </p:nvSpPr>
            <p:spPr>
              <a:xfrm>
                <a:off x="13000018" y="3245160"/>
                <a:ext cx="248481" cy="74023"/>
              </a:xfrm>
              <a:custGeom>
                <a:avLst/>
                <a:gdLst>
                  <a:gd name="connsiteX0" fmla="*/ 8496 w 248481"/>
                  <a:gd name="connsiteY0" fmla="*/ 63573 h 64607"/>
                  <a:gd name="connsiteX1" fmla="*/ -1029 w 248481"/>
                  <a:gd name="connsiteY1" fmla="*/ 54010 h 64607"/>
                  <a:gd name="connsiteX2" fmla="*/ 1923 w 248481"/>
                  <a:gd name="connsiteY2" fmla="*/ 47190 h 64607"/>
                  <a:gd name="connsiteX3" fmla="*/ 243953 w 248481"/>
                  <a:gd name="connsiteY3" fmla="*/ 47190 h 64607"/>
                  <a:gd name="connsiteX4" fmla="*/ 245287 w 248481"/>
                  <a:gd name="connsiteY4" fmla="*/ 60602 h 64607"/>
                  <a:gd name="connsiteX5" fmla="*/ 231857 w 248481"/>
                  <a:gd name="connsiteY5" fmla="*/ 61888 h 64607"/>
                  <a:gd name="connsiteX6" fmla="*/ 230809 w 248481"/>
                  <a:gd name="connsiteY6" fmla="*/ 60906 h 64607"/>
                  <a:gd name="connsiteX7" fmla="*/ 14972 w 248481"/>
                  <a:gd name="connsiteY7" fmla="*/ 60906 h 64607"/>
                  <a:gd name="connsiteX8" fmla="*/ 8496 w 248481"/>
                  <a:gd name="connsiteY8" fmla="*/ 63573 h 64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481" h="64607">
                    <a:moveTo>
                      <a:pt x="8496" y="63573"/>
                    </a:moveTo>
                    <a:cubicBezTo>
                      <a:pt x="3257" y="63554"/>
                      <a:pt x="-1029" y="59268"/>
                      <a:pt x="-1029" y="54010"/>
                    </a:cubicBezTo>
                    <a:cubicBezTo>
                      <a:pt x="-935" y="51438"/>
                      <a:pt x="114" y="48981"/>
                      <a:pt x="1923" y="47190"/>
                    </a:cubicBezTo>
                    <a:cubicBezTo>
                      <a:pt x="70027" y="-16456"/>
                      <a:pt x="175849" y="-16456"/>
                      <a:pt x="243953" y="47190"/>
                    </a:cubicBezTo>
                    <a:cubicBezTo>
                      <a:pt x="248049" y="50534"/>
                      <a:pt x="248621" y="56544"/>
                      <a:pt x="245287" y="60602"/>
                    </a:cubicBezTo>
                    <a:cubicBezTo>
                      <a:pt x="241858" y="64659"/>
                      <a:pt x="235857" y="65230"/>
                      <a:pt x="231857" y="61888"/>
                    </a:cubicBezTo>
                    <a:cubicBezTo>
                      <a:pt x="231475" y="61582"/>
                      <a:pt x="231095" y="61259"/>
                      <a:pt x="230809" y="60906"/>
                    </a:cubicBezTo>
                    <a:cubicBezTo>
                      <a:pt x="170039" y="4166"/>
                      <a:pt x="75742" y="4166"/>
                      <a:pt x="14972" y="60906"/>
                    </a:cubicBezTo>
                    <a:cubicBezTo>
                      <a:pt x="13258" y="62583"/>
                      <a:pt x="10877" y="63535"/>
                      <a:pt x="8496" y="63573"/>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grpSp>
        <p:sp>
          <p:nvSpPr>
            <p:cNvPr id="319" name="TextovéPole 318">
              <a:extLst>
                <a:ext uri="{FF2B5EF4-FFF2-40B4-BE49-F238E27FC236}">
                  <a16:creationId xmlns:a16="http://schemas.microsoft.com/office/drawing/2014/main" id="{F55807C3-1587-C2FC-CE0F-820BE9784A10}"/>
                </a:ext>
              </a:extLst>
            </p:cNvPr>
            <p:cNvSpPr txBox="1"/>
            <p:nvPr/>
          </p:nvSpPr>
          <p:spPr>
            <a:xfrm>
              <a:off x="739940" y="3192577"/>
              <a:ext cx="2307343" cy="276999"/>
            </a:xfrm>
            <a:prstGeom prst="rect">
              <a:avLst/>
            </a:prstGeom>
            <a:noFill/>
          </p:spPr>
          <p:txBody>
            <a:bodyPr wrap="square" lIns="0" tIns="0" rIns="0" bIns="0" rtlCol="0" anchor="t" anchorCtr="0">
              <a:spAutoFit/>
            </a:bodyPr>
            <a:lstStyle/>
            <a:p>
              <a:pPr algn="ctr" defTabSz="685800">
                <a:defRPr/>
              </a:pPr>
              <a:r>
                <a:rPr lang="cs-CZ" sz="1350" b="1" cap="all" dirty="0">
                  <a:solidFill>
                    <a:srgbClr val="F5413A"/>
                  </a:solidFill>
                  <a:latin typeface="Nunito Sans"/>
                </a:rPr>
                <a:t>nevyhovující</a:t>
              </a:r>
            </a:p>
          </p:txBody>
        </p:sp>
      </p:grpSp>
      <p:grpSp>
        <p:nvGrpSpPr>
          <p:cNvPr id="18" name="Skupina 17">
            <a:extLst>
              <a:ext uri="{FF2B5EF4-FFF2-40B4-BE49-F238E27FC236}">
                <a16:creationId xmlns:a16="http://schemas.microsoft.com/office/drawing/2014/main" id="{6533D2C5-7043-7642-ABF2-F45CE4BB016C}"/>
              </a:ext>
            </a:extLst>
          </p:cNvPr>
          <p:cNvGrpSpPr/>
          <p:nvPr/>
        </p:nvGrpSpPr>
        <p:grpSpPr>
          <a:xfrm>
            <a:off x="2460791" y="2803893"/>
            <a:ext cx="1964763" cy="863289"/>
            <a:chOff x="2873968" y="2595522"/>
            <a:chExt cx="2619684" cy="1151051"/>
          </a:xfrm>
        </p:grpSpPr>
        <p:grpSp>
          <p:nvGrpSpPr>
            <p:cNvPr id="406" name="Skupina 405">
              <a:extLst>
                <a:ext uri="{FF2B5EF4-FFF2-40B4-BE49-F238E27FC236}">
                  <a16:creationId xmlns:a16="http://schemas.microsoft.com/office/drawing/2014/main" id="{3DE08073-9AB7-C2C0-6D39-85163900EC5F}"/>
                </a:ext>
              </a:extLst>
            </p:cNvPr>
            <p:cNvGrpSpPr/>
            <p:nvPr/>
          </p:nvGrpSpPr>
          <p:grpSpPr>
            <a:xfrm>
              <a:off x="3913810" y="2595522"/>
              <a:ext cx="540000" cy="538239"/>
              <a:chOff x="12921055" y="3547307"/>
              <a:chExt cx="405479" cy="406526"/>
            </a:xfrm>
          </p:grpSpPr>
          <p:sp>
            <p:nvSpPr>
              <p:cNvPr id="407" name="Volný tvar: obrazec 406">
                <a:extLst>
                  <a:ext uri="{FF2B5EF4-FFF2-40B4-BE49-F238E27FC236}">
                    <a16:creationId xmlns:a16="http://schemas.microsoft.com/office/drawing/2014/main" id="{3308533C-0DEC-AAF1-B0F0-4EA54EA549CC}"/>
                  </a:ext>
                </a:extLst>
              </p:cNvPr>
              <p:cNvSpPr/>
              <p:nvPr/>
            </p:nvSpPr>
            <p:spPr>
              <a:xfrm>
                <a:off x="12921055" y="3547307"/>
                <a:ext cx="405479" cy="406526"/>
              </a:xfrm>
              <a:custGeom>
                <a:avLst/>
                <a:gdLst>
                  <a:gd name="connsiteX0" fmla="*/ 404450 w 405479"/>
                  <a:gd name="connsiteY0" fmla="*/ 202909 h 406526"/>
                  <a:gd name="connsiteX1" fmla="*/ 404450 w 405479"/>
                  <a:gd name="connsiteY1" fmla="*/ 202909 h 406526"/>
                  <a:gd name="connsiteX2" fmla="*/ 201568 w 405479"/>
                  <a:gd name="connsiteY2" fmla="*/ 405983 h 406526"/>
                  <a:gd name="connsiteX3" fmla="*/ 201568 w 405479"/>
                  <a:gd name="connsiteY3" fmla="*/ 405983 h 406526"/>
                  <a:gd name="connsiteX4" fmla="*/ -1029 w 405479"/>
                  <a:gd name="connsiteY4" fmla="*/ 202909 h 406526"/>
                  <a:gd name="connsiteX5" fmla="*/ -1029 w 405479"/>
                  <a:gd name="connsiteY5" fmla="*/ 202909 h 406526"/>
                  <a:gd name="connsiteX6" fmla="*/ 201187 w 405479"/>
                  <a:gd name="connsiteY6" fmla="*/ -544 h 406526"/>
                  <a:gd name="connsiteX7" fmla="*/ 201187 w 405479"/>
                  <a:gd name="connsiteY7" fmla="*/ -544 h 406526"/>
                  <a:gd name="connsiteX8" fmla="*/ 404070 w 405479"/>
                  <a:gd name="connsiteY8" fmla="*/ 202719 h 406526"/>
                  <a:gd name="connsiteX9" fmla="*/ 404070 w 405479"/>
                  <a:gd name="connsiteY9" fmla="*/ 202909 h 406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5479" h="406526">
                    <a:moveTo>
                      <a:pt x="404450" y="202909"/>
                    </a:moveTo>
                    <a:lnTo>
                      <a:pt x="404450" y="202909"/>
                    </a:lnTo>
                    <a:cubicBezTo>
                      <a:pt x="404546" y="315009"/>
                      <a:pt x="313678" y="405926"/>
                      <a:pt x="201568" y="405983"/>
                    </a:cubicBezTo>
                    <a:lnTo>
                      <a:pt x="201568" y="405983"/>
                    </a:lnTo>
                    <a:cubicBezTo>
                      <a:pt x="89554" y="405820"/>
                      <a:pt x="-1124" y="314924"/>
                      <a:pt x="-1029" y="202909"/>
                    </a:cubicBezTo>
                    <a:lnTo>
                      <a:pt x="-1029" y="202909"/>
                    </a:lnTo>
                    <a:cubicBezTo>
                      <a:pt x="-1315" y="90915"/>
                      <a:pt x="89173" y="-125"/>
                      <a:pt x="201187" y="-544"/>
                    </a:cubicBezTo>
                    <a:lnTo>
                      <a:pt x="201187" y="-544"/>
                    </a:lnTo>
                    <a:cubicBezTo>
                      <a:pt x="313296" y="-440"/>
                      <a:pt x="404165" y="90562"/>
                      <a:pt x="404070" y="202719"/>
                    </a:cubicBezTo>
                    <a:cubicBezTo>
                      <a:pt x="404070" y="202786"/>
                      <a:pt x="404070" y="202843"/>
                      <a:pt x="404070" y="202909"/>
                    </a:cubicBezTo>
                  </a:path>
                </a:pathLst>
              </a:custGeom>
              <a:solidFill>
                <a:schemeClr val="accent4"/>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08" name="Volný tvar: obrazec 407">
                <a:extLst>
                  <a:ext uri="{FF2B5EF4-FFF2-40B4-BE49-F238E27FC236}">
                    <a16:creationId xmlns:a16="http://schemas.microsoft.com/office/drawing/2014/main" id="{BD85EEBC-5BD6-C16B-E821-BC7FE33EFAD4}"/>
                  </a:ext>
                </a:extLst>
              </p:cNvPr>
              <p:cNvSpPr/>
              <p:nvPr/>
            </p:nvSpPr>
            <p:spPr>
              <a:xfrm>
                <a:off x="13161562" y="3701612"/>
                <a:ext cx="35623" cy="35433"/>
              </a:xfrm>
              <a:custGeom>
                <a:avLst/>
                <a:gdLst>
                  <a:gd name="connsiteX0" fmla="*/ 16782 w 35623"/>
                  <a:gd name="connsiteY0" fmla="*/ -544 h 35433"/>
                  <a:gd name="connsiteX1" fmla="*/ 34594 w 35623"/>
                  <a:gd name="connsiteY1" fmla="*/ 17172 h 35433"/>
                  <a:gd name="connsiteX2" fmla="*/ 16782 w 35623"/>
                  <a:gd name="connsiteY2" fmla="*/ 34888 h 35433"/>
                  <a:gd name="connsiteX3" fmla="*/ -1029 w 35623"/>
                  <a:gd name="connsiteY3" fmla="*/ 17457 h 35433"/>
                  <a:gd name="connsiteX4" fmla="*/ -1029 w 35623"/>
                  <a:gd name="connsiteY4" fmla="*/ 17172 h 35433"/>
                  <a:gd name="connsiteX5" fmla="*/ 16782 w 35623"/>
                  <a:gd name="connsiteY5" fmla="*/ -544 h 3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23" h="35433">
                    <a:moveTo>
                      <a:pt x="16782" y="-544"/>
                    </a:moveTo>
                    <a:cubicBezTo>
                      <a:pt x="26498" y="-392"/>
                      <a:pt x="34403" y="7437"/>
                      <a:pt x="34594" y="17172"/>
                    </a:cubicBezTo>
                    <a:cubicBezTo>
                      <a:pt x="34499" y="26973"/>
                      <a:pt x="26593" y="34888"/>
                      <a:pt x="16782" y="34888"/>
                    </a:cubicBezTo>
                    <a:cubicBezTo>
                      <a:pt x="7067" y="34993"/>
                      <a:pt x="-934" y="27192"/>
                      <a:pt x="-1029" y="17457"/>
                    </a:cubicBezTo>
                    <a:cubicBezTo>
                      <a:pt x="-1029" y="17363"/>
                      <a:pt x="-1029" y="17267"/>
                      <a:pt x="-1029" y="17172"/>
                    </a:cubicBezTo>
                    <a:cubicBezTo>
                      <a:pt x="-934" y="7389"/>
                      <a:pt x="6971" y="-497"/>
                      <a:pt x="1678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09" name="Volný tvar: obrazec 408">
                <a:extLst>
                  <a:ext uri="{FF2B5EF4-FFF2-40B4-BE49-F238E27FC236}">
                    <a16:creationId xmlns:a16="http://schemas.microsoft.com/office/drawing/2014/main" id="{58387652-1792-B9DD-6CB2-0547243AD90F}"/>
                  </a:ext>
                </a:extLst>
              </p:cNvPr>
              <p:cNvSpPr/>
              <p:nvPr/>
            </p:nvSpPr>
            <p:spPr>
              <a:xfrm>
                <a:off x="13052406" y="3701612"/>
                <a:ext cx="35528" cy="34224"/>
              </a:xfrm>
              <a:custGeom>
                <a:avLst/>
                <a:gdLst>
                  <a:gd name="connsiteX0" fmla="*/ 16592 w 35528"/>
                  <a:gd name="connsiteY0" fmla="*/ -544 h 34224"/>
                  <a:gd name="connsiteX1" fmla="*/ 34499 w 35528"/>
                  <a:gd name="connsiteY1" fmla="*/ 17172 h 34224"/>
                  <a:gd name="connsiteX2" fmla="*/ 15449 w 35528"/>
                  <a:gd name="connsiteY2" fmla="*/ 33631 h 34224"/>
                  <a:gd name="connsiteX3" fmla="*/ -1029 w 35528"/>
                  <a:gd name="connsiteY3" fmla="*/ 17172 h 34224"/>
                  <a:gd name="connsiteX4" fmla="*/ 16592 w 35528"/>
                  <a:gd name="connsiteY4" fmla="*/ -544 h 342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224">
                    <a:moveTo>
                      <a:pt x="16592" y="-544"/>
                    </a:moveTo>
                    <a:cubicBezTo>
                      <a:pt x="26402" y="-544"/>
                      <a:pt x="34403" y="7361"/>
                      <a:pt x="34499" y="17172"/>
                    </a:cubicBezTo>
                    <a:cubicBezTo>
                      <a:pt x="33736" y="26982"/>
                      <a:pt x="25259" y="34355"/>
                      <a:pt x="15449" y="33631"/>
                    </a:cubicBezTo>
                    <a:cubicBezTo>
                      <a:pt x="6590" y="32993"/>
                      <a:pt x="-363" y="25982"/>
                      <a:pt x="-1029" y="17172"/>
                    </a:cubicBezTo>
                    <a:cubicBezTo>
                      <a:pt x="-935" y="7447"/>
                      <a:pt x="6876" y="-440"/>
                      <a:pt x="1659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10" name="Volný tvar: obrazec 409">
                <a:extLst>
                  <a:ext uri="{FF2B5EF4-FFF2-40B4-BE49-F238E27FC236}">
                    <a16:creationId xmlns:a16="http://schemas.microsoft.com/office/drawing/2014/main" id="{DCC39152-FEAA-63BF-C300-9979679B34C1}"/>
                  </a:ext>
                </a:extLst>
              </p:cNvPr>
              <p:cNvSpPr/>
              <p:nvPr/>
            </p:nvSpPr>
            <p:spPr>
              <a:xfrm>
                <a:off x="13060785" y="3802868"/>
                <a:ext cx="128146" cy="28285"/>
              </a:xfrm>
              <a:custGeom>
                <a:avLst/>
                <a:gdLst>
                  <a:gd name="connsiteX0" fmla="*/ 8308 w 128146"/>
                  <a:gd name="connsiteY0" fmla="*/ 27740 h 28285"/>
                  <a:gd name="connsiteX1" fmla="*/ -1028 w 128146"/>
                  <a:gd name="connsiteY1" fmla="*/ 18024 h 28285"/>
                  <a:gd name="connsiteX2" fmla="*/ 5259 w 128146"/>
                  <a:gd name="connsiteY2" fmla="*/ 9261 h 28285"/>
                  <a:gd name="connsiteX3" fmla="*/ 120607 w 128146"/>
                  <a:gd name="connsiteY3" fmla="*/ 8594 h 28285"/>
                  <a:gd name="connsiteX4" fmla="*/ 126608 w 128146"/>
                  <a:gd name="connsiteY4" fmla="*/ 20691 h 28285"/>
                  <a:gd name="connsiteX5" fmla="*/ 114511 w 128146"/>
                  <a:gd name="connsiteY5" fmla="*/ 26692 h 28285"/>
                  <a:gd name="connsiteX6" fmla="*/ 11451 w 128146"/>
                  <a:gd name="connsiteY6" fmla="*/ 27263 h 28285"/>
                  <a:gd name="connsiteX7" fmla="*/ 8308 w 128146"/>
                  <a:gd name="connsiteY7" fmla="*/ 27740 h 28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146" h="28285">
                    <a:moveTo>
                      <a:pt x="8308" y="27740"/>
                    </a:moveTo>
                    <a:cubicBezTo>
                      <a:pt x="3069" y="27635"/>
                      <a:pt x="-1122" y="23282"/>
                      <a:pt x="-1028" y="18024"/>
                    </a:cubicBezTo>
                    <a:cubicBezTo>
                      <a:pt x="-932" y="14081"/>
                      <a:pt x="1544" y="10604"/>
                      <a:pt x="5259" y="9261"/>
                    </a:cubicBezTo>
                    <a:cubicBezTo>
                      <a:pt x="42598" y="-3579"/>
                      <a:pt x="83079" y="-3817"/>
                      <a:pt x="120607" y="8594"/>
                    </a:cubicBezTo>
                    <a:cubicBezTo>
                      <a:pt x="125560" y="10280"/>
                      <a:pt x="128323" y="15690"/>
                      <a:pt x="126608" y="20691"/>
                    </a:cubicBezTo>
                    <a:cubicBezTo>
                      <a:pt x="124894" y="25691"/>
                      <a:pt x="119464" y="28378"/>
                      <a:pt x="114511" y="26692"/>
                    </a:cubicBezTo>
                    <a:cubicBezTo>
                      <a:pt x="80984" y="15538"/>
                      <a:pt x="44788" y="15738"/>
                      <a:pt x="11451" y="27263"/>
                    </a:cubicBezTo>
                    <a:cubicBezTo>
                      <a:pt x="10403" y="27597"/>
                      <a:pt x="9355" y="27759"/>
                      <a:pt x="8308" y="27740"/>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grpSp>
        <p:sp>
          <p:nvSpPr>
            <p:cNvPr id="321" name="TextovéPole 320">
              <a:extLst>
                <a:ext uri="{FF2B5EF4-FFF2-40B4-BE49-F238E27FC236}">
                  <a16:creationId xmlns:a16="http://schemas.microsoft.com/office/drawing/2014/main" id="{182361B7-670C-E46D-E4BF-987EFF5679BD}"/>
                </a:ext>
              </a:extLst>
            </p:cNvPr>
            <p:cNvSpPr txBox="1"/>
            <p:nvPr/>
          </p:nvSpPr>
          <p:spPr>
            <a:xfrm>
              <a:off x="2873968" y="3192576"/>
              <a:ext cx="2619684" cy="553997"/>
            </a:xfrm>
            <a:prstGeom prst="rect">
              <a:avLst/>
            </a:prstGeom>
            <a:noFill/>
          </p:spPr>
          <p:txBody>
            <a:bodyPr wrap="square" lIns="0" tIns="0" rIns="0" bIns="0" rtlCol="0" anchor="t" anchorCtr="0">
              <a:spAutoFit/>
            </a:bodyPr>
            <a:lstStyle/>
            <a:p>
              <a:pPr algn="ctr" defTabSz="685800">
                <a:defRPr/>
              </a:pPr>
              <a:r>
                <a:rPr lang="cs-CZ" sz="1350" b="1" cap="all" dirty="0">
                  <a:solidFill>
                    <a:srgbClr val="FEB729">
                      <a:lumMod val="75000"/>
                    </a:srgbClr>
                  </a:solidFill>
                  <a:latin typeface="Nunito Sans"/>
                </a:rPr>
                <a:t>vyžadující</a:t>
              </a:r>
              <a:br>
                <a:rPr lang="cs-CZ" sz="1350" b="1" cap="all" dirty="0">
                  <a:solidFill>
                    <a:srgbClr val="FEB729">
                      <a:lumMod val="75000"/>
                    </a:srgbClr>
                  </a:solidFill>
                  <a:latin typeface="Nunito Sans"/>
                </a:rPr>
              </a:br>
              <a:r>
                <a:rPr lang="cs-CZ" sz="1350" b="1" cap="all" dirty="0">
                  <a:solidFill>
                    <a:srgbClr val="FEB729">
                      <a:lumMod val="75000"/>
                    </a:srgbClr>
                  </a:solidFill>
                  <a:latin typeface="Nunito Sans"/>
                </a:rPr>
                <a:t>zlepšení</a:t>
              </a:r>
            </a:p>
          </p:txBody>
        </p:sp>
      </p:grpSp>
      <p:grpSp>
        <p:nvGrpSpPr>
          <p:cNvPr id="17" name="Skupina 16">
            <a:extLst>
              <a:ext uri="{FF2B5EF4-FFF2-40B4-BE49-F238E27FC236}">
                <a16:creationId xmlns:a16="http://schemas.microsoft.com/office/drawing/2014/main" id="{C198954F-999B-658A-E7F6-01EBCF155004}"/>
              </a:ext>
            </a:extLst>
          </p:cNvPr>
          <p:cNvGrpSpPr/>
          <p:nvPr/>
        </p:nvGrpSpPr>
        <p:grpSpPr>
          <a:xfrm>
            <a:off x="5584742" y="2795992"/>
            <a:ext cx="1171262" cy="663441"/>
            <a:chOff x="7791436" y="2584988"/>
            <a:chExt cx="1561682" cy="884587"/>
          </a:xfrm>
        </p:grpSpPr>
        <p:grpSp>
          <p:nvGrpSpPr>
            <p:cNvPr id="411" name="Skupina 410">
              <a:extLst>
                <a:ext uri="{FF2B5EF4-FFF2-40B4-BE49-F238E27FC236}">
                  <a16:creationId xmlns:a16="http://schemas.microsoft.com/office/drawing/2014/main" id="{FB88C895-BD7E-7EBE-D473-C884F1863853}"/>
                </a:ext>
              </a:extLst>
            </p:cNvPr>
            <p:cNvGrpSpPr/>
            <p:nvPr/>
          </p:nvGrpSpPr>
          <p:grpSpPr>
            <a:xfrm>
              <a:off x="8302277" y="2584988"/>
              <a:ext cx="540000" cy="540000"/>
              <a:chOff x="12449472" y="3547307"/>
              <a:chExt cx="405479" cy="406526"/>
            </a:xfrm>
          </p:grpSpPr>
          <p:sp>
            <p:nvSpPr>
              <p:cNvPr id="412" name="Volný tvar: obrazec 411">
                <a:extLst>
                  <a:ext uri="{FF2B5EF4-FFF2-40B4-BE49-F238E27FC236}">
                    <a16:creationId xmlns:a16="http://schemas.microsoft.com/office/drawing/2014/main" id="{705661CD-5454-4E0F-EEDD-A7827C8F7DC8}"/>
                  </a:ext>
                </a:extLst>
              </p:cNvPr>
              <p:cNvSpPr/>
              <p:nvPr/>
            </p:nvSpPr>
            <p:spPr>
              <a:xfrm>
                <a:off x="12449472" y="3547307"/>
                <a:ext cx="405479" cy="406526"/>
              </a:xfrm>
              <a:custGeom>
                <a:avLst/>
                <a:gdLst>
                  <a:gd name="connsiteX0" fmla="*/ 404450 w 405479"/>
                  <a:gd name="connsiteY0" fmla="*/ 202909 h 406526"/>
                  <a:gd name="connsiteX1" fmla="*/ 404450 w 405479"/>
                  <a:gd name="connsiteY1" fmla="*/ 202909 h 406526"/>
                  <a:gd name="connsiteX2" fmla="*/ 201568 w 405479"/>
                  <a:gd name="connsiteY2" fmla="*/ 405983 h 406526"/>
                  <a:gd name="connsiteX3" fmla="*/ 201568 w 405479"/>
                  <a:gd name="connsiteY3" fmla="*/ 405983 h 406526"/>
                  <a:gd name="connsiteX4" fmla="*/ -1029 w 405479"/>
                  <a:gd name="connsiteY4" fmla="*/ 202909 h 406526"/>
                  <a:gd name="connsiteX5" fmla="*/ -1029 w 405479"/>
                  <a:gd name="connsiteY5" fmla="*/ 202909 h 406526"/>
                  <a:gd name="connsiteX6" fmla="*/ 201473 w 405479"/>
                  <a:gd name="connsiteY6" fmla="*/ -544 h 406526"/>
                  <a:gd name="connsiteX7" fmla="*/ 201568 w 405479"/>
                  <a:gd name="connsiteY7" fmla="*/ -544 h 406526"/>
                  <a:gd name="connsiteX8" fmla="*/ 201568 w 405479"/>
                  <a:gd name="connsiteY8" fmla="*/ -544 h 406526"/>
                  <a:gd name="connsiteX9" fmla="*/ 404450 w 405479"/>
                  <a:gd name="connsiteY9" fmla="*/ 202719 h 406526"/>
                  <a:gd name="connsiteX10" fmla="*/ 404450 w 405479"/>
                  <a:gd name="connsiteY10" fmla="*/ 202909 h 406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5479" h="406526">
                    <a:moveTo>
                      <a:pt x="404450" y="202909"/>
                    </a:moveTo>
                    <a:lnTo>
                      <a:pt x="404450" y="202909"/>
                    </a:lnTo>
                    <a:cubicBezTo>
                      <a:pt x="404546" y="315009"/>
                      <a:pt x="313678" y="405926"/>
                      <a:pt x="201568" y="405983"/>
                    </a:cubicBezTo>
                    <a:lnTo>
                      <a:pt x="201568" y="405983"/>
                    </a:lnTo>
                    <a:cubicBezTo>
                      <a:pt x="89554" y="405820"/>
                      <a:pt x="-1124" y="314924"/>
                      <a:pt x="-1029" y="202909"/>
                    </a:cubicBezTo>
                    <a:lnTo>
                      <a:pt x="-1029" y="202909"/>
                    </a:lnTo>
                    <a:cubicBezTo>
                      <a:pt x="-1315" y="90810"/>
                      <a:pt x="89364" y="-278"/>
                      <a:pt x="201473" y="-544"/>
                    </a:cubicBezTo>
                    <a:cubicBezTo>
                      <a:pt x="201473" y="-544"/>
                      <a:pt x="201568" y="-544"/>
                      <a:pt x="201568" y="-544"/>
                    </a:cubicBezTo>
                    <a:lnTo>
                      <a:pt x="201568" y="-544"/>
                    </a:lnTo>
                    <a:cubicBezTo>
                      <a:pt x="313678" y="-440"/>
                      <a:pt x="404546" y="90562"/>
                      <a:pt x="404450" y="202719"/>
                    </a:cubicBezTo>
                    <a:cubicBezTo>
                      <a:pt x="404450" y="202786"/>
                      <a:pt x="404450" y="202843"/>
                      <a:pt x="404450" y="202909"/>
                    </a:cubicBezTo>
                  </a:path>
                </a:pathLst>
              </a:custGeom>
              <a:solidFill>
                <a:schemeClr val="accent1"/>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13" name="Volný tvar: obrazec 412">
                <a:extLst>
                  <a:ext uri="{FF2B5EF4-FFF2-40B4-BE49-F238E27FC236}">
                    <a16:creationId xmlns:a16="http://schemas.microsoft.com/office/drawing/2014/main" id="{10F34541-05C3-BB6F-5F8C-EA6AC9A3EDCC}"/>
                  </a:ext>
                </a:extLst>
              </p:cNvPr>
              <p:cNvSpPr/>
              <p:nvPr/>
            </p:nvSpPr>
            <p:spPr>
              <a:xfrm>
                <a:off x="12689979" y="3701612"/>
                <a:ext cx="35623" cy="35433"/>
              </a:xfrm>
              <a:custGeom>
                <a:avLst/>
                <a:gdLst>
                  <a:gd name="connsiteX0" fmla="*/ 16782 w 35623"/>
                  <a:gd name="connsiteY0" fmla="*/ -544 h 35433"/>
                  <a:gd name="connsiteX1" fmla="*/ 34594 w 35623"/>
                  <a:gd name="connsiteY1" fmla="*/ 17172 h 35433"/>
                  <a:gd name="connsiteX2" fmla="*/ 16782 w 35623"/>
                  <a:gd name="connsiteY2" fmla="*/ 34888 h 35433"/>
                  <a:gd name="connsiteX3" fmla="*/ -1029 w 35623"/>
                  <a:gd name="connsiteY3" fmla="*/ 17457 h 35433"/>
                  <a:gd name="connsiteX4" fmla="*/ -1029 w 35623"/>
                  <a:gd name="connsiteY4" fmla="*/ 17172 h 35433"/>
                  <a:gd name="connsiteX5" fmla="*/ 16782 w 35623"/>
                  <a:gd name="connsiteY5" fmla="*/ -544 h 35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623" h="35433">
                    <a:moveTo>
                      <a:pt x="16782" y="-544"/>
                    </a:moveTo>
                    <a:cubicBezTo>
                      <a:pt x="26498" y="-392"/>
                      <a:pt x="34403" y="7437"/>
                      <a:pt x="34594" y="17172"/>
                    </a:cubicBezTo>
                    <a:cubicBezTo>
                      <a:pt x="34499" y="26973"/>
                      <a:pt x="26593" y="34888"/>
                      <a:pt x="16782" y="34888"/>
                    </a:cubicBezTo>
                    <a:cubicBezTo>
                      <a:pt x="7067" y="34993"/>
                      <a:pt x="-934" y="27192"/>
                      <a:pt x="-1029" y="17457"/>
                    </a:cubicBezTo>
                    <a:cubicBezTo>
                      <a:pt x="-1029" y="17363"/>
                      <a:pt x="-1029" y="17267"/>
                      <a:pt x="-1029" y="17172"/>
                    </a:cubicBezTo>
                    <a:cubicBezTo>
                      <a:pt x="-934" y="7389"/>
                      <a:pt x="6971" y="-497"/>
                      <a:pt x="1678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14" name="Volný tvar: obrazec 413">
                <a:extLst>
                  <a:ext uri="{FF2B5EF4-FFF2-40B4-BE49-F238E27FC236}">
                    <a16:creationId xmlns:a16="http://schemas.microsoft.com/office/drawing/2014/main" id="{E229155D-B34E-7762-7074-B48762BD0728}"/>
                  </a:ext>
                </a:extLst>
              </p:cNvPr>
              <p:cNvSpPr/>
              <p:nvPr/>
            </p:nvSpPr>
            <p:spPr>
              <a:xfrm>
                <a:off x="12580823" y="3701612"/>
                <a:ext cx="35528" cy="34224"/>
              </a:xfrm>
              <a:custGeom>
                <a:avLst/>
                <a:gdLst>
                  <a:gd name="connsiteX0" fmla="*/ 16592 w 35528"/>
                  <a:gd name="connsiteY0" fmla="*/ -544 h 34224"/>
                  <a:gd name="connsiteX1" fmla="*/ 34499 w 35528"/>
                  <a:gd name="connsiteY1" fmla="*/ 17172 h 34224"/>
                  <a:gd name="connsiteX2" fmla="*/ 15449 w 35528"/>
                  <a:gd name="connsiteY2" fmla="*/ 33631 h 34224"/>
                  <a:gd name="connsiteX3" fmla="*/ -1029 w 35528"/>
                  <a:gd name="connsiteY3" fmla="*/ 17172 h 34224"/>
                  <a:gd name="connsiteX4" fmla="*/ 16592 w 35528"/>
                  <a:gd name="connsiteY4" fmla="*/ -544 h 342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224">
                    <a:moveTo>
                      <a:pt x="16592" y="-544"/>
                    </a:moveTo>
                    <a:cubicBezTo>
                      <a:pt x="26403" y="-544"/>
                      <a:pt x="34403" y="7361"/>
                      <a:pt x="34499" y="17172"/>
                    </a:cubicBezTo>
                    <a:cubicBezTo>
                      <a:pt x="33736" y="26982"/>
                      <a:pt x="25260" y="34355"/>
                      <a:pt x="15449" y="33631"/>
                    </a:cubicBezTo>
                    <a:cubicBezTo>
                      <a:pt x="6590" y="32993"/>
                      <a:pt x="-363" y="25982"/>
                      <a:pt x="-1029" y="17172"/>
                    </a:cubicBezTo>
                    <a:cubicBezTo>
                      <a:pt x="-934" y="7447"/>
                      <a:pt x="6876" y="-440"/>
                      <a:pt x="1659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15" name="Volný tvar: obrazec 414">
                <a:extLst>
                  <a:ext uri="{FF2B5EF4-FFF2-40B4-BE49-F238E27FC236}">
                    <a16:creationId xmlns:a16="http://schemas.microsoft.com/office/drawing/2014/main" id="{EC883779-E1B1-403B-085A-5E0C5F9F6FEB}"/>
                  </a:ext>
                </a:extLst>
              </p:cNvPr>
              <p:cNvSpPr/>
              <p:nvPr/>
            </p:nvSpPr>
            <p:spPr>
              <a:xfrm>
                <a:off x="12588550" y="3802411"/>
                <a:ext cx="128332" cy="28740"/>
              </a:xfrm>
              <a:custGeom>
                <a:avLst/>
                <a:gdLst>
                  <a:gd name="connsiteX0" fmla="*/ 62681 w 128332"/>
                  <a:gd name="connsiteY0" fmla="*/ 28196 h 28740"/>
                  <a:gd name="connsiteX1" fmla="*/ 5531 w 128332"/>
                  <a:gd name="connsiteY1" fmla="*/ 18671 h 28740"/>
                  <a:gd name="connsiteX2" fmla="*/ -565 w 128332"/>
                  <a:gd name="connsiteY2" fmla="*/ 6670 h 28740"/>
                  <a:gd name="connsiteX3" fmla="*/ 11436 w 128332"/>
                  <a:gd name="connsiteY3" fmla="*/ 536 h 28740"/>
                  <a:gd name="connsiteX4" fmla="*/ 11532 w 128332"/>
                  <a:gd name="connsiteY4" fmla="*/ 574 h 28740"/>
                  <a:gd name="connsiteX5" fmla="*/ 114592 w 128332"/>
                  <a:gd name="connsiteY5" fmla="*/ 2 h 28740"/>
                  <a:gd name="connsiteX6" fmla="*/ 126784 w 128332"/>
                  <a:gd name="connsiteY6" fmla="*/ 5803 h 28740"/>
                  <a:gd name="connsiteX7" fmla="*/ 126784 w 128332"/>
                  <a:gd name="connsiteY7" fmla="*/ 5908 h 28740"/>
                  <a:gd name="connsiteX8" fmla="*/ 120878 w 128332"/>
                  <a:gd name="connsiteY8" fmla="*/ 18005 h 28740"/>
                  <a:gd name="connsiteX9" fmla="*/ 62681 w 128332"/>
                  <a:gd name="connsiteY9" fmla="*/ 28196 h 2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8332" h="28740">
                    <a:moveTo>
                      <a:pt x="62681" y="28196"/>
                    </a:moveTo>
                    <a:cubicBezTo>
                      <a:pt x="43249" y="28139"/>
                      <a:pt x="23913" y="24920"/>
                      <a:pt x="5531" y="18671"/>
                    </a:cubicBezTo>
                    <a:cubicBezTo>
                      <a:pt x="578" y="17033"/>
                      <a:pt x="-2185" y="11671"/>
                      <a:pt x="-565" y="6670"/>
                    </a:cubicBezTo>
                    <a:cubicBezTo>
                      <a:pt x="1053" y="1670"/>
                      <a:pt x="6388" y="-1083"/>
                      <a:pt x="11436" y="536"/>
                    </a:cubicBezTo>
                    <a:cubicBezTo>
                      <a:pt x="11436" y="555"/>
                      <a:pt x="11532" y="564"/>
                      <a:pt x="11532" y="574"/>
                    </a:cubicBezTo>
                    <a:cubicBezTo>
                      <a:pt x="45059" y="11728"/>
                      <a:pt x="81254" y="11528"/>
                      <a:pt x="114592" y="2"/>
                    </a:cubicBezTo>
                    <a:cubicBezTo>
                      <a:pt x="119545" y="-1750"/>
                      <a:pt x="124973" y="850"/>
                      <a:pt x="126784" y="5803"/>
                    </a:cubicBezTo>
                    <a:cubicBezTo>
                      <a:pt x="126784" y="5841"/>
                      <a:pt x="126784" y="5870"/>
                      <a:pt x="126784" y="5908"/>
                    </a:cubicBezTo>
                    <a:cubicBezTo>
                      <a:pt x="128498" y="10880"/>
                      <a:pt x="125832" y="16290"/>
                      <a:pt x="120878" y="18005"/>
                    </a:cubicBezTo>
                    <a:cubicBezTo>
                      <a:pt x="102209" y="24605"/>
                      <a:pt x="82492" y="28053"/>
                      <a:pt x="62681" y="28196"/>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grpSp>
        <p:sp>
          <p:nvSpPr>
            <p:cNvPr id="323" name="TextovéPole 322">
              <a:extLst>
                <a:ext uri="{FF2B5EF4-FFF2-40B4-BE49-F238E27FC236}">
                  <a16:creationId xmlns:a16="http://schemas.microsoft.com/office/drawing/2014/main" id="{4BAB0CC9-EAD7-841B-DBCA-212BBC4E0737}"/>
                </a:ext>
              </a:extLst>
            </p:cNvPr>
            <p:cNvSpPr txBox="1"/>
            <p:nvPr/>
          </p:nvSpPr>
          <p:spPr>
            <a:xfrm>
              <a:off x="7791436" y="3192577"/>
              <a:ext cx="1561682" cy="276998"/>
            </a:xfrm>
            <a:prstGeom prst="rect">
              <a:avLst/>
            </a:prstGeom>
            <a:solidFill>
              <a:schemeClr val="bg1"/>
            </a:solidFill>
          </p:spPr>
          <p:txBody>
            <a:bodyPr wrap="square" lIns="0" tIns="0" rIns="0" bIns="0" rtlCol="0" anchor="t" anchorCtr="0">
              <a:spAutoFit/>
            </a:bodyPr>
            <a:lstStyle/>
            <a:p>
              <a:pPr algn="ctr" defTabSz="685800">
                <a:defRPr/>
              </a:pPr>
              <a:r>
                <a:rPr lang="cs-CZ" sz="1350" b="1" cap="all" dirty="0">
                  <a:solidFill>
                    <a:srgbClr val="0073CF"/>
                  </a:solidFill>
                  <a:latin typeface="Nunito Sans"/>
                </a:rPr>
                <a:t>očekávaná</a:t>
              </a:r>
            </a:p>
          </p:txBody>
        </p:sp>
      </p:grpSp>
      <p:grpSp>
        <p:nvGrpSpPr>
          <p:cNvPr id="19" name="Skupina 18">
            <a:extLst>
              <a:ext uri="{FF2B5EF4-FFF2-40B4-BE49-F238E27FC236}">
                <a16:creationId xmlns:a16="http://schemas.microsoft.com/office/drawing/2014/main" id="{2B1BF20E-AA67-E103-1E8C-9F116C994AF8}"/>
              </a:ext>
            </a:extLst>
          </p:cNvPr>
          <p:cNvGrpSpPr/>
          <p:nvPr/>
        </p:nvGrpSpPr>
        <p:grpSpPr>
          <a:xfrm>
            <a:off x="7665082" y="2795992"/>
            <a:ext cx="901128" cy="663441"/>
            <a:chOff x="10220109" y="2584988"/>
            <a:chExt cx="1201504" cy="884587"/>
          </a:xfrm>
        </p:grpSpPr>
        <p:grpSp>
          <p:nvGrpSpPr>
            <p:cNvPr id="416" name="Skupina 415">
              <a:extLst>
                <a:ext uri="{FF2B5EF4-FFF2-40B4-BE49-F238E27FC236}">
                  <a16:creationId xmlns:a16="http://schemas.microsoft.com/office/drawing/2014/main" id="{401D1235-3A96-8183-D104-2BA66B13C1A6}"/>
                </a:ext>
              </a:extLst>
            </p:cNvPr>
            <p:cNvGrpSpPr/>
            <p:nvPr/>
          </p:nvGrpSpPr>
          <p:grpSpPr>
            <a:xfrm>
              <a:off x="10550861" y="2584988"/>
              <a:ext cx="540000" cy="540000"/>
              <a:chOff x="12449377" y="3025432"/>
              <a:chExt cx="405384" cy="406622"/>
            </a:xfrm>
          </p:grpSpPr>
          <p:sp>
            <p:nvSpPr>
              <p:cNvPr id="417" name="Volný tvar: obrazec 416">
                <a:extLst>
                  <a:ext uri="{FF2B5EF4-FFF2-40B4-BE49-F238E27FC236}">
                    <a16:creationId xmlns:a16="http://schemas.microsoft.com/office/drawing/2014/main" id="{D03231C3-BA3B-C42F-974F-4C7A85B4BC14}"/>
                  </a:ext>
                </a:extLst>
              </p:cNvPr>
              <p:cNvSpPr/>
              <p:nvPr/>
            </p:nvSpPr>
            <p:spPr>
              <a:xfrm>
                <a:off x="12449377" y="3025432"/>
                <a:ext cx="405384" cy="406622"/>
              </a:xfrm>
              <a:custGeom>
                <a:avLst/>
                <a:gdLst>
                  <a:gd name="connsiteX0" fmla="*/ 404356 w 405384"/>
                  <a:gd name="connsiteY0" fmla="*/ 202910 h 406622"/>
                  <a:gd name="connsiteX1" fmla="*/ 404356 w 405384"/>
                  <a:gd name="connsiteY1" fmla="*/ 202910 h 406622"/>
                  <a:gd name="connsiteX2" fmla="*/ 201473 w 405384"/>
                  <a:gd name="connsiteY2" fmla="*/ 406078 h 406622"/>
                  <a:gd name="connsiteX3" fmla="*/ 201473 w 405384"/>
                  <a:gd name="connsiteY3" fmla="*/ 406078 h 406622"/>
                  <a:gd name="connsiteX4" fmla="*/ -1029 w 405384"/>
                  <a:gd name="connsiteY4" fmla="*/ 202910 h 406622"/>
                  <a:gd name="connsiteX5" fmla="*/ -1029 w 405384"/>
                  <a:gd name="connsiteY5" fmla="*/ 202910 h 406622"/>
                  <a:gd name="connsiteX6" fmla="*/ 201473 w 405384"/>
                  <a:gd name="connsiteY6" fmla="*/ -544 h 406622"/>
                  <a:gd name="connsiteX7" fmla="*/ 201473 w 405384"/>
                  <a:gd name="connsiteY7" fmla="*/ -544 h 406622"/>
                  <a:gd name="connsiteX8" fmla="*/ 404356 w 405384"/>
                  <a:gd name="connsiteY8" fmla="*/ 202719 h 406622"/>
                  <a:gd name="connsiteX9" fmla="*/ 404356 w 405384"/>
                  <a:gd name="connsiteY9" fmla="*/ 202910 h 40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5384" h="406622">
                    <a:moveTo>
                      <a:pt x="404356" y="202910"/>
                    </a:moveTo>
                    <a:lnTo>
                      <a:pt x="404356" y="202910"/>
                    </a:lnTo>
                    <a:cubicBezTo>
                      <a:pt x="404450" y="315029"/>
                      <a:pt x="313582" y="405973"/>
                      <a:pt x="201473" y="406078"/>
                    </a:cubicBezTo>
                    <a:lnTo>
                      <a:pt x="201473" y="406078"/>
                    </a:lnTo>
                    <a:cubicBezTo>
                      <a:pt x="89459" y="405812"/>
                      <a:pt x="-1124" y="314895"/>
                      <a:pt x="-1029" y="202910"/>
                    </a:cubicBezTo>
                    <a:lnTo>
                      <a:pt x="-1029" y="202910"/>
                    </a:lnTo>
                    <a:cubicBezTo>
                      <a:pt x="-1220" y="90829"/>
                      <a:pt x="89363" y="-230"/>
                      <a:pt x="201473" y="-544"/>
                    </a:cubicBezTo>
                    <a:lnTo>
                      <a:pt x="201473" y="-544"/>
                    </a:lnTo>
                    <a:cubicBezTo>
                      <a:pt x="313582" y="-439"/>
                      <a:pt x="404450" y="90562"/>
                      <a:pt x="404356" y="202719"/>
                    </a:cubicBezTo>
                    <a:cubicBezTo>
                      <a:pt x="404356" y="202786"/>
                      <a:pt x="404356" y="202843"/>
                      <a:pt x="404356" y="202910"/>
                    </a:cubicBezTo>
                  </a:path>
                </a:pathLst>
              </a:custGeom>
              <a:solidFill>
                <a:schemeClr val="accent6"/>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18" name="Volný tvar: obrazec 417">
                <a:extLst>
                  <a:ext uri="{FF2B5EF4-FFF2-40B4-BE49-F238E27FC236}">
                    <a16:creationId xmlns:a16="http://schemas.microsoft.com/office/drawing/2014/main" id="{755B21E2-8502-DBFA-93BF-8F51839B8EE7}"/>
                  </a:ext>
                </a:extLst>
              </p:cNvPr>
              <p:cNvSpPr/>
              <p:nvPr/>
            </p:nvSpPr>
            <p:spPr>
              <a:xfrm>
                <a:off x="12689884" y="3179737"/>
                <a:ext cx="35528" cy="35529"/>
              </a:xfrm>
              <a:custGeom>
                <a:avLst/>
                <a:gdLst>
                  <a:gd name="connsiteX0" fmla="*/ 16687 w 35528"/>
                  <a:gd name="connsiteY0" fmla="*/ -544 h 35529"/>
                  <a:gd name="connsiteX1" fmla="*/ 34499 w 35528"/>
                  <a:gd name="connsiteY1" fmla="*/ 17267 h 35529"/>
                  <a:gd name="connsiteX2" fmla="*/ 16687 w 35528"/>
                  <a:gd name="connsiteY2" fmla="*/ 34984 h 35529"/>
                  <a:gd name="connsiteX3" fmla="*/ -1029 w 35528"/>
                  <a:gd name="connsiteY3" fmla="*/ 17649 h 35529"/>
                  <a:gd name="connsiteX4" fmla="*/ -1029 w 35528"/>
                  <a:gd name="connsiteY4" fmla="*/ 17267 h 35529"/>
                  <a:gd name="connsiteX5" fmla="*/ 16687 w 35528"/>
                  <a:gd name="connsiteY5" fmla="*/ -544 h 35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528" h="35529">
                    <a:moveTo>
                      <a:pt x="16687" y="-544"/>
                    </a:moveTo>
                    <a:cubicBezTo>
                      <a:pt x="26403" y="-344"/>
                      <a:pt x="34308" y="7514"/>
                      <a:pt x="34499" y="17267"/>
                    </a:cubicBezTo>
                    <a:cubicBezTo>
                      <a:pt x="34403" y="27068"/>
                      <a:pt x="26498" y="34984"/>
                      <a:pt x="16687" y="34984"/>
                    </a:cubicBezTo>
                    <a:cubicBezTo>
                      <a:pt x="6971" y="35089"/>
                      <a:pt x="-934" y="27326"/>
                      <a:pt x="-1029" y="17649"/>
                    </a:cubicBezTo>
                    <a:cubicBezTo>
                      <a:pt x="-1029" y="17525"/>
                      <a:pt x="-1029" y="17391"/>
                      <a:pt x="-1029" y="17267"/>
                    </a:cubicBezTo>
                    <a:cubicBezTo>
                      <a:pt x="-934" y="7485"/>
                      <a:pt x="6876" y="-440"/>
                      <a:pt x="16687"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19" name="Volný tvar: obrazec 418">
                <a:extLst>
                  <a:ext uri="{FF2B5EF4-FFF2-40B4-BE49-F238E27FC236}">
                    <a16:creationId xmlns:a16="http://schemas.microsoft.com/office/drawing/2014/main" id="{8DEFA4E9-9352-271E-B768-C68811AB3C7B}"/>
                  </a:ext>
                </a:extLst>
              </p:cNvPr>
              <p:cNvSpPr/>
              <p:nvPr/>
            </p:nvSpPr>
            <p:spPr>
              <a:xfrm>
                <a:off x="12580632" y="3179737"/>
                <a:ext cx="35528" cy="34320"/>
              </a:xfrm>
              <a:custGeom>
                <a:avLst/>
                <a:gdLst>
                  <a:gd name="connsiteX0" fmla="*/ 16592 w 35528"/>
                  <a:gd name="connsiteY0" fmla="*/ -544 h 34320"/>
                  <a:gd name="connsiteX1" fmla="*/ 34499 w 35528"/>
                  <a:gd name="connsiteY1" fmla="*/ 17267 h 34320"/>
                  <a:gd name="connsiteX2" fmla="*/ 15449 w 35528"/>
                  <a:gd name="connsiteY2" fmla="*/ 33727 h 34320"/>
                  <a:gd name="connsiteX3" fmla="*/ -1029 w 35528"/>
                  <a:gd name="connsiteY3" fmla="*/ 17267 h 34320"/>
                  <a:gd name="connsiteX4" fmla="*/ 16592 w 35528"/>
                  <a:gd name="connsiteY4" fmla="*/ -544 h 34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28" h="34320">
                    <a:moveTo>
                      <a:pt x="16592" y="-544"/>
                    </a:moveTo>
                    <a:cubicBezTo>
                      <a:pt x="26403" y="-497"/>
                      <a:pt x="34403" y="7438"/>
                      <a:pt x="34499" y="17267"/>
                    </a:cubicBezTo>
                    <a:cubicBezTo>
                      <a:pt x="33737" y="27078"/>
                      <a:pt x="25260" y="34451"/>
                      <a:pt x="15449" y="33727"/>
                    </a:cubicBezTo>
                    <a:cubicBezTo>
                      <a:pt x="6590" y="33088"/>
                      <a:pt x="-363" y="26078"/>
                      <a:pt x="-1029" y="17267"/>
                    </a:cubicBezTo>
                    <a:cubicBezTo>
                      <a:pt x="-934" y="7523"/>
                      <a:pt x="6876" y="-392"/>
                      <a:pt x="16592" y="-544"/>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sp>
            <p:nvSpPr>
              <p:cNvPr id="420" name="Volný tvar: obrazec 419">
                <a:extLst>
                  <a:ext uri="{FF2B5EF4-FFF2-40B4-BE49-F238E27FC236}">
                    <a16:creationId xmlns:a16="http://schemas.microsoft.com/office/drawing/2014/main" id="{2A5CD16A-4A83-DEFD-CDAE-E6C46F3DD0B0}"/>
                  </a:ext>
                </a:extLst>
              </p:cNvPr>
              <p:cNvSpPr/>
              <p:nvPr/>
            </p:nvSpPr>
            <p:spPr>
              <a:xfrm>
                <a:off x="12527935" y="3243051"/>
                <a:ext cx="248789" cy="83375"/>
              </a:xfrm>
              <a:custGeom>
                <a:avLst/>
                <a:gdLst>
                  <a:gd name="connsiteX0" fmla="*/ 123105 w 248789"/>
                  <a:gd name="connsiteY0" fmla="*/ 63600 h 64158"/>
                  <a:gd name="connsiteX1" fmla="*/ 65955 w 248789"/>
                  <a:gd name="connsiteY1" fmla="*/ 54075 h 64158"/>
                  <a:gd name="connsiteX2" fmla="*/ 1757 w 248789"/>
                  <a:gd name="connsiteY2" fmla="*/ 15975 h 64158"/>
                  <a:gd name="connsiteX3" fmla="*/ 1757 w 248789"/>
                  <a:gd name="connsiteY3" fmla="*/ 2545 h 64158"/>
                  <a:gd name="connsiteX4" fmla="*/ 15186 w 248789"/>
                  <a:gd name="connsiteY4" fmla="*/ 2488 h 64158"/>
                  <a:gd name="connsiteX5" fmla="*/ 15282 w 248789"/>
                  <a:gd name="connsiteY5" fmla="*/ 2545 h 64158"/>
                  <a:gd name="connsiteX6" fmla="*/ 72432 w 248789"/>
                  <a:gd name="connsiteY6" fmla="*/ 36835 h 64158"/>
                  <a:gd name="connsiteX7" fmla="*/ 175588 w 248789"/>
                  <a:gd name="connsiteY7" fmla="*/ 36264 h 64158"/>
                  <a:gd name="connsiteX8" fmla="*/ 231214 w 248789"/>
                  <a:gd name="connsiteY8" fmla="*/ 2545 h 64158"/>
                  <a:gd name="connsiteX9" fmla="*/ 244644 w 248789"/>
                  <a:gd name="connsiteY9" fmla="*/ 1964 h 64158"/>
                  <a:gd name="connsiteX10" fmla="*/ 245215 w 248789"/>
                  <a:gd name="connsiteY10" fmla="*/ 15413 h 64158"/>
                  <a:gd name="connsiteX11" fmla="*/ 244263 w 248789"/>
                  <a:gd name="connsiteY11" fmla="*/ 16356 h 64158"/>
                  <a:gd name="connsiteX12" fmla="*/ 181778 w 248789"/>
                  <a:gd name="connsiteY12" fmla="*/ 54456 h 64158"/>
                  <a:gd name="connsiteX13" fmla="*/ 123105 w 248789"/>
                  <a:gd name="connsiteY13" fmla="*/ 63600 h 6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48789" h="64158">
                    <a:moveTo>
                      <a:pt x="123105" y="63600"/>
                    </a:moveTo>
                    <a:cubicBezTo>
                      <a:pt x="103674" y="63543"/>
                      <a:pt x="84338" y="60324"/>
                      <a:pt x="65955" y="54075"/>
                    </a:cubicBezTo>
                    <a:cubicBezTo>
                      <a:pt x="42047" y="46265"/>
                      <a:pt x="20044" y="33253"/>
                      <a:pt x="1757" y="15975"/>
                    </a:cubicBezTo>
                    <a:cubicBezTo>
                      <a:pt x="-1958" y="12260"/>
                      <a:pt x="-1958" y="6260"/>
                      <a:pt x="1757" y="2545"/>
                    </a:cubicBezTo>
                    <a:cubicBezTo>
                      <a:pt x="5472" y="-1189"/>
                      <a:pt x="11473" y="-1217"/>
                      <a:pt x="15186" y="2488"/>
                    </a:cubicBezTo>
                    <a:cubicBezTo>
                      <a:pt x="15282" y="2507"/>
                      <a:pt x="15282" y="2525"/>
                      <a:pt x="15282" y="2545"/>
                    </a:cubicBezTo>
                    <a:cubicBezTo>
                      <a:pt x="31570" y="18070"/>
                      <a:pt x="51096" y="29777"/>
                      <a:pt x="72432" y="36835"/>
                    </a:cubicBezTo>
                    <a:cubicBezTo>
                      <a:pt x="105960" y="47988"/>
                      <a:pt x="142155" y="47788"/>
                      <a:pt x="175588" y="36264"/>
                    </a:cubicBezTo>
                    <a:cubicBezTo>
                      <a:pt x="196352" y="29158"/>
                      <a:pt x="215307" y="17661"/>
                      <a:pt x="231214" y="2545"/>
                    </a:cubicBezTo>
                    <a:cubicBezTo>
                      <a:pt x="234738" y="-1332"/>
                      <a:pt x="240834" y="-1599"/>
                      <a:pt x="244644" y="1964"/>
                    </a:cubicBezTo>
                    <a:cubicBezTo>
                      <a:pt x="248549" y="5517"/>
                      <a:pt x="248835" y="11537"/>
                      <a:pt x="245215" y="15413"/>
                    </a:cubicBezTo>
                    <a:cubicBezTo>
                      <a:pt x="244929" y="15756"/>
                      <a:pt x="244644" y="16070"/>
                      <a:pt x="244263" y="16356"/>
                    </a:cubicBezTo>
                    <a:cubicBezTo>
                      <a:pt x="226451" y="33406"/>
                      <a:pt x="205115" y="46398"/>
                      <a:pt x="181778" y="54456"/>
                    </a:cubicBezTo>
                    <a:cubicBezTo>
                      <a:pt x="162824" y="60761"/>
                      <a:pt x="143012" y="63848"/>
                      <a:pt x="123105" y="63600"/>
                    </a:cubicBezTo>
                    <a:close/>
                  </a:path>
                </a:pathLst>
              </a:custGeom>
              <a:solidFill>
                <a:srgbClr val="FFFFFF"/>
              </a:solidFill>
              <a:ln w="9525" cap="flat">
                <a:noFill/>
                <a:prstDash val="solid"/>
                <a:miter/>
              </a:ln>
            </p:spPr>
            <p:txBody>
              <a:bodyPr rtlCol="0" anchor="ctr"/>
              <a:lstStyle/>
              <a:p>
                <a:pPr defTabSz="685800">
                  <a:defRPr/>
                </a:pPr>
                <a:endParaRPr lang="cs-CZ" sz="1350" dirty="0">
                  <a:solidFill>
                    <a:prstClr val="black"/>
                  </a:solidFill>
                  <a:latin typeface="Nunito Sans"/>
                </a:endParaRPr>
              </a:p>
            </p:txBody>
          </p:sp>
        </p:grpSp>
        <p:sp>
          <p:nvSpPr>
            <p:cNvPr id="325" name="TextovéPole 324">
              <a:extLst>
                <a:ext uri="{FF2B5EF4-FFF2-40B4-BE49-F238E27FC236}">
                  <a16:creationId xmlns:a16="http://schemas.microsoft.com/office/drawing/2014/main" id="{6EC1EDAA-42E7-D978-1FD3-55E8DD60BA54}"/>
                </a:ext>
              </a:extLst>
            </p:cNvPr>
            <p:cNvSpPr txBox="1"/>
            <p:nvPr/>
          </p:nvSpPr>
          <p:spPr>
            <a:xfrm>
              <a:off x="10220109" y="3192577"/>
              <a:ext cx="1201504" cy="276998"/>
            </a:xfrm>
            <a:prstGeom prst="rect">
              <a:avLst/>
            </a:prstGeom>
            <a:solidFill>
              <a:schemeClr val="bg1"/>
            </a:solidFill>
          </p:spPr>
          <p:txBody>
            <a:bodyPr wrap="square" lIns="0" tIns="0" rIns="0" bIns="0" rtlCol="0" anchor="t" anchorCtr="0">
              <a:spAutoFit/>
            </a:bodyPr>
            <a:lstStyle/>
            <a:p>
              <a:pPr algn="ctr" defTabSz="685800">
                <a:defRPr/>
              </a:pPr>
              <a:r>
                <a:rPr lang="cs-CZ" sz="1350" b="1" cap="all" dirty="0">
                  <a:solidFill>
                    <a:srgbClr val="13BF13"/>
                  </a:solidFill>
                  <a:latin typeface="Nunito Sans"/>
                </a:rPr>
                <a:t>výborná</a:t>
              </a:r>
            </a:p>
          </p:txBody>
        </p:sp>
      </p:grpSp>
      <p:grpSp>
        <p:nvGrpSpPr>
          <p:cNvPr id="26" name="Skupina 25">
            <a:extLst>
              <a:ext uri="{FF2B5EF4-FFF2-40B4-BE49-F238E27FC236}">
                <a16:creationId xmlns:a16="http://schemas.microsoft.com/office/drawing/2014/main" id="{8FE4E8AA-6C88-CC28-960F-78629DAC9378}"/>
              </a:ext>
            </a:extLst>
          </p:cNvPr>
          <p:cNvGrpSpPr/>
          <p:nvPr/>
        </p:nvGrpSpPr>
        <p:grpSpPr>
          <a:xfrm>
            <a:off x="7588013" y="3882856"/>
            <a:ext cx="1069160" cy="419576"/>
            <a:chOff x="10117351" y="4034140"/>
            <a:chExt cx="1425546" cy="559435"/>
          </a:xfrm>
        </p:grpSpPr>
        <p:sp>
          <p:nvSpPr>
            <p:cNvPr id="340" name="TextovéPole 339">
              <a:extLst>
                <a:ext uri="{FF2B5EF4-FFF2-40B4-BE49-F238E27FC236}">
                  <a16:creationId xmlns:a16="http://schemas.microsoft.com/office/drawing/2014/main" id="{941351DE-18C4-A469-6778-65339C41803F}"/>
                </a:ext>
              </a:extLst>
            </p:cNvPr>
            <p:cNvSpPr txBox="1"/>
            <p:nvPr/>
          </p:nvSpPr>
          <p:spPr>
            <a:xfrm>
              <a:off x="10117351" y="4034140"/>
              <a:ext cx="1425546" cy="430887"/>
            </a:xfrm>
            <a:prstGeom prst="rect">
              <a:avLst/>
            </a:prstGeom>
            <a:noFill/>
          </p:spPr>
          <p:txBody>
            <a:bodyPr wrap="square" lIns="0" tIns="0" rIns="0" bIns="0" rtlCol="0">
              <a:spAutoFit/>
            </a:bodyPr>
            <a:lstStyle/>
            <a:p>
              <a:pPr algn="ctr" defTabSz="685800">
                <a:defRPr/>
              </a:pPr>
              <a:r>
                <a:rPr lang="cs-CZ" sz="1050" dirty="0">
                  <a:solidFill>
                    <a:prstClr val="black"/>
                  </a:solidFill>
                  <a:latin typeface="Nunito Sans"/>
                </a:rPr>
                <a:t>Příklady inspirativní praxe</a:t>
              </a:r>
            </a:p>
          </p:txBody>
        </p:sp>
        <p:cxnSp>
          <p:nvCxnSpPr>
            <p:cNvPr id="341" name="Přímá spojnice 340">
              <a:extLst>
                <a:ext uri="{FF2B5EF4-FFF2-40B4-BE49-F238E27FC236}">
                  <a16:creationId xmlns:a16="http://schemas.microsoft.com/office/drawing/2014/main" id="{E6319422-2601-9F74-76B4-B83CA4D269D4}"/>
                </a:ext>
              </a:extLst>
            </p:cNvPr>
            <p:cNvCxnSpPr>
              <a:cxnSpLocks/>
            </p:cNvCxnSpPr>
            <p:nvPr/>
          </p:nvCxnSpPr>
          <p:spPr>
            <a:xfrm>
              <a:off x="10707307" y="4593575"/>
              <a:ext cx="245634" cy="0"/>
            </a:xfrm>
            <a:prstGeom prst="line">
              <a:avLst/>
            </a:prstGeom>
            <a:ln w="47625">
              <a:solidFill>
                <a:schemeClr val="accent6"/>
              </a:solidFill>
              <a:prstDash val="sysDot"/>
            </a:ln>
          </p:spPr>
          <p:style>
            <a:lnRef idx="1">
              <a:schemeClr val="accent1"/>
            </a:lnRef>
            <a:fillRef idx="0">
              <a:schemeClr val="accent1"/>
            </a:fillRef>
            <a:effectRef idx="0">
              <a:schemeClr val="accent1"/>
            </a:effectRef>
            <a:fontRef idx="minor">
              <a:schemeClr val="tx1"/>
            </a:fontRef>
          </p:style>
        </p:cxnSp>
      </p:grpSp>
      <p:sp>
        <p:nvSpPr>
          <p:cNvPr id="347" name="TextovéPole 346">
            <a:extLst>
              <a:ext uri="{FF2B5EF4-FFF2-40B4-BE49-F238E27FC236}">
                <a16:creationId xmlns:a16="http://schemas.microsoft.com/office/drawing/2014/main" id="{5CB85AC3-F410-4BF4-6194-2DB187012B14}"/>
              </a:ext>
            </a:extLst>
          </p:cNvPr>
          <p:cNvSpPr txBox="1"/>
          <p:nvPr/>
        </p:nvSpPr>
        <p:spPr>
          <a:xfrm>
            <a:off x="4231476" y="4479853"/>
            <a:ext cx="1950770" cy="484748"/>
          </a:xfrm>
          <a:prstGeom prst="rect">
            <a:avLst/>
          </a:prstGeom>
          <a:noFill/>
        </p:spPr>
        <p:txBody>
          <a:bodyPr wrap="square" lIns="0" tIns="0" rIns="0" bIns="0" rtlCol="0">
            <a:spAutoFit/>
          </a:bodyPr>
          <a:lstStyle/>
          <a:p>
            <a:pPr marL="162000" indent="-162000" defTabSz="685800">
              <a:buFontTx/>
              <a:buAutoNum type="arabicPeriod"/>
              <a:defRPr/>
            </a:pPr>
            <a:r>
              <a:rPr lang="cs-CZ" sz="1050" dirty="0">
                <a:solidFill>
                  <a:prstClr val="black"/>
                </a:solidFill>
                <a:latin typeface="Nunito Sans"/>
              </a:rPr>
              <a:t>Příprava balíčku podpory</a:t>
            </a:r>
          </a:p>
          <a:p>
            <a:pPr marL="162000" indent="-162000" defTabSz="685800">
              <a:buFontTx/>
              <a:buAutoNum type="arabicPeriod"/>
              <a:defRPr/>
            </a:pPr>
            <a:r>
              <a:rPr lang="cs-CZ" sz="1050" dirty="0">
                <a:solidFill>
                  <a:prstClr val="black"/>
                </a:solidFill>
                <a:latin typeface="Nunito Sans"/>
              </a:rPr>
              <a:t>Plán realizace</a:t>
            </a:r>
          </a:p>
          <a:p>
            <a:pPr marL="162000" indent="-162000" defTabSz="685800">
              <a:buFontTx/>
              <a:buAutoNum type="arabicPeriod"/>
              <a:defRPr/>
            </a:pPr>
            <a:r>
              <a:rPr lang="cs-CZ" sz="1050" dirty="0">
                <a:solidFill>
                  <a:prstClr val="black"/>
                </a:solidFill>
                <a:latin typeface="Nunito Sans"/>
              </a:rPr>
              <a:t>Realizace podpory ve škole</a:t>
            </a:r>
          </a:p>
        </p:txBody>
      </p:sp>
      <p:sp>
        <p:nvSpPr>
          <p:cNvPr id="357" name="TextovéPole 356">
            <a:extLst>
              <a:ext uri="{FF2B5EF4-FFF2-40B4-BE49-F238E27FC236}">
                <a16:creationId xmlns:a16="http://schemas.microsoft.com/office/drawing/2014/main" id="{FAB9A3A0-F368-78A0-2EF7-9FB78176C0BC}"/>
              </a:ext>
            </a:extLst>
          </p:cNvPr>
          <p:cNvSpPr txBox="1"/>
          <p:nvPr/>
        </p:nvSpPr>
        <p:spPr>
          <a:xfrm>
            <a:off x="4241597" y="5163547"/>
            <a:ext cx="1950770" cy="161583"/>
          </a:xfrm>
          <a:prstGeom prst="rect">
            <a:avLst/>
          </a:prstGeom>
          <a:noFill/>
        </p:spPr>
        <p:txBody>
          <a:bodyPr wrap="square" lIns="0" tIns="0" rIns="0" bIns="0" rtlCol="0">
            <a:spAutoFit/>
          </a:bodyPr>
          <a:lstStyle/>
          <a:p>
            <a:pPr defTabSz="685800">
              <a:defRPr/>
            </a:pPr>
            <a:r>
              <a:rPr lang="cs-CZ" sz="1050" dirty="0">
                <a:solidFill>
                  <a:prstClr val="black"/>
                </a:solidFill>
                <a:latin typeface="Nunito Sans"/>
              </a:rPr>
              <a:t>Vyhodnocení účinnosti podpory</a:t>
            </a:r>
          </a:p>
        </p:txBody>
      </p:sp>
      <p:grpSp>
        <p:nvGrpSpPr>
          <p:cNvPr id="22" name="Skupina 21">
            <a:extLst>
              <a:ext uri="{FF2B5EF4-FFF2-40B4-BE49-F238E27FC236}">
                <a16:creationId xmlns:a16="http://schemas.microsoft.com/office/drawing/2014/main" id="{679A9E9F-D50F-8B1D-8741-197B2D34B02B}"/>
              </a:ext>
            </a:extLst>
          </p:cNvPr>
          <p:cNvGrpSpPr/>
          <p:nvPr/>
        </p:nvGrpSpPr>
        <p:grpSpPr>
          <a:xfrm>
            <a:off x="830948" y="3966140"/>
            <a:ext cx="861710" cy="422017"/>
            <a:chOff x="1107930" y="4030886"/>
            <a:chExt cx="1148947" cy="562689"/>
          </a:xfrm>
        </p:grpSpPr>
        <p:sp>
          <p:nvSpPr>
            <p:cNvPr id="344" name="TextovéPole 343">
              <a:extLst>
                <a:ext uri="{FF2B5EF4-FFF2-40B4-BE49-F238E27FC236}">
                  <a16:creationId xmlns:a16="http://schemas.microsoft.com/office/drawing/2014/main" id="{70709C99-BAD5-5BB7-E502-9ADBDB24ADE0}"/>
                </a:ext>
              </a:extLst>
            </p:cNvPr>
            <p:cNvSpPr txBox="1"/>
            <p:nvPr/>
          </p:nvSpPr>
          <p:spPr>
            <a:xfrm>
              <a:off x="1107930" y="4030886"/>
              <a:ext cx="1148947" cy="430886"/>
            </a:xfrm>
            <a:prstGeom prst="rect">
              <a:avLst/>
            </a:prstGeom>
            <a:noFill/>
          </p:spPr>
          <p:txBody>
            <a:bodyPr wrap="square" lIns="0" tIns="0" rIns="0" bIns="0" rtlCol="0">
              <a:spAutoFit/>
            </a:bodyPr>
            <a:lstStyle/>
            <a:p>
              <a:pPr defTabSz="685800">
                <a:defRPr/>
              </a:pPr>
              <a:r>
                <a:rPr lang="cs-CZ" sz="1050" dirty="0">
                  <a:solidFill>
                    <a:prstClr val="black"/>
                  </a:solidFill>
                  <a:latin typeface="Nunito Sans"/>
                </a:rPr>
                <a:t>Návrh </a:t>
              </a:r>
              <a:br>
                <a:rPr lang="cs-CZ" sz="1050" dirty="0">
                  <a:solidFill>
                    <a:prstClr val="black"/>
                  </a:solidFill>
                  <a:latin typeface="Nunito Sans"/>
                </a:rPr>
              </a:br>
              <a:r>
                <a:rPr lang="cs-CZ" sz="1050" dirty="0">
                  <a:solidFill>
                    <a:prstClr val="black"/>
                  </a:solidFill>
                  <a:latin typeface="Nunito Sans"/>
                </a:rPr>
                <a:t>na odvolání</a:t>
              </a:r>
            </a:p>
          </p:txBody>
        </p:sp>
        <p:cxnSp>
          <p:nvCxnSpPr>
            <p:cNvPr id="455" name="Přímá spojnice 454">
              <a:extLst>
                <a:ext uri="{FF2B5EF4-FFF2-40B4-BE49-F238E27FC236}">
                  <a16:creationId xmlns:a16="http://schemas.microsoft.com/office/drawing/2014/main" id="{39B2892D-684F-5614-2A1E-082DD85F23B6}"/>
                </a:ext>
              </a:extLst>
            </p:cNvPr>
            <p:cNvCxnSpPr>
              <a:cxnSpLocks/>
            </p:cNvCxnSpPr>
            <p:nvPr/>
          </p:nvCxnSpPr>
          <p:spPr>
            <a:xfrm>
              <a:off x="1127971" y="4593575"/>
              <a:ext cx="245634" cy="0"/>
            </a:xfrm>
            <a:prstGeom prst="line">
              <a:avLst/>
            </a:prstGeom>
            <a:ln w="47625">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grpSp>
        <p:nvGrpSpPr>
          <p:cNvPr id="23" name="Skupina 22">
            <a:extLst>
              <a:ext uri="{FF2B5EF4-FFF2-40B4-BE49-F238E27FC236}">
                <a16:creationId xmlns:a16="http://schemas.microsoft.com/office/drawing/2014/main" id="{DD073F0B-703E-5A53-8737-A12D86FF6751}"/>
              </a:ext>
            </a:extLst>
          </p:cNvPr>
          <p:cNvGrpSpPr/>
          <p:nvPr/>
        </p:nvGrpSpPr>
        <p:grpSpPr>
          <a:xfrm>
            <a:off x="1783912" y="3966140"/>
            <a:ext cx="1249003" cy="422017"/>
            <a:chOff x="2378549" y="4030886"/>
            <a:chExt cx="1665337" cy="562689"/>
          </a:xfrm>
        </p:grpSpPr>
        <p:sp>
          <p:nvSpPr>
            <p:cNvPr id="345" name="TextovéPole 344">
              <a:extLst>
                <a:ext uri="{FF2B5EF4-FFF2-40B4-BE49-F238E27FC236}">
                  <a16:creationId xmlns:a16="http://schemas.microsoft.com/office/drawing/2014/main" id="{2651086F-20A9-D0FE-0627-AB3FFECE7575}"/>
                </a:ext>
              </a:extLst>
            </p:cNvPr>
            <p:cNvSpPr txBox="1"/>
            <p:nvPr/>
          </p:nvSpPr>
          <p:spPr>
            <a:xfrm>
              <a:off x="2378549" y="4030886"/>
              <a:ext cx="1665337" cy="430886"/>
            </a:xfrm>
            <a:prstGeom prst="rect">
              <a:avLst/>
            </a:prstGeom>
            <a:noFill/>
          </p:spPr>
          <p:txBody>
            <a:bodyPr wrap="square" lIns="0" tIns="0" rIns="0" bIns="0" rtlCol="0">
              <a:spAutoFit/>
            </a:bodyPr>
            <a:lstStyle/>
            <a:p>
              <a:pPr algn="ctr" defTabSz="685800">
                <a:defRPr/>
              </a:pPr>
              <a:r>
                <a:rPr lang="cs-CZ" sz="1050" dirty="0">
                  <a:solidFill>
                    <a:prstClr val="black"/>
                  </a:solidFill>
                  <a:latin typeface="Nunito Sans"/>
                </a:rPr>
                <a:t>Návrh na vyhlášení </a:t>
              </a:r>
              <a:br>
                <a:rPr lang="cs-CZ" sz="1050" dirty="0">
                  <a:solidFill>
                    <a:prstClr val="black"/>
                  </a:solidFill>
                  <a:latin typeface="Nunito Sans"/>
                </a:rPr>
              </a:br>
              <a:r>
                <a:rPr lang="cs-CZ" sz="1050" dirty="0">
                  <a:solidFill>
                    <a:prstClr val="black"/>
                  </a:solidFill>
                  <a:latin typeface="Nunito Sans"/>
                </a:rPr>
                <a:t>konkurzu</a:t>
              </a:r>
            </a:p>
          </p:txBody>
        </p:sp>
        <p:cxnSp>
          <p:nvCxnSpPr>
            <p:cNvPr id="456" name="Přímá spojnice 455">
              <a:extLst>
                <a:ext uri="{FF2B5EF4-FFF2-40B4-BE49-F238E27FC236}">
                  <a16:creationId xmlns:a16="http://schemas.microsoft.com/office/drawing/2014/main" id="{C8748FE9-4008-96A9-8F7A-6D00D0FB316F}"/>
                </a:ext>
              </a:extLst>
            </p:cNvPr>
            <p:cNvCxnSpPr>
              <a:cxnSpLocks/>
            </p:cNvCxnSpPr>
            <p:nvPr/>
          </p:nvCxnSpPr>
          <p:spPr>
            <a:xfrm>
              <a:off x="3088898" y="4593575"/>
              <a:ext cx="245634" cy="0"/>
            </a:xfrm>
            <a:prstGeom prst="line">
              <a:avLst/>
            </a:prstGeom>
            <a:ln w="47625">
              <a:solidFill>
                <a:schemeClr val="bg2">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4" name="Skupina 23">
            <a:extLst>
              <a:ext uri="{FF2B5EF4-FFF2-40B4-BE49-F238E27FC236}">
                <a16:creationId xmlns:a16="http://schemas.microsoft.com/office/drawing/2014/main" id="{77D09152-CA66-90BA-59C6-5FCD05CFE3C9}"/>
              </a:ext>
            </a:extLst>
          </p:cNvPr>
          <p:cNvGrpSpPr/>
          <p:nvPr/>
        </p:nvGrpSpPr>
        <p:grpSpPr>
          <a:xfrm>
            <a:off x="3399001" y="3966140"/>
            <a:ext cx="1069160" cy="422017"/>
            <a:chOff x="4532002" y="4030886"/>
            <a:chExt cx="1425546" cy="562689"/>
          </a:xfrm>
        </p:grpSpPr>
        <p:sp>
          <p:nvSpPr>
            <p:cNvPr id="346" name="TextovéPole 345">
              <a:extLst>
                <a:ext uri="{FF2B5EF4-FFF2-40B4-BE49-F238E27FC236}">
                  <a16:creationId xmlns:a16="http://schemas.microsoft.com/office/drawing/2014/main" id="{0E555D2F-84F3-86C4-1528-423CEAC56D6A}"/>
                </a:ext>
              </a:extLst>
            </p:cNvPr>
            <p:cNvSpPr txBox="1"/>
            <p:nvPr/>
          </p:nvSpPr>
          <p:spPr>
            <a:xfrm>
              <a:off x="4532002" y="4030886"/>
              <a:ext cx="1425546" cy="430886"/>
            </a:xfrm>
            <a:prstGeom prst="rect">
              <a:avLst/>
            </a:prstGeom>
            <a:noFill/>
          </p:spPr>
          <p:txBody>
            <a:bodyPr wrap="square" lIns="0" tIns="0" rIns="0" bIns="0" rtlCol="0">
              <a:spAutoFit/>
            </a:bodyPr>
            <a:lstStyle/>
            <a:p>
              <a:pPr algn="ctr" defTabSz="685800">
                <a:defRPr/>
              </a:pPr>
              <a:r>
                <a:rPr lang="cs-CZ" sz="1050" dirty="0">
                  <a:solidFill>
                    <a:prstClr val="black"/>
                  </a:solidFill>
                  <a:latin typeface="Nunito Sans"/>
                </a:rPr>
                <a:t>Cílená metodická podpora</a:t>
              </a:r>
            </a:p>
          </p:txBody>
        </p:sp>
        <p:cxnSp>
          <p:nvCxnSpPr>
            <p:cNvPr id="457" name="Přímá spojnice 456">
              <a:extLst>
                <a:ext uri="{FF2B5EF4-FFF2-40B4-BE49-F238E27FC236}">
                  <a16:creationId xmlns:a16="http://schemas.microsoft.com/office/drawing/2014/main" id="{C3FFFD50-B58F-9FE2-293F-922948A4AB60}"/>
                </a:ext>
              </a:extLst>
            </p:cNvPr>
            <p:cNvCxnSpPr>
              <a:cxnSpLocks/>
            </p:cNvCxnSpPr>
            <p:nvPr/>
          </p:nvCxnSpPr>
          <p:spPr>
            <a:xfrm>
              <a:off x="5121907" y="4593575"/>
              <a:ext cx="245634" cy="0"/>
            </a:xfrm>
            <a:prstGeom prst="line">
              <a:avLst/>
            </a:prstGeom>
            <a:ln w="47625">
              <a:solidFill>
                <a:schemeClr val="accent4"/>
              </a:solidFill>
              <a:prstDash val="sysDot"/>
            </a:ln>
          </p:spPr>
          <p:style>
            <a:lnRef idx="1">
              <a:schemeClr val="accent1"/>
            </a:lnRef>
            <a:fillRef idx="0">
              <a:schemeClr val="accent1"/>
            </a:fillRef>
            <a:effectRef idx="0">
              <a:schemeClr val="accent1"/>
            </a:effectRef>
            <a:fontRef idx="minor">
              <a:schemeClr val="tx1"/>
            </a:fontRef>
          </p:style>
        </p:cxnSp>
      </p:grpSp>
      <p:sp>
        <p:nvSpPr>
          <p:cNvPr id="460" name="Pětiúhelník 371">
            <a:extLst>
              <a:ext uri="{FF2B5EF4-FFF2-40B4-BE49-F238E27FC236}">
                <a16:creationId xmlns:a16="http://schemas.microsoft.com/office/drawing/2014/main" id="{443836FF-22E4-FB56-DFE7-48CA63B788BF}"/>
              </a:ext>
            </a:extLst>
          </p:cNvPr>
          <p:cNvSpPr/>
          <p:nvPr/>
        </p:nvSpPr>
        <p:spPr>
          <a:xfrm flipH="1">
            <a:off x="6192367" y="4516021"/>
            <a:ext cx="985740" cy="353594"/>
          </a:xfrm>
          <a:prstGeom prst="homePlate">
            <a:avLst>
              <a:gd name="adj" fmla="val 2845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54000" rtlCol="0" anchor="ctr"/>
          <a:lstStyle/>
          <a:p>
            <a:pPr algn="ctr" defTabSz="685800">
              <a:defRPr/>
            </a:pPr>
            <a:r>
              <a:rPr lang="cs-CZ" sz="1350" dirty="0">
                <a:solidFill>
                  <a:prstClr val="black"/>
                </a:solidFill>
                <a:latin typeface="Nunito Sans"/>
              </a:rPr>
              <a:t>ČŠI + NPI</a:t>
            </a:r>
          </a:p>
        </p:txBody>
      </p:sp>
      <p:sp>
        <p:nvSpPr>
          <p:cNvPr id="462" name="Pětiúhelník 372">
            <a:extLst>
              <a:ext uri="{FF2B5EF4-FFF2-40B4-BE49-F238E27FC236}">
                <a16:creationId xmlns:a16="http://schemas.microsoft.com/office/drawing/2014/main" id="{5C6EA576-4437-5E56-E9F2-CE819345994D}"/>
              </a:ext>
            </a:extLst>
          </p:cNvPr>
          <p:cNvSpPr/>
          <p:nvPr/>
        </p:nvSpPr>
        <p:spPr>
          <a:xfrm flipH="1">
            <a:off x="6192367" y="5036980"/>
            <a:ext cx="985740" cy="353594"/>
          </a:xfrm>
          <a:prstGeom prst="homePlate">
            <a:avLst>
              <a:gd name="adj" fmla="val 2845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54000" rtlCol="0" anchor="ctr"/>
          <a:lstStyle/>
          <a:p>
            <a:pPr algn="ctr" defTabSz="685800">
              <a:defRPr/>
            </a:pPr>
            <a:r>
              <a:rPr lang="cs-CZ" sz="1350" dirty="0">
                <a:solidFill>
                  <a:prstClr val="black"/>
                </a:solidFill>
                <a:latin typeface="Nunito Sans"/>
              </a:rPr>
              <a:t>ČŠI</a:t>
            </a:r>
          </a:p>
        </p:txBody>
      </p:sp>
      <p:grpSp>
        <p:nvGrpSpPr>
          <p:cNvPr id="25" name="Skupina 24">
            <a:extLst>
              <a:ext uri="{FF2B5EF4-FFF2-40B4-BE49-F238E27FC236}">
                <a16:creationId xmlns:a16="http://schemas.microsoft.com/office/drawing/2014/main" id="{A3334369-D148-969C-14B5-E6E5796DDE71}"/>
              </a:ext>
            </a:extLst>
          </p:cNvPr>
          <p:cNvGrpSpPr/>
          <p:nvPr/>
        </p:nvGrpSpPr>
        <p:grpSpPr>
          <a:xfrm>
            <a:off x="8076336" y="3438802"/>
            <a:ext cx="107144" cy="395848"/>
            <a:chOff x="10768448" y="3442069"/>
            <a:chExt cx="142858" cy="527797"/>
          </a:xfrm>
        </p:grpSpPr>
        <p:cxnSp>
          <p:nvCxnSpPr>
            <p:cNvPr id="338" name="Přímá spojnice 337">
              <a:extLst>
                <a:ext uri="{FF2B5EF4-FFF2-40B4-BE49-F238E27FC236}">
                  <a16:creationId xmlns:a16="http://schemas.microsoft.com/office/drawing/2014/main" id="{9ADB92E6-F959-5B98-1880-330BD4D08947}"/>
                </a:ext>
              </a:extLst>
            </p:cNvPr>
            <p:cNvCxnSpPr>
              <a:cxnSpLocks/>
            </p:cNvCxnSpPr>
            <p:nvPr/>
          </p:nvCxnSpPr>
          <p:spPr>
            <a:xfrm>
              <a:off x="10837492" y="3442069"/>
              <a:ext cx="0" cy="450629"/>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68" name="Ovál 467">
              <a:extLst>
                <a:ext uri="{FF2B5EF4-FFF2-40B4-BE49-F238E27FC236}">
                  <a16:creationId xmlns:a16="http://schemas.microsoft.com/office/drawing/2014/main" id="{9366A01F-0221-432C-D9A2-2B455C347C33}"/>
                </a:ext>
              </a:extLst>
            </p:cNvPr>
            <p:cNvSpPr/>
            <p:nvPr/>
          </p:nvSpPr>
          <p:spPr>
            <a:xfrm>
              <a:off x="10768448" y="3827008"/>
              <a:ext cx="142858" cy="1428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bIns="189000" rtlCol="0" anchor="b"/>
            <a:lstStyle/>
            <a:p>
              <a:pPr algn="ctr" defTabSz="685800">
                <a:defRPr/>
              </a:pPr>
              <a:endParaRPr lang="cs-CZ" dirty="0">
                <a:solidFill>
                  <a:prstClr val="black"/>
                </a:solidFill>
                <a:latin typeface="Nunito Sans"/>
              </a:endParaRPr>
            </a:p>
          </p:txBody>
        </p:sp>
      </p:grpSp>
      <p:grpSp>
        <p:nvGrpSpPr>
          <p:cNvPr id="31" name="Skupina 30">
            <a:extLst>
              <a:ext uri="{FF2B5EF4-FFF2-40B4-BE49-F238E27FC236}">
                <a16:creationId xmlns:a16="http://schemas.microsoft.com/office/drawing/2014/main" id="{1C647FB0-956F-F7CC-80BF-29ECB7B34EDB}"/>
              </a:ext>
            </a:extLst>
          </p:cNvPr>
          <p:cNvGrpSpPr/>
          <p:nvPr/>
        </p:nvGrpSpPr>
        <p:grpSpPr>
          <a:xfrm>
            <a:off x="3924697" y="4516022"/>
            <a:ext cx="224043" cy="214499"/>
            <a:chOff x="5232929" y="4764062"/>
            <a:chExt cx="298724" cy="285999"/>
          </a:xfrm>
        </p:grpSpPr>
        <p:cxnSp>
          <p:nvCxnSpPr>
            <p:cNvPr id="448" name="Přímá spojnice 447">
              <a:extLst>
                <a:ext uri="{FF2B5EF4-FFF2-40B4-BE49-F238E27FC236}">
                  <a16:creationId xmlns:a16="http://schemas.microsoft.com/office/drawing/2014/main" id="{B13622A6-8D31-A92D-357C-A9AD24055549}"/>
                </a:ext>
              </a:extLst>
            </p:cNvPr>
            <p:cNvCxnSpPr>
              <a:cxnSpLocks/>
            </p:cNvCxnSpPr>
            <p:nvPr/>
          </p:nvCxnSpPr>
          <p:spPr>
            <a:xfrm>
              <a:off x="5244724" y="4764062"/>
              <a:ext cx="0" cy="285999"/>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54" name="Přímá spojnice 453">
              <a:extLst>
                <a:ext uri="{FF2B5EF4-FFF2-40B4-BE49-F238E27FC236}">
                  <a16:creationId xmlns:a16="http://schemas.microsoft.com/office/drawing/2014/main" id="{F6BE3254-99E1-9BB4-45EE-A3E2617D26DE}"/>
                </a:ext>
              </a:extLst>
            </p:cNvPr>
            <p:cNvCxnSpPr>
              <a:cxnSpLocks/>
            </p:cNvCxnSpPr>
            <p:nvPr/>
          </p:nvCxnSpPr>
          <p:spPr>
            <a:xfrm>
              <a:off x="5232929" y="5050061"/>
              <a:ext cx="298724"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469" name="Ovál 468">
            <a:extLst>
              <a:ext uri="{FF2B5EF4-FFF2-40B4-BE49-F238E27FC236}">
                <a16:creationId xmlns:a16="http://schemas.microsoft.com/office/drawing/2014/main" id="{0ABBFC4A-C34E-219C-BC8F-AB883F38C019}"/>
              </a:ext>
            </a:extLst>
          </p:cNvPr>
          <p:cNvSpPr/>
          <p:nvPr/>
        </p:nvSpPr>
        <p:spPr>
          <a:xfrm>
            <a:off x="4073383" y="4676949"/>
            <a:ext cx="107144" cy="10714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bIns="189000" rtlCol="0" anchor="b"/>
          <a:lstStyle/>
          <a:p>
            <a:pPr algn="ctr" defTabSz="685800">
              <a:defRPr/>
            </a:pPr>
            <a:endParaRPr lang="cs-CZ" dirty="0">
              <a:solidFill>
                <a:prstClr val="black"/>
              </a:solidFill>
              <a:latin typeface="Nunito Sans"/>
            </a:endParaRPr>
          </a:p>
        </p:txBody>
      </p:sp>
      <p:cxnSp>
        <p:nvCxnSpPr>
          <p:cNvPr id="73" name="Přímá spojnice 72">
            <a:extLst>
              <a:ext uri="{FF2B5EF4-FFF2-40B4-BE49-F238E27FC236}">
                <a16:creationId xmlns:a16="http://schemas.microsoft.com/office/drawing/2014/main" id="{2D80D9FF-BB4C-DB4A-A0A3-89F819B6C25A}"/>
              </a:ext>
            </a:extLst>
          </p:cNvPr>
          <p:cNvCxnSpPr>
            <a:cxnSpLocks/>
            <a:stCxn id="402" idx="10"/>
            <a:endCxn id="407" idx="4"/>
          </p:cNvCxnSpPr>
          <p:nvPr/>
        </p:nvCxnSpPr>
        <p:spPr>
          <a:xfrm flipV="1">
            <a:off x="1719738" y="3005380"/>
            <a:ext cx="1519907" cy="612"/>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76" name="Přímá spojnice 75">
            <a:extLst>
              <a:ext uri="{FF2B5EF4-FFF2-40B4-BE49-F238E27FC236}">
                <a16:creationId xmlns:a16="http://schemas.microsoft.com/office/drawing/2014/main" id="{6216A57C-1D9B-5491-4198-EE81199BB04A}"/>
              </a:ext>
            </a:extLst>
          </p:cNvPr>
          <p:cNvCxnSpPr>
            <a:cxnSpLocks/>
            <a:stCxn id="412" idx="0"/>
            <a:endCxn id="417" idx="4"/>
          </p:cNvCxnSpPr>
          <p:nvPr/>
        </p:nvCxnSpPr>
        <p:spPr>
          <a:xfrm flipV="1">
            <a:off x="6371846" y="2998092"/>
            <a:ext cx="1540272" cy="47"/>
          </a:xfrm>
          <a:prstGeom prst="line">
            <a:avLst/>
          </a:prstGeom>
          <a:solidFill>
            <a:schemeClr val="accent3"/>
          </a:solidFill>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70" name="Ovál 469">
            <a:extLst>
              <a:ext uri="{FF2B5EF4-FFF2-40B4-BE49-F238E27FC236}">
                <a16:creationId xmlns:a16="http://schemas.microsoft.com/office/drawing/2014/main" id="{E5FF4BFF-8526-DAF5-B19C-A409A0A4EDDD}"/>
              </a:ext>
            </a:extLst>
          </p:cNvPr>
          <p:cNvSpPr/>
          <p:nvPr/>
        </p:nvSpPr>
        <p:spPr>
          <a:xfrm>
            <a:off x="4073383" y="5200562"/>
            <a:ext cx="107144" cy="10714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tIns="216000" bIns="189000" rtlCol="0" anchor="b"/>
          <a:lstStyle/>
          <a:p>
            <a:pPr algn="ctr" defTabSz="685800">
              <a:defRPr/>
            </a:pPr>
            <a:endParaRPr lang="cs-CZ" dirty="0">
              <a:solidFill>
                <a:prstClr val="black"/>
              </a:solidFill>
              <a:latin typeface="Nunito Sans"/>
            </a:endParaRPr>
          </a:p>
        </p:txBody>
      </p:sp>
      <p:grpSp>
        <p:nvGrpSpPr>
          <p:cNvPr id="32" name="Skupina 31">
            <a:extLst>
              <a:ext uri="{FF2B5EF4-FFF2-40B4-BE49-F238E27FC236}">
                <a16:creationId xmlns:a16="http://schemas.microsoft.com/office/drawing/2014/main" id="{1E5B3CFD-5B74-4139-4774-ADF49A991D96}"/>
              </a:ext>
            </a:extLst>
          </p:cNvPr>
          <p:cNvGrpSpPr/>
          <p:nvPr/>
        </p:nvGrpSpPr>
        <p:grpSpPr>
          <a:xfrm>
            <a:off x="3924697" y="4730521"/>
            <a:ext cx="224043" cy="523613"/>
            <a:chOff x="5232929" y="5050061"/>
            <a:chExt cx="298724" cy="698151"/>
          </a:xfrm>
        </p:grpSpPr>
        <p:cxnSp>
          <p:nvCxnSpPr>
            <p:cNvPr id="451" name="Přímá spojnice 450">
              <a:extLst>
                <a:ext uri="{FF2B5EF4-FFF2-40B4-BE49-F238E27FC236}">
                  <a16:creationId xmlns:a16="http://schemas.microsoft.com/office/drawing/2014/main" id="{74DAD067-1989-9187-9A27-5F08E69D5582}"/>
                </a:ext>
              </a:extLst>
            </p:cNvPr>
            <p:cNvCxnSpPr>
              <a:cxnSpLocks/>
            </p:cNvCxnSpPr>
            <p:nvPr/>
          </p:nvCxnSpPr>
          <p:spPr>
            <a:xfrm>
              <a:off x="5232929" y="5748212"/>
              <a:ext cx="298724"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6" name="Přímá spojnice 95">
              <a:extLst>
                <a:ext uri="{FF2B5EF4-FFF2-40B4-BE49-F238E27FC236}">
                  <a16:creationId xmlns:a16="http://schemas.microsoft.com/office/drawing/2014/main" id="{F35AE1F5-A714-D170-CC60-4A3409B74A4A}"/>
                </a:ext>
              </a:extLst>
            </p:cNvPr>
            <p:cNvCxnSpPr>
              <a:cxnSpLocks/>
            </p:cNvCxnSpPr>
            <p:nvPr/>
          </p:nvCxnSpPr>
          <p:spPr>
            <a:xfrm>
              <a:off x="5244724" y="5050061"/>
              <a:ext cx="0" cy="698151"/>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38348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 fill="hold"/>
                                            <p:tgtEl>
                                              <p:spTgt spid="12"/>
                                            </p:tgtEl>
                                            <p:attrNameLst>
                                              <p:attrName>ppt_w</p:attrName>
                                            </p:attrNameLst>
                                          </p:cBhvr>
                                          <p:tavLst>
                                            <p:tav tm="0">
                                              <p:val>
                                                <p:fltVal val="0"/>
                                              </p:val>
                                            </p:tav>
                                            <p:tav tm="100000">
                                              <p:val>
                                                <p:strVal val="#ppt_w"/>
                                              </p:val>
                                            </p:tav>
                                          </p:tavLst>
                                        </p:anim>
                                        <p:anim calcmode="lin" valueType="num">
                                          <p:cBhvr>
                                            <p:cTn id="8" dur="200" fill="hold"/>
                                            <p:tgtEl>
                                              <p:spTgt spid="12"/>
                                            </p:tgtEl>
                                            <p:attrNameLst>
                                              <p:attrName>ppt_h</p:attrName>
                                            </p:attrNameLst>
                                          </p:cBhvr>
                                          <p:tavLst>
                                            <p:tav tm="0">
                                              <p:val>
                                                <p:fltVal val="0"/>
                                              </p:val>
                                            </p:tav>
                                            <p:tav tm="100000">
                                              <p:val>
                                                <p:strVal val="#ppt_h"/>
                                              </p:val>
                                            </p:tav>
                                          </p:tavLst>
                                        </p:anim>
                                      </p:childTnLst>
                                    </p:cTn>
                                  </p:par>
                                  <p:par>
                                    <p:cTn id="9" presetID="6" presetClass="emph" presetSubtype="0" fill="hold" nodeType="withEffect" p14:presetBounceEnd="99000">
                                      <p:stCondLst>
                                        <p:cond delay="0"/>
                                      </p:stCondLst>
                                      <p:childTnLst>
                                        <p:animScale p14:bounceEnd="99000">
                                          <p:cBhvr>
                                            <p:cTn id="10" dur="1000" fill="hold"/>
                                            <p:tgtEl>
                                              <p:spTgt spid="12"/>
                                            </p:tgtEl>
                                          </p:cBhvr>
                                          <p:by x="110000" y="110000"/>
                                        </p:animScale>
                                      </p:childTnLst>
                                    </p:cTn>
                                  </p:par>
                                  <p:par>
                                    <p:cTn id="11" presetID="6" presetClass="emph" presetSubtype="0" accel="50000" decel="50000" fill="hold" nodeType="withEffect">
                                      <p:stCondLst>
                                        <p:cond delay="0"/>
                                      </p:stCondLst>
                                      <p:childTnLst>
                                        <p:animScale>
                                          <p:cBhvr>
                                            <p:cTn id="12" dur="250" fill="hold"/>
                                            <p:tgtEl>
                                              <p:spTgt spid="12"/>
                                            </p:tgtEl>
                                          </p:cBhvr>
                                          <p:by x="91000" y="91000"/>
                                        </p:animScale>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500"/>
                                      </p:stCondLst>
                                      <p:childTnLst>
                                        <p:set>
                                          <p:cBhvr>
                                            <p:cTn id="16" dur="1" fill="hold">
                                              <p:stCondLst>
                                                <p:cond delay="0"/>
                                              </p:stCondLst>
                                            </p:cTn>
                                            <p:tgtEl>
                                              <p:spTgt spid="399"/>
                                            </p:tgtEl>
                                            <p:attrNameLst>
                                              <p:attrName>style.visibility</p:attrName>
                                            </p:attrNameLst>
                                          </p:cBhvr>
                                          <p:to>
                                            <p:strVal val="visible"/>
                                          </p:to>
                                        </p:set>
                                        <p:animEffect transition="in" filter="wipe(up)">
                                          <p:cBhvr>
                                            <p:cTn id="17" dur="500"/>
                                            <p:tgtEl>
                                              <p:spTgt spid="399"/>
                                            </p:tgtEl>
                                          </p:cBhvr>
                                        </p:animEffect>
                                      </p:childTnLst>
                                    </p:cTn>
                                  </p:par>
                                  <p:par>
                                    <p:cTn id="18" presetID="22" presetClass="entr" presetSubtype="8" fill="hold" nodeType="withEffect">
                                      <p:stCondLst>
                                        <p:cond delay="500"/>
                                      </p:stCondLst>
                                      <p:childTnLst>
                                        <p:set>
                                          <p:cBhvr>
                                            <p:cTn id="19" dur="1" fill="hold">
                                              <p:stCondLst>
                                                <p:cond delay="0"/>
                                              </p:stCondLst>
                                            </p:cTn>
                                            <p:tgtEl>
                                              <p:spTgt spid="82"/>
                                            </p:tgtEl>
                                            <p:attrNameLst>
                                              <p:attrName>style.visibility</p:attrName>
                                            </p:attrNameLst>
                                          </p:cBhvr>
                                          <p:to>
                                            <p:strVal val="visible"/>
                                          </p:to>
                                        </p:set>
                                        <p:animEffect transition="in" filter="wipe(left)">
                                          <p:cBhvr>
                                            <p:cTn id="20" dur="500"/>
                                            <p:tgtEl>
                                              <p:spTgt spid="82"/>
                                            </p:tgtEl>
                                          </p:cBhvr>
                                        </p:animEffect>
                                      </p:childTnLst>
                                    </p:cTn>
                                  </p:par>
                                  <p:par>
                                    <p:cTn id="21" presetID="22" presetClass="entr" presetSubtype="2" fill="hold" nodeType="withEffect">
                                      <p:stCondLst>
                                        <p:cond delay="500"/>
                                      </p:stCondLst>
                                      <p:childTnLst>
                                        <p:set>
                                          <p:cBhvr>
                                            <p:cTn id="22" dur="1" fill="hold">
                                              <p:stCondLst>
                                                <p:cond delay="0"/>
                                              </p:stCondLst>
                                            </p:cTn>
                                            <p:tgtEl>
                                              <p:spTgt spid="394"/>
                                            </p:tgtEl>
                                            <p:attrNameLst>
                                              <p:attrName>style.visibility</p:attrName>
                                            </p:attrNameLst>
                                          </p:cBhvr>
                                          <p:to>
                                            <p:strVal val="visible"/>
                                          </p:to>
                                        </p:set>
                                        <p:animEffect transition="in" filter="wipe(right)">
                                          <p:cBhvr>
                                            <p:cTn id="23" dur="500"/>
                                            <p:tgtEl>
                                              <p:spTgt spid="394"/>
                                            </p:tgtEl>
                                          </p:cBhvr>
                                        </p:animEffect>
                                      </p:childTnLst>
                                    </p:cTn>
                                  </p:par>
                                  <p:par>
                                    <p:cTn id="24" presetID="23" presetClass="entr" presetSubtype="16" fill="hold" nodeType="withEffect">
                                      <p:stCondLst>
                                        <p:cond delay="750"/>
                                      </p:stCondLst>
                                      <p:childTnLst>
                                        <p:set>
                                          <p:cBhvr>
                                            <p:cTn id="25" dur="1" fill="hold">
                                              <p:stCondLst>
                                                <p:cond delay="0"/>
                                              </p:stCondLst>
                                            </p:cTn>
                                            <p:tgtEl>
                                              <p:spTgt spid="18"/>
                                            </p:tgtEl>
                                            <p:attrNameLst>
                                              <p:attrName>style.visibility</p:attrName>
                                            </p:attrNameLst>
                                          </p:cBhvr>
                                          <p:to>
                                            <p:strVal val="visible"/>
                                          </p:to>
                                        </p:set>
                                        <p:anim calcmode="lin" valueType="num">
                                          <p:cBhvr>
                                            <p:cTn id="26" dur="200" fill="hold"/>
                                            <p:tgtEl>
                                              <p:spTgt spid="18"/>
                                            </p:tgtEl>
                                            <p:attrNameLst>
                                              <p:attrName>ppt_w</p:attrName>
                                            </p:attrNameLst>
                                          </p:cBhvr>
                                          <p:tavLst>
                                            <p:tav tm="0">
                                              <p:val>
                                                <p:fltVal val="0"/>
                                              </p:val>
                                            </p:tav>
                                            <p:tav tm="100000">
                                              <p:val>
                                                <p:strVal val="#ppt_w"/>
                                              </p:val>
                                            </p:tav>
                                          </p:tavLst>
                                        </p:anim>
                                        <p:anim calcmode="lin" valueType="num">
                                          <p:cBhvr>
                                            <p:cTn id="27" dur="200" fill="hold"/>
                                            <p:tgtEl>
                                              <p:spTgt spid="18"/>
                                            </p:tgtEl>
                                            <p:attrNameLst>
                                              <p:attrName>ppt_h</p:attrName>
                                            </p:attrNameLst>
                                          </p:cBhvr>
                                          <p:tavLst>
                                            <p:tav tm="0">
                                              <p:val>
                                                <p:fltVal val="0"/>
                                              </p:val>
                                            </p:tav>
                                            <p:tav tm="100000">
                                              <p:val>
                                                <p:strVal val="#ppt_h"/>
                                              </p:val>
                                            </p:tav>
                                          </p:tavLst>
                                        </p:anim>
                                      </p:childTnLst>
                                    </p:cTn>
                                  </p:par>
                                  <p:par>
                                    <p:cTn id="28" presetID="6" presetClass="emph" presetSubtype="0" fill="hold" nodeType="withEffect" p14:presetBounceEnd="99000">
                                      <p:stCondLst>
                                        <p:cond delay="750"/>
                                      </p:stCondLst>
                                      <p:childTnLst>
                                        <p:animScale p14:bounceEnd="99000">
                                          <p:cBhvr>
                                            <p:cTn id="29" dur="1000" fill="hold"/>
                                            <p:tgtEl>
                                              <p:spTgt spid="18"/>
                                            </p:tgtEl>
                                          </p:cBhvr>
                                          <p:by x="110000" y="110000"/>
                                        </p:animScale>
                                      </p:childTnLst>
                                    </p:cTn>
                                  </p:par>
                                  <p:par>
                                    <p:cTn id="30" presetID="6" presetClass="emph" presetSubtype="0" accel="50000" decel="50000" fill="hold" nodeType="withEffect">
                                      <p:stCondLst>
                                        <p:cond delay="750"/>
                                      </p:stCondLst>
                                      <p:childTnLst>
                                        <p:animScale>
                                          <p:cBhvr>
                                            <p:cTn id="31" dur="250" fill="hold"/>
                                            <p:tgtEl>
                                              <p:spTgt spid="18"/>
                                            </p:tgtEl>
                                          </p:cBhvr>
                                          <p:by x="91000" y="91000"/>
                                        </p:animScale>
                                      </p:childTnLst>
                                    </p:cTn>
                                  </p:par>
                                  <p:par>
                                    <p:cTn id="32" presetID="23" presetClass="entr" presetSubtype="16" fill="hold" nodeType="withEffect">
                                      <p:stCondLst>
                                        <p:cond delay="750"/>
                                      </p:stCondLst>
                                      <p:childTnLst>
                                        <p:set>
                                          <p:cBhvr>
                                            <p:cTn id="33" dur="1" fill="hold">
                                              <p:stCondLst>
                                                <p:cond delay="0"/>
                                              </p:stCondLst>
                                            </p:cTn>
                                            <p:tgtEl>
                                              <p:spTgt spid="17"/>
                                            </p:tgtEl>
                                            <p:attrNameLst>
                                              <p:attrName>style.visibility</p:attrName>
                                            </p:attrNameLst>
                                          </p:cBhvr>
                                          <p:to>
                                            <p:strVal val="visible"/>
                                          </p:to>
                                        </p:set>
                                        <p:anim calcmode="lin" valueType="num">
                                          <p:cBhvr>
                                            <p:cTn id="34" dur="200" fill="hold"/>
                                            <p:tgtEl>
                                              <p:spTgt spid="17"/>
                                            </p:tgtEl>
                                            <p:attrNameLst>
                                              <p:attrName>ppt_w</p:attrName>
                                            </p:attrNameLst>
                                          </p:cBhvr>
                                          <p:tavLst>
                                            <p:tav tm="0">
                                              <p:val>
                                                <p:fltVal val="0"/>
                                              </p:val>
                                            </p:tav>
                                            <p:tav tm="100000">
                                              <p:val>
                                                <p:strVal val="#ppt_w"/>
                                              </p:val>
                                            </p:tav>
                                          </p:tavLst>
                                        </p:anim>
                                        <p:anim calcmode="lin" valueType="num">
                                          <p:cBhvr>
                                            <p:cTn id="35" dur="200" fill="hold"/>
                                            <p:tgtEl>
                                              <p:spTgt spid="17"/>
                                            </p:tgtEl>
                                            <p:attrNameLst>
                                              <p:attrName>ppt_h</p:attrName>
                                            </p:attrNameLst>
                                          </p:cBhvr>
                                          <p:tavLst>
                                            <p:tav tm="0">
                                              <p:val>
                                                <p:fltVal val="0"/>
                                              </p:val>
                                            </p:tav>
                                            <p:tav tm="100000">
                                              <p:val>
                                                <p:strVal val="#ppt_h"/>
                                              </p:val>
                                            </p:tav>
                                          </p:tavLst>
                                        </p:anim>
                                      </p:childTnLst>
                                    </p:cTn>
                                  </p:par>
                                  <p:par>
                                    <p:cTn id="36" presetID="6" presetClass="emph" presetSubtype="0" fill="hold" nodeType="withEffect" p14:presetBounceEnd="99000">
                                      <p:stCondLst>
                                        <p:cond delay="750"/>
                                      </p:stCondLst>
                                      <p:childTnLst>
                                        <p:animScale p14:bounceEnd="99000">
                                          <p:cBhvr>
                                            <p:cTn id="37" dur="1000" fill="hold"/>
                                            <p:tgtEl>
                                              <p:spTgt spid="17"/>
                                            </p:tgtEl>
                                          </p:cBhvr>
                                          <p:by x="110000" y="110000"/>
                                        </p:animScale>
                                      </p:childTnLst>
                                    </p:cTn>
                                  </p:par>
                                  <p:par>
                                    <p:cTn id="38" presetID="6" presetClass="emph" presetSubtype="0" accel="50000" decel="50000" fill="hold" nodeType="withEffect">
                                      <p:stCondLst>
                                        <p:cond delay="750"/>
                                      </p:stCondLst>
                                      <p:childTnLst>
                                        <p:animScale>
                                          <p:cBhvr>
                                            <p:cTn id="39" dur="250" fill="hold"/>
                                            <p:tgtEl>
                                              <p:spTgt spid="17"/>
                                            </p:tgtEl>
                                          </p:cBhvr>
                                          <p:by x="91000" y="91000"/>
                                        </p:animScale>
                                      </p:childTnLst>
                                    </p:cTn>
                                  </p:par>
                                  <p:par>
                                    <p:cTn id="40" presetID="22" presetClass="entr" presetSubtype="8" fill="hold" nodeType="withEffect">
                                      <p:stCondLst>
                                        <p:cond delay="1000"/>
                                      </p:stCondLst>
                                      <p:childTnLst>
                                        <p:set>
                                          <p:cBhvr>
                                            <p:cTn id="41" dur="1" fill="hold">
                                              <p:stCondLst>
                                                <p:cond delay="0"/>
                                              </p:stCondLst>
                                            </p:cTn>
                                            <p:tgtEl>
                                              <p:spTgt spid="76"/>
                                            </p:tgtEl>
                                            <p:attrNameLst>
                                              <p:attrName>style.visibility</p:attrName>
                                            </p:attrNameLst>
                                          </p:cBhvr>
                                          <p:to>
                                            <p:strVal val="visible"/>
                                          </p:to>
                                        </p:set>
                                        <p:animEffect transition="in" filter="wipe(left)">
                                          <p:cBhvr>
                                            <p:cTn id="42" dur="500"/>
                                            <p:tgtEl>
                                              <p:spTgt spid="76"/>
                                            </p:tgtEl>
                                          </p:cBhvr>
                                        </p:animEffect>
                                      </p:childTnLst>
                                    </p:cTn>
                                  </p:par>
                                  <p:par>
                                    <p:cTn id="43" presetID="22" presetClass="entr" presetSubtype="2" fill="hold" nodeType="withEffect">
                                      <p:stCondLst>
                                        <p:cond delay="1000"/>
                                      </p:stCondLst>
                                      <p:childTnLst>
                                        <p:set>
                                          <p:cBhvr>
                                            <p:cTn id="44" dur="1" fill="hold">
                                              <p:stCondLst>
                                                <p:cond delay="0"/>
                                              </p:stCondLst>
                                            </p:cTn>
                                            <p:tgtEl>
                                              <p:spTgt spid="73"/>
                                            </p:tgtEl>
                                            <p:attrNameLst>
                                              <p:attrName>style.visibility</p:attrName>
                                            </p:attrNameLst>
                                          </p:cBhvr>
                                          <p:to>
                                            <p:strVal val="visible"/>
                                          </p:to>
                                        </p:set>
                                        <p:animEffect transition="in" filter="wipe(right)">
                                          <p:cBhvr>
                                            <p:cTn id="45" dur="500"/>
                                            <p:tgtEl>
                                              <p:spTgt spid="73"/>
                                            </p:tgtEl>
                                          </p:cBhvr>
                                        </p:animEffect>
                                      </p:childTnLst>
                                    </p:cTn>
                                  </p:par>
                                  <p:par>
                                    <p:cTn id="46" presetID="23" presetClass="entr" presetSubtype="16" fill="hold" nodeType="withEffect">
                                      <p:stCondLst>
                                        <p:cond delay="125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childTnLst>
                                    </p:cTn>
                                  </p:par>
                                  <p:par>
                                    <p:cTn id="50" presetID="6" presetClass="emph" presetSubtype="0" fill="hold" nodeType="withEffect" p14:presetBounceEnd="99000">
                                      <p:stCondLst>
                                        <p:cond delay="1250"/>
                                      </p:stCondLst>
                                      <p:childTnLst>
                                        <p:animScale p14:bounceEnd="99000">
                                          <p:cBhvr>
                                            <p:cTn id="51" dur="1000" fill="hold"/>
                                            <p:tgtEl>
                                              <p:spTgt spid="20"/>
                                            </p:tgtEl>
                                          </p:cBhvr>
                                          <p:by x="110000" y="110000"/>
                                        </p:animScale>
                                      </p:childTnLst>
                                    </p:cTn>
                                  </p:par>
                                  <p:par>
                                    <p:cTn id="52" presetID="6" presetClass="emph" presetSubtype="0" accel="50000" decel="50000" fill="hold" nodeType="withEffect">
                                      <p:stCondLst>
                                        <p:cond delay="1250"/>
                                      </p:stCondLst>
                                      <p:childTnLst>
                                        <p:animScale>
                                          <p:cBhvr>
                                            <p:cTn id="53" dur="250" fill="hold"/>
                                            <p:tgtEl>
                                              <p:spTgt spid="20"/>
                                            </p:tgtEl>
                                          </p:cBhvr>
                                          <p:by x="91000" y="91000"/>
                                        </p:animScale>
                                      </p:childTnLst>
                                    </p:cTn>
                                  </p:par>
                                  <p:par>
                                    <p:cTn id="54" presetID="23" presetClass="entr" presetSubtype="16" fill="hold" nodeType="withEffect">
                                      <p:stCondLst>
                                        <p:cond delay="1250"/>
                                      </p:stCondLst>
                                      <p:childTnLst>
                                        <p:set>
                                          <p:cBhvr>
                                            <p:cTn id="55" dur="1" fill="hold">
                                              <p:stCondLst>
                                                <p:cond delay="0"/>
                                              </p:stCondLst>
                                            </p:cTn>
                                            <p:tgtEl>
                                              <p:spTgt spid="19"/>
                                            </p:tgtEl>
                                            <p:attrNameLst>
                                              <p:attrName>style.visibility</p:attrName>
                                            </p:attrNameLst>
                                          </p:cBhvr>
                                          <p:to>
                                            <p:strVal val="visible"/>
                                          </p:to>
                                        </p:set>
                                        <p:anim calcmode="lin" valueType="num">
                                          <p:cBhvr>
                                            <p:cTn id="56" dur="200" fill="hold"/>
                                            <p:tgtEl>
                                              <p:spTgt spid="19"/>
                                            </p:tgtEl>
                                            <p:attrNameLst>
                                              <p:attrName>ppt_w</p:attrName>
                                            </p:attrNameLst>
                                          </p:cBhvr>
                                          <p:tavLst>
                                            <p:tav tm="0">
                                              <p:val>
                                                <p:fltVal val="0"/>
                                              </p:val>
                                            </p:tav>
                                            <p:tav tm="100000">
                                              <p:val>
                                                <p:strVal val="#ppt_w"/>
                                              </p:val>
                                            </p:tav>
                                          </p:tavLst>
                                        </p:anim>
                                        <p:anim calcmode="lin" valueType="num">
                                          <p:cBhvr>
                                            <p:cTn id="57" dur="200" fill="hold"/>
                                            <p:tgtEl>
                                              <p:spTgt spid="19"/>
                                            </p:tgtEl>
                                            <p:attrNameLst>
                                              <p:attrName>ppt_h</p:attrName>
                                            </p:attrNameLst>
                                          </p:cBhvr>
                                          <p:tavLst>
                                            <p:tav tm="0">
                                              <p:val>
                                                <p:fltVal val="0"/>
                                              </p:val>
                                            </p:tav>
                                            <p:tav tm="100000">
                                              <p:val>
                                                <p:strVal val="#ppt_h"/>
                                              </p:val>
                                            </p:tav>
                                          </p:tavLst>
                                        </p:anim>
                                      </p:childTnLst>
                                    </p:cTn>
                                  </p:par>
                                  <p:par>
                                    <p:cTn id="58" presetID="6" presetClass="emph" presetSubtype="0" fill="hold" nodeType="withEffect" p14:presetBounceEnd="99000">
                                      <p:stCondLst>
                                        <p:cond delay="1250"/>
                                      </p:stCondLst>
                                      <p:childTnLst>
                                        <p:animScale p14:bounceEnd="99000">
                                          <p:cBhvr>
                                            <p:cTn id="59" dur="1000" fill="hold"/>
                                            <p:tgtEl>
                                              <p:spTgt spid="19"/>
                                            </p:tgtEl>
                                          </p:cBhvr>
                                          <p:by x="110000" y="110000"/>
                                        </p:animScale>
                                      </p:childTnLst>
                                    </p:cTn>
                                  </p:par>
                                  <p:par>
                                    <p:cTn id="60" presetID="6" presetClass="emph" presetSubtype="0" accel="50000" decel="50000" fill="hold" nodeType="withEffect">
                                      <p:stCondLst>
                                        <p:cond delay="1250"/>
                                      </p:stCondLst>
                                      <p:childTnLst>
                                        <p:animScale>
                                          <p:cBhvr>
                                            <p:cTn id="61" dur="250" fill="hold"/>
                                            <p:tgtEl>
                                              <p:spTgt spid="19"/>
                                            </p:tgtEl>
                                          </p:cBhvr>
                                          <p:by x="91000" y="91000"/>
                                        </p:animScale>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6" presetClass="emph" presetSubtype="0" fill="hold" nodeType="withEffect">
                                      <p:stCondLst>
                                        <p:cond delay="0"/>
                                      </p:stCondLst>
                                      <p:childTnLst>
                                        <p:animScale>
                                          <p:cBhvr>
                                            <p:cTn id="68" dur="10" fill="hold"/>
                                            <p:tgtEl>
                                              <p:spTgt spid="21"/>
                                            </p:tgtEl>
                                          </p:cBhvr>
                                          <p:by x="125000" y="125000"/>
                                        </p:animScale>
                                      </p:childTnLst>
                                    </p:cTn>
                                  </p:par>
                                  <p:par>
                                    <p:cTn id="69" presetID="6" presetClass="emph" presetSubtype="0" decel="100000" fill="hold" nodeType="withEffect">
                                      <p:stCondLst>
                                        <p:cond delay="0"/>
                                      </p:stCondLst>
                                      <p:childTnLst>
                                        <p:animScale>
                                          <p:cBhvr>
                                            <p:cTn id="70" dur="750" fill="hold"/>
                                            <p:tgtEl>
                                              <p:spTgt spid="21"/>
                                            </p:tgtEl>
                                          </p:cBhvr>
                                          <p:by x="80000" y="80000"/>
                                        </p:animScale>
                                      </p:childTnLst>
                                    </p:cTn>
                                  </p:par>
                                  <p:par>
                                    <p:cTn id="71" presetID="23" presetClass="entr" presetSubtype="16" fill="hold" nodeType="withEffect">
                                      <p:stCondLst>
                                        <p:cond delay="250"/>
                                      </p:stCondLst>
                                      <p:childTnLst>
                                        <p:set>
                                          <p:cBhvr>
                                            <p:cTn id="72" dur="1" fill="hold">
                                              <p:stCondLst>
                                                <p:cond delay="0"/>
                                              </p:stCondLst>
                                            </p:cTn>
                                            <p:tgtEl>
                                              <p:spTgt spid="22"/>
                                            </p:tgtEl>
                                            <p:attrNameLst>
                                              <p:attrName>style.visibility</p:attrName>
                                            </p:attrNameLst>
                                          </p:cBhvr>
                                          <p:to>
                                            <p:strVal val="visible"/>
                                          </p:to>
                                        </p:set>
                                        <p:anim calcmode="lin" valueType="num">
                                          <p:cBhvr>
                                            <p:cTn id="73" dur="200" fill="hold"/>
                                            <p:tgtEl>
                                              <p:spTgt spid="22"/>
                                            </p:tgtEl>
                                            <p:attrNameLst>
                                              <p:attrName>ppt_w</p:attrName>
                                            </p:attrNameLst>
                                          </p:cBhvr>
                                          <p:tavLst>
                                            <p:tav tm="0">
                                              <p:val>
                                                <p:fltVal val="0"/>
                                              </p:val>
                                            </p:tav>
                                            <p:tav tm="100000">
                                              <p:val>
                                                <p:strVal val="#ppt_w"/>
                                              </p:val>
                                            </p:tav>
                                          </p:tavLst>
                                        </p:anim>
                                        <p:anim calcmode="lin" valueType="num">
                                          <p:cBhvr>
                                            <p:cTn id="74" dur="200" fill="hold"/>
                                            <p:tgtEl>
                                              <p:spTgt spid="22"/>
                                            </p:tgtEl>
                                            <p:attrNameLst>
                                              <p:attrName>ppt_h</p:attrName>
                                            </p:attrNameLst>
                                          </p:cBhvr>
                                          <p:tavLst>
                                            <p:tav tm="0">
                                              <p:val>
                                                <p:fltVal val="0"/>
                                              </p:val>
                                            </p:tav>
                                            <p:tav tm="100000">
                                              <p:val>
                                                <p:strVal val="#ppt_h"/>
                                              </p:val>
                                            </p:tav>
                                          </p:tavLst>
                                        </p:anim>
                                      </p:childTnLst>
                                    </p:cTn>
                                  </p:par>
                                  <p:par>
                                    <p:cTn id="75" presetID="6" presetClass="emph" presetSubtype="0" fill="hold" nodeType="withEffect" p14:presetBounceEnd="99000">
                                      <p:stCondLst>
                                        <p:cond delay="250"/>
                                      </p:stCondLst>
                                      <p:childTnLst>
                                        <p:animScale p14:bounceEnd="99000">
                                          <p:cBhvr>
                                            <p:cTn id="76" dur="1000" fill="hold"/>
                                            <p:tgtEl>
                                              <p:spTgt spid="22"/>
                                            </p:tgtEl>
                                          </p:cBhvr>
                                          <p:by x="110000" y="110000"/>
                                        </p:animScale>
                                      </p:childTnLst>
                                    </p:cTn>
                                  </p:par>
                                  <p:par>
                                    <p:cTn id="77" presetID="6" presetClass="emph" presetSubtype="0" accel="50000" decel="50000" fill="hold" nodeType="withEffect">
                                      <p:stCondLst>
                                        <p:cond delay="250"/>
                                      </p:stCondLst>
                                      <p:childTnLst>
                                        <p:animScale>
                                          <p:cBhvr>
                                            <p:cTn id="78" dur="250" fill="hold"/>
                                            <p:tgtEl>
                                              <p:spTgt spid="22"/>
                                            </p:tgtEl>
                                          </p:cBhvr>
                                          <p:by x="91000" y="91000"/>
                                        </p:animScale>
                                      </p:childTnLst>
                                    </p:cTn>
                                  </p:par>
                                  <p:par>
                                    <p:cTn id="79" presetID="23" presetClass="entr" presetSubtype="16" fill="hold" nodeType="withEffect">
                                      <p:stCondLst>
                                        <p:cond delay="250"/>
                                      </p:stCondLst>
                                      <p:childTnLst>
                                        <p:set>
                                          <p:cBhvr>
                                            <p:cTn id="80" dur="1" fill="hold">
                                              <p:stCondLst>
                                                <p:cond delay="0"/>
                                              </p:stCondLst>
                                            </p:cTn>
                                            <p:tgtEl>
                                              <p:spTgt spid="23"/>
                                            </p:tgtEl>
                                            <p:attrNameLst>
                                              <p:attrName>style.visibility</p:attrName>
                                            </p:attrNameLst>
                                          </p:cBhvr>
                                          <p:to>
                                            <p:strVal val="visible"/>
                                          </p:to>
                                        </p:set>
                                        <p:anim calcmode="lin" valueType="num">
                                          <p:cBhvr>
                                            <p:cTn id="81" dur="200" fill="hold"/>
                                            <p:tgtEl>
                                              <p:spTgt spid="23"/>
                                            </p:tgtEl>
                                            <p:attrNameLst>
                                              <p:attrName>ppt_w</p:attrName>
                                            </p:attrNameLst>
                                          </p:cBhvr>
                                          <p:tavLst>
                                            <p:tav tm="0">
                                              <p:val>
                                                <p:fltVal val="0"/>
                                              </p:val>
                                            </p:tav>
                                            <p:tav tm="100000">
                                              <p:val>
                                                <p:strVal val="#ppt_w"/>
                                              </p:val>
                                            </p:tav>
                                          </p:tavLst>
                                        </p:anim>
                                        <p:anim calcmode="lin" valueType="num">
                                          <p:cBhvr>
                                            <p:cTn id="82" dur="200" fill="hold"/>
                                            <p:tgtEl>
                                              <p:spTgt spid="23"/>
                                            </p:tgtEl>
                                            <p:attrNameLst>
                                              <p:attrName>ppt_h</p:attrName>
                                            </p:attrNameLst>
                                          </p:cBhvr>
                                          <p:tavLst>
                                            <p:tav tm="0">
                                              <p:val>
                                                <p:fltVal val="0"/>
                                              </p:val>
                                            </p:tav>
                                            <p:tav tm="100000">
                                              <p:val>
                                                <p:strVal val="#ppt_h"/>
                                              </p:val>
                                            </p:tav>
                                          </p:tavLst>
                                        </p:anim>
                                      </p:childTnLst>
                                    </p:cTn>
                                  </p:par>
                                  <p:par>
                                    <p:cTn id="83" presetID="6" presetClass="emph" presetSubtype="0" fill="hold" nodeType="withEffect" p14:presetBounceEnd="99000">
                                      <p:stCondLst>
                                        <p:cond delay="250"/>
                                      </p:stCondLst>
                                      <p:childTnLst>
                                        <p:animScale p14:bounceEnd="99000">
                                          <p:cBhvr>
                                            <p:cTn id="84" dur="1000" fill="hold"/>
                                            <p:tgtEl>
                                              <p:spTgt spid="23"/>
                                            </p:tgtEl>
                                          </p:cBhvr>
                                          <p:by x="110000" y="110000"/>
                                        </p:animScale>
                                      </p:childTnLst>
                                    </p:cTn>
                                  </p:par>
                                  <p:par>
                                    <p:cTn id="85" presetID="6" presetClass="emph" presetSubtype="0" accel="50000" decel="50000" fill="hold" nodeType="withEffect">
                                      <p:stCondLst>
                                        <p:cond delay="250"/>
                                      </p:stCondLst>
                                      <p:childTnLst>
                                        <p:animScale>
                                          <p:cBhvr>
                                            <p:cTn id="86" dur="250" fill="hold"/>
                                            <p:tgtEl>
                                              <p:spTgt spid="23"/>
                                            </p:tgtEl>
                                          </p:cBhvr>
                                          <p:by x="91000" y="91000"/>
                                        </p:animScale>
                                      </p:childTnLst>
                                    </p:cTn>
                                  </p:par>
                                  <p:par>
                                    <p:cTn id="87" presetID="23" presetClass="entr" presetSubtype="16" fill="hold" nodeType="withEffect">
                                      <p:stCondLst>
                                        <p:cond delay="250"/>
                                      </p:stCondLst>
                                      <p:childTnLst>
                                        <p:set>
                                          <p:cBhvr>
                                            <p:cTn id="88" dur="1" fill="hold">
                                              <p:stCondLst>
                                                <p:cond delay="0"/>
                                              </p:stCondLst>
                                            </p:cTn>
                                            <p:tgtEl>
                                              <p:spTgt spid="24"/>
                                            </p:tgtEl>
                                            <p:attrNameLst>
                                              <p:attrName>style.visibility</p:attrName>
                                            </p:attrNameLst>
                                          </p:cBhvr>
                                          <p:to>
                                            <p:strVal val="visible"/>
                                          </p:to>
                                        </p:set>
                                        <p:anim calcmode="lin" valueType="num">
                                          <p:cBhvr>
                                            <p:cTn id="89" dur="200" fill="hold"/>
                                            <p:tgtEl>
                                              <p:spTgt spid="24"/>
                                            </p:tgtEl>
                                            <p:attrNameLst>
                                              <p:attrName>ppt_w</p:attrName>
                                            </p:attrNameLst>
                                          </p:cBhvr>
                                          <p:tavLst>
                                            <p:tav tm="0">
                                              <p:val>
                                                <p:fltVal val="0"/>
                                              </p:val>
                                            </p:tav>
                                            <p:tav tm="100000">
                                              <p:val>
                                                <p:strVal val="#ppt_w"/>
                                              </p:val>
                                            </p:tav>
                                          </p:tavLst>
                                        </p:anim>
                                        <p:anim calcmode="lin" valueType="num">
                                          <p:cBhvr>
                                            <p:cTn id="90" dur="200" fill="hold"/>
                                            <p:tgtEl>
                                              <p:spTgt spid="24"/>
                                            </p:tgtEl>
                                            <p:attrNameLst>
                                              <p:attrName>ppt_h</p:attrName>
                                            </p:attrNameLst>
                                          </p:cBhvr>
                                          <p:tavLst>
                                            <p:tav tm="0">
                                              <p:val>
                                                <p:fltVal val="0"/>
                                              </p:val>
                                            </p:tav>
                                            <p:tav tm="100000">
                                              <p:val>
                                                <p:strVal val="#ppt_h"/>
                                              </p:val>
                                            </p:tav>
                                          </p:tavLst>
                                        </p:anim>
                                      </p:childTnLst>
                                    </p:cTn>
                                  </p:par>
                                  <p:par>
                                    <p:cTn id="91" presetID="6" presetClass="emph" presetSubtype="0" fill="hold" nodeType="withEffect" p14:presetBounceEnd="99000">
                                      <p:stCondLst>
                                        <p:cond delay="250"/>
                                      </p:stCondLst>
                                      <p:childTnLst>
                                        <p:animScale p14:bounceEnd="99000">
                                          <p:cBhvr>
                                            <p:cTn id="92" dur="1000" fill="hold"/>
                                            <p:tgtEl>
                                              <p:spTgt spid="24"/>
                                            </p:tgtEl>
                                          </p:cBhvr>
                                          <p:by x="110000" y="110000"/>
                                        </p:animScale>
                                      </p:childTnLst>
                                    </p:cTn>
                                  </p:par>
                                  <p:par>
                                    <p:cTn id="93" presetID="6" presetClass="emph" presetSubtype="0" accel="50000" decel="50000" fill="hold" nodeType="withEffect">
                                      <p:stCondLst>
                                        <p:cond delay="250"/>
                                      </p:stCondLst>
                                      <p:childTnLst>
                                        <p:animScale>
                                          <p:cBhvr>
                                            <p:cTn id="94" dur="250" fill="hold"/>
                                            <p:tgtEl>
                                              <p:spTgt spid="24"/>
                                            </p:tgtEl>
                                          </p:cBhvr>
                                          <p:by x="91000" y="91000"/>
                                        </p:animScale>
                                      </p:childTnLst>
                                    </p:cTn>
                                  </p:par>
                                  <p:par>
                                    <p:cTn id="95" presetID="22" presetClass="entr" presetSubtype="1"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par>
                                    <p:cTn id="98" presetID="23" presetClass="entr" presetSubtype="16" fill="hold" nodeType="withEffect">
                                      <p:stCondLst>
                                        <p:cond delay="25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200" fill="hold"/>
                                            <p:tgtEl>
                                              <p:spTgt spid="26"/>
                                            </p:tgtEl>
                                            <p:attrNameLst>
                                              <p:attrName>ppt_w</p:attrName>
                                            </p:attrNameLst>
                                          </p:cBhvr>
                                          <p:tavLst>
                                            <p:tav tm="0">
                                              <p:val>
                                                <p:fltVal val="0"/>
                                              </p:val>
                                            </p:tav>
                                            <p:tav tm="100000">
                                              <p:val>
                                                <p:strVal val="#ppt_w"/>
                                              </p:val>
                                            </p:tav>
                                          </p:tavLst>
                                        </p:anim>
                                        <p:anim calcmode="lin" valueType="num">
                                          <p:cBhvr>
                                            <p:cTn id="101" dur="200" fill="hold"/>
                                            <p:tgtEl>
                                              <p:spTgt spid="26"/>
                                            </p:tgtEl>
                                            <p:attrNameLst>
                                              <p:attrName>ppt_h</p:attrName>
                                            </p:attrNameLst>
                                          </p:cBhvr>
                                          <p:tavLst>
                                            <p:tav tm="0">
                                              <p:val>
                                                <p:fltVal val="0"/>
                                              </p:val>
                                            </p:tav>
                                            <p:tav tm="100000">
                                              <p:val>
                                                <p:strVal val="#ppt_h"/>
                                              </p:val>
                                            </p:tav>
                                          </p:tavLst>
                                        </p:anim>
                                      </p:childTnLst>
                                    </p:cTn>
                                  </p:par>
                                  <p:par>
                                    <p:cTn id="102" presetID="6" presetClass="emph" presetSubtype="0" fill="hold" nodeType="withEffect" p14:presetBounceEnd="99000">
                                      <p:stCondLst>
                                        <p:cond delay="250"/>
                                      </p:stCondLst>
                                      <p:childTnLst>
                                        <p:animScale p14:bounceEnd="99000">
                                          <p:cBhvr>
                                            <p:cTn id="103" dur="1000" fill="hold"/>
                                            <p:tgtEl>
                                              <p:spTgt spid="26"/>
                                            </p:tgtEl>
                                          </p:cBhvr>
                                          <p:by x="110000" y="110000"/>
                                        </p:animScale>
                                      </p:childTnLst>
                                    </p:cTn>
                                  </p:par>
                                  <p:par>
                                    <p:cTn id="104" presetID="6" presetClass="emph" presetSubtype="0" accel="50000" decel="50000" fill="hold" nodeType="withEffect">
                                      <p:stCondLst>
                                        <p:cond delay="250"/>
                                      </p:stCondLst>
                                      <p:childTnLst>
                                        <p:animScale>
                                          <p:cBhvr>
                                            <p:cTn id="105" dur="250" fill="hold"/>
                                            <p:tgtEl>
                                              <p:spTgt spid="26"/>
                                            </p:tgtEl>
                                          </p:cBhvr>
                                          <p:by x="91000" y="91000"/>
                                        </p:animScale>
                                      </p:childTnLst>
                                    </p:cTn>
                                  </p:par>
                                </p:childTnLst>
                              </p:cTn>
                            </p:par>
                          </p:childTnLst>
                        </p:cTn>
                      </p:par>
                      <p:par>
                        <p:cTn id="106" fill="hold">
                          <p:stCondLst>
                            <p:cond delay="indefinite"/>
                          </p:stCondLst>
                          <p:childTnLst>
                            <p:par>
                              <p:cTn id="107" fill="hold">
                                <p:stCondLst>
                                  <p:cond delay="0"/>
                                </p:stCondLst>
                                <p:childTnLst>
                                  <p:par>
                                    <p:cTn id="108" presetID="22" presetClass="entr" presetSubtype="1" fill="hold" nodeType="clickEffect">
                                      <p:stCondLst>
                                        <p:cond delay="0"/>
                                      </p:stCondLst>
                                      <p:childTnLst>
                                        <p:set>
                                          <p:cBhvr>
                                            <p:cTn id="109" dur="1" fill="hold">
                                              <p:stCondLst>
                                                <p:cond delay="0"/>
                                              </p:stCondLst>
                                            </p:cTn>
                                            <p:tgtEl>
                                              <p:spTgt spid="31"/>
                                            </p:tgtEl>
                                            <p:attrNameLst>
                                              <p:attrName>style.visibility</p:attrName>
                                            </p:attrNameLst>
                                          </p:cBhvr>
                                          <p:to>
                                            <p:strVal val="visible"/>
                                          </p:to>
                                        </p:set>
                                        <p:animEffect transition="in" filter="wipe(up)">
                                          <p:cBhvr>
                                            <p:cTn id="110" dur="500"/>
                                            <p:tgtEl>
                                              <p:spTgt spid="31"/>
                                            </p:tgtEl>
                                          </p:cBhvr>
                                        </p:animEffect>
                                      </p:childTnLst>
                                    </p:cTn>
                                  </p:par>
                                  <p:par>
                                    <p:cTn id="111" presetID="23" presetClass="entr" presetSubtype="16" fill="hold" grpId="0" nodeType="withEffect">
                                      <p:stCondLst>
                                        <p:cond delay="500"/>
                                      </p:stCondLst>
                                      <p:childTnLst>
                                        <p:set>
                                          <p:cBhvr>
                                            <p:cTn id="112" dur="1" fill="hold">
                                              <p:stCondLst>
                                                <p:cond delay="0"/>
                                              </p:stCondLst>
                                            </p:cTn>
                                            <p:tgtEl>
                                              <p:spTgt spid="469"/>
                                            </p:tgtEl>
                                            <p:attrNameLst>
                                              <p:attrName>style.visibility</p:attrName>
                                            </p:attrNameLst>
                                          </p:cBhvr>
                                          <p:to>
                                            <p:strVal val="visible"/>
                                          </p:to>
                                        </p:set>
                                        <p:anim calcmode="lin" valueType="num">
                                          <p:cBhvr>
                                            <p:cTn id="113" dur="200" fill="hold"/>
                                            <p:tgtEl>
                                              <p:spTgt spid="469"/>
                                            </p:tgtEl>
                                            <p:attrNameLst>
                                              <p:attrName>ppt_w</p:attrName>
                                            </p:attrNameLst>
                                          </p:cBhvr>
                                          <p:tavLst>
                                            <p:tav tm="0">
                                              <p:val>
                                                <p:fltVal val="0"/>
                                              </p:val>
                                            </p:tav>
                                            <p:tav tm="100000">
                                              <p:val>
                                                <p:strVal val="#ppt_w"/>
                                              </p:val>
                                            </p:tav>
                                          </p:tavLst>
                                        </p:anim>
                                        <p:anim calcmode="lin" valueType="num">
                                          <p:cBhvr>
                                            <p:cTn id="114" dur="200" fill="hold"/>
                                            <p:tgtEl>
                                              <p:spTgt spid="469"/>
                                            </p:tgtEl>
                                            <p:attrNameLst>
                                              <p:attrName>ppt_h</p:attrName>
                                            </p:attrNameLst>
                                          </p:cBhvr>
                                          <p:tavLst>
                                            <p:tav tm="0">
                                              <p:val>
                                                <p:fltVal val="0"/>
                                              </p:val>
                                            </p:tav>
                                            <p:tav tm="100000">
                                              <p:val>
                                                <p:strVal val="#ppt_h"/>
                                              </p:val>
                                            </p:tav>
                                          </p:tavLst>
                                        </p:anim>
                                      </p:childTnLst>
                                    </p:cTn>
                                  </p:par>
                                  <p:par>
                                    <p:cTn id="115" presetID="6" presetClass="emph" presetSubtype="0" fill="hold" grpId="1" nodeType="withEffect" p14:presetBounceEnd="99000">
                                      <p:stCondLst>
                                        <p:cond delay="500"/>
                                      </p:stCondLst>
                                      <p:childTnLst>
                                        <p:animScale p14:bounceEnd="99000">
                                          <p:cBhvr>
                                            <p:cTn id="116" dur="1000" fill="hold"/>
                                            <p:tgtEl>
                                              <p:spTgt spid="469"/>
                                            </p:tgtEl>
                                          </p:cBhvr>
                                          <p:by x="110000" y="110000"/>
                                        </p:animScale>
                                      </p:childTnLst>
                                    </p:cTn>
                                  </p:par>
                                  <p:par>
                                    <p:cTn id="117" presetID="6" presetClass="emph" presetSubtype="0" accel="50000" decel="50000" fill="hold" grpId="2" nodeType="withEffect">
                                      <p:stCondLst>
                                        <p:cond delay="500"/>
                                      </p:stCondLst>
                                      <p:childTnLst>
                                        <p:animScale>
                                          <p:cBhvr>
                                            <p:cTn id="118" dur="250" fill="hold"/>
                                            <p:tgtEl>
                                              <p:spTgt spid="469"/>
                                            </p:tgtEl>
                                          </p:cBhvr>
                                          <p:by x="91000" y="91000"/>
                                        </p:animScale>
                                      </p:childTnLst>
                                    </p:cTn>
                                  </p:par>
                                  <p:par>
                                    <p:cTn id="119" presetID="22" presetClass="entr" presetSubtype="1" fill="hold" nodeType="withEffect">
                                      <p:stCondLst>
                                        <p:cond delay="750"/>
                                      </p:stCondLst>
                                      <p:childTnLst>
                                        <p:set>
                                          <p:cBhvr>
                                            <p:cTn id="120" dur="1" fill="hold">
                                              <p:stCondLst>
                                                <p:cond delay="0"/>
                                              </p:stCondLst>
                                            </p:cTn>
                                            <p:tgtEl>
                                              <p:spTgt spid="32"/>
                                            </p:tgtEl>
                                            <p:attrNameLst>
                                              <p:attrName>style.visibility</p:attrName>
                                            </p:attrNameLst>
                                          </p:cBhvr>
                                          <p:to>
                                            <p:strVal val="visible"/>
                                          </p:to>
                                        </p:set>
                                        <p:animEffect transition="in" filter="wipe(up)">
                                          <p:cBhvr>
                                            <p:cTn id="121" dur="500"/>
                                            <p:tgtEl>
                                              <p:spTgt spid="32"/>
                                            </p:tgtEl>
                                          </p:cBhvr>
                                        </p:animEffect>
                                      </p:childTnLst>
                                    </p:cTn>
                                  </p:par>
                                  <p:par>
                                    <p:cTn id="122" presetID="23" presetClass="entr" presetSubtype="16" fill="hold" grpId="0" nodeType="withEffect">
                                      <p:stCondLst>
                                        <p:cond delay="1000"/>
                                      </p:stCondLst>
                                      <p:childTnLst>
                                        <p:set>
                                          <p:cBhvr>
                                            <p:cTn id="123" dur="1" fill="hold">
                                              <p:stCondLst>
                                                <p:cond delay="0"/>
                                              </p:stCondLst>
                                            </p:cTn>
                                            <p:tgtEl>
                                              <p:spTgt spid="470"/>
                                            </p:tgtEl>
                                            <p:attrNameLst>
                                              <p:attrName>style.visibility</p:attrName>
                                            </p:attrNameLst>
                                          </p:cBhvr>
                                          <p:to>
                                            <p:strVal val="visible"/>
                                          </p:to>
                                        </p:set>
                                        <p:anim calcmode="lin" valueType="num">
                                          <p:cBhvr>
                                            <p:cTn id="124" dur="200" fill="hold"/>
                                            <p:tgtEl>
                                              <p:spTgt spid="470"/>
                                            </p:tgtEl>
                                            <p:attrNameLst>
                                              <p:attrName>ppt_w</p:attrName>
                                            </p:attrNameLst>
                                          </p:cBhvr>
                                          <p:tavLst>
                                            <p:tav tm="0">
                                              <p:val>
                                                <p:fltVal val="0"/>
                                              </p:val>
                                            </p:tav>
                                            <p:tav tm="100000">
                                              <p:val>
                                                <p:strVal val="#ppt_w"/>
                                              </p:val>
                                            </p:tav>
                                          </p:tavLst>
                                        </p:anim>
                                        <p:anim calcmode="lin" valueType="num">
                                          <p:cBhvr>
                                            <p:cTn id="125" dur="200" fill="hold"/>
                                            <p:tgtEl>
                                              <p:spTgt spid="470"/>
                                            </p:tgtEl>
                                            <p:attrNameLst>
                                              <p:attrName>ppt_h</p:attrName>
                                            </p:attrNameLst>
                                          </p:cBhvr>
                                          <p:tavLst>
                                            <p:tav tm="0">
                                              <p:val>
                                                <p:fltVal val="0"/>
                                              </p:val>
                                            </p:tav>
                                            <p:tav tm="100000">
                                              <p:val>
                                                <p:strVal val="#ppt_h"/>
                                              </p:val>
                                            </p:tav>
                                          </p:tavLst>
                                        </p:anim>
                                      </p:childTnLst>
                                    </p:cTn>
                                  </p:par>
                                  <p:par>
                                    <p:cTn id="126" presetID="6" presetClass="emph" presetSubtype="0" fill="hold" grpId="1" nodeType="withEffect" p14:presetBounceEnd="99000">
                                      <p:stCondLst>
                                        <p:cond delay="1000"/>
                                      </p:stCondLst>
                                      <p:childTnLst>
                                        <p:animScale p14:bounceEnd="99000">
                                          <p:cBhvr>
                                            <p:cTn id="127" dur="1000" fill="hold"/>
                                            <p:tgtEl>
                                              <p:spTgt spid="470"/>
                                            </p:tgtEl>
                                          </p:cBhvr>
                                          <p:by x="110000" y="110000"/>
                                        </p:animScale>
                                      </p:childTnLst>
                                    </p:cTn>
                                  </p:par>
                                  <p:par>
                                    <p:cTn id="128" presetID="6" presetClass="emph" presetSubtype="0" accel="50000" decel="50000" fill="hold" grpId="2" nodeType="withEffect">
                                      <p:stCondLst>
                                        <p:cond delay="1000"/>
                                      </p:stCondLst>
                                      <p:childTnLst>
                                        <p:animScale>
                                          <p:cBhvr>
                                            <p:cTn id="129" dur="250" fill="hold"/>
                                            <p:tgtEl>
                                              <p:spTgt spid="470"/>
                                            </p:tgtEl>
                                          </p:cBhvr>
                                          <p:by x="91000" y="91000"/>
                                        </p:animScale>
                                      </p:childTnLst>
                                    </p:cTn>
                                  </p:par>
                                  <p:par>
                                    <p:cTn id="130" presetID="10" presetClass="entr" presetSubtype="0" fill="hold" grpId="0" nodeType="withEffect">
                                      <p:stCondLst>
                                        <p:cond delay="500"/>
                                      </p:stCondLst>
                                      <p:childTnLst>
                                        <p:set>
                                          <p:cBhvr>
                                            <p:cTn id="131" dur="1" fill="hold">
                                              <p:stCondLst>
                                                <p:cond delay="0"/>
                                              </p:stCondLst>
                                            </p:cTn>
                                            <p:tgtEl>
                                              <p:spTgt spid="347"/>
                                            </p:tgtEl>
                                            <p:attrNameLst>
                                              <p:attrName>style.visibility</p:attrName>
                                            </p:attrNameLst>
                                          </p:cBhvr>
                                          <p:to>
                                            <p:strVal val="visible"/>
                                          </p:to>
                                        </p:set>
                                        <p:animEffect transition="in" filter="fade">
                                          <p:cBhvr>
                                            <p:cTn id="132" dur="250"/>
                                            <p:tgtEl>
                                              <p:spTgt spid="347"/>
                                            </p:tgtEl>
                                          </p:cBhvr>
                                        </p:animEffect>
                                      </p:childTnLst>
                                    </p:cTn>
                                  </p:par>
                                  <p:par>
                                    <p:cTn id="133" presetID="42" presetClass="path" presetSubtype="0" decel="100000" fill="hold" grpId="1" nodeType="withEffect">
                                      <p:stCondLst>
                                        <p:cond delay="500"/>
                                      </p:stCondLst>
                                      <p:childTnLst>
                                        <p:animMotion origin="layout" path="M -0.01719 -0.00023 L -1.04167E-6 1.11111E-6 " pathEditMode="relative" rAng="0" ptsTypes="AA">
                                          <p:cBhvr>
                                            <p:cTn id="134" dur="500" fill="hold"/>
                                            <p:tgtEl>
                                              <p:spTgt spid="347"/>
                                            </p:tgtEl>
                                            <p:attrNameLst>
                                              <p:attrName>ppt_x</p:attrName>
                                              <p:attrName>ppt_y</p:attrName>
                                            </p:attrNameLst>
                                          </p:cBhvr>
                                          <p:rCtr x="859" y="0"/>
                                        </p:animMotion>
                                      </p:childTnLst>
                                    </p:cTn>
                                  </p:par>
                                  <p:par>
                                    <p:cTn id="135" presetID="23" presetClass="entr" presetSubtype="16" fill="hold" grpId="0" nodeType="withEffect">
                                      <p:stCondLst>
                                        <p:cond delay="500"/>
                                      </p:stCondLst>
                                      <p:childTnLst>
                                        <p:set>
                                          <p:cBhvr>
                                            <p:cTn id="136" dur="1" fill="hold">
                                              <p:stCondLst>
                                                <p:cond delay="0"/>
                                              </p:stCondLst>
                                            </p:cTn>
                                            <p:tgtEl>
                                              <p:spTgt spid="460"/>
                                            </p:tgtEl>
                                            <p:attrNameLst>
                                              <p:attrName>style.visibility</p:attrName>
                                            </p:attrNameLst>
                                          </p:cBhvr>
                                          <p:to>
                                            <p:strVal val="visible"/>
                                          </p:to>
                                        </p:set>
                                        <p:anim calcmode="lin" valueType="num">
                                          <p:cBhvr>
                                            <p:cTn id="137" dur="200" fill="hold"/>
                                            <p:tgtEl>
                                              <p:spTgt spid="460"/>
                                            </p:tgtEl>
                                            <p:attrNameLst>
                                              <p:attrName>ppt_w</p:attrName>
                                            </p:attrNameLst>
                                          </p:cBhvr>
                                          <p:tavLst>
                                            <p:tav tm="0">
                                              <p:val>
                                                <p:fltVal val="0"/>
                                              </p:val>
                                            </p:tav>
                                            <p:tav tm="100000">
                                              <p:val>
                                                <p:strVal val="#ppt_w"/>
                                              </p:val>
                                            </p:tav>
                                          </p:tavLst>
                                        </p:anim>
                                        <p:anim calcmode="lin" valueType="num">
                                          <p:cBhvr>
                                            <p:cTn id="138" dur="200" fill="hold"/>
                                            <p:tgtEl>
                                              <p:spTgt spid="460"/>
                                            </p:tgtEl>
                                            <p:attrNameLst>
                                              <p:attrName>ppt_h</p:attrName>
                                            </p:attrNameLst>
                                          </p:cBhvr>
                                          <p:tavLst>
                                            <p:tav tm="0">
                                              <p:val>
                                                <p:fltVal val="0"/>
                                              </p:val>
                                            </p:tav>
                                            <p:tav tm="100000">
                                              <p:val>
                                                <p:strVal val="#ppt_h"/>
                                              </p:val>
                                            </p:tav>
                                          </p:tavLst>
                                        </p:anim>
                                      </p:childTnLst>
                                    </p:cTn>
                                  </p:par>
                                  <p:par>
                                    <p:cTn id="139" presetID="6" presetClass="emph" presetSubtype="0" fill="hold" grpId="1" nodeType="withEffect" p14:presetBounceEnd="99000">
                                      <p:stCondLst>
                                        <p:cond delay="500"/>
                                      </p:stCondLst>
                                      <p:childTnLst>
                                        <p:animScale p14:bounceEnd="99000">
                                          <p:cBhvr>
                                            <p:cTn id="140" dur="1000" fill="hold"/>
                                            <p:tgtEl>
                                              <p:spTgt spid="460"/>
                                            </p:tgtEl>
                                          </p:cBhvr>
                                          <p:by x="110000" y="110000"/>
                                        </p:animScale>
                                      </p:childTnLst>
                                    </p:cTn>
                                  </p:par>
                                  <p:par>
                                    <p:cTn id="141" presetID="6" presetClass="emph" presetSubtype="0" accel="50000" decel="50000" fill="hold" grpId="2" nodeType="withEffect">
                                      <p:stCondLst>
                                        <p:cond delay="500"/>
                                      </p:stCondLst>
                                      <p:childTnLst>
                                        <p:animScale>
                                          <p:cBhvr>
                                            <p:cTn id="142" dur="250" fill="hold"/>
                                            <p:tgtEl>
                                              <p:spTgt spid="460"/>
                                            </p:tgtEl>
                                          </p:cBhvr>
                                          <p:by x="91000" y="91000"/>
                                        </p:animScale>
                                      </p:childTnLst>
                                    </p:cTn>
                                  </p:par>
                                  <p:par>
                                    <p:cTn id="143" presetID="10" presetClass="entr" presetSubtype="0" fill="hold" grpId="0" nodeType="withEffect">
                                      <p:stCondLst>
                                        <p:cond delay="1000"/>
                                      </p:stCondLst>
                                      <p:childTnLst>
                                        <p:set>
                                          <p:cBhvr>
                                            <p:cTn id="144" dur="1" fill="hold">
                                              <p:stCondLst>
                                                <p:cond delay="0"/>
                                              </p:stCondLst>
                                            </p:cTn>
                                            <p:tgtEl>
                                              <p:spTgt spid="357"/>
                                            </p:tgtEl>
                                            <p:attrNameLst>
                                              <p:attrName>style.visibility</p:attrName>
                                            </p:attrNameLst>
                                          </p:cBhvr>
                                          <p:to>
                                            <p:strVal val="visible"/>
                                          </p:to>
                                        </p:set>
                                        <p:animEffect transition="in" filter="fade">
                                          <p:cBhvr>
                                            <p:cTn id="145" dur="250"/>
                                            <p:tgtEl>
                                              <p:spTgt spid="357"/>
                                            </p:tgtEl>
                                          </p:cBhvr>
                                        </p:animEffect>
                                      </p:childTnLst>
                                    </p:cTn>
                                  </p:par>
                                  <p:par>
                                    <p:cTn id="146" presetID="42" presetClass="path" presetSubtype="0" decel="100000" fill="hold" grpId="1" nodeType="withEffect">
                                      <p:stCondLst>
                                        <p:cond delay="1000"/>
                                      </p:stCondLst>
                                      <p:childTnLst>
                                        <p:animMotion origin="layout" path="M -0.01718 -0.00023 L -2.70833E-6 7.40741E-7 " pathEditMode="relative" rAng="0" ptsTypes="AA">
                                          <p:cBhvr>
                                            <p:cTn id="147" dur="500" fill="hold"/>
                                            <p:tgtEl>
                                              <p:spTgt spid="357"/>
                                            </p:tgtEl>
                                            <p:attrNameLst>
                                              <p:attrName>ppt_x</p:attrName>
                                              <p:attrName>ppt_y</p:attrName>
                                            </p:attrNameLst>
                                          </p:cBhvr>
                                          <p:rCtr x="859" y="0"/>
                                        </p:animMotion>
                                      </p:childTnLst>
                                    </p:cTn>
                                  </p:par>
                                  <p:par>
                                    <p:cTn id="148" presetID="23" presetClass="entr" presetSubtype="16" fill="hold" grpId="0" nodeType="withEffect">
                                      <p:stCondLst>
                                        <p:cond delay="1000"/>
                                      </p:stCondLst>
                                      <p:childTnLst>
                                        <p:set>
                                          <p:cBhvr>
                                            <p:cTn id="149" dur="1" fill="hold">
                                              <p:stCondLst>
                                                <p:cond delay="0"/>
                                              </p:stCondLst>
                                            </p:cTn>
                                            <p:tgtEl>
                                              <p:spTgt spid="462"/>
                                            </p:tgtEl>
                                            <p:attrNameLst>
                                              <p:attrName>style.visibility</p:attrName>
                                            </p:attrNameLst>
                                          </p:cBhvr>
                                          <p:to>
                                            <p:strVal val="visible"/>
                                          </p:to>
                                        </p:set>
                                        <p:anim calcmode="lin" valueType="num">
                                          <p:cBhvr>
                                            <p:cTn id="150" dur="200" fill="hold"/>
                                            <p:tgtEl>
                                              <p:spTgt spid="462"/>
                                            </p:tgtEl>
                                            <p:attrNameLst>
                                              <p:attrName>ppt_w</p:attrName>
                                            </p:attrNameLst>
                                          </p:cBhvr>
                                          <p:tavLst>
                                            <p:tav tm="0">
                                              <p:val>
                                                <p:fltVal val="0"/>
                                              </p:val>
                                            </p:tav>
                                            <p:tav tm="100000">
                                              <p:val>
                                                <p:strVal val="#ppt_w"/>
                                              </p:val>
                                            </p:tav>
                                          </p:tavLst>
                                        </p:anim>
                                        <p:anim calcmode="lin" valueType="num">
                                          <p:cBhvr>
                                            <p:cTn id="151" dur="200" fill="hold"/>
                                            <p:tgtEl>
                                              <p:spTgt spid="462"/>
                                            </p:tgtEl>
                                            <p:attrNameLst>
                                              <p:attrName>ppt_h</p:attrName>
                                            </p:attrNameLst>
                                          </p:cBhvr>
                                          <p:tavLst>
                                            <p:tav tm="0">
                                              <p:val>
                                                <p:fltVal val="0"/>
                                              </p:val>
                                            </p:tav>
                                            <p:tav tm="100000">
                                              <p:val>
                                                <p:strVal val="#ppt_h"/>
                                              </p:val>
                                            </p:tav>
                                          </p:tavLst>
                                        </p:anim>
                                      </p:childTnLst>
                                    </p:cTn>
                                  </p:par>
                                  <p:par>
                                    <p:cTn id="152" presetID="6" presetClass="emph" presetSubtype="0" fill="hold" grpId="1" nodeType="withEffect" p14:presetBounceEnd="99000">
                                      <p:stCondLst>
                                        <p:cond delay="1000"/>
                                      </p:stCondLst>
                                      <p:childTnLst>
                                        <p:animScale p14:bounceEnd="99000">
                                          <p:cBhvr>
                                            <p:cTn id="153" dur="1000" fill="hold"/>
                                            <p:tgtEl>
                                              <p:spTgt spid="462"/>
                                            </p:tgtEl>
                                          </p:cBhvr>
                                          <p:by x="110000" y="110000"/>
                                        </p:animScale>
                                      </p:childTnLst>
                                    </p:cTn>
                                  </p:par>
                                  <p:par>
                                    <p:cTn id="154" presetID="6" presetClass="emph" presetSubtype="0" accel="50000" decel="50000" fill="hold" grpId="2" nodeType="withEffect">
                                      <p:stCondLst>
                                        <p:cond delay="1000"/>
                                      </p:stCondLst>
                                      <p:childTnLst>
                                        <p:animScale>
                                          <p:cBhvr>
                                            <p:cTn id="155" dur="250" fill="hold"/>
                                            <p:tgtEl>
                                              <p:spTgt spid="462"/>
                                            </p:tgtEl>
                                          </p:cBhvr>
                                          <p:by x="91000" y="91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 grpId="0"/>
          <p:bldP spid="347" grpId="1"/>
          <p:bldP spid="357" grpId="0"/>
          <p:bldP spid="357" grpId="1"/>
          <p:bldP spid="460" grpId="0" animBg="1"/>
          <p:bldP spid="460" grpId="1" animBg="1"/>
          <p:bldP spid="460" grpId="2" animBg="1"/>
          <p:bldP spid="462" grpId="0" animBg="1"/>
          <p:bldP spid="462" grpId="1" animBg="1"/>
          <p:bldP spid="462" grpId="2" animBg="1"/>
          <p:bldP spid="469" grpId="0" animBg="1"/>
          <p:bldP spid="469" grpId="1" animBg="1"/>
          <p:bldP spid="469" grpId="2" animBg="1"/>
          <p:bldP spid="470" grpId="0" animBg="1"/>
          <p:bldP spid="470" grpId="1" animBg="1"/>
          <p:bldP spid="470"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 fill="hold"/>
                                            <p:tgtEl>
                                              <p:spTgt spid="12"/>
                                            </p:tgtEl>
                                            <p:attrNameLst>
                                              <p:attrName>ppt_w</p:attrName>
                                            </p:attrNameLst>
                                          </p:cBhvr>
                                          <p:tavLst>
                                            <p:tav tm="0">
                                              <p:val>
                                                <p:fltVal val="0"/>
                                              </p:val>
                                            </p:tav>
                                            <p:tav tm="100000">
                                              <p:val>
                                                <p:strVal val="#ppt_w"/>
                                              </p:val>
                                            </p:tav>
                                          </p:tavLst>
                                        </p:anim>
                                        <p:anim calcmode="lin" valueType="num">
                                          <p:cBhvr>
                                            <p:cTn id="8" dur="200" fill="hold"/>
                                            <p:tgtEl>
                                              <p:spTgt spid="12"/>
                                            </p:tgtEl>
                                            <p:attrNameLst>
                                              <p:attrName>ppt_h</p:attrName>
                                            </p:attrNameLst>
                                          </p:cBhvr>
                                          <p:tavLst>
                                            <p:tav tm="0">
                                              <p:val>
                                                <p:fltVal val="0"/>
                                              </p:val>
                                            </p:tav>
                                            <p:tav tm="100000">
                                              <p:val>
                                                <p:strVal val="#ppt_h"/>
                                              </p:val>
                                            </p:tav>
                                          </p:tavLst>
                                        </p:anim>
                                      </p:childTnLst>
                                    </p:cTn>
                                  </p:par>
                                  <p:par>
                                    <p:cTn id="9" presetID="6" presetClass="emph" presetSubtype="0" fill="hold" nodeType="withEffect">
                                      <p:stCondLst>
                                        <p:cond delay="0"/>
                                      </p:stCondLst>
                                      <p:childTnLst>
                                        <p:animScale>
                                          <p:cBhvr>
                                            <p:cTn id="10" dur="1000" fill="hold"/>
                                            <p:tgtEl>
                                              <p:spTgt spid="12"/>
                                            </p:tgtEl>
                                          </p:cBhvr>
                                          <p:by x="110000" y="110000"/>
                                        </p:animScale>
                                      </p:childTnLst>
                                    </p:cTn>
                                  </p:par>
                                  <p:par>
                                    <p:cTn id="11" presetID="6" presetClass="emph" presetSubtype="0" accel="50000" decel="50000" fill="hold" nodeType="withEffect">
                                      <p:stCondLst>
                                        <p:cond delay="0"/>
                                      </p:stCondLst>
                                      <p:childTnLst>
                                        <p:animScale>
                                          <p:cBhvr>
                                            <p:cTn id="12" dur="250" fill="hold"/>
                                            <p:tgtEl>
                                              <p:spTgt spid="12"/>
                                            </p:tgtEl>
                                          </p:cBhvr>
                                          <p:by x="91000" y="91000"/>
                                        </p:animScale>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500"/>
                                      </p:stCondLst>
                                      <p:childTnLst>
                                        <p:set>
                                          <p:cBhvr>
                                            <p:cTn id="16" dur="1" fill="hold">
                                              <p:stCondLst>
                                                <p:cond delay="0"/>
                                              </p:stCondLst>
                                            </p:cTn>
                                            <p:tgtEl>
                                              <p:spTgt spid="399"/>
                                            </p:tgtEl>
                                            <p:attrNameLst>
                                              <p:attrName>style.visibility</p:attrName>
                                            </p:attrNameLst>
                                          </p:cBhvr>
                                          <p:to>
                                            <p:strVal val="visible"/>
                                          </p:to>
                                        </p:set>
                                        <p:animEffect transition="in" filter="wipe(up)">
                                          <p:cBhvr>
                                            <p:cTn id="17" dur="500"/>
                                            <p:tgtEl>
                                              <p:spTgt spid="399"/>
                                            </p:tgtEl>
                                          </p:cBhvr>
                                        </p:animEffect>
                                      </p:childTnLst>
                                    </p:cTn>
                                  </p:par>
                                  <p:par>
                                    <p:cTn id="18" presetID="22" presetClass="entr" presetSubtype="8" fill="hold" nodeType="withEffect">
                                      <p:stCondLst>
                                        <p:cond delay="500"/>
                                      </p:stCondLst>
                                      <p:childTnLst>
                                        <p:set>
                                          <p:cBhvr>
                                            <p:cTn id="19" dur="1" fill="hold">
                                              <p:stCondLst>
                                                <p:cond delay="0"/>
                                              </p:stCondLst>
                                            </p:cTn>
                                            <p:tgtEl>
                                              <p:spTgt spid="82"/>
                                            </p:tgtEl>
                                            <p:attrNameLst>
                                              <p:attrName>style.visibility</p:attrName>
                                            </p:attrNameLst>
                                          </p:cBhvr>
                                          <p:to>
                                            <p:strVal val="visible"/>
                                          </p:to>
                                        </p:set>
                                        <p:animEffect transition="in" filter="wipe(left)">
                                          <p:cBhvr>
                                            <p:cTn id="20" dur="500"/>
                                            <p:tgtEl>
                                              <p:spTgt spid="82"/>
                                            </p:tgtEl>
                                          </p:cBhvr>
                                        </p:animEffect>
                                      </p:childTnLst>
                                    </p:cTn>
                                  </p:par>
                                  <p:par>
                                    <p:cTn id="21" presetID="22" presetClass="entr" presetSubtype="2" fill="hold" nodeType="withEffect">
                                      <p:stCondLst>
                                        <p:cond delay="500"/>
                                      </p:stCondLst>
                                      <p:childTnLst>
                                        <p:set>
                                          <p:cBhvr>
                                            <p:cTn id="22" dur="1" fill="hold">
                                              <p:stCondLst>
                                                <p:cond delay="0"/>
                                              </p:stCondLst>
                                            </p:cTn>
                                            <p:tgtEl>
                                              <p:spTgt spid="394"/>
                                            </p:tgtEl>
                                            <p:attrNameLst>
                                              <p:attrName>style.visibility</p:attrName>
                                            </p:attrNameLst>
                                          </p:cBhvr>
                                          <p:to>
                                            <p:strVal val="visible"/>
                                          </p:to>
                                        </p:set>
                                        <p:animEffect transition="in" filter="wipe(right)">
                                          <p:cBhvr>
                                            <p:cTn id="23" dur="500"/>
                                            <p:tgtEl>
                                              <p:spTgt spid="394"/>
                                            </p:tgtEl>
                                          </p:cBhvr>
                                        </p:animEffect>
                                      </p:childTnLst>
                                    </p:cTn>
                                  </p:par>
                                  <p:par>
                                    <p:cTn id="24" presetID="23" presetClass="entr" presetSubtype="16" fill="hold" nodeType="withEffect">
                                      <p:stCondLst>
                                        <p:cond delay="750"/>
                                      </p:stCondLst>
                                      <p:childTnLst>
                                        <p:set>
                                          <p:cBhvr>
                                            <p:cTn id="25" dur="1" fill="hold">
                                              <p:stCondLst>
                                                <p:cond delay="0"/>
                                              </p:stCondLst>
                                            </p:cTn>
                                            <p:tgtEl>
                                              <p:spTgt spid="18"/>
                                            </p:tgtEl>
                                            <p:attrNameLst>
                                              <p:attrName>style.visibility</p:attrName>
                                            </p:attrNameLst>
                                          </p:cBhvr>
                                          <p:to>
                                            <p:strVal val="visible"/>
                                          </p:to>
                                        </p:set>
                                        <p:anim calcmode="lin" valueType="num">
                                          <p:cBhvr>
                                            <p:cTn id="26" dur="200" fill="hold"/>
                                            <p:tgtEl>
                                              <p:spTgt spid="18"/>
                                            </p:tgtEl>
                                            <p:attrNameLst>
                                              <p:attrName>ppt_w</p:attrName>
                                            </p:attrNameLst>
                                          </p:cBhvr>
                                          <p:tavLst>
                                            <p:tav tm="0">
                                              <p:val>
                                                <p:fltVal val="0"/>
                                              </p:val>
                                            </p:tav>
                                            <p:tav tm="100000">
                                              <p:val>
                                                <p:strVal val="#ppt_w"/>
                                              </p:val>
                                            </p:tav>
                                          </p:tavLst>
                                        </p:anim>
                                        <p:anim calcmode="lin" valueType="num">
                                          <p:cBhvr>
                                            <p:cTn id="27" dur="200" fill="hold"/>
                                            <p:tgtEl>
                                              <p:spTgt spid="18"/>
                                            </p:tgtEl>
                                            <p:attrNameLst>
                                              <p:attrName>ppt_h</p:attrName>
                                            </p:attrNameLst>
                                          </p:cBhvr>
                                          <p:tavLst>
                                            <p:tav tm="0">
                                              <p:val>
                                                <p:fltVal val="0"/>
                                              </p:val>
                                            </p:tav>
                                            <p:tav tm="100000">
                                              <p:val>
                                                <p:strVal val="#ppt_h"/>
                                              </p:val>
                                            </p:tav>
                                          </p:tavLst>
                                        </p:anim>
                                      </p:childTnLst>
                                    </p:cTn>
                                  </p:par>
                                  <p:par>
                                    <p:cTn id="28" presetID="6" presetClass="emph" presetSubtype="0" fill="hold" nodeType="withEffect">
                                      <p:stCondLst>
                                        <p:cond delay="750"/>
                                      </p:stCondLst>
                                      <p:childTnLst>
                                        <p:animScale>
                                          <p:cBhvr>
                                            <p:cTn id="29" dur="1000" fill="hold"/>
                                            <p:tgtEl>
                                              <p:spTgt spid="18"/>
                                            </p:tgtEl>
                                          </p:cBhvr>
                                          <p:by x="110000" y="110000"/>
                                        </p:animScale>
                                      </p:childTnLst>
                                    </p:cTn>
                                  </p:par>
                                  <p:par>
                                    <p:cTn id="30" presetID="6" presetClass="emph" presetSubtype="0" accel="50000" decel="50000" fill="hold" nodeType="withEffect">
                                      <p:stCondLst>
                                        <p:cond delay="750"/>
                                      </p:stCondLst>
                                      <p:childTnLst>
                                        <p:animScale>
                                          <p:cBhvr>
                                            <p:cTn id="31" dur="250" fill="hold"/>
                                            <p:tgtEl>
                                              <p:spTgt spid="18"/>
                                            </p:tgtEl>
                                          </p:cBhvr>
                                          <p:by x="91000" y="91000"/>
                                        </p:animScale>
                                      </p:childTnLst>
                                    </p:cTn>
                                  </p:par>
                                  <p:par>
                                    <p:cTn id="32" presetID="23" presetClass="entr" presetSubtype="16" fill="hold" nodeType="withEffect">
                                      <p:stCondLst>
                                        <p:cond delay="750"/>
                                      </p:stCondLst>
                                      <p:childTnLst>
                                        <p:set>
                                          <p:cBhvr>
                                            <p:cTn id="33" dur="1" fill="hold">
                                              <p:stCondLst>
                                                <p:cond delay="0"/>
                                              </p:stCondLst>
                                            </p:cTn>
                                            <p:tgtEl>
                                              <p:spTgt spid="17"/>
                                            </p:tgtEl>
                                            <p:attrNameLst>
                                              <p:attrName>style.visibility</p:attrName>
                                            </p:attrNameLst>
                                          </p:cBhvr>
                                          <p:to>
                                            <p:strVal val="visible"/>
                                          </p:to>
                                        </p:set>
                                        <p:anim calcmode="lin" valueType="num">
                                          <p:cBhvr>
                                            <p:cTn id="34" dur="200" fill="hold"/>
                                            <p:tgtEl>
                                              <p:spTgt spid="17"/>
                                            </p:tgtEl>
                                            <p:attrNameLst>
                                              <p:attrName>ppt_w</p:attrName>
                                            </p:attrNameLst>
                                          </p:cBhvr>
                                          <p:tavLst>
                                            <p:tav tm="0">
                                              <p:val>
                                                <p:fltVal val="0"/>
                                              </p:val>
                                            </p:tav>
                                            <p:tav tm="100000">
                                              <p:val>
                                                <p:strVal val="#ppt_w"/>
                                              </p:val>
                                            </p:tav>
                                          </p:tavLst>
                                        </p:anim>
                                        <p:anim calcmode="lin" valueType="num">
                                          <p:cBhvr>
                                            <p:cTn id="35" dur="200" fill="hold"/>
                                            <p:tgtEl>
                                              <p:spTgt spid="17"/>
                                            </p:tgtEl>
                                            <p:attrNameLst>
                                              <p:attrName>ppt_h</p:attrName>
                                            </p:attrNameLst>
                                          </p:cBhvr>
                                          <p:tavLst>
                                            <p:tav tm="0">
                                              <p:val>
                                                <p:fltVal val="0"/>
                                              </p:val>
                                            </p:tav>
                                            <p:tav tm="100000">
                                              <p:val>
                                                <p:strVal val="#ppt_h"/>
                                              </p:val>
                                            </p:tav>
                                          </p:tavLst>
                                        </p:anim>
                                      </p:childTnLst>
                                    </p:cTn>
                                  </p:par>
                                  <p:par>
                                    <p:cTn id="36" presetID="6" presetClass="emph" presetSubtype="0" fill="hold" nodeType="withEffect">
                                      <p:stCondLst>
                                        <p:cond delay="750"/>
                                      </p:stCondLst>
                                      <p:childTnLst>
                                        <p:animScale>
                                          <p:cBhvr>
                                            <p:cTn id="37" dur="1000" fill="hold"/>
                                            <p:tgtEl>
                                              <p:spTgt spid="17"/>
                                            </p:tgtEl>
                                          </p:cBhvr>
                                          <p:by x="110000" y="110000"/>
                                        </p:animScale>
                                      </p:childTnLst>
                                    </p:cTn>
                                  </p:par>
                                  <p:par>
                                    <p:cTn id="38" presetID="6" presetClass="emph" presetSubtype="0" accel="50000" decel="50000" fill="hold" nodeType="withEffect">
                                      <p:stCondLst>
                                        <p:cond delay="750"/>
                                      </p:stCondLst>
                                      <p:childTnLst>
                                        <p:animScale>
                                          <p:cBhvr>
                                            <p:cTn id="39" dur="250" fill="hold"/>
                                            <p:tgtEl>
                                              <p:spTgt spid="17"/>
                                            </p:tgtEl>
                                          </p:cBhvr>
                                          <p:by x="91000" y="91000"/>
                                        </p:animScale>
                                      </p:childTnLst>
                                    </p:cTn>
                                  </p:par>
                                  <p:par>
                                    <p:cTn id="40" presetID="22" presetClass="entr" presetSubtype="8" fill="hold" nodeType="withEffect">
                                      <p:stCondLst>
                                        <p:cond delay="1000"/>
                                      </p:stCondLst>
                                      <p:childTnLst>
                                        <p:set>
                                          <p:cBhvr>
                                            <p:cTn id="41" dur="1" fill="hold">
                                              <p:stCondLst>
                                                <p:cond delay="0"/>
                                              </p:stCondLst>
                                            </p:cTn>
                                            <p:tgtEl>
                                              <p:spTgt spid="76"/>
                                            </p:tgtEl>
                                            <p:attrNameLst>
                                              <p:attrName>style.visibility</p:attrName>
                                            </p:attrNameLst>
                                          </p:cBhvr>
                                          <p:to>
                                            <p:strVal val="visible"/>
                                          </p:to>
                                        </p:set>
                                        <p:animEffect transition="in" filter="wipe(left)">
                                          <p:cBhvr>
                                            <p:cTn id="42" dur="500"/>
                                            <p:tgtEl>
                                              <p:spTgt spid="76"/>
                                            </p:tgtEl>
                                          </p:cBhvr>
                                        </p:animEffect>
                                      </p:childTnLst>
                                    </p:cTn>
                                  </p:par>
                                  <p:par>
                                    <p:cTn id="43" presetID="22" presetClass="entr" presetSubtype="2" fill="hold" nodeType="withEffect">
                                      <p:stCondLst>
                                        <p:cond delay="1000"/>
                                      </p:stCondLst>
                                      <p:childTnLst>
                                        <p:set>
                                          <p:cBhvr>
                                            <p:cTn id="44" dur="1" fill="hold">
                                              <p:stCondLst>
                                                <p:cond delay="0"/>
                                              </p:stCondLst>
                                            </p:cTn>
                                            <p:tgtEl>
                                              <p:spTgt spid="73"/>
                                            </p:tgtEl>
                                            <p:attrNameLst>
                                              <p:attrName>style.visibility</p:attrName>
                                            </p:attrNameLst>
                                          </p:cBhvr>
                                          <p:to>
                                            <p:strVal val="visible"/>
                                          </p:to>
                                        </p:set>
                                        <p:animEffect transition="in" filter="wipe(right)">
                                          <p:cBhvr>
                                            <p:cTn id="45" dur="500"/>
                                            <p:tgtEl>
                                              <p:spTgt spid="73"/>
                                            </p:tgtEl>
                                          </p:cBhvr>
                                        </p:animEffect>
                                      </p:childTnLst>
                                    </p:cTn>
                                  </p:par>
                                  <p:par>
                                    <p:cTn id="46" presetID="23" presetClass="entr" presetSubtype="16" fill="hold" nodeType="withEffect">
                                      <p:stCondLst>
                                        <p:cond delay="125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childTnLst>
                                    </p:cTn>
                                  </p:par>
                                  <p:par>
                                    <p:cTn id="50" presetID="6" presetClass="emph" presetSubtype="0" fill="hold" nodeType="withEffect">
                                      <p:stCondLst>
                                        <p:cond delay="1250"/>
                                      </p:stCondLst>
                                      <p:childTnLst>
                                        <p:animScale>
                                          <p:cBhvr>
                                            <p:cTn id="51" dur="1000" fill="hold"/>
                                            <p:tgtEl>
                                              <p:spTgt spid="20"/>
                                            </p:tgtEl>
                                          </p:cBhvr>
                                          <p:by x="110000" y="110000"/>
                                        </p:animScale>
                                      </p:childTnLst>
                                    </p:cTn>
                                  </p:par>
                                  <p:par>
                                    <p:cTn id="52" presetID="6" presetClass="emph" presetSubtype="0" accel="50000" decel="50000" fill="hold" nodeType="withEffect">
                                      <p:stCondLst>
                                        <p:cond delay="1250"/>
                                      </p:stCondLst>
                                      <p:childTnLst>
                                        <p:animScale>
                                          <p:cBhvr>
                                            <p:cTn id="53" dur="250" fill="hold"/>
                                            <p:tgtEl>
                                              <p:spTgt spid="20"/>
                                            </p:tgtEl>
                                          </p:cBhvr>
                                          <p:by x="91000" y="91000"/>
                                        </p:animScale>
                                      </p:childTnLst>
                                    </p:cTn>
                                  </p:par>
                                  <p:par>
                                    <p:cTn id="54" presetID="23" presetClass="entr" presetSubtype="16" fill="hold" nodeType="withEffect">
                                      <p:stCondLst>
                                        <p:cond delay="1250"/>
                                      </p:stCondLst>
                                      <p:childTnLst>
                                        <p:set>
                                          <p:cBhvr>
                                            <p:cTn id="55" dur="1" fill="hold">
                                              <p:stCondLst>
                                                <p:cond delay="0"/>
                                              </p:stCondLst>
                                            </p:cTn>
                                            <p:tgtEl>
                                              <p:spTgt spid="19"/>
                                            </p:tgtEl>
                                            <p:attrNameLst>
                                              <p:attrName>style.visibility</p:attrName>
                                            </p:attrNameLst>
                                          </p:cBhvr>
                                          <p:to>
                                            <p:strVal val="visible"/>
                                          </p:to>
                                        </p:set>
                                        <p:anim calcmode="lin" valueType="num">
                                          <p:cBhvr>
                                            <p:cTn id="56" dur="200" fill="hold"/>
                                            <p:tgtEl>
                                              <p:spTgt spid="19"/>
                                            </p:tgtEl>
                                            <p:attrNameLst>
                                              <p:attrName>ppt_w</p:attrName>
                                            </p:attrNameLst>
                                          </p:cBhvr>
                                          <p:tavLst>
                                            <p:tav tm="0">
                                              <p:val>
                                                <p:fltVal val="0"/>
                                              </p:val>
                                            </p:tav>
                                            <p:tav tm="100000">
                                              <p:val>
                                                <p:strVal val="#ppt_w"/>
                                              </p:val>
                                            </p:tav>
                                          </p:tavLst>
                                        </p:anim>
                                        <p:anim calcmode="lin" valueType="num">
                                          <p:cBhvr>
                                            <p:cTn id="57" dur="200" fill="hold"/>
                                            <p:tgtEl>
                                              <p:spTgt spid="19"/>
                                            </p:tgtEl>
                                            <p:attrNameLst>
                                              <p:attrName>ppt_h</p:attrName>
                                            </p:attrNameLst>
                                          </p:cBhvr>
                                          <p:tavLst>
                                            <p:tav tm="0">
                                              <p:val>
                                                <p:fltVal val="0"/>
                                              </p:val>
                                            </p:tav>
                                            <p:tav tm="100000">
                                              <p:val>
                                                <p:strVal val="#ppt_h"/>
                                              </p:val>
                                            </p:tav>
                                          </p:tavLst>
                                        </p:anim>
                                      </p:childTnLst>
                                    </p:cTn>
                                  </p:par>
                                  <p:par>
                                    <p:cTn id="58" presetID="6" presetClass="emph" presetSubtype="0" fill="hold" nodeType="withEffect">
                                      <p:stCondLst>
                                        <p:cond delay="1250"/>
                                      </p:stCondLst>
                                      <p:childTnLst>
                                        <p:animScale>
                                          <p:cBhvr>
                                            <p:cTn id="59" dur="1000" fill="hold"/>
                                            <p:tgtEl>
                                              <p:spTgt spid="19"/>
                                            </p:tgtEl>
                                          </p:cBhvr>
                                          <p:by x="110000" y="110000"/>
                                        </p:animScale>
                                      </p:childTnLst>
                                    </p:cTn>
                                  </p:par>
                                  <p:par>
                                    <p:cTn id="60" presetID="6" presetClass="emph" presetSubtype="0" accel="50000" decel="50000" fill="hold" nodeType="withEffect">
                                      <p:stCondLst>
                                        <p:cond delay="1250"/>
                                      </p:stCondLst>
                                      <p:childTnLst>
                                        <p:animScale>
                                          <p:cBhvr>
                                            <p:cTn id="61" dur="250" fill="hold"/>
                                            <p:tgtEl>
                                              <p:spTgt spid="19"/>
                                            </p:tgtEl>
                                          </p:cBhvr>
                                          <p:by x="91000" y="91000"/>
                                        </p:animScale>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6" presetClass="emph" presetSubtype="0" fill="hold" nodeType="withEffect">
                                      <p:stCondLst>
                                        <p:cond delay="0"/>
                                      </p:stCondLst>
                                      <p:childTnLst>
                                        <p:animScale>
                                          <p:cBhvr>
                                            <p:cTn id="68" dur="10" fill="hold"/>
                                            <p:tgtEl>
                                              <p:spTgt spid="21"/>
                                            </p:tgtEl>
                                          </p:cBhvr>
                                          <p:by x="125000" y="125000"/>
                                        </p:animScale>
                                      </p:childTnLst>
                                    </p:cTn>
                                  </p:par>
                                  <p:par>
                                    <p:cTn id="69" presetID="6" presetClass="emph" presetSubtype="0" decel="100000" fill="hold" nodeType="withEffect">
                                      <p:stCondLst>
                                        <p:cond delay="0"/>
                                      </p:stCondLst>
                                      <p:childTnLst>
                                        <p:animScale>
                                          <p:cBhvr>
                                            <p:cTn id="70" dur="750" fill="hold"/>
                                            <p:tgtEl>
                                              <p:spTgt spid="21"/>
                                            </p:tgtEl>
                                          </p:cBhvr>
                                          <p:by x="80000" y="80000"/>
                                        </p:animScale>
                                      </p:childTnLst>
                                    </p:cTn>
                                  </p:par>
                                  <p:par>
                                    <p:cTn id="71" presetID="23" presetClass="entr" presetSubtype="16" fill="hold" nodeType="withEffect">
                                      <p:stCondLst>
                                        <p:cond delay="250"/>
                                      </p:stCondLst>
                                      <p:childTnLst>
                                        <p:set>
                                          <p:cBhvr>
                                            <p:cTn id="72" dur="1" fill="hold">
                                              <p:stCondLst>
                                                <p:cond delay="0"/>
                                              </p:stCondLst>
                                            </p:cTn>
                                            <p:tgtEl>
                                              <p:spTgt spid="22"/>
                                            </p:tgtEl>
                                            <p:attrNameLst>
                                              <p:attrName>style.visibility</p:attrName>
                                            </p:attrNameLst>
                                          </p:cBhvr>
                                          <p:to>
                                            <p:strVal val="visible"/>
                                          </p:to>
                                        </p:set>
                                        <p:anim calcmode="lin" valueType="num">
                                          <p:cBhvr>
                                            <p:cTn id="73" dur="200" fill="hold"/>
                                            <p:tgtEl>
                                              <p:spTgt spid="22"/>
                                            </p:tgtEl>
                                            <p:attrNameLst>
                                              <p:attrName>ppt_w</p:attrName>
                                            </p:attrNameLst>
                                          </p:cBhvr>
                                          <p:tavLst>
                                            <p:tav tm="0">
                                              <p:val>
                                                <p:fltVal val="0"/>
                                              </p:val>
                                            </p:tav>
                                            <p:tav tm="100000">
                                              <p:val>
                                                <p:strVal val="#ppt_w"/>
                                              </p:val>
                                            </p:tav>
                                          </p:tavLst>
                                        </p:anim>
                                        <p:anim calcmode="lin" valueType="num">
                                          <p:cBhvr>
                                            <p:cTn id="74" dur="200" fill="hold"/>
                                            <p:tgtEl>
                                              <p:spTgt spid="22"/>
                                            </p:tgtEl>
                                            <p:attrNameLst>
                                              <p:attrName>ppt_h</p:attrName>
                                            </p:attrNameLst>
                                          </p:cBhvr>
                                          <p:tavLst>
                                            <p:tav tm="0">
                                              <p:val>
                                                <p:fltVal val="0"/>
                                              </p:val>
                                            </p:tav>
                                            <p:tav tm="100000">
                                              <p:val>
                                                <p:strVal val="#ppt_h"/>
                                              </p:val>
                                            </p:tav>
                                          </p:tavLst>
                                        </p:anim>
                                      </p:childTnLst>
                                    </p:cTn>
                                  </p:par>
                                  <p:par>
                                    <p:cTn id="75" presetID="6" presetClass="emph" presetSubtype="0" fill="hold" nodeType="withEffect">
                                      <p:stCondLst>
                                        <p:cond delay="250"/>
                                      </p:stCondLst>
                                      <p:childTnLst>
                                        <p:animScale>
                                          <p:cBhvr>
                                            <p:cTn id="76" dur="1000" fill="hold"/>
                                            <p:tgtEl>
                                              <p:spTgt spid="22"/>
                                            </p:tgtEl>
                                          </p:cBhvr>
                                          <p:by x="110000" y="110000"/>
                                        </p:animScale>
                                      </p:childTnLst>
                                    </p:cTn>
                                  </p:par>
                                  <p:par>
                                    <p:cTn id="77" presetID="6" presetClass="emph" presetSubtype="0" accel="50000" decel="50000" fill="hold" nodeType="withEffect">
                                      <p:stCondLst>
                                        <p:cond delay="250"/>
                                      </p:stCondLst>
                                      <p:childTnLst>
                                        <p:animScale>
                                          <p:cBhvr>
                                            <p:cTn id="78" dur="250" fill="hold"/>
                                            <p:tgtEl>
                                              <p:spTgt spid="22"/>
                                            </p:tgtEl>
                                          </p:cBhvr>
                                          <p:by x="91000" y="91000"/>
                                        </p:animScale>
                                      </p:childTnLst>
                                    </p:cTn>
                                  </p:par>
                                  <p:par>
                                    <p:cTn id="79" presetID="23" presetClass="entr" presetSubtype="16" fill="hold" nodeType="withEffect">
                                      <p:stCondLst>
                                        <p:cond delay="250"/>
                                      </p:stCondLst>
                                      <p:childTnLst>
                                        <p:set>
                                          <p:cBhvr>
                                            <p:cTn id="80" dur="1" fill="hold">
                                              <p:stCondLst>
                                                <p:cond delay="0"/>
                                              </p:stCondLst>
                                            </p:cTn>
                                            <p:tgtEl>
                                              <p:spTgt spid="23"/>
                                            </p:tgtEl>
                                            <p:attrNameLst>
                                              <p:attrName>style.visibility</p:attrName>
                                            </p:attrNameLst>
                                          </p:cBhvr>
                                          <p:to>
                                            <p:strVal val="visible"/>
                                          </p:to>
                                        </p:set>
                                        <p:anim calcmode="lin" valueType="num">
                                          <p:cBhvr>
                                            <p:cTn id="81" dur="200" fill="hold"/>
                                            <p:tgtEl>
                                              <p:spTgt spid="23"/>
                                            </p:tgtEl>
                                            <p:attrNameLst>
                                              <p:attrName>ppt_w</p:attrName>
                                            </p:attrNameLst>
                                          </p:cBhvr>
                                          <p:tavLst>
                                            <p:tav tm="0">
                                              <p:val>
                                                <p:fltVal val="0"/>
                                              </p:val>
                                            </p:tav>
                                            <p:tav tm="100000">
                                              <p:val>
                                                <p:strVal val="#ppt_w"/>
                                              </p:val>
                                            </p:tav>
                                          </p:tavLst>
                                        </p:anim>
                                        <p:anim calcmode="lin" valueType="num">
                                          <p:cBhvr>
                                            <p:cTn id="82" dur="200" fill="hold"/>
                                            <p:tgtEl>
                                              <p:spTgt spid="23"/>
                                            </p:tgtEl>
                                            <p:attrNameLst>
                                              <p:attrName>ppt_h</p:attrName>
                                            </p:attrNameLst>
                                          </p:cBhvr>
                                          <p:tavLst>
                                            <p:tav tm="0">
                                              <p:val>
                                                <p:fltVal val="0"/>
                                              </p:val>
                                            </p:tav>
                                            <p:tav tm="100000">
                                              <p:val>
                                                <p:strVal val="#ppt_h"/>
                                              </p:val>
                                            </p:tav>
                                          </p:tavLst>
                                        </p:anim>
                                      </p:childTnLst>
                                    </p:cTn>
                                  </p:par>
                                  <p:par>
                                    <p:cTn id="83" presetID="6" presetClass="emph" presetSubtype="0" fill="hold" nodeType="withEffect">
                                      <p:stCondLst>
                                        <p:cond delay="250"/>
                                      </p:stCondLst>
                                      <p:childTnLst>
                                        <p:animScale>
                                          <p:cBhvr>
                                            <p:cTn id="84" dur="1000" fill="hold"/>
                                            <p:tgtEl>
                                              <p:spTgt spid="23"/>
                                            </p:tgtEl>
                                          </p:cBhvr>
                                          <p:by x="110000" y="110000"/>
                                        </p:animScale>
                                      </p:childTnLst>
                                    </p:cTn>
                                  </p:par>
                                  <p:par>
                                    <p:cTn id="85" presetID="6" presetClass="emph" presetSubtype="0" accel="50000" decel="50000" fill="hold" nodeType="withEffect">
                                      <p:stCondLst>
                                        <p:cond delay="250"/>
                                      </p:stCondLst>
                                      <p:childTnLst>
                                        <p:animScale>
                                          <p:cBhvr>
                                            <p:cTn id="86" dur="250" fill="hold"/>
                                            <p:tgtEl>
                                              <p:spTgt spid="23"/>
                                            </p:tgtEl>
                                          </p:cBhvr>
                                          <p:by x="91000" y="91000"/>
                                        </p:animScale>
                                      </p:childTnLst>
                                    </p:cTn>
                                  </p:par>
                                  <p:par>
                                    <p:cTn id="87" presetID="23" presetClass="entr" presetSubtype="16" fill="hold" nodeType="withEffect">
                                      <p:stCondLst>
                                        <p:cond delay="250"/>
                                      </p:stCondLst>
                                      <p:childTnLst>
                                        <p:set>
                                          <p:cBhvr>
                                            <p:cTn id="88" dur="1" fill="hold">
                                              <p:stCondLst>
                                                <p:cond delay="0"/>
                                              </p:stCondLst>
                                            </p:cTn>
                                            <p:tgtEl>
                                              <p:spTgt spid="24"/>
                                            </p:tgtEl>
                                            <p:attrNameLst>
                                              <p:attrName>style.visibility</p:attrName>
                                            </p:attrNameLst>
                                          </p:cBhvr>
                                          <p:to>
                                            <p:strVal val="visible"/>
                                          </p:to>
                                        </p:set>
                                        <p:anim calcmode="lin" valueType="num">
                                          <p:cBhvr>
                                            <p:cTn id="89" dur="200" fill="hold"/>
                                            <p:tgtEl>
                                              <p:spTgt spid="24"/>
                                            </p:tgtEl>
                                            <p:attrNameLst>
                                              <p:attrName>ppt_w</p:attrName>
                                            </p:attrNameLst>
                                          </p:cBhvr>
                                          <p:tavLst>
                                            <p:tav tm="0">
                                              <p:val>
                                                <p:fltVal val="0"/>
                                              </p:val>
                                            </p:tav>
                                            <p:tav tm="100000">
                                              <p:val>
                                                <p:strVal val="#ppt_w"/>
                                              </p:val>
                                            </p:tav>
                                          </p:tavLst>
                                        </p:anim>
                                        <p:anim calcmode="lin" valueType="num">
                                          <p:cBhvr>
                                            <p:cTn id="90" dur="200" fill="hold"/>
                                            <p:tgtEl>
                                              <p:spTgt spid="24"/>
                                            </p:tgtEl>
                                            <p:attrNameLst>
                                              <p:attrName>ppt_h</p:attrName>
                                            </p:attrNameLst>
                                          </p:cBhvr>
                                          <p:tavLst>
                                            <p:tav tm="0">
                                              <p:val>
                                                <p:fltVal val="0"/>
                                              </p:val>
                                            </p:tav>
                                            <p:tav tm="100000">
                                              <p:val>
                                                <p:strVal val="#ppt_h"/>
                                              </p:val>
                                            </p:tav>
                                          </p:tavLst>
                                        </p:anim>
                                      </p:childTnLst>
                                    </p:cTn>
                                  </p:par>
                                  <p:par>
                                    <p:cTn id="91" presetID="6" presetClass="emph" presetSubtype="0" fill="hold" nodeType="withEffect">
                                      <p:stCondLst>
                                        <p:cond delay="250"/>
                                      </p:stCondLst>
                                      <p:childTnLst>
                                        <p:animScale>
                                          <p:cBhvr>
                                            <p:cTn id="92" dur="1000" fill="hold"/>
                                            <p:tgtEl>
                                              <p:spTgt spid="24"/>
                                            </p:tgtEl>
                                          </p:cBhvr>
                                          <p:by x="110000" y="110000"/>
                                        </p:animScale>
                                      </p:childTnLst>
                                    </p:cTn>
                                  </p:par>
                                  <p:par>
                                    <p:cTn id="93" presetID="6" presetClass="emph" presetSubtype="0" accel="50000" decel="50000" fill="hold" nodeType="withEffect">
                                      <p:stCondLst>
                                        <p:cond delay="250"/>
                                      </p:stCondLst>
                                      <p:childTnLst>
                                        <p:animScale>
                                          <p:cBhvr>
                                            <p:cTn id="94" dur="250" fill="hold"/>
                                            <p:tgtEl>
                                              <p:spTgt spid="24"/>
                                            </p:tgtEl>
                                          </p:cBhvr>
                                          <p:by x="91000" y="91000"/>
                                        </p:animScale>
                                      </p:childTnLst>
                                    </p:cTn>
                                  </p:par>
                                  <p:par>
                                    <p:cTn id="95" presetID="22" presetClass="entr" presetSubtype="1"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par>
                                    <p:cTn id="98" presetID="23" presetClass="entr" presetSubtype="16" fill="hold" nodeType="withEffect">
                                      <p:stCondLst>
                                        <p:cond delay="25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200" fill="hold"/>
                                            <p:tgtEl>
                                              <p:spTgt spid="26"/>
                                            </p:tgtEl>
                                            <p:attrNameLst>
                                              <p:attrName>ppt_w</p:attrName>
                                            </p:attrNameLst>
                                          </p:cBhvr>
                                          <p:tavLst>
                                            <p:tav tm="0">
                                              <p:val>
                                                <p:fltVal val="0"/>
                                              </p:val>
                                            </p:tav>
                                            <p:tav tm="100000">
                                              <p:val>
                                                <p:strVal val="#ppt_w"/>
                                              </p:val>
                                            </p:tav>
                                          </p:tavLst>
                                        </p:anim>
                                        <p:anim calcmode="lin" valueType="num">
                                          <p:cBhvr>
                                            <p:cTn id="101" dur="200" fill="hold"/>
                                            <p:tgtEl>
                                              <p:spTgt spid="26"/>
                                            </p:tgtEl>
                                            <p:attrNameLst>
                                              <p:attrName>ppt_h</p:attrName>
                                            </p:attrNameLst>
                                          </p:cBhvr>
                                          <p:tavLst>
                                            <p:tav tm="0">
                                              <p:val>
                                                <p:fltVal val="0"/>
                                              </p:val>
                                            </p:tav>
                                            <p:tav tm="100000">
                                              <p:val>
                                                <p:strVal val="#ppt_h"/>
                                              </p:val>
                                            </p:tav>
                                          </p:tavLst>
                                        </p:anim>
                                      </p:childTnLst>
                                    </p:cTn>
                                  </p:par>
                                  <p:par>
                                    <p:cTn id="102" presetID="6" presetClass="emph" presetSubtype="0" fill="hold" nodeType="withEffect">
                                      <p:stCondLst>
                                        <p:cond delay="250"/>
                                      </p:stCondLst>
                                      <p:childTnLst>
                                        <p:animScale>
                                          <p:cBhvr>
                                            <p:cTn id="103" dur="1000" fill="hold"/>
                                            <p:tgtEl>
                                              <p:spTgt spid="26"/>
                                            </p:tgtEl>
                                          </p:cBhvr>
                                          <p:by x="110000" y="110000"/>
                                        </p:animScale>
                                      </p:childTnLst>
                                    </p:cTn>
                                  </p:par>
                                  <p:par>
                                    <p:cTn id="104" presetID="6" presetClass="emph" presetSubtype="0" accel="50000" decel="50000" fill="hold" nodeType="withEffect">
                                      <p:stCondLst>
                                        <p:cond delay="250"/>
                                      </p:stCondLst>
                                      <p:childTnLst>
                                        <p:animScale>
                                          <p:cBhvr>
                                            <p:cTn id="105" dur="250" fill="hold"/>
                                            <p:tgtEl>
                                              <p:spTgt spid="26"/>
                                            </p:tgtEl>
                                          </p:cBhvr>
                                          <p:by x="91000" y="91000"/>
                                        </p:animScale>
                                      </p:childTnLst>
                                    </p:cTn>
                                  </p:par>
                                </p:childTnLst>
                              </p:cTn>
                            </p:par>
                          </p:childTnLst>
                        </p:cTn>
                      </p:par>
                      <p:par>
                        <p:cTn id="106" fill="hold">
                          <p:stCondLst>
                            <p:cond delay="indefinite"/>
                          </p:stCondLst>
                          <p:childTnLst>
                            <p:par>
                              <p:cTn id="107" fill="hold">
                                <p:stCondLst>
                                  <p:cond delay="0"/>
                                </p:stCondLst>
                                <p:childTnLst>
                                  <p:par>
                                    <p:cTn id="108" presetID="22" presetClass="entr" presetSubtype="1" fill="hold" nodeType="clickEffect">
                                      <p:stCondLst>
                                        <p:cond delay="0"/>
                                      </p:stCondLst>
                                      <p:childTnLst>
                                        <p:set>
                                          <p:cBhvr>
                                            <p:cTn id="109" dur="1" fill="hold">
                                              <p:stCondLst>
                                                <p:cond delay="0"/>
                                              </p:stCondLst>
                                            </p:cTn>
                                            <p:tgtEl>
                                              <p:spTgt spid="31"/>
                                            </p:tgtEl>
                                            <p:attrNameLst>
                                              <p:attrName>style.visibility</p:attrName>
                                            </p:attrNameLst>
                                          </p:cBhvr>
                                          <p:to>
                                            <p:strVal val="visible"/>
                                          </p:to>
                                        </p:set>
                                        <p:animEffect transition="in" filter="wipe(up)">
                                          <p:cBhvr>
                                            <p:cTn id="110" dur="500"/>
                                            <p:tgtEl>
                                              <p:spTgt spid="31"/>
                                            </p:tgtEl>
                                          </p:cBhvr>
                                        </p:animEffect>
                                      </p:childTnLst>
                                    </p:cTn>
                                  </p:par>
                                  <p:par>
                                    <p:cTn id="111" presetID="23" presetClass="entr" presetSubtype="16" fill="hold" grpId="0" nodeType="withEffect">
                                      <p:stCondLst>
                                        <p:cond delay="500"/>
                                      </p:stCondLst>
                                      <p:childTnLst>
                                        <p:set>
                                          <p:cBhvr>
                                            <p:cTn id="112" dur="1" fill="hold">
                                              <p:stCondLst>
                                                <p:cond delay="0"/>
                                              </p:stCondLst>
                                            </p:cTn>
                                            <p:tgtEl>
                                              <p:spTgt spid="469"/>
                                            </p:tgtEl>
                                            <p:attrNameLst>
                                              <p:attrName>style.visibility</p:attrName>
                                            </p:attrNameLst>
                                          </p:cBhvr>
                                          <p:to>
                                            <p:strVal val="visible"/>
                                          </p:to>
                                        </p:set>
                                        <p:anim calcmode="lin" valueType="num">
                                          <p:cBhvr>
                                            <p:cTn id="113" dur="200" fill="hold"/>
                                            <p:tgtEl>
                                              <p:spTgt spid="469"/>
                                            </p:tgtEl>
                                            <p:attrNameLst>
                                              <p:attrName>ppt_w</p:attrName>
                                            </p:attrNameLst>
                                          </p:cBhvr>
                                          <p:tavLst>
                                            <p:tav tm="0">
                                              <p:val>
                                                <p:fltVal val="0"/>
                                              </p:val>
                                            </p:tav>
                                            <p:tav tm="100000">
                                              <p:val>
                                                <p:strVal val="#ppt_w"/>
                                              </p:val>
                                            </p:tav>
                                          </p:tavLst>
                                        </p:anim>
                                        <p:anim calcmode="lin" valueType="num">
                                          <p:cBhvr>
                                            <p:cTn id="114" dur="200" fill="hold"/>
                                            <p:tgtEl>
                                              <p:spTgt spid="469"/>
                                            </p:tgtEl>
                                            <p:attrNameLst>
                                              <p:attrName>ppt_h</p:attrName>
                                            </p:attrNameLst>
                                          </p:cBhvr>
                                          <p:tavLst>
                                            <p:tav tm="0">
                                              <p:val>
                                                <p:fltVal val="0"/>
                                              </p:val>
                                            </p:tav>
                                            <p:tav tm="100000">
                                              <p:val>
                                                <p:strVal val="#ppt_h"/>
                                              </p:val>
                                            </p:tav>
                                          </p:tavLst>
                                        </p:anim>
                                      </p:childTnLst>
                                    </p:cTn>
                                  </p:par>
                                  <p:par>
                                    <p:cTn id="115" presetID="6" presetClass="emph" presetSubtype="0" fill="hold" grpId="1" nodeType="withEffect">
                                      <p:stCondLst>
                                        <p:cond delay="500"/>
                                      </p:stCondLst>
                                      <p:childTnLst>
                                        <p:animScale>
                                          <p:cBhvr>
                                            <p:cTn id="116" dur="1000" fill="hold"/>
                                            <p:tgtEl>
                                              <p:spTgt spid="469"/>
                                            </p:tgtEl>
                                          </p:cBhvr>
                                          <p:by x="110000" y="110000"/>
                                        </p:animScale>
                                      </p:childTnLst>
                                    </p:cTn>
                                  </p:par>
                                  <p:par>
                                    <p:cTn id="117" presetID="6" presetClass="emph" presetSubtype="0" accel="50000" decel="50000" fill="hold" grpId="2" nodeType="withEffect">
                                      <p:stCondLst>
                                        <p:cond delay="500"/>
                                      </p:stCondLst>
                                      <p:childTnLst>
                                        <p:animScale>
                                          <p:cBhvr>
                                            <p:cTn id="118" dur="250" fill="hold"/>
                                            <p:tgtEl>
                                              <p:spTgt spid="469"/>
                                            </p:tgtEl>
                                          </p:cBhvr>
                                          <p:by x="91000" y="91000"/>
                                        </p:animScale>
                                      </p:childTnLst>
                                    </p:cTn>
                                  </p:par>
                                  <p:par>
                                    <p:cTn id="119" presetID="22" presetClass="entr" presetSubtype="1" fill="hold" nodeType="withEffect">
                                      <p:stCondLst>
                                        <p:cond delay="750"/>
                                      </p:stCondLst>
                                      <p:childTnLst>
                                        <p:set>
                                          <p:cBhvr>
                                            <p:cTn id="120" dur="1" fill="hold">
                                              <p:stCondLst>
                                                <p:cond delay="0"/>
                                              </p:stCondLst>
                                            </p:cTn>
                                            <p:tgtEl>
                                              <p:spTgt spid="32"/>
                                            </p:tgtEl>
                                            <p:attrNameLst>
                                              <p:attrName>style.visibility</p:attrName>
                                            </p:attrNameLst>
                                          </p:cBhvr>
                                          <p:to>
                                            <p:strVal val="visible"/>
                                          </p:to>
                                        </p:set>
                                        <p:animEffect transition="in" filter="wipe(up)">
                                          <p:cBhvr>
                                            <p:cTn id="121" dur="500"/>
                                            <p:tgtEl>
                                              <p:spTgt spid="32"/>
                                            </p:tgtEl>
                                          </p:cBhvr>
                                        </p:animEffect>
                                      </p:childTnLst>
                                    </p:cTn>
                                  </p:par>
                                  <p:par>
                                    <p:cTn id="122" presetID="23" presetClass="entr" presetSubtype="16" fill="hold" grpId="0" nodeType="withEffect">
                                      <p:stCondLst>
                                        <p:cond delay="1000"/>
                                      </p:stCondLst>
                                      <p:childTnLst>
                                        <p:set>
                                          <p:cBhvr>
                                            <p:cTn id="123" dur="1" fill="hold">
                                              <p:stCondLst>
                                                <p:cond delay="0"/>
                                              </p:stCondLst>
                                            </p:cTn>
                                            <p:tgtEl>
                                              <p:spTgt spid="470"/>
                                            </p:tgtEl>
                                            <p:attrNameLst>
                                              <p:attrName>style.visibility</p:attrName>
                                            </p:attrNameLst>
                                          </p:cBhvr>
                                          <p:to>
                                            <p:strVal val="visible"/>
                                          </p:to>
                                        </p:set>
                                        <p:anim calcmode="lin" valueType="num">
                                          <p:cBhvr>
                                            <p:cTn id="124" dur="200" fill="hold"/>
                                            <p:tgtEl>
                                              <p:spTgt spid="470"/>
                                            </p:tgtEl>
                                            <p:attrNameLst>
                                              <p:attrName>ppt_w</p:attrName>
                                            </p:attrNameLst>
                                          </p:cBhvr>
                                          <p:tavLst>
                                            <p:tav tm="0">
                                              <p:val>
                                                <p:fltVal val="0"/>
                                              </p:val>
                                            </p:tav>
                                            <p:tav tm="100000">
                                              <p:val>
                                                <p:strVal val="#ppt_w"/>
                                              </p:val>
                                            </p:tav>
                                          </p:tavLst>
                                        </p:anim>
                                        <p:anim calcmode="lin" valueType="num">
                                          <p:cBhvr>
                                            <p:cTn id="125" dur="200" fill="hold"/>
                                            <p:tgtEl>
                                              <p:spTgt spid="470"/>
                                            </p:tgtEl>
                                            <p:attrNameLst>
                                              <p:attrName>ppt_h</p:attrName>
                                            </p:attrNameLst>
                                          </p:cBhvr>
                                          <p:tavLst>
                                            <p:tav tm="0">
                                              <p:val>
                                                <p:fltVal val="0"/>
                                              </p:val>
                                            </p:tav>
                                            <p:tav tm="100000">
                                              <p:val>
                                                <p:strVal val="#ppt_h"/>
                                              </p:val>
                                            </p:tav>
                                          </p:tavLst>
                                        </p:anim>
                                      </p:childTnLst>
                                    </p:cTn>
                                  </p:par>
                                  <p:par>
                                    <p:cTn id="126" presetID="6" presetClass="emph" presetSubtype="0" fill="hold" grpId="1" nodeType="withEffect">
                                      <p:stCondLst>
                                        <p:cond delay="1000"/>
                                      </p:stCondLst>
                                      <p:childTnLst>
                                        <p:animScale>
                                          <p:cBhvr>
                                            <p:cTn id="127" dur="1000" fill="hold"/>
                                            <p:tgtEl>
                                              <p:spTgt spid="470"/>
                                            </p:tgtEl>
                                          </p:cBhvr>
                                          <p:by x="110000" y="110000"/>
                                        </p:animScale>
                                      </p:childTnLst>
                                    </p:cTn>
                                  </p:par>
                                  <p:par>
                                    <p:cTn id="128" presetID="6" presetClass="emph" presetSubtype="0" accel="50000" decel="50000" fill="hold" grpId="2" nodeType="withEffect">
                                      <p:stCondLst>
                                        <p:cond delay="1000"/>
                                      </p:stCondLst>
                                      <p:childTnLst>
                                        <p:animScale>
                                          <p:cBhvr>
                                            <p:cTn id="129" dur="250" fill="hold"/>
                                            <p:tgtEl>
                                              <p:spTgt spid="470"/>
                                            </p:tgtEl>
                                          </p:cBhvr>
                                          <p:by x="91000" y="91000"/>
                                        </p:animScale>
                                      </p:childTnLst>
                                    </p:cTn>
                                  </p:par>
                                  <p:par>
                                    <p:cTn id="130" presetID="10" presetClass="entr" presetSubtype="0" fill="hold" grpId="0" nodeType="withEffect">
                                      <p:stCondLst>
                                        <p:cond delay="500"/>
                                      </p:stCondLst>
                                      <p:childTnLst>
                                        <p:set>
                                          <p:cBhvr>
                                            <p:cTn id="131" dur="1" fill="hold">
                                              <p:stCondLst>
                                                <p:cond delay="0"/>
                                              </p:stCondLst>
                                            </p:cTn>
                                            <p:tgtEl>
                                              <p:spTgt spid="347"/>
                                            </p:tgtEl>
                                            <p:attrNameLst>
                                              <p:attrName>style.visibility</p:attrName>
                                            </p:attrNameLst>
                                          </p:cBhvr>
                                          <p:to>
                                            <p:strVal val="visible"/>
                                          </p:to>
                                        </p:set>
                                        <p:animEffect transition="in" filter="fade">
                                          <p:cBhvr>
                                            <p:cTn id="132" dur="250"/>
                                            <p:tgtEl>
                                              <p:spTgt spid="347"/>
                                            </p:tgtEl>
                                          </p:cBhvr>
                                        </p:animEffect>
                                      </p:childTnLst>
                                    </p:cTn>
                                  </p:par>
                                  <p:par>
                                    <p:cTn id="133" presetID="42" presetClass="path" presetSubtype="0" decel="100000" fill="hold" grpId="1" nodeType="withEffect">
                                      <p:stCondLst>
                                        <p:cond delay="500"/>
                                      </p:stCondLst>
                                      <p:childTnLst>
                                        <p:animMotion origin="layout" path="M -0.01719 -0.00023 L -1.04167E-6 1.11111E-6 " pathEditMode="relative" rAng="0" ptsTypes="AA">
                                          <p:cBhvr>
                                            <p:cTn id="134" dur="500" fill="hold"/>
                                            <p:tgtEl>
                                              <p:spTgt spid="347"/>
                                            </p:tgtEl>
                                            <p:attrNameLst>
                                              <p:attrName>ppt_x</p:attrName>
                                              <p:attrName>ppt_y</p:attrName>
                                            </p:attrNameLst>
                                          </p:cBhvr>
                                          <p:rCtr x="859" y="0"/>
                                        </p:animMotion>
                                      </p:childTnLst>
                                    </p:cTn>
                                  </p:par>
                                  <p:par>
                                    <p:cTn id="135" presetID="23" presetClass="entr" presetSubtype="16" fill="hold" grpId="0" nodeType="withEffect">
                                      <p:stCondLst>
                                        <p:cond delay="500"/>
                                      </p:stCondLst>
                                      <p:childTnLst>
                                        <p:set>
                                          <p:cBhvr>
                                            <p:cTn id="136" dur="1" fill="hold">
                                              <p:stCondLst>
                                                <p:cond delay="0"/>
                                              </p:stCondLst>
                                            </p:cTn>
                                            <p:tgtEl>
                                              <p:spTgt spid="460"/>
                                            </p:tgtEl>
                                            <p:attrNameLst>
                                              <p:attrName>style.visibility</p:attrName>
                                            </p:attrNameLst>
                                          </p:cBhvr>
                                          <p:to>
                                            <p:strVal val="visible"/>
                                          </p:to>
                                        </p:set>
                                        <p:anim calcmode="lin" valueType="num">
                                          <p:cBhvr>
                                            <p:cTn id="137" dur="200" fill="hold"/>
                                            <p:tgtEl>
                                              <p:spTgt spid="460"/>
                                            </p:tgtEl>
                                            <p:attrNameLst>
                                              <p:attrName>ppt_w</p:attrName>
                                            </p:attrNameLst>
                                          </p:cBhvr>
                                          <p:tavLst>
                                            <p:tav tm="0">
                                              <p:val>
                                                <p:fltVal val="0"/>
                                              </p:val>
                                            </p:tav>
                                            <p:tav tm="100000">
                                              <p:val>
                                                <p:strVal val="#ppt_w"/>
                                              </p:val>
                                            </p:tav>
                                          </p:tavLst>
                                        </p:anim>
                                        <p:anim calcmode="lin" valueType="num">
                                          <p:cBhvr>
                                            <p:cTn id="138" dur="200" fill="hold"/>
                                            <p:tgtEl>
                                              <p:spTgt spid="460"/>
                                            </p:tgtEl>
                                            <p:attrNameLst>
                                              <p:attrName>ppt_h</p:attrName>
                                            </p:attrNameLst>
                                          </p:cBhvr>
                                          <p:tavLst>
                                            <p:tav tm="0">
                                              <p:val>
                                                <p:fltVal val="0"/>
                                              </p:val>
                                            </p:tav>
                                            <p:tav tm="100000">
                                              <p:val>
                                                <p:strVal val="#ppt_h"/>
                                              </p:val>
                                            </p:tav>
                                          </p:tavLst>
                                        </p:anim>
                                      </p:childTnLst>
                                    </p:cTn>
                                  </p:par>
                                  <p:par>
                                    <p:cTn id="139" presetID="6" presetClass="emph" presetSubtype="0" fill="hold" grpId="1" nodeType="withEffect">
                                      <p:stCondLst>
                                        <p:cond delay="500"/>
                                      </p:stCondLst>
                                      <p:childTnLst>
                                        <p:animScale>
                                          <p:cBhvr>
                                            <p:cTn id="140" dur="1000" fill="hold"/>
                                            <p:tgtEl>
                                              <p:spTgt spid="460"/>
                                            </p:tgtEl>
                                          </p:cBhvr>
                                          <p:by x="110000" y="110000"/>
                                        </p:animScale>
                                      </p:childTnLst>
                                    </p:cTn>
                                  </p:par>
                                  <p:par>
                                    <p:cTn id="141" presetID="6" presetClass="emph" presetSubtype="0" accel="50000" decel="50000" fill="hold" grpId="2" nodeType="withEffect">
                                      <p:stCondLst>
                                        <p:cond delay="500"/>
                                      </p:stCondLst>
                                      <p:childTnLst>
                                        <p:animScale>
                                          <p:cBhvr>
                                            <p:cTn id="142" dur="250" fill="hold"/>
                                            <p:tgtEl>
                                              <p:spTgt spid="460"/>
                                            </p:tgtEl>
                                          </p:cBhvr>
                                          <p:by x="91000" y="91000"/>
                                        </p:animScale>
                                      </p:childTnLst>
                                    </p:cTn>
                                  </p:par>
                                  <p:par>
                                    <p:cTn id="143" presetID="10" presetClass="entr" presetSubtype="0" fill="hold" grpId="0" nodeType="withEffect">
                                      <p:stCondLst>
                                        <p:cond delay="1000"/>
                                      </p:stCondLst>
                                      <p:childTnLst>
                                        <p:set>
                                          <p:cBhvr>
                                            <p:cTn id="144" dur="1" fill="hold">
                                              <p:stCondLst>
                                                <p:cond delay="0"/>
                                              </p:stCondLst>
                                            </p:cTn>
                                            <p:tgtEl>
                                              <p:spTgt spid="357"/>
                                            </p:tgtEl>
                                            <p:attrNameLst>
                                              <p:attrName>style.visibility</p:attrName>
                                            </p:attrNameLst>
                                          </p:cBhvr>
                                          <p:to>
                                            <p:strVal val="visible"/>
                                          </p:to>
                                        </p:set>
                                        <p:animEffect transition="in" filter="fade">
                                          <p:cBhvr>
                                            <p:cTn id="145" dur="250"/>
                                            <p:tgtEl>
                                              <p:spTgt spid="357"/>
                                            </p:tgtEl>
                                          </p:cBhvr>
                                        </p:animEffect>
                                      </p:childTnLst>
                                    </p:cTn>
                                  </p:par>
                                  <p:par>
                                    <p:cTn id="146" presetID="42" presetClass="path" presetSubtype="0" decel="100000" fill="hold" grpId="1" nodeType="withEffect">
                                      <p:stCondLst>
                                        <p:cond delay="1000"/>
                                      </p:stCondLst>
                                      <p:childTnLst>
                                        <p:animMotion origin="layout" path="M -0.01718 -0.00023 L -2.70833E-6 7.40741E-7 " pathEditMode="relative" rAng="0" ptsTypes="AA">
                                          <p:cBhvr>
                                            <p:cTn id="147" dur="500" fill="hold"/>
                                            <p:tgtEl>
                                              <p:spTgt spid="357"/>
                                            </p:tgtEl>
                                            <p:attrNameLst>
                                              <p:attrName>ppt_x</p:attrName>
                                              <p:attrName>ppt_y</p:attrName>
                                            </p:attrNameLst>
                                          </p:cBhvr>
                                          <p:rCtr x="859" y="0"/>
                                        </p:animMotion>
                                      </p:childTnLst>
                                    </p:cTn>
                                  </p:par>
                                  <p:par>
                                    <p:cTn id="148" presetID="23" presetClass="entr" presetSubtype="16" fill="hold" grpId="0" nodeType="withEffect">
                                      <p:stCondLst>
                                        <p:cond delay="1000"/>
                                      </p:stCondLst>
                                      <p:childTnLst>
                                        <p:set>
                                          <p:cBhvr>
                                            <p:cTn id="149" dur="1" fill="hold">
                                              <p:stCondLst>
                                                <p:cond delay="0"/>
                                              </p:stCondLst>
                                            </p:cTn>
                                            <p:tgtEl>
                                              <p:spTgt spid="462"/>
                                            </p:tgtEl>
                                            <p:attrNameLst>
                                              <p:attrName>style.visibility</p:attrName>
                                            </p:attrNameLst>
                                          </p:cBhvr>
                                          <p:to>
                                            <p:strVal val="visible"/>
                                          </p:to>
                                        </p:set>
                                        <p:anim calcmode="lin" valueType="num">
                                          <p:cBhvr>
                                            <p:cTn id="150" dur="200" fill="hold"/>
                                            <p:tgtEl>
                                              <p:spTgt spid="462"/>
                                            </p:tgtEl>
                                            <p:attrNameLst>
                                              <p:attrName>ppt_w</p:attrName>
                                            </p:attrNameLst>
                                          </p:cBhvr>
                                          <p:tavLst>
                                            <p:tav tm="0">
                                              <p:val>
                                                <p:fltVal val="0"/>
                                              </p:val>
                                            </p:tav>
                                            <p:tav tm="100000">
                                              <p:val>
                                                <p:strVal val="#ppt_w"/>
                                              </p:val>
                                            </p:tav>
                                          </p:tavLst>
                                        </p:anim>
                                        <p:anim calcmode="lin" valueType="num">
                                          <p:cBhvr>
                                            <p:cTn id="151" dur="200" fill="hold"/>
                                            <p:tgtEl>
                                              <p:spTgt spid="462"/>
                                            </p:tgtEl>
                                            <p:attrNameLst>
                                              <p:attrName>ppt_h</p:attrName>
                                            </p:attrNameLst>
                                          </p:cBhvr>
                                          <p:tavLst>
                                            <p:tav tm="0">
                                              <p:val>
                                                <p:fltVal val="0"/>
                                              </p:val>
                                            </p:tav>
                                            <p:tav tm="100000">
                                              <p:val>
                                                <p:strVal val="#ppt_h"/>
                                              </p:val>
                                            </p:tav>
                                          </p:tavLst>
                                        </p:anim>
                                      </p:childTnLst>
                                    </p:cTn>
                                  </p:par>
                                  <p:par>
                                    <p:cTn id="152" presetID="6" presetClass="emph" presetSubtype="0" fill="hold" grpId="1" nodeType="withEffect">
                                      <p:stCondLst>
                                        <p:cond delay="1000"/>
                                      </p:stCondLst>
                                      <p:childTnLst>
                                        <p:animScale>
                                          <p:cBhvr>
                                            <p:cTn id="153" dur="1000" fill="hold"/>
                                            <p:tgtEl>
                                              <p:spTgt spid="462"/>
                                            </p:tgtEl>
                                          </p:cBhvr>
                                          <p:by x="110000" y="110000"/>
                                        </p:animScale>
                                      </p:childTnLst>
                                    </p:cTn>
                                  </p:par>
                                  <p:par>
                                    <p:cTn id="154" presetID="6" presetClass="emph" presetSubtype="0" accel="50000" decel="50000" fill="hold" grpId="2" nodeType="withEffect">
                                      <p:stCondLst>
                                        <p:cond delay="1000"/>
                                      </p:stCondLst>
                                      <p:childTnLst>
                                        <p:animScale>
                                          <p:cBhvr>
                                            <p:cTn id="155" dur="250" fill="hold"/>
                                            <p:tgtEl>
                                              <p:spTgt spid="462"/>
                                            </p:tgtEl>
                                          </p:cBhvr>
                                          <p:by x="91000" y="91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 grpId="0"/>
          <p:bldP spid="347" grpId="1"/>
          <p:bldP spid="357" grpId="0"/>
          <p:bldP spid="357" grpId="1"/>
          <p:bldP spid="460" grpId="0" animBg="1"/>
          <p:bldP spid="460" grpId="1" animBg="1"/>
          <p:bldP spid="460" grpId="2" animBg="1"/>
          <p:bldP spid="462" grpId="0" animBg="1"/>
          <p:bldP spid="462" grpId="1" animBg="1"/>
          <p:bldP spid="462" grpId="2" animBg="1"/>
          <p:bldP spid="469" grpId="0" animBg="1"/>
          <p:bldP spid="469" grpId="1" animBg="1"/>
          <p:bldP spid="469" grpId="2" animBg="1"/>
          <p:bldP spid="470" grpId="0" animBg="1"/>
          <p:bldP spid="470" grpId="1" animBg="1"/>
          <p:bldP spid="470" grpId="2"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844675"/>
            <a:ext cx="8208144" cy="4537075"/>
          </a:xfrm>
        </p:spPr>
        <p:txBody>
          <a:bodyPr/>
          <a:lstStyle/>
          <a:p>
            <a:endParaRPr lang="cs-CZ" b="1" dirty="0"/>
          </a:p>
          <a:p>
            <a:r>
              <a:rPr lang="cs-CZ" b="1" dirty="0"/>
              <a:t>k naplnění základního kritéria hodnocení ČŠI </a:t>
            </a:r>
          </a:p>
          <a:p>
            <a:endParaRPr lang="cs-CZ" sz="2000" b="1" dirty="0"/>
          </a:p>
          <a:p>
            <a:r>
              <a:rPr lang="cs-CZ" sz="2000" b="1" dirty="0"/>
              <a:t>účinnost podpory rozvoje osobnosti dítěte, žáka a studenta a dosahování cílů vzdělávání ze strany školy a školských zařízení</a:t>
            </a:r>
            <a:endParaRPr lang="cs-CZ" sz="2000" dirty="0"/>
          </a:p>
          <a:p>
            <a:endParaRPr lang="cs-CZ" sz="1200" dirty="0"/>
          </a:p>
          <a:p>
            <a:pPr marL="0" indent="0" algn="r">
              <a:buNone/>
            </a:pPr>
            <a:r>
              <a:rPr lang="cs-CZ" sz="2000" b="1" i="1" dirty="0"/>
              <a:t>(§ 173 odst. 8 školského zákona)</a:t>
            </a:r>
            <a:endParaRPr lang="cs-CZ" sz="2000" i="1" dirty="0"/>
          </a:p>
          <a:p>
            <a:endParaRPr lang="cs-CZ" sz="2000" b="1" dirty="0"/>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4000" dirty="0"/>
              <a:t>Proč to všechno?</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17567734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844675"/>
            <a:ext cx="8208144" cy="4537075"/>
          </a:xfrm>
        </p:spPr>
        <p:txBody>
          <a:bodyPr/>
          <a:lstStyle/>
          <a:p>
            <a:r>
              <a:rPr lang="cs-CZ" sz="2000" b="1" dirty="0"/>
              <a:t>příklad šetřené stížnosti</a:t>
            </a:r>
          </a:p>
          <a:p>
            <a:pPr marL="0" indent="0" algn="just" hangingPunct="0">
              <a:spcBef>
                <a:spcPts val="1200"/>
              </a:spcBef>
              <a:spcAft>
                <a:spcPts val="1200"/>
              </a:spcAft>
              <a:buNone/>
            </a:pPr>
            <a:r>
              <a:rPr lang="cs-CZ" sz="1800" b="1" dirty="0">
                <a:effectLst/>
                <a:latin typeface="Times New Roman" panose="02020603050405020304" pitchFamily="18" charset="0"/>
                <a:ea typeface="Times New Roman" panose="02020603050405020304" pitchFamily="18" charset="0"/>
              </a:rPr>
              <a:t>Výsledek šetření stížnosti</a:t>
            </a:r>
          </a:p>
          <a:p>
            <a:pPr marL="0" indent="0" algn="just" hangingPunct="0">
              <a:spcBef>
                <a:spcPts val="600"/>
              </a:spcBef>
              <a:buNone/>
            </a:pPr>
            <a:r>
              <a:rPr lang="cs-CZ" sz="1800" dirty="0">
                <a:effectLst/>
                <a:latin typeface="Times New Roman" panose="02020603050405020304" pitchFamily="18" charset="0"/>
                <a:ea typeface="Times New Roman" panose="02020603050405020304" pitchFamily="18" charset="0"/>
              </a:rPr>
              <a:t>Česká školní inspekce (dále „ČŠI“) prošetřila stížnost na právnickou osobu</a:t>
            </a:r>
            <a:r>
              <a:rPr lang="cs-CZ" sz="1800" dirty="0">
                <a:solidFill>
                  <a:srgbClr val="FF0000"/>
                </a:solidFill>
                <a:effectLst/>
                <a:latin typeface="Times New Roman" panose="02020603050405020304" pitchFamily="18" charset="0"/>
                <a:ea typeface="Times New Roman" panose="02020603050405020304" pitchFamily="18" charset="0"/>
              </a:rPr>
              <a:t> </a:t>
            </a:r>
            <a:r>
              <a:rPr lang="cs-CZ" sz="1800" dirty="0">
                <a:effectLst/>
                <a:latin typeface="Times New Roman" panose="02020603050405020304" pitchFamily="18" charset="0"/>
                <a:ea typeface="Times New Roman" panose="02020603050405020304" pitchFamily="18" charset="0"/>
              </a:rPr>
              <a:t>s názvem </a:t>
            </a:r>
            <a:r>
              <a:rPr lang="cs-CZ" sz="1800" b="1" dirty="0">
                <a:effectLst/>
                <a:latin typeface="Times New Roman" panose="02020603050405020304" pitchFamily="18" charset="0"/>
                <a:ea typeface="Times New Roman" panose="02020603050405020304" pitchFamily="18" charset="0"/>
              </a:rPr>
              <a:t>Mateřská škola </a:t>
            </a:r>
            <a:r>
              <a:rPr lang="cs-CZ" sz="1800" b="1" dirty="0">
                <a:effectLst/>
                <a:highlight>
                  <a:srgbClr val="000000"/>
                </a:highlight>
                <a:latin typeface="Times New Roman" panose="02020603050405020304" pitchFamily="18" charset="0"/>
                <a:ea typeface="Times New Roman" panose="02020603050405020304" pitchFamily="18" charset="0"/>
              </a:rPr>
              <a:t>1. olomoucká sportovní s.r.o.</a:t>
            </a:r>
            <a:r>
              <a:rPr lang="cs-CZ" sz="1800" dirty="0">
                <a:effectLst/>
                <a:latin typeface="Times New Roman" panose="02020603050405020304" pitchFamily="18" charset="0"/>
                <a:ea typeface="Times New Roman" panose="02020603050405020304" pitchFamily="18" charset="0"/>
              </a:rPr>
              <a:t> (dále škola), doručenou ČŠI dne </a:t>
            </a:r>
            <a:r>
              <a:rPr lang="cs-CZ" sz="1800" dirty="0">
                <a:effectLst/>
                <a:highlight>
                  <a:srgbClr val="000000"/>
                </a:highlight>
                <a:latin typeface="Times New Roman" panose="02020603050405020304" pitchFamily="18" charset="0"/>
                <a:ea typeface="Times New Roman" panose="02020603050405020304" pitchFamily="18" charset="0"/>
              </a:rPr>
              <a:t>22. 6. 2022</a:t>
            </a:r>
            <a:r>
              <a:rPr lang="cs-CZ" sz="1800" dirty="0">
                <a:effectLst/>
                <a:latin typeface="Times New Roman" panose="02020603050405020304" pitchFamily="18" charset="0"/>
                <a:ea typeface="Times New Roman" panose="02020603050405020304" pitchFamily="18" charset="0"/>
              </a:rPr>
              <a:t>.</a:t>
            </a:r>
          </a:p>
          <a:p>
            <a:pPr marL="0" indent="0" algn="just" hangingPunct="0">
              <a:spcBef>
                <a:spcPts val="600"/>
              </a:spcBef>
              <a:buNone/>
            </a:pPr>
            <a:r>
              <a:rPr lang="cs-CZ" sz="1800" dirty="0">
                <a:effectLst/>
                <a:latin typeface="Times New Roman" panose="02020603050405020304" pitchFamily="18" charset="0"/>
                <a:ea typeface="Times New Roman" panose="02020603050405020304" pitchFamily="18" charset="0"/>
              </a:rPr>
              <a:t>Stížnost se týkala údajného uložení fyzického trestu synovi stěžovatelky v průběhu vzdělávání dne </a:t>
            </a:r>
            <a:r>
              <a:rPr lang="cs-CZ" sz="1800" dirty="0">
                <a:effectLst/>
                <a:highlight>
                  <a:srgbClr val="000000"/>
                </a:highlight>
                <a:latin typeface="Times New Roman" panose="02020603050405020304" pitchFamily="18" charset="0"/>
                <a:ea typeface="Times New Roman" panose="02020603050405020304" pitchFamily="18" charset="0"/>
              </a:rPr>
              <a:t>21. 6. 2022</a:t>
            </a:r>
            <a:r>
              <a:rPr lang="cs-CZ" sz="1800" dirty="0">
                <a:effectLst/>
                <a:latin typeface="Times New Roman" panose="02020603050405020304" pitchFamily="18" charset="0"/>
                <a:ea typeface="Times New Roman" panose="02020603050405020304" pitchFamily="18" charset="0"/>
              </a:rPr>
              <a:t> a následného neinformování zákonného zástupce o této události. Dítěti jsou při vzdělávání poskytována podpůrná opatření 3. stupně v souladu s doporučením školského poradenského zařízení. Šetření stížnosti vy</a:t>
            </a:r>
            <a:br>
              <a:rPr lang="cs-CZ" sz="1800" dirty="0">
                <a:effectLst/>
                <a:latin typeface="Times New Roman" panose="02020603050405020304" pitchFamily="18" charset="0"/>
                <a:ea typeface="Times New Roman" panose="02020603050405020304" pitchFamily="18" charset="0"/>
              </a:rPr>
            </a:br>
            <a:r>
              <a:rPr lang="cs-CZ" sz="1800" dirty="0" err="1">
                <a:effectLst/>
                <a:latin typeface="Times New Roman" panose="02020603050405020304" pitchFamily="18" charset="0"/>
                <a:ea typeface="Times New Roman" panose="02020603050405020304" pitchFamily="18" charset="0"/>
              </a:rPr>
              <a:t>cházelo</a:t>
            </a:r>
            <a:r>
              <a:rPr lang="cs-CZ" sz="1800" dirty="0">
                <a:effectLst/>
                <a:latin typeface="Times New Roman" panose="02020603050405020304" pitchFamily="18" charset="0"/>
                <a:ea typeface="Times New Roman" panose="02020603050405020304" pitchFamily="18" charset="0"/>
              </a:rPr>
              <a:t> zejména ze skutečností uvedených ve stížnosti a opíralo se o zjištění v průběhu šetření ve výše uvedené škole dne </a:t>
            </a:r>
            <a:r>
              <a:rPr lang="cs-CZ" sz="1800" dirty="0">
                <a:effectLst/>
                <a:highlight>
                  <a:srgbClr val="000000"/>
                </a:highlight>
                <a:latin typeface="Times New Roman" panose="02020603050405020304" pitchFamily="18" charset="0"/>
                <a:ea typeface="Times New Roman" panose="02020603050405020304" pitchFamily="18" charset="0"/>
              </a:rPr>
              <a:t>28. 6. 2022</a:t>
            </a:r>
            <a:r>
              <a:rPr lang="cs-CZ" sz="1800" dirty="0">
                <a:effectLst/>
                <a:latin typeface="Times New Roman" panose="02020603050405020304" pitchFamily="18" charset="0"/>
                <a:ea typeface="Times New Roman" panose="02020603050405020304" pitchFamily="18" charset="0"/>
              </a:rPr>
              <a:t>, o vyjádření ředitelky mateřské školy </a:t>
            </a:r>
            <a:br>
              <a:rPr lang="cs-CZ" sz="1800" dirty="0">
                <a:effectLst/>
                <a:latin typeface="Times New Roman" panose="02020603050405020304" pitchFamily="18" charset="0"/>
                <a:ea typeface="Times New Roman" panose="02020603050405020304" pitchFamily="18" charset="0"/>
              </a:rPr>
            </a:br>
            <a:r>
              <a:rPr lang="cs-CZ" sz="1800" dirty="0">
                <a:effectLst/>
                <a:latin typeface="Times New Roman" panose="02020603050405020304" pitchFamily="18" charset="0"/>
                <a:ea typeface="Times New Roman" panose="02020603050405020304" pitchFamily="18" charset="0"/>
              </a:rPr>
              <a:t>a o kontrolu příslušné dokumentace školy.</a:t>
            </a:r>
          </a:p>
          <a:p>
            <a:pPr marL="0" indent="0" algn="just" hangingPunct="0">
              <a:spcBef>
                <a:spcPts val="600"/>
              </a:spcBef>
              <a:buNone/>
            </a:pPr>
            <a:r>
              <a:rPr lang="cs-CZ" sz="1800" dirty="0">
                <a:effectLst/>
                <a:latin typeface="Times New Roman" panose="02020603050405020304" pitchFamily="18" charset="0"/>
                <a:ea typeface="Times New Roman" panose="02020603050405020304" pitchFamily="18" charset="0"/>
              </a:rPr>
              <a:t>Při prošetření stížnosti ČŠI zjistila:</a:t>
            </a:r>
          </a:p>
          <a:p>
            <a:pPr marL="0" indent="0">
              <a:lnSpc>
                <a:spcPct val="100000"/>
              </a:lnSpc>
              <a:spcAft>
                <a:spcPts val="1200"/>
              </a:spcAft>
              <a:buNone/>
            </a:pPr>
            <a:endParaRPr lang="cs-CZ" sz="2000" dirty="0"/>
          </a:p>
        </p:txBody>
      </p:sp>
      <p:sp>
        <p:nvSpPr>
          <p:cNvPr id="22" name="Zástupný symbol pro text 21"/>
          <p:cNvSpPr>
            <a:spLocks noGrp="1"/>
          </p:cNvSpPr>
          <p:nvPr>
            <p:ph type="body" sz="quarter" idx="12"/>
          </p:nvPr>
        </p:nvSpPr>
        <p:spPr/>
        <p:txBody>
          <a:bodyPr/>
          <a:lstStyle/>
          <a:p>
            <a:r>
              <a:rPr lang="cs-CZ" sz="4000" dirty="0"/>
              <a:t>Jak rozhodně ne?</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42487526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844675"/>
            <a:ext cx="8208144" cy="4608661"/>
          </a:xfrm>
        </p:spPr>
        <p:txBody>
          <a:bodyPr/>
          <a:lstStyle/>
          <a:p>
            <a:r>
              <a:rPr lang="cs-CZ" sz="2000" b="1" dirty="0"/>
              <a:t>příklad šetřené stížnosti (</a:t>
            </a:r>
            <a:r>
              <a:rPr lang="cs-CZ" sz="2000" b="1" dirty="0" err="1"/>
              <a:t>pokr</a:t>
            </a:r>
            <a:r>
              <a:rPr lang="cs-CZ" sz="2000" b="1" dirty="0"/>
              <a:t>. 1)</a:t>
            </a:r>
          </a:p>
          <a:p>
            <a:pPr marL="0" indent="0" algn="just">
              <a:buNone/>
            </a:pPr>
            <a:r>
              <a:rPr lang="cs-CZ" sz="1800" dirty="0">
                <a:effectLst/>
                <a:latin typeface="Times New Roman" panose="02020603050405020304" pitchFamily="18" charset="0"/>
                <a:ea typeface="Times New Roman" panose="02020603050405020304" pitchFamily="18" charset="0"/>
              </a:rPr>
              <a:t>Ředitelka mateřské školy při inspekčních rozhovorech potvrdila, že syn stěžovatelky byl při jídle fyzicky potrestán ředitelkou školy (políčkem a prováděním dřepů) za údajné nevhodné chování. Ředitelka školy tak při vzdělávání dítěte </a:t>
            </a:r>
            <a:r>
              <a:rPr lang="cs-CZ" sz="1800" dirty="0">
                <a:effectLst/>
                <a:highlight>
                  <a:srgbClr val="FFFF00"/>
                </a:highlight>
                <a:latin typeface="Times New Roman" panose="02020603050405020304" pitchFamily="18" charset="0"/>
                <a:ea typeface="Times New Roman" panose="02020603050405020304" pitchFamily="18" charset="0"/>
              </a:rPr>
              <a:t>porušila pedagogické zásady spojené zejména s individuálním přístupem k dítěti a podporou komplexního rozvoje jeho osobnosti.</a:t>
            </a:r>
            <a:r>
              <a:rPr lang="cs-CZ" sz="1800" dirty="0">
                <a:effectLst/>
                <a:latin typeface="Times New Roman" panose="02020603050405020304" pitchFamily="18" charset="0"/>
                <a:ea typeface="Times New Roman" panose="02020603050405020304" pitchFamily="18" charset="0"/>
              </a:rPr>
              <a:t> Přístup ředitelky školy byl rovněž </a:t>
            </a:r>
            <a:r>
              <a:rPr lang="cs-CZ" sz="1800" dirty="0">
                <a:effectLst/>
                <a:highlight>
                  <a:srgbClr val="FFFF00"/>
                </a:highlight>
                <a:latin typeface="Times New Roman" panose="02020603050405020304" pitchFamily="18" charset="0"/>
                <a:ea typeface="Times New Roman" panose="02020603050405020304" pitchFamily="18" charset="0"/>
              </a:rPr>
              <a:t>v rozporu s platným doporučeními školského poradenského zařízení pro vzdělávání dítěte se speciálními vzdělávacími potřebami</a:t>
            </a:r>
            <a:r>
              <a:rPr lang="cs-CZ" sz="1800" dirty="0">
                <a:effectLst/>
                <a:latin typeface="Times New Roman" panose="02020603050405020304" pitchFamily="18" charset="0"/>
                <a:ea typeface="Times New Roman" panose="02020603050405020304" pitchFamily="18" charset="0"/>
              </a:rPr>
              <a:t> (při jeho vzdělávání je mj. potřeba respektovat aktuální zdravotní stav, zátěžové situace, rychlou unavitelnost). Jednání ředitelky školy bylo </a:t>
            </a:r>
            <a:r>
              <a:rPr lang="cs-CZ" sz="1800" dirty="0">
                <a:effectLst/>
                <a:highlight>
                  <a:srgbClr val="FFFF00"/>
                </a:highlight>
                <a:latin typeface="Times New Roman" panose="02020603050405020304" pitchFamily="18" charset="0"/>
                <a:ea typeface="Times New Roman" panose="02020603050405020304" pitchFamily="18" charset="0"/>
              </a:rPr>
              <a:t>v rozporu se zásadami a cíli vzdělávání, neboť nebyly zohledňovány vzdělávací potřeby jednotlivce a závažným způsobem byla narušena vzájemná úcta respekt </a:t>
            </a:r>
            <a:br>
              <a:rPr lang="cs-CZ" sz="1800" dirty="0">
                <a:effectLst/>
                <a:highlight>
                  <a:srgbClr val="FFFF00"/>
                </a:highlight>
                <a:latin typeface="Times New Roman" panose="02020603050405020304" pitchFamily="18" charset="0"/>
                <a:ea typeface="Times New Roman" panose="02020603050405020304" pitchFamily="18" charset="0"/>
              </a:rPr>
            </a:br>
            <a:r>
              <a:rPr lang="cs-CZ" sz="1800" dirty="0">
                <a:effectLst/>
                <a:highlight>
                  <a:srgbClr val="FFFF00"/>
                </a:highlight>
                <a:latin typeface="Times New Roman" panose="02020603050405020304" pitchFamily="18" charset="0"/>
                <a:ea typeface="Times New Roman" panose="02020603050405020304" pitchFamily="18" charset="0"/>
              </a:rPr>
              <a:t>a důstojnost všech účastníků vzdělávání. </a:t>
            </a:r>
            <a:r>
              <a:rPr lang="cs-CZ" sz="1800" dirty="0">
                <a:effectLst/>
                <a:latin typeface="Times New Roman" panose="02020603050405020304" pitchFamily="18" charset="0"/>
                <a:ea typeface="Times New Roman" panose="02020603050405020304" pitchFamily="18" charset="0"/>
              </a:rPr>
              <a:t>V rozhovoru ředitelka školy dále potvrdila, že </a:t>
            </a:r>
            <a:r>
              <a:rPr lang="cs-CZ" sz="1800" dirty="0">
                <a:effectLst/>
                <a:highlight>
                  <a:srgbClr val="FFFF00"/>
                </a:highlight>
                <a:latin typeface="Times New Roman" panose="02020603050405020304" pitchFamily="18" charset="0"/>
                <a:ea typeface="Times New Roman" panose="02020603050405020304" pitchFamily="18" charset="0"/>
              </a:rPr>
              <a:t>v den události stěžovatelku bezodkladně o události neinformovala. Zákonnému zástupci tak nebyly bezodkladně podány informace o průběhu a výsledcích vzdělávání jejich dítěte.</a:t>
            </a:r>
            <a:r>
              <a:rPr lang="cs-CZ" sz="1800" dirty="0">
                <a:effectLst/>
                <a:latin typeface="Times New Roman" panose="02020603050405020304" pitchFamily="18" charset="0"/>
                <a:ea typeface="Times New Roman" panose="02020603050405020304" pitchFamily="18" charset="0"/>
              </a:rPr>
              <a:t> </a:t>
            </a:r>
          </a:p>
          <a:p>
            <a:pPr marL="0" indent="0">
              <a:buNone/>
            </a:pPr>
            <a:r>
              <a:rPr lang="cs-CZ" sz="1800" b="1" dirty="0">
                <a:effectLst/>
                <a:latin typeface="Times New Roman" panose="02020603050405020304" pitchFamily="18" charset="0"/>
                <a:ea typeface="Times New Roman" panose="02020603050405020304" pitchFamily="18" charset="0"/>
              </a:rPr>
              <a:t>ČŠI hodnotí stížnost jako</a:t>
            </a:r>
            <a:r>
              <a:rPr lang="cs-CZ" sz="1800" dirty="0">
                <a:effectLst/>
                <a:latin typeface="Times New Roman" panose="02020603050405020304" pitchFamily="18" charset="0"/>
                <a:ea typeface="Times New Roman" panose="02020603050405020304" pitchFamily="18" charset="0"/>
              </a:rPr>
              <a:t> </a:t>
            </a:r>
            <a:r>
              <a:rPr lang="cs-CZ" sz="1800" b="1" dirty="0">
                <a:effectLst/>
                <a:latin typeface="Times New Roman" panose="02020603050405020304" pitchFamily="18" charset="0"/>
                <a:ea typeface="Times New Roman" panose="02020603050405020304" pitchFamily="18" charset="0"/>
              </a:rPr>
              <a:t>důvodnou.</a:t>
            </a:r>
            <a:endParaRPr lang="cs-CZ" sz="1800" dirty="0">
              <a:effectLst/>
              <a:latin typeface="Times New Roman" panose="02020603050405020304" pitchFamily="18" charset="0"/>
              <a:ea typeface="Times New Roman" panose="02020603050405020304" pitchFamily="18" charset="0"/>
            </a:endParaRPr>
          </a:p>
          <a:p>
            <a:pPr marL="0" indent="0">
              <a:lnSpc>
                <a:spcPct val="100000"/>
              </a:lnSpc>
              <a:spcAft>
                <a:spcPts val="1200"/>
              </a:spcAft>
              <a:buNone/>
            </a:pPr>
            <a:endParaRPr lang="cs-CZ" sz="2000" dirty="0"/>
          </a:p>
        </p:txBody>
      </p:sp>
      <p:sp>
        <p:nvSpPr>
          <p:cNvPr id="22" name="Zástupný symbol pro text 21"/>
          <p:cNvSpPr>
            <a:spLocks noGrp="1"/>
          </p:cNvSpPr>
          <p:nvPr>
            <p:ph type="body" sz="quarter" idx="12"/>
          </p:nvPr>
        </p:nvSpPr>
        <p:spPr/>
        <p:txBody>
          <a:bodyPr/>
          <a:lstStyle/>
          <a:p>
            <a:r>
              <a:rPr lang="cs-CZ" sz="4000" dirty="0"/>
              <a:t>Jak rozhodně ne?</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2838844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628801"/>
            <a:ext cx="8208144" cy="4824536"/>
          </a:xfrm>
        </p:spPr>
        <p:txBody>
          <a:bodyPr/>
          <a:lstStyle/>
          <a:p>
            <a:r>
              <a:rPr lang="cs-CZ" sz="2000" b="1" dirty="0"/>
              <a:t>příklad šetřené stížnosti (</a:t>
            </a:r>
            <a:r>
              <a:rPr lang="cs-CZ" sz="2000" b="1" dirty="0" err="1"/>
              <a:t>pokr</a:t>
            </a:r>
            <a:r>
              <a:rPr lang="cs-CZ" sz="2000" b="1" dirty="0"/>
              <a:t>. 2)</a:t>
            </a:r>
          </a:p>
          <a:p>
            <a:pPr marL="0" indent="0" algn="just" hangingPunct="0">
              <a:spcBef>
                <a:spcPts val="600"/>
              </a:spcBef>
              <a:buNone/>
            </a:pPr>
            <a:r>
              <a:rPr lang="cs-CZ" sz="1600" dirty="0">
                <a:effectLst/>
                <a:latin typeface="Times New Roman" panose="02020603050405020304" pitchFamily="18" charset="0"/>
                <a:ea typeface="Times New Roman" panose="02020603050405020304" pitchFamily="18" charset="0"/>
              </a:rPr>
              <a:t>S odkazem na ustanovení § 174 odst. 6 zákona č. 561/2004 Sb., o předškolním, základním, středním, vyšším odborném a jiném vzdělávání (školský zákon), ve znění pozdějších předpisů, Vám předáváme výsledek šetření ČŠI k dalšímu řízení a zároveň Vás žádáme o zaslání informace o vyřízení stížnosti a o případných opatřeních přijatých k nápravě. Stěžovatele, který byl o tomto postupu vyrozuměn, prosím, písemně informujte o výsledku Vašeho vyřízení jeho stížnosti a opatřeních k odstranění případných nedostatků. </a:t>
            </a:r>
          </a:p>
          <a:p>
            <a:pPr marL="0" indent="0" algn="just" hangingPunct="0">
              <a:spcBef>
                <a:spcPts val="600"/>
              </a:spcBef>
              <a:buNone/>
            </a:pPr>
            <a:r>
              <a:rPr lang="cs-CZ" sz="1600" b="1" dirty="0">
                <a:effectLst/>
                <a:latin typeface="Times New Roman" panose="02020603050405020304" pitchFamily="18" charset="0"/>
                <a:ea typeface="Times New Roman" panose="02020603050405020304" pitchFamily="18" charset="0"/>
              </a:rPr>
              <a:t>Přílohy </a:t>
            </a:r>
            <a:r>
              <a:rPr lang="cs-CZ" sz="1600" dirty="0">
                <a:effectLst/>
                <a:latin typeface="Times New Roman" panose="02020603050405020304" pitchFamily="18" charset="0"/>
                <a:ea typeface="Times New Roman" panose="02020603050405020304" pitchFamily="18" charset="0"/>
              </a:rPr>
              <a:t>(pro zřizovatele školy)</a:t>
            </a:r>
          </a:p>
          <a:p>
            <a:pPr marL="0" indent="0" algn="just" hangingPunct="0">
              <a:spcBef>
                <a:spcPts val="600"/>
              </a:spcBef>
              <a:buNone/>
            </a:pPr>
            <a:r>
              <a:rPr lang="cs-CZ" sz="1600" dirty="0">
                <a:effectLst/>
                <a:latin typeface="Times New Roman" panose="02020603050405020304" pitchFamily="18" charset="0"/>
                <a:ea typeface="Times New Roman" panose="02020603050405020304" pitchFamily="18" charset="0"/>
              </a:rPr>
              <a:t>kopie stížnosti ze dne </a:t>
            </a:r>
            <a:r>
              <a:rPr lang="cs-CZ" sz="1600" dirty="0">
                <a:effectLst/>
                <a:highlight>
                  <a:srgbClr val="000000"/>
                </a:highlight>
                <a:latin typeface="Times New Roman" panose="02020603050405020304" pitchFamily="18" charset="0"/>
                <a:ea typeface="Times New Roman" panose="02020603050405020304" pitchFamily="18" charset="0"/>
              </a:rPr>
              <a:t>22. 7. 2022</a:t>
            </a:r>
            <a:r>
              <a:rPr lang="cs-CZ" sz="1600" dirty="0">
                <a:effectLst/>
                <a:latin typeface="Times New Roman" panose="02020603050405020304" pitchFamily="18" charset="0"/>
                <a:ea typeface="Times New Roman" panose="02020603050405020304" pitchFamily="18" charset="0"/>
              </a:rPr>
              <a:t> </a:t>
            </a:r>
          </a:p>
          <a:p>
            <a:pPr marL="0" indent="0" algn="just" hangingPunct="0">
              <a:spcBef>
                <a:spcPts val="600"/>
              </a:spcBef>
              <a:buNone/>
            </a:pPr>
            <a:r>
              <a:rPr lang="cs-CZ" sz="1600" dirty="0">
                <a:effectLst/>
                <a:latin typeface="Times New Roman" panose="02020603050405020304" pitchFamily="18" charset="0"/>
                <a:ea typeface="Times New Roman" panose="02020603050405020304" pitchFamily="18" charset="0"/>
              </a:rPr>
              <a:t>kopie doplnění stížnosti ze dne </a:t>
            </a:r>
            <a:r>
              <a:rPr lang="cs-CZ" sz="1600" dirty="0">
                <a:effectLst/>
                <a:highlight>
                  <a:srgbClr val="000000"/>
                </a:highlight>
                <a:latin typeface="Times New Roman" panose="02020603050405020304" pitchFamily="18" charset="0"/>
                <a:ea typeface="Times New Roman" panose="02020603050405020304" pitchFamily="18" charset="0"/>
              </a:rPr>
              <a:t>27. 6. 2022</a:t>
            </a:r>
            <a:endParaRPr lang="cs-CZ" sz="1600" dirty="0">
              <a:effectLst/>
              <a:latin typeface="Times New Roman" panose="02020603050405020304" pitchFamily="18" charset="0"/>
              <a:ea typeface="Times New Roman" panose="02020603050405020304" pitchFamily="18" charset="0"/>
            </a:endParaRPr>
          </a:p>
          <a:p>
            <a:pPr marL="0" indent="0" algn="just" hangingPunct="0">
              <a:spcBef>
                <a:spcPts val="1200"/>
              </a:spcBef>
              <a:buNone/>
            </a:pPr>
            <a:r>
              <a:rPr lang="cs-CZ" sz="1600" dirty="0">
                <a:effectLst/>
                <a:latin typeface="Times New Roman" panose="02020603050405020304" pitchFamily="18" charset="0"/>
                <a:ea typeface="Times New Roman" panose="02020603050405020304" pitchFamily="18" charset="0"/>
              </a:rPr>
              <a:t>S pozdravem</a:t>
            </a:r>
          </a:p>
          <a:p>
            <a:pPr marL="0" indent="0" algn="just" hangingPunct="0">
              <a:spcBef>
                <a:spcPts val="1200"/>
              </a:spcBef>
              <a:buNone/>
            </a:pPr>
            <a:r>
              <a:rPr lang="cs-CZ" sz="1600" dirty="0">
                <a:effectLst/>
                <a:highlight>
                  <a:srgbClr val="000000"/>
                </a:highlight>
                <a:latin typeface="Times New Roman" panose="02020603050405020304" pitchFamily="18" charset="0"/>
                <a:ea typeface="Times New Roman" panose="02020603050405020304" pitchFamily="18" charset="0"/>
              </a:rPr>
              <a:t>Mgr. Petra Opletalová</a:t>
            </a:r>
            <a:endParaRPr lang="cs-CZ" sz="1600" dirty="0">
              <a:effectLst/>
              <a:latin typeface="Times New Roman" panose="02020603050405020304" pitchFamily="18" charset="0"/>
              <a:ea typeface="Times New Roman" panose="02020603050405020304" pitchFamily="18" charset="0"/>
            </a:endParaRPr>
          </a:p>
          <a:p>
            <a:pPr marL="0" indent="0" algn="just" hangingPunct="0">
              <a:buNone/>
            </a:pPr>
            <a:r>
              <a:rPr lang="cs-CZ" sz="1600" dirty="0">
                <a:effectLst/>
                <a:latin typeface="Times New Roman" panose="02020603050405020304" pitchFamily="18" charset="0"/>
                <a:ea typeface="Times New Roman" panose="02020603050405020304" pitchFamily="18" charset="0"/>
              </a:rPr>
              <a:t>vedoucí inspekčního týmu</a:t>
            </a:r>
          </a:p>
          <a:p>
            <a:pPr marL="0" indent="0" algn="just" hangingPunct="0">
              <a:buNone/>
            </a:pPr>
            <a:r>
              <a:rPr lang="cs-CZ" sz="1600" b="1" dirty="0">
                <a:effectLst/>
                <a:latin typeface="Times New Roman" panose="02020603050405020304" pitchFamily="18" charset="0"/>
                <a:ea typeface="Times New Roman" panose="02020603050405020304" pitchFamily="18" charset="0"/>
              </a:rPr>
              <a:t>Na vědomí</a:t>
            </a:r>
            <a:endParaRPr lang="cs-CZ" sz="1600" dirty="0">
              <a:effectLst/>
              <a:latin typeface="Times New Roman" panose="02020603050405020304" pitchFamily="18" charset="0"/>
              <a:ea typeface="Times New Roman" panose="02020603050405020304" pitchFamily="18" charset="0"/>
            </a:endParaRPr>
          </a:p>
          <a:p>
            <a:pPr marL="0" indent="0" algn="just" hangingPunct="0">
              <a:buNone/>
            </a:pPr>
            <a:r>
              <a:rPr lang="cs-CZ" sz="1600" dirty="0">
                <a:effectLst/>
                <a:latin typeface="Times New Roman" panose="02020603050405020304" pitchFamily="18" charset="0"/>
                <a:ea typeface="Times New Roman" panose="02020603050405020304" pitchFamily="18" charset="0"/>
              </a:rPr>
              <a:t>ředitelka školy </a:t>
            </a:r>
          </a:p>
          <a:p>
            <a:pPr marL="0" indent="0" algn="just" hangingPunct="0">
              <a:buNone/>
            </a:pPr>
            <a:r>
              <a:rPr lang="cs-CZ" sz="1600" dirty="0">
                <a:effectLst/>
                <a:latin typeface="Times New Roman" panose="02020603050405020304" pitchFamily="18" charset="0"/>
                <a:ea typeface="Times New Roman" panose="02020603050405020304" pitchFamily="18" charset="0"/>
              </a:rPr>
              <a:t>stěžovatelka</a:t>
            </a:r>
          </a:p>
          <a:p>
            <a:pPr marL="0" indent="0" algn="just" hangingPunct="0">
              <a:buNone/>
            </a:pPr>
            <a:r>
              <a:rPr lang="cs-CZ" sz="1800" dirty="0">
                <a:effectLst/>
                <a:latin typeface="Times New Roman" panose="02020603050405020304" pitchFamily="18" charset="0"/>
                <a:ea typeface="Times New Roman" panose="02020603050405020304" pitchFamily="18" charset="0"/>
              </a:rPr>
              <a:t> </a:t>
            </a:r>
          </a:p>
          <a:p>
            <a:pPr marL="0" indent="0" algn="just" hangingPunct="0">
              <a:buNone/>
            </a:pPr>
            <a:r>
              <a:rPr lang="cs-CZ" sz="1800" dirty="0">
                <a:effectLst/>
                <a:latin typeface="Times New Roman" panose="02020603050405020304" pitchFamily="18" charset="0"/>
                <a:ea typeface="Times New Roman" panose="02020603050405020304" pitchFamily="18" charset="0"/>
              </a:rPr>
              <a:t> </a:t>
            </a:r>
          </a:p>
          <a:p>
            <a:pPr marL="0" indent="0" algn="just" hangingPunct="0">
              <a:buNone/>
            </a:pPr>
            <a:endParaRPr lang="cs-CZ" sz="1800" dirty="0">
              <a:effectLst/>
              <a:latin typeface="Times New Roman" panose="02020603050405020304" pitchFamily="18" charset="0"/>
              <a:ea typeface="Times New Roman" panose="02020603050405020304" pitchFamily="18" charset="0"/>
            </a:endParaRPr>
          </a:p>
          <a:p>
            <a:pPr marL="0" indent="0" algn="just" hangingPunct="0">
              <a:buNone/>
            </a:pPr>
            <a:endParaRPr lang="cs-CZ" sz="1800" dirty="0">
              <a:effectLst/>
              <a:latin typeface="Times New Roman" panose="02020603050405020304" pitchFamily="18" charset="0"/>
              <a:ea typeface="Times New Roman" panose="02020603050405020304" pitchFamily="18" charset="0"/>
            </a:endParaRPr>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4000" dirty="0"/>
              <a:t>Jak rozhodně ne?</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2448454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text 19"/>
          <p:cNvSpPr>
            <a:spLocks noGrp="1"/>
          </p:cNvSpPr>
          <p:nvPr>
            <p:ph type="body" sz="quarter" idx="10"/>
          </p:nvPr>
        </p:nvSpPr>
        <p:spPr>
          <a:xfrm>
            <a:off x="467544" y="1556793"/>
            <a:ext cx="8208144" cy="4824958"/>
          </a:xfrm>
        </p:spPr>
        <p:txBody>
          <a:bodyPr/>
          <a:lstStyle/>
          <a:p>
            <a:pPr marL="0" indent="0">
              <a:buNone/>
            </a:pPr>
            <a:endParaRPr lang="cs-CZ" sz="2000" dirty="0"/>
          </a:p>
          <a:p>
            <a:pPr algn="just"/>
            <a:r>
              <a:rPr lang="cs-CZ" sz="2000" b="1" dirty="0"/>
              <a:t>17 stížností na školy (cca 50 % postoupeno, nejčastěji ŘŠ; cca 50 % šetřeno ČŠI v rámci jejích kompetencí)</a:t>
            </a:r>
          </a:p>
          <a:p>
            <a:pPr algn="just"/>
            <a:r>
              <a:rPr lang="cs-CZ" sz="2000" b="1" dirty="0"/>
              <a:t>obsah stížností: speciální vzdělávací potřeby žáků, splnění kvalifikačních předpokladů PP, BOZ žáků, neplnění rozsahu přímé vyučovací povinnosti PP včetně ŘŠ, nevhodná komunikace se zákonnými zástupci žáků, poskytování informací zákonným zástupcům žáků, hodnocení žáků, udělování výchovných opatření, nedodržování vnitřních pravidel školy – školní řád, organizace vzdělávání, délka přestávek a vyučovacích hodin</a:t>
            </a:r>
          </a:p>
          <a:p>
            <a:pPr algn="just"/>
            <a:r>
              <a:rPr lang="cs-CZ" sz="2000" b="1" dirty="0"/>
              <a:t>spolupráce se zřizovatelem – přijímání opatření</a:t>
            </a:r>
          </a:p>
          <a:p>
            <a:pPr algn="just"/>
            <a:r>
              <a:rPr lang="cs-CZ" sz="2000" b="1" dirty="0"/>
              <a:t>aspekty vyřizování stížností postoupených řediteli školy, důslednost, diplomacie</a:t>
            </a:r>
          </a:p>
          <a:p>
            <a:pPr algn="just"/>
            <a:r>
              <a:rPr lang="cs-CZ" sz="2000" b="1" dirty="0"/>
              <a:t>využívat metodickou pomůcku ČŠI (zveřejněna na webu ČŠI)</a:t>
            </a:r>
          </a:p>
          <a:p>
            <a:endParaRPr lang="cs-CZ" sz="2000" dirty="0"/>
          </a:p>
          <a:p>
            <a:endParaRPr lang="cs-CZ" sz="2000" b="1" dirty="0"/>
          </a:p>
          <a:p>
            <a:pPr>
              <a:lnSpc>
                <a:spcPct val="100000"/>
              </a:lnSpc>
              <a:spcAft>
                <a:spcPts val="1200"/>
              </a:spcAft>
            </a:pPr>
            <a:endParaRPr lang="cs-CZ" sz="2000" dirty="0"/>
          </a:p>
        </p:txBody>
      </p:sp>
      <p:sp>
        <p:nvSpPr>
          <p:cNvPr id="22" name="Zástupný symbol pro text 21"/>
          <p:cNvSpPr>
            <a:spLocks noGrp="1"/>
          </p:cNvSpPr>
          <p:nvPr>
            <p:ph type="body" sz="quarter" idx="12"/>
          </p:nvPr>
        </p:nvSpPr>
        <p:spPr/>
        <p:txBody>
          <a:bodyPr/>
          <a:lstStyle/>
          <a:p>
            <a:r>
              <a:rPr lang="cs-CZ" sz="3600" dirty="0"/>
              <a:t>Stížnosti na „krajské“ školy – 2021/2022</a:t>
            </a:r>
          </a:p>
        </p:txBody>
      </p:sp>
      <p:sp>
        <p:nvSpPr>
          <p:cNvPr id="21" name="Zástupný symbol pro text 20"/>
          <p:cNvSpPr>
            <a:spLocks noGrp="1"/>
          </p:cNvSpPr>
          <p:nvPr>
            <p:ph type="body" sz="quarter" idx="11"/>
          </p:nvPr>
        </p:nvSpPr>
        <p:spPr/>
        <p:txBody>
          <a:bodyPr/>
          <a:lstStyle/>
          <a:p>
            <a:r>
              <a:rPr lang="cs-CZ" dirty="0"/>
              <a:t>Porada ŘŠ – 12.10.2022</a:t>
            </a:r>
          </a:p>
          <a:p>
            <a:endParaRPr lang="cs-CZ" dirty="0"/>
          </a:p>
        </p:txBody>
      </p:sp>
    </p:spTree>
    <p:extLst>
      <p:ext uri="{BB962C8B-B14F-4D97-AF65-F5344CB8AC3E}">
        <p14:creationId xmlns:p14="http://schemas.microsoft.com/office/powerpoint/2010/main" val="3924862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text 1"/>
          <p:cNvSpPr>
            <a:spLocks noGrp="1"/>
          </p:cNvSpPr>
          <p:nvPr>
            <p:ph type="body" sz="quarter" idx="11"/>
          </p:nvPr>
        </p:nvSpPr>
        <p:spPr>
          <a:xfrm>
            <a:off x="1267731" y="4220778"/>
            <a:ext cx="7129463" cy="576684"/>
          </a:xfrm>
        </p:spPr>
        <p:txBody>
          <a:bodyPr/>
          <a:lstStyle/>
          <a:p>
            <a:r>
              <a:rPr lang="cs-CZ" dirty="0"/>
              <a:t>Mgr. Michal Hlaváček</a:t>
            </a:r>
          </a:p>
        </p:txBody>
      </p:sp>
      <p:sp>
        <p:nvSpPr>
          <p:cNvPr id="3" name="Zástupný symbol pro text 2"/>
          <p:cNvSpPr>
            <a:spLocks noGrp="1"/>
          </p:cNvSpPr>
          <p:nvPr>
            <p:ph type="body" sz="quarter" idx="12"/>
          </p:nvPr>
        </p:nvSpPr>
        <p:spPr>
          <a:xfrm>
            <a:off x="1267731" y="4725144"/>
            <a:ext cx="7129463" cy="504056"/>
          </a:xfrm>
        </p:spPr>
        <p:txBody>
          <a:bodyPr/>
          <a:lstStyle/>
          <a:p>
            <a:r>
              <a:rPr lang="cs-CZ" b="1" dirty="0"/>
              <a:t>ředitel Olomouckého inspektorátu ČŠI</a:t>
            </a:r>
          </a:p>
        </p:txBody>
      </p:sp>
      <p:sp>
        <p:nvSpPr>
          <p:cNvPr id="7" name="Obdélník 6"/>
          <p:cNvSpPr/>
          <p:nvPr/>
        </p:nvSpPr>
        <p:spPr>
          <a:xfrm>
            <a:off x="1253298" y="5388951"/>
            <a:ext cx="4572000" cy="1034129"/>
          </a:xfrm>
          <a:prstGeom prst="rect">
            <a:avLst/>
          </a:prstGeom>
        </p:spPr>
        <p:txBody>
          <a:bodyPr>
            <a:spAutoFit/>
          </a:bodyPr>
          <a:lstStyle/>
          <a:p>
            <a:pPr lvl="0"/>
            <a:r>
              <a:rPr lang="cs-CZ" sz="1800" baseline="0" dirty="0"/>
              <a:t>Wellnerova 25, 779 00 Olomouc</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1800" baseline="0" dirty="0"/>
              <a:t>Tel.: +</a:t>
            </a:r>
            <a:r>
              <a:rPr lang="cs-CZ" sz="1800" baseline="0"/>
              <a:t>420 </a:t>
            </a:r>
            <a:r>
              <a:rPr lang="cs-CZ"/>
              <a:t>585 540 126</a:t>
            </a:r>
            <a:r>
              <a:rPr lang="cs-CZ" sz="1800" baseline="0"/>
              <a:t> </a:t>
            </a:r>
            <a:endParaRPr lang="cs-CZ" dirty="0">
              <a:latin typeface="Calibri"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cs-CZ" sz="1800" baseline="0" dirty="0"/>
              <a:t>Email: </a:t>
            </a:r>
            <a:r>
              <a:rPr lang="cs-CZ" dirty="0"/>
              <a:t>michal.hlavacek</a:t>
            </a:r>
            <a:r>
              <a:rPr lang="cs-CZ" sz="1800" baseline="0" dirty="0"/>
              <a:t>@csicr.cz </a:t>
            </a:r>
            <a:r>
              <a:rPr lang="cs-CZ" dirty="0">
                <a:latin typeface="Calibri" pitchFamily="34" charset="0"/>
                <a:cs typeface="Arial" pitchFamily="34" charset="0"/>
              </a:rPr>
              <a:t>ǀ </a:t>
            </a:r>
            <a:r>
              <a:rPr lang="cs-CZ" sz="1800" b="1" baseline="0" dirty="0">
                <a:solidFill>
                  <a:srgbClr val="C60C30"/>
                </a:solidFill>
              </a:rPr>
              <a:t>www.csicr.cz</a:t>
            </a:r>
            <a:endParaRPr lang="cs-CZ" b="1" dirty="0">
              <a:solidFill>
                <a:srgbClr val="C60C30"/>
              </a:solidFill>
              <a:latin typeface="Calibri" pitchFamily="34" charset="0"/>
              <a:cs typeface="Arial" pitchFamily="34" charset="0"/>
            </a:endParaRPr>
          </a:p>
        </p:txBody>
      </p:sp>
    </p:spTree>
    <p:extLst>
      <p:ext uri="{BB962C8B-B14F-4D97-AF65-F5344CB8AC3E}">
        <p14:creationId xmlns:p14="http://schemas.microsoft.com/office/powerpoint/2010/main" val="1179350980"/>
      </p:ext>
    </p:extLst>
  </p:cSld>
  <p:clrMapOvr>
    <a:masterClrMapping/>
  </p:clrMapOvr>
</p:sld>
</file>

<file path=ppt/theme/theme1.xml><?xml version="1.0" encoding="utf-8"?>
<a:theme xmlns:a="http://schemas.openxmlformats.org/drawingml/2006/main" name="česká školní inspekce šablona">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5000" b="1" dirty="0" smtClean="0">
            <a:solidFill>
              <a:schemeClr val="bg1"/>
            </a:solidFill>
          </a:defRPr>
        </a:defPPr>
      </a:lstStyle>
    </a:txDef>
  </a:objectDefaults>
  <a:extraClrSchemeLst/>
  <a:extLst>
    <a:ext uri="{05A4C25C-085E-4340-85A3-A5531E510DB2}">
      <thm15:themeFamily xmlns:thm15="http://schemas.microsoft.com/office/thememl/2012/main" name="PPT prezentace ČŠI - vzor (2)" id="{58D6B30A-CA8E-4D9F-A069-018312819F3F}" vid="{BC3C9A63-A765-4694-B9CE-7B67BEE5F57E}"/>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D39BA6E148CEAA49B014FBEFD5DE6298" ma:contentTypeVersion="0" ma:contentTypeDescription="Vytvoří nový dokument" ma:contentTypeScope="" ma:versionID="85d2d6376647d2e569d786192bf868c8">
  <xsd:schema xmlns:xsd="http://www.w3.org/2001/XMLSchema" xmlns:xs="http://www.w3.org/2001/XMLSchema" xmlns:p="http://schemas.microsoft.com/office/2006/metadata/properties" targetNamespace="http://schemas.microsoft.com/office/2006/metadata/properties" ma:root="true" ma:fieldsID="c2e859ab3f162ac39b5a50c90827832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8409F1A-82EB-44D8-9EED-BB4A11FE9CB3}">
  <ds:schemaRefs>
    <ds:schemaRef ds:uri="http://schemas.microsoft.com/sharepoint/v3/contenttype/forms"/>
  </ds:schemaRefs>
</ds:datastoreItem>
</file>

<file path=customXml/itemProps2.xml><?xml version="1.0" encoding="utf-8"?>
<ds:datastoreItem xmlns:ds="http://schemas.openxmlformats.org/officeDocument/2006/customXml" ds:itemID="{A7A9AF65-1095-494E-81D0-D3F64B7BA6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68ACC47F-9378-48FC-A691-7D6EB0254D79}">
  <ds:schemaRef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PPT prezentace ČŠI - vzor (2)</Template>
  <TotalTime>65</TotalTime>
  <Words>1396</Words>
  <Application>Microsoft Office PowerPoint</Application>
  <PresentationFormat>Předvádění na obrazovce (4:3)</PresentationFormat>
  <Paragraphs>140</Paragraphs>
  <Slides>15</Slides>
  <Notes>2</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15</vt:i4>
      </vt:variant>
    </vt:vector>
  </HeadingPairs>
  <TitlesOfParts>
    <vt:vector size="21" baseType="lpstr">
      <vt:lpstr>Arial</vt:lpstr>
      <vt:lpstr>Calibri</vt:lpstr>
      <vt:lpstr>Nunito Sans</vt:lpstr>
      <vt:lpstr>Segoe UI</vt:lpstr>
      <vt:lpstr>Times New Roman</vt:lpstr>
      <vt:lpstr>česká školní inspekce šablona</vt:lpstr>
      <vt:lpstr>PORADA ŘEDITELŮ ŠKOL  A ŠKOLSKÝCH ZAŘÍZENÍ ZŘIZOVANÝCH  OLOMOUCKÝM KRAJEM   12.10.2022</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Podpora kvality vzdělávání na úrovni školy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Picková Marie</dc:creator>
  <cp:lastModifiedBy>Hlaváček Michal</cp:lastModifiedBy>
  <cp:revision>2</cp:revision>
  <cp:lastPrinted>2022-10-11T11:15:44Z</cp:lastPrinted>
  <dcterms:created xsi:type="dcterms:W3CDTF">2014-01-14T12:07:55Z</dcterms:created>
  <dcterms:modified xsi:type="dcterms:W3CDTF">2022-10-11T11:16:01Z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0x010100D39BA6E148CEAA49B014FBEFD5DE6298</vt:lpwstr>
  </property>
</Properties>
</file>